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3" r:id="rId1"/>
  </p:sldMasterIdLst>
  <p:notesMasterIdLst>
    <p:notesMasterId r:id="rId97"/>
  </p:notesMasterIdLst>
  <p:handoutMasterIdLst>
    <p:handoutMasterId r:id="rId98"/>
  </p:handoutMasterIdLst>
  <p:sldIdLst>
    <p:sldId id="2075" r:id="rId2"/>
    <p:sldId id="2412" r:id="rId3"/>
    <p:sldId id="2677" r:id="rId4"/>
    <p:sldId id="2518" r:id="rId5"/>
    <p:sldId id="2496" r:id="rId6"/>
    <p:sldId id="2680" r:id="rId7"/>
    <p:sldId id="2589" r:id="rId8"/>
    <p:sldId id="2590" r:id="rId9"/>
    <p:sldId id="2591" r:id="rId10"/>
    <p:sldId id="2592" r:id="rId11"/>
    <p:sldId id="2593" r:id="rId12"/>
    <p:sldId id="2594" r:id="rId13"/>
    <p:sldId id="2678" r:id="rId14"/>
    <p:sldId id="2679" r:id="rId15"/>
    <p:sldId id="2681" r:id="rId16"/>
    <p:sldId id="2682" r:id="rId17"/>
    <p:sldId id="2595" r:id="rId18"/>
    <p:sldId id="2596" r:id="rId19"/>
    <p:sldId id="2597" r:id="rId20"/>
    <p:sldId id="2598" r:id="rId21"/>
    <p:sldId id="2599" r:id="rId22"/>
    <p:sldId id="2600" r:id="rId23"/>
    <p:sldId id="2601" r:id="rId24"/>
    <p:sldId id="2602" r:id="rId25"/>
    <p:sldId id="2603" r:id="rId26"/>
    <p:sldId id="2604" r:id="rId27"/>
    <p:sldId id="2605" r:id="rId28"/>
    <p:sldId id="2606" r:id="rId29"/>
    <p:sldId id="2607" r:id="rId30"/>
    <p:sldId id="2608" r:id="rId31"/>
    <p:sldId id="2609" r:id="rId32"/>
    <p:sldId id="2610" r:id="rId33"/>
    <p:sldId id="2611" r:id="rId34"/>
    <p:sldId id="2612" r:id="rId35"/>
    <p:sldId id="2613" r:id="rId36"/>
    <p:sldId id="2614" r:id="rId37"/>
    <p:sldId id="2615" r:id="rId38"/>
    <p:sldId id="2616" r:id="rId39"/>
    <p:sldId id="2617" r:id="rId40"/>
    <p:sldId id="2639" r:id="rId41"/>
    <p:sldId id="2619" r:id="rId42"/>
    <p:sldId id="2620" r:id="rId43"/>
    <p:sldId id="2621" r:id="rId44"/>
    <p:sldId id="2622" r:id="rId45"/>
    <p:sldId id="2623" r:id="rId46"/>
    <p:sldId id="2624" r:id="rId47"/>
    <p:sldId id="2625" r:id="rId48"/>
    <p:sldId id="2626" r:id="rId49"/>
    <p:sldId id="2627" r:id="rId50"/>
    <p:sldId id="2628" r:id="rId51"/>
    <p:sldId id="2629" r:id="rId52"/>
    <p:sldId id="2631" r:id="rId53"/>
    <p:sldId id="2633" r:id="rId54"/>
    <p:sldId id="2634" r:id="rId55"/>
    <p:sldId id="2635" r:id="rId56"/>
    <p:sldId id="2636" r:id="rId57"/>
    <p:sldId id="2637" r:id="rId58"/>
    <p:sldId id="2638" r:id="rId59"/>
    <p:sldId id="2640" r:id="rId60"/>
    <p:sldId id="2642" r:id="rId61"/>
    <p:sldId id="2643" r:id="rId62"/>
    <p:sldId id="2644" r:id="rId63"/>
    <p:sldId id="2645" r:id="rId64"/>
    <p:sldId id="2646" r:id="rId65"/>
    <p:sldId id="2647" r:id="rId66"/>
    <p:sldId id="2648" r:id="rId67"/>
    <p:sldId id="2649" r:id="rId68"/>
    <p:sldId id="2650" r:id="rId69"/>
    <p:sldId id="2651" r:id="rId70"/>
    <p:sldId id="2652" r:id="rId71"/>
    <p:sldId id="2653" r:id="rId72"/>
    <p:sldId id="2654" r:id="rId73"/>
    <p:sldId id="2655" r:id="rId74"/>
    <p:sldId id="2656" r:id="rId75"/>
    <p:sldId id="2657" r:id="rId76"/>
    <p:sldId id="2658" r:id="rId77"/>
    <p:sldId id="2659" r:id="rId78"/>
    <p:sldId id="2660" r:id="rId79"/>
    <p:sldId id="2661" r:id="rId80"/>
    <p:sldId id="2662" r:id="rId81"/>
    <p:sldId id="2663" r:id="rId82"/>
    <p:sldId id="2664" r:id="rId83"/>
    <p:sldId id="2665" r:id="rId84"/>
    <p:sldId id="2666" r:id="rId85"/>
    <p:sldId id="2667" r:id="rId86"/>
    <p:sldId id="2668" r:id="rId87"/>
    <p:sldId id="2669" r:id="rId88"/>
    <p:sldId id="2670" r:id="rId89"/>
    <p:sldId id="2671" r:id="rId90"/>
    <p:sldId id="2672" r:id="rId91"/>
    <p:sldId id="2673" r:id="rId92"/>
    <p:sldId id="2674" r:id="rId93"/>
    <p:sldId id="2675" r:id="rId94"/>
    <p:sldId id="2676" r:id="rId95"/>
    <p:sldId id="2584" r:id="rId96"/>
  </p:sldIdLst>
  <p:sldSz cx="9144000" cy="6858000" type="screen4x3"/>
  <p:notesSz cx="7315200" cy="9601200"/>
  <p:embeddedFontLst>
    <p:embeddedFont>
      <p:font typeface="Calibri Light" panose="020F0302020204030204" pitchFamily="34" charset="0"/>
      <p:regular r:id="rId99"/>
      <p:italic r:id="rId100"/>
    </p:embeddedFont>
    <p:embeddedFont>
      <p:font typeface="Constantia" panose="02030602050306030303" pitchFamily="18" charset="0"/>
      <p:regular r:id="rId101"/>
      <p:bold r:id="rId102"/>
      <p:italic r:id="rId103"/>
      <p:boldItalic r:id="rId104"/>
    </p:embeddedFont>
    <p:embeddedFont>
      <p:font typeface="ＭＳ Ｐ明朝" panose="02020600040205080304" pitchFamily="18" charset="-128"/>
      <p:regular r:id="rId105"/>
    </p:embeddedFont>
    <p:embeddedFont>
      <p:font typeface="ＭＳ Ｐゴシック" panose="020B0600070205080204" pitchFamily="34" charset="-128"/>
      <p:regular r:id="rId106"/>
    </p:embeddedFont>
    <p:embeddedFont>
      <p:font typeface="Tahoma" panose="020B0604030504040204" pitchFamily="34" charset="0"/>
      <p:regular r:id="rId107"/>
      <p:bold r:id="rId108"/>
    </p:embeddedFont>
    <p:embeddedFont>
      <p:font typeface="Calibri" panose="020F0502020204030204" pitchFamily="34" charset="0"/>
      <p:regular r:id="rId109"/>
      <p:bold r:id="rId110"/>
      <p:italic r:id="rId111"/>
      <p:boldItalic r:id="rId112"/>
    </p:embeddedFont>
  </p:embeddedFontLst>
  <p:custDataLst>
    <p:tags r:id="rId113"/>
  </p:custDataLst>
  <p:defaultTextStyle>
    <a:defPPr>
      <a:defRPr lang="ja-JP"/>
    </a:defPPr>
    <a:lvl1pPr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1pPr>
    <a:lvl2pPr marL="4572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2pPr>
    <a:lvl3pPr marL="9144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3pPr>
    <a:lvl4pPr marL="13716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4pPr>
    <a:lvl5pPr marL="18288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5pPr>
    <a:lvl6pPr marL="22860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6pPr>
    <a:lvl7pPr marL="27432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7pPr>
    <a:lvl8pPr marL="32004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8pPr>
    <a:lvl9pPr marL="36576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12">
          <p15:clr>
            <a:srgbClr val="A4A3A4"/>
          </p15:clr>
        </p15:guide>
        <p15:guide id="2" pos="124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97542"/>
    <a:srgbClr val="FF7C80"/>
    <a:srgbClr val="99FFCC"/>
    <a:srgbClr val="14663B"/>
    <a:srgbClr val="000099"/>
    <a:srgbClr val="085823"/>
    <a:srgbClr val="333333"/>
    <a:srgbClr val="CC000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10" autoAdjust="0"/>
  </p:normalViewPr>
  <p:slideViewPr>
    <p:cSldViewPr>
      <p:cViewPr>
        <p:scale>
          <a:sx n="82" d="100"/>
          <a:sy n="82" d="100"/>
        </p:scale>
        <p:origin x="2604" y="660"/>
      </p:cViewPr>
      <p:guideLst>
        <p:guide orient="horz" pos="2112"/>
        <p:guide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938"/>
    </p:cViewPr>
  </p:sorterViewPr>
  <p:notesViewPr>
    <p:cSldViewPr>
      <p:cViewPr>
        <p:scale>
          <a:sx n="150" d="100"/>
          <a:sy n="150" d="100"/>
        </p:scale>
        <p:origin x="1212" y="-253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4.fntdata"/><Relationship Id="rId16" Type="http://schemas.openxmlformats.org/officeDocument/2006/relationships/slide" Target="slides/slide15.xml"/><Relationship Id="rId107" Type="http://schemas.openxmlformats.org/officeDocument/2006/relationships/font" Target="fonts/font9.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5.fntdata"/><Relationship Id="rId108" Type="http://schemas.openxmlformats.org/officeDocument/2006/relationships/font" Target="fonts/font10.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2.fntdata"/><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47.wmf"/><Relationship Id="rId4"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49.wmf"/><Relationship Id="rId4"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49.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51.wmf"/><Relationship Id="rId4"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51.w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51.wmf"/><Relationship Id="rId5" Type="http://schemas.openxmlformats.org/officeDocument/2006/relationships/image" Target="../media/image53.wmf"/><Relationship Id="rId4"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51.wmf"/><Relationship Id="rId4"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4.wmf"/><Relationship Id="rId1" Type="http://schemas.openxmlformats.org/officeDocument/2006/relationships/image" Target="../media/image51.wmf"/><Relationship Id="rId5" Type="http://schemas.openxmlformats.org/officeDocument/2006/relationships/image" Target="../media/image54.wmf"/><Relationship Id="rId4"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51.wmf"/><Relationship Id="rId1"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51.wmf"/><Relationship Id="rId1" Type="http://schemas.openxmlformats.org/officeDocument/2006/relationships/image" Target="../media/image55.wmf"/><Relationship Id="rId4"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51.wmf"/><Relationship Id="rId1" Type="http://schemas.openxmlformats.org/officeDocument/2006/relationships/image" Target="../media/image55.wmf"/><Relationship Id="rId5" Type="http://schemas.openxmlformats.org/officeDocument/2006/relationships/image" Target="../media/image56.wmf"/><Relationship Id="rId4"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51.wmf"/><Relationship Id="rId1" Type="http://schemas.openxmlformats.org/officeDocument/2006/relationships/image" Target="../media/image55.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51.wmf"/><Relationship Id="rId1" Type="http://schemas.openxmlformats.org/officeDocument/2006/relationships/image" Target="../media/image55.wmf"/><Relationship Id="rId5" Type="http://schemas.openxmlformats.org/officeDocument/2006/relationships/image" Target="../media/image57.wmf"/><Relationship Id="rId4" Type="http://schemas.openxmlformats.org/officeDocument/2006/relationships/image" Target="../media/image4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51.wmf"/><Relationship Id="rId1" Type="http://schemas.openxmlformats.org/officeDocument/2006/relationships/image" Target="../media/image55.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58.wmf"/><Relationship Id="rId5" Type="http://schemas.openxmlformats.org/officeDocument/2006/relationships/image" Target="../media/image46.wmf"/><Relationship Id="rId4" Type="http://schemas.openxmlformats.org/officeDocument/2006/relationships/image" Target="../media/image4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5.wmf"/><Relationship Id="rId1" Type="http://schemas.openxmlformats.org/officeDocument/2006/relationships/image" Target="../media/image59.wmf"/><Relationship Id="rId5" Type="http://schemas.openxmlformats.org/officeDocument/2006/relationships/image" Target="../media/image46.wmf"/><Relationship Id="rId4" Type="http://schemas.openxmlformats.org/officeDocument/2006/relationships/image" Target="../media/image4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48.wmf"/><Relationship Id="rId5" Type="http://schemas.openxmlformats.org/officeDocument/2006/relationships/image" Target="../media/image46.wmf"/><Relationship Id="rId4"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11.wmf"/><Relationship Id="rId5" Type="http://schemas.openxmlformats.org/officeDocument/2006/relationships/image" Target="../media/image13.wmf"/><Relationship Id="rId4"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48.wmf"/><Relationship Id="rId5" Type="http://schemas.openxmlformats.org/officeDocument/2006/relationships/image" Target="../media/image46.wmf"/><Relationship Id="rId4" Type="http://schemas.openxmlformats.org/officeDocument/2006/relationships/image" Target="../media/image4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4.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4.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61.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62.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62.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 Id="rId9" Type="http://schemas.openxmlformats.org/officeDocument/2006/relationships/image" Target="../media/image63.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5.wmf"/><Relationship Id="rId7" Type="http://schemas.openxmlformats.org/officeDocument/2006/relationships/image" Target="../media/image61.wmf"/><Relationship Id="rId2" Type="http://schemas.openxmlformats.org/officeDocument/2006/relationships/image" Target="../media/image59.wmf"/><Relationship Id="rId1" Type="http://schemas.openxmlformats.org/officeDocument/2006/relationships/image" Target="../media/image51.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64.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 Id="rId9" Type="http://schemas.openxmlformats.org/officeDocument/2006/relationships/image" Target="../media/image63.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51.wmf"/><Relationship Id="rId7" Type="http://schemas.openxmlformats.org/officeDocument/2006/relationships/image" Target="../media/image61.wmf"/><Relationship Id="rId2" Type="http://schemas.openxmlformats.org/officeDocument/2006/relationships/image" Target="../media/image55.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46.wmf"/><Relationship Id="rId4"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9.wmf"/><Relationship Id="rId5" Type="http://schemas.openxmlformats.org/officeDocument/2006/relationships/image" Target="../media/image17.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44.wmf"/><Relationship Id="rId1" Type="http://schemas.openxmlformats.org/officeDocument/2006/relationships/image" Target="../media/image66.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76.wmf"/><Relationship Id="rId2" Type="http://schemas.openxmlformats.org/officeDocument/2006/relationships/image" Target="../media/image40.wmf"/><Relationship Id="rId1" Type="http://schemas.openxmlformats.org/officeDocument/2006/relationships/image" Target="../media/image73.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43.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75.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80.wmf"/><Relationship Id="rId4" Type="http://schemas.openxmlformats.org/officeDocument/2006/relationships/image" Target="../media/image8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6.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1.wmf"/><Relationship Id="rId7" Type="http://schemas.openxmlformats.org/officeDocument/2006/relationships/image" Target="../media/image94.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3.wmf"/><Relationship Id="rId5" Type="http://schemas.openxmlformats.org/officeDocument/2006/relationships/image" Target="../media/image85.wmf"/><Relationship Id="rId4" Type="http://schemas.openxmlformats.org/officeDocument/2006/relationships/image" Target="../media/image92.wmf"/><Relationship Id="rId9" Type="http://schemas.openxmlformats.org/officeDocument/2006/relationships/image" Target="../media/image9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6.wmf"/><Relationship Id="rId1" Type="http://schemas.openxmlformats.org/officeDocument/2006/relationships/image" Target="../media/image18.wmf"/><Relationship Id="rId5" Type="http://schemas.openxmlformats.org/officeDocument/2006/relationships/image" Target="../media/image20.wmf"/><Relationship Id="rId4" Type="http://schemas.openxmlformats.org/officeDocument/2006/relationships/image" Target="../media/image19.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1.wmf"/><Relationship Id="rId7" Type="http://schemas.openxmlformats.org/officeDocument/2006/relationships/image" Target="../media/image94.wmf"/><Relationship Id="rId2" Type="http://schemas.openxmlformats.org/officeDocument/2006/relationships/image" Target="../media/image90.wmf"/><Relationship Id="rId1" Type="http://schemas.openxmlformats.org/officeDocument/2006/relationships/image" Target="../media/image97.wmf"/><Relationship Id="rId6" Type="http://schemas.openxmlformats.org/officeDocument/2006/relationships/image" Target="../media/image93.wmf"/><Relationship Id="rId5" Type="http://schemas.openxmlformats.org/officeDocument/2006/relationships/image" Target="../media/image85.wmf"/><Relationship Id="rId4" Type="http://schemas.openxmlformats.org/officeDocument/2006/relationships/image" Target="../media/image92.wmf"/><Relationship Id="rId9" Type="http://schemas.openxmlformats.org/officeDocument/2006/relationships/image" Target="../media/image96.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1.wmf"/><Relationship Id="rId7" Type="http://schemas.openxmlformats.org/officeDocument/2006/relationships/image" Target="../media/image9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0.wmf"/><Relationship Id="rId5" Type="http://schemas.openxmlformats.org/officeDocument/2006/relationships/image" Target="../media/image85.wmf"/><Relationship Id="rId4" Type="http://schemas.openxmlformats.org/officeDocument/2006/relationships/image" Target="../media/image92.wmf"/><Relationship Id="rId9" Type="http://schemas.openxmlformats.org/officeDocument/2006/relationships/image" Target="../media/image96.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106.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7.wmf"/><Relationship Id="rId1" Type="http://schemas.openxmlformats.org/officeDocument/2006/relationships/image" Target="../media/image116.wmf"/><Relationship Id="rId4" Type="http://schemas.openxmlformats.org/officeDocument/2006/relationships/image" Target="../media/image115.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15.wmf"/><Relationship Id="rId4" Type="http://schemas.openxmlformats.org/officeDocument/2006/relationships/image" Target="../media/image113.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0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1.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5" Type="http://schemas.openxmlformats.org/officeDocument/2006/relationships/image" Target="../media/image143.wmf"/><Relationship Id="rId10" Type="http://schemas.openxmlformats.org/officeDocument/2006/relationships/image" Target="../media/image148.wmf"/><Relationship Id="rId4" Type="http://schemas.openxmlformats.org/officeDocument/2006/relationships/image" Target="../media/image142.wmf"/><Relationship Id="rId9" Type="http://schemas.openxmlformats.org/officeDocument/2006/relationships/image" Target="../media/image147.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s>
</file>

<file path=ppt/drawings/_rels/vmlDrawing66.v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image" Target="../media/image167.wmf"/><Relationship Id="rId18" Type="http://schemas.openxmlformats.org/officeDocument/2006/relationships/image" Target="../media/image153.wmf"/><Relationship Id="rId3" Type="http://schemas.openxmlformats.org/officeDocument/2006/relationships/image" Target="../media/image151.wmf"/><Relationship Id="rId7" Type="http://schemas.openxmlformats.org/officeDocument/2006/relationships/image" Target="../media/image162.wmf"/><Relationship Id="rId12" Type="http://schemas.openxmlformats.org/officeDocument/2006/relationships/image" Target="../media/image166.wmf"/><Relationship Id="rId17" Type="http://schemas.openxmlformats.org/officeDocument/2006/relationships/image" Target="../media/image171.wmf"/><Relationship Id="rId2" Type="http://schemas.openxmlformats.org/officeDocument/2006/relationships/image" Target="../media/image158.wmf"/><Relationship Id="rId16" Type="http://schemas.openxmlformats.org/officeDocument/2006/relationships/image" Target="../media/image170.wmf"/><Relationship Id="rId1" Type="http://schemas.openxmlformats.org/officeDocument/2006/relationships/image" Target="../media/image156.wmf"/><Relationship Id="rId6" Type="http://schemas.openxmlformats.org/officeDocument/2006/relationships/image" Target="../media/image161.wmf"/><Relationship Id="rId11" Type="http://schemas.openxmlformats.org/officeDocument/2006/relationships/image" Target="../media/image165.wmf"/><Relationship Id="rId5" Type="http://schemas.openxmlformats.org/officeDocument/2006/relationships/image" Target="../media/image160.wmf"/><Relationship Id="rId15" Type="http://schemas.openxmlformats.org/officeDocument/2006/relationships/image" Target="../media/image169.wmf"/><Relationship Id="rId10" Type="http://schemas.openxmlformats.org/officeDocument/2006/relationships/image" Target="../media/image164.wmf"/><Relationship Id="rId19" Type="http://schemas.openxmlformats.org/officeDocument/2006/relationships/image" Target="../media/image172.wmf"/><Relationship Id="rId4" Type="http://schemas.openxmlformats.org/officeDocument/2006/relationships/image" Target="../media/image159.wmf"/><Relationship Id="rId9" Type="http://schemas.openxmlformats.org/officeDocument/2006/relationships/image" Target="../media/image163.wmf"/><Relationship Id="rId14" Type="http://schemas.openxmlformats.org/officeDocument/2006/relationships/image" Target="../media/image16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7" name="Rectangle 9"/>
          <p:cNvSpPr>
            <a:spLocks noGrp="1" noChangeArrowheads="1"/>
          </p:cNvSpPr>
          <p:nvPr>
            <p:ph type="hdr" sz="quarter"/>
          </p:nvPr>
        </p:nvSpPr>
        <p:spPr bwMode="auto">
          <a:xfrm>
            <a:off x="3581400" y="9224965"/>
            <a:ext cx="3200400" cy="442913"/>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700" i="1" dirty="0">
                <a:effectLst/>
              </a:defRPr>
            </a:lvl1pPr>
          </a:lstStyle>
          <a:p>
            <a:pPr>
              <a:defRPr/>
            </a:pPr>
            <a:r>
              <a:rPr lang="en-US" altLang="ja-JP" smtClean="0"/>
              <a:t>romi@romisatriawahono.net</a:t>
            </a:r>
            <a:endParaRPr lang="en-US" altLang="ja-JP"/>
          </a:p>
        </p:txBody>
      </p:sp>
      <p:sp>
        <p:nvSpPr>
          <p:cNvPr id="27658" name="Rectangle 10"/>
          <p:cNvSpPr>
            <a:spLocks noGrp="1" noChangeArrowheads="1"/>
          </p:cNvSpPr>
          <p:nvPr>
            <p:ph type="dt" sz="quarter" idx="1"/>
          </p:nvPr>
        </p:nvSpPr>
        <p:spPr bwMode="auto">
          <a:xfrm>
            <a:off x="611190" y="180976"/>
            <a:ext cx="6164262" cy="495300"/>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700" i="1" dirty="0" smtClean="0">
                <a:effectLst/>
              </a:defRPr>
            </a:lvl1pPr>
          </a:lstStyle>
          <a:p>
            <a:pPr>
              <a:defRPr/>
            </a:pPr>
            <a:r>
              <a:rPr lang="en-US" altLang="ja-JP" dirty="0" smtClean="0"/>
              <a:t>Research Methodology</a:t>
            </a:r>
            <a:endParaRPr lang="en-US" altLang="ja-JP" dirty="0"/>
          </a:p>
        </p:txBody>
      </p:sp>
      <p:sp>
        <p:nvSpPr>
          <p:cNvPr id="27659" name="Rectangle 11"/>
          <p:cNvSpPr>
            <a:spLocks noGrp="1" noChangeArrowheads="1"/>
          </p:cNvSpPr>
          <p:nvPr>
            <p:ph type="ftr" sz="quarter" idx="2"/>
          </p:nvPr>
        </p:nvSpPr>
        <p:spPr bwMode="auto">
          <a:xfrm>
            <a:off x="495301" y="9101139"/>
            <a:ext cx="3314701" cy="347662"/>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l" defTabSz="953991">
              <a:defRPr sz="700" i="1" dirty="0">
                <a:effectLst/>
              </a:defRPr>
            </a:lvl1pPr>
          </a:lstStyle>
          <a:p>
            <a:pPr>
              <a:defRPr/>
            </a:pPr>
            <a:r>
              <a:rPr lang="en-US" altLang="ja-JP"/>
              <a:t>http://romisatriawahono.net</a:t>
            </a:r>
          </a:p>
        </p:txBody>
      </p:sp>
      <p:sp>
        <p:nvSpPr>
          <p:cNvPr id="27660" name="Line 12"/>
          <p:cNvSpPr>
            <a:spLocks noChangeShapeType="1"/>
          </p:cNvSpPr>
          <p:nvPr/>
        </p:nvSpPr>
        <p:spPr bwMode="auto">
          <a:xfrm flipH="1">
            <a:off x="611190" y="381000"/>
            <a:ext cx="6096000" cy="0"/>
          </a:xfrm>
          <a:prstGeom prst="line">
            <a:avLst/>
          </a:prstGeom>
          <a:noFill/>
          <a:ln w="3175">
            <a:solidFill>
              <a:schemeClr val="tx1"/>
            </a:solidFill>
            <a:miter lim="800000"/>
            <a:headEnd/>
            <a:tailEnd/>
          </a:ln>
          <a:effectLst/>
        </p:spPr>
        <p:txBody>
          <a:bodyPr wrap="none" lIns="91430" tIns="45715" rIns="91430" bIns="45715"/>
          <a:lstStyle/>
          <a:p>
            <a:pPr>
              <a:defRPr/>
            </a:pPr>
            <a:endParaRPr lang="id-ID"/>
          </a:p>
        </p:txBody>
      </p:sp>
      <p:sp>
        <p:nvSpPr>
          <p:cNvPr id="27661" name="Line 13"/>
          <p:cNvSpPr>
            <a:spLocks noChangeShapeType="1"/>
          </p:cNvSpPr>
          <p:nvPr/>
        </p:nvSpPr>
        <p:spPr bwMode="auto">
          <a:xfrm flipH="1">
            <a:off x="611190" y="9220200"/>
            <a:ext cx="6096000" cy="0"/>
          </a:xfrm>
          <a:prstGeom prst="line">
            <a:avLst/>
          </a:prstGeom>
          <a:noFill/>
          <a:ln w="3175">
            <a:solidFill>
              <a:schemeClr val="tx1"/>
            </a:solidFill>
            <a:miter lim="800000"/>
            <a:headEnd/>
            <a:tailEnd/>
          </a:ln>
          <a:effectLst/>
        </p:spPr>
        <p:txBody>
          <a:bodyPr wrap="none" lIns="91430" tIns="45715" rIns="91430" bIns="45715"/>
          <a:lstStyle/>
          <a:p>
            <a:pPr>
              <a:defRPr/>
            </a:pPr>
            <a:endParaRPr lang="id-ID"/>
          </a:p>
        </p:txBody>
      </p:sp>
      <p:sp>
        <p:nvSpPr>
          <p:cNvPr id="3" name="Slide Number Placeholder 2"/>
          <p:cNvSpPr>
            <a:spLocks noGrp="1"/>
          </p:cNvSpPr>
          <p:nvPr>
            <p:ph type="sldNum" sz="quarter" idx="3"/>
          </p:nvPr>
        </p:nvSpPr>
        <p:spPr>
          <a:xfrm>
            <a:off x="611190" y="-100012"/>
            <a:ext cx="3170238" cy="481012"/>
          </a:xfrm>
          <a:prstGeom prst="rect">
            <a:avLst/>
          </a:prstGeom>
        </p:spPr>
        <p:txBody>
          <a:bodyPr vert="horz" lIns="91440" tIns="45720" rIns="91440" bIns="45720" rtlCol="0" anchor="b"/>
          <a:lstStyle>
            <a:lvl1pPr algn="r">
              <a:defRPr sz="1200"/>
            </a:lvl1pPr>
          </a:lstStyle>
          <a:p>
            <a:pPr algn="l"/>
            <a:fld id="{F70BB06A-BCC8-4C11-A7C1-67582F4C337E}" type="slidenum">
              <a:rPr lang="en-US" sz="700" i="1" smtClean="0">
                <a:effectLst/>
              </a:rPr>
              <a:pPr algn="l"/>
              <a:t>‹#›</a:t>
            </a:fld>
            <a:endParaRPr lang="en-US" sz="700" i="1">
              <a:effectLst/>
            </a:endParaRPr>
          </a:p>
        </p:txBody>
      </p:sp>
    </p:spTree>
    <p:extLst>
      <p:ext uri="{BB962C8B-B14F-4D97-AF65-F5344CB8AC3E}">
        <p14:creationId xmlns:p14="http://schemas.microsoft.com/office/powerpoint/2010/main" val="4035611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0"/>
            <a:ext cx="3170238" cy="47942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l" defTabSz="953991">
              <a:defRPr sz="1200">
                <a:effectLst/>
                <a:latin typeface="Times New Roman" pitchFamily="18" charset="0"/>
              </a:defRPr>
            </a:lvl1pPr>
          </a:lstStyle>
          <a:p>
            <a:pPr>
              <a:defRPr/>
            </a:pPr>
            <a:r>
              <a:rPr lang="en-US" altLang="ja-JP" smtClean="0"/>
              <a:t>romi@romisatriawahono.net</a:t>
            </a:r>
            <a:endParaRPr lang="en-US" altLang="ja-JP"/>
          </a:p>
        </p:txBody>
      </p:sp>
      <p:sp>
        <p:nvSpPr>
          <p:cNvPr id="1027" name="Rectangle 3"/>
          <p:cNvSpPr>
            <a:spLocks noGrp="1" noChangeArrowheads="1"/>
          </p:cNvSpPr>
          <p:nvPr>
            <p:ph type="dt" idx="1"/>
          </p:nvPr>
        </p:nvSpPr>
        <p:spPr bwMode="auto">
          <a:xfrm>
            <a:off x="4144966" y="0"/>
            <a:ext cx="3170237" cy="47942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1200">
                <a:effectLst/>
                <a:latin typeface="Times New Roman" pitchFamily="18" charset="0"/>
              </a:defRPr>
            </a:lvl1pPr>
          </a:lstStyle>
          <a:p>
            <a:pPr>
              <a:defRPr/>
            </a:pPr>
            <a:fld id="{4CD75735-1E94-47CC-9DBE-43AE6ADE1834}" type="datetime1">
              <a:rPr lang="en-US" altLang="ja-JP" smtClean="0"/>
              <a:t>9/5/2015</a:t>
            </a:fld>
            <a:endParaRPr lang="en-US" altLang="ja-JP"/>
          </a:p>
        </p:txBody>
      </p:sp>
      <p:sp>
        <p:nvSpPr>
          <p:cNvPr id="27652" name="Rectangle 4"/>
          <p:cNvSpPr>
            <a:spLocks noGrp="1" noRot="1" noChangeAspect="1" noChangeArrowheads="1" noTextEdit="1"/>
          </p:cNvSpPr>
          <p:nvPr>
            <p:ph type="sldImg" idx="2"/>
          </p:nvPr>
        </p:nvSpPr>
        <p:spPr bwMode="auto">
          <a:xfrm>
            <a:off x="1263650" y="720725"/>
            <a:ext cx="4799013" cy="3598863"/>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74726" y="4559303"/>
            <a:ext cx="5365750" cy="432117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2" y="9121777"/>
            <a:ext cx="3170238" cy="479425"/>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l" defTabSz="953991">
              <a:defRPr sz="1200">
                <a:effectLst/>
                <a:latin typeface="Times New Roman" pitchFamily="18" charset="0"/>
              </a:defRPr>
            </a:lvl1pPr>
          </a:lstStyle>
          <a:p>
            <a:pPr>
              <a:defRPr/>
            </a:pPr>
            <a:r>
              <a:rPr lang="en-US" altLang="ja-JP"/>
              <a:t>http://romisatriawahono.net</a:t>
            </a:r>
          </a:p>
        </p:txBody>
      </p:sp>
      <p:sp>
        <p:nvSpPr>
          <p:cNvPr id="1031" name="Rectangle 7"/>
          <p:cNvSpPr>
            <a:spLocks noGrp="1" noChangeArrowheads="1"/>
          </p:cNvSpPr>
          <p:nvPr>
            <p:ph type="sldNum" sz="quarter" idx="5"/>
          </p:nvPr>
        </p:nvSpPr>
        <p:spPr bwMode="auto">
          <a:xfrm>
            <a:off x="4144966" y="9121777"/>
            <a:ext cx="3170237" cy="479425"/>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r" defTabSz="953991">
              <a:defRPr sz="1200">
                <a:effectLst/>
                <a:latin typeface="Times New Roman" pitchFamily="18" charset="0"/>
              </a:defRPr>
            </a:lvl1pPr>
          </a:lstStyle>
          <a:p>
            <a:pPr>
              <a:defRPr/>
            </a:pPr>
            <a:fld id="{38C9D2B2-F8A0-41B1-8482-D108E1D20E7F}" type="slidenum">
              <a:rPr lang="en-US" altLang="ja-JP"/>
              <a:pPr>
                <a:defRPr/>
              </a:pPr>
              <a:t>‹#›</a:t>
            </a:fld>
            <a:endParaRPr lang="en-US" altLang="ja-JP"/>
          </a:p>
        </p:txBody>
      </p:sp>
    </p:spTree>
    <p:extLst>
      <p:ext uri="{BB962C8B-B14F-4D97-AF65-F5344CB8AC3E}">
        <p14:creationId xmlns:p14="http://schemas.microsoft.com/office/powerpoint/2010/main" val="224242092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1</a:t>
            </a:fld>
            <a:endParaRPr lang="en-US" altLang="ja-JP"/>
          </a:p>
        </p:txBody>
      </p:sp>
    </p:spTree>
    <p:extLst>
      <p:ext uri="{BB962C8B-B14F-4D97-AF65-F5344CB8AC3E}">
        <p14:creationId xmlns:p14="http://schemas.microsoft.com/office/powerpoint/2010/main" val="417221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4937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3</a:t>
            </a:fld>
            <a:endParaRPr lang="en-US" altLang="ja-JP"/>
          </a:p>
        </p:txBody>
      </p:sp>
    </p:spTree>
    <p:extLst>
      <p:ext uri="{BB962C8B-B14F-4D97-AF65-F5344CB8AC3E}">
        <p14:creationId xmlns:p14="http://schemas.microsoft.com/office/powerpoint/2010/main" val="197609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F3BD7A-0386-4D7A-9CF6-B6F6B3387D1B}" type="slidenum">
              <a:rPr lang="en-US" smtClean="0"/>
              <a:pPr/>
              <a:t>72</a:t>
            </a:fld>
            <a:endParaRPr lang="en-US" dirty="0"/>
          </a:p>
        </p:txBody>
      </p:sp>
    </p:spTree>
    <p:extLst>
      <p:ext uri="{BB962C8B-B14F-4D97-AF65-F5344CB8AC3E}">
        <p14:creationId xmlns:p14="http://schemas.microsoft.com/office/powerpoint/2010/main" val="156584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90</a:t>
            </a:fld>
            <a:endParaRPr lang="en-US" altLang="ja-JP"/>
          </a:p>
        </p:txBody>
      </p:sp>
    </p:spTree>
    <p:extLst>
      <p:ext uri="{BB962C8B-B14F-4D97-AF65-F5344CB8AC3E}">
        <p14:creationId xmlns:p14="http://schemas.microsoft.com/office/powerpoint/2010/main" val="285189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F3BD7A-0386-4D7A-9CF6-B6F6B3387D1B}" type="slidenum">
              <a:rPr lang="en-US" smtClean="0"/>
              <a:pPr/>
              <a:t>93</a:t>
            </a:fld>
            <a:endParaRPr lang="en-US" dirty="0"/>
          </a:p>
        </p:txBody>
      </p:sp>
    </p:spTree>
    <p:extLst>
      <p:ext uri="{BB962C8B-B14F-4D97-AF65-F5344CB8AC3E}">
        <p14:creationId xmlns:p14="http://schemas.microsoft.com/office/powerpoint/2010/main" val="371806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F3BD7A-0386-4D7A-9CF6-B6F6B3387D1B}" type="slidenum">
              <a:rPr lang="en-US" smtClean="0"/>
              <a:pPr/>
              <a:t>94</a:t>
            </a:fld>
            <a:endParaRPr lang="en-US" dirty="0"/>
          </a:p>
        </p:txBody>
      </p:sp>
    </p:spTree>
    <p:extLst>
      <p:ext uri="{BB962C8B-B14F-4D97-AF65-F5344CB8AC3E}">
        <p14:creationId xmlns:p14="http://schemas.microsoft.com/office/powerpoint/2010/main" val="321720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95</a:t>
            </a:fld>
            <a:endParaRPr lang="en-US" altLang="ja-JP"/>
          </a:p>
        </p:txBody>
      </p:sp>
    </p:spTree>
    <p:extLst>
      <p:ext uri="{BB962C8B-B14F-4D97-AF65-F5344CB8AC3E}">
        <p14:creationId xmlns:p14="http://schemas.microsoft.com/office/powerpoint/2010/main" val="255128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41387206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effectLst/>
              </a:defRPr>
            </a:lvl1pPr>
          </a:lstStyle>
          <a:p>
            <a:fld id="{C546E0E4-908A-4724-B308-E4F6AE4FA0DD}" type="slidenum">
              <a:rPr lang="en-US" smtClean="0">
                <a:solidFill>
                  <a:prstClr val="black">
                    <a:tint val="75000"/>
                  </a:prstClr>
                </a:solidFill>
              </a:rPr>
              <a:pPr/>
              <a:t>‹#›</a:t>
            </a:fld>
            <a:endParaRPr lang="en-US" dirty="0">
              <a:solidFill>
                <a:prstClr val="black">
                  <a:tint val="75000"/>
                </a:prstClr>
              </a:solidFill>
            </a:endParaRPr>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32418170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7339660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1423569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401307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29100033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auto">
              <a:spcBef>
                <a:spcPts val="0"/>
              </a:spcBef>
              <a:spcAft>
                <a:spcPts val="0"/>
              </a:spcAft>
            </a:pPr>
            <a:fld id="{C546E0E4-908A-4724-B308-E4F6AE4FA0DD}" type="slidenum">
              <a:rPr kumimoji="0" lang="en-US" smtClean="0">
                <a:solidFill>
                  <a:prstClr val="black">
                    <a:tint val="75000"/>
                  </a:prstClr>
                </a:solidFill>
                <a:latin typeface="Calibri" panose="020F0502020204030204"/>
              </a:rPr>
              <a:pPr fontAlgn="auto">
                <a:spcBef>
                  <a:spcPts val="0"/>
                </a:spcBef>
                <a:spcAft>
                  <a:spcPts val="0"/>
                </a:spcAft>
              </a:pPr>
              <a:t>‹#›</a:t>
            </a:fld>
            <a:endParaRPr kumimoji="0"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05676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effectLst/>
              </a:defRPr>
            </a:lvl1pPr>
          </a:lstStyle>
          <a:p>
            <a:pPr fontAlgn="auto">
              <a:spcBef>
                <a:spcPts val="0"/>
              </a:spcBef>
              <a:spcAft>
                <a:spcPts val="0"/>
              </a:spcAft>
            </a:pPr>
            <a:fld id="{C546E0E4-908A-4724-B308-E4F6AE4FA0DD}" type="slidenum">
              <a:rPr kumimoji="0" lang="en-US" smtClean="0">
                <a:solidFill>
                  <a:prstClr val="black">
                    <a:tint val="75000"/>
                  </a:prstClr>
                </a:solidFill>
                <a:latin typeface="Calibri" panose="020F0502020204030204"/>
              </a:rPr>
              <a:pPr fontAlgn="auto">
                <a:spcBef>
                  <a:spcPts val="0"/>
                </a:spcBef>
                <a:spcAft>
                  <a:spcPts val="0"/>
                </a:spcAft>
              </a:pPr>
              <a:t>‹#›</a:t>
            </a:fld>
            <a:endParaRPr kumimoji="0" lang="en-US" dirty="0">
              <a:solidFill>
                <a:prstClr val="black">
                  <a:tint val="75000"/>
                </a:prstClr>
              </a:solidFill>
              <a:latin typeface="Calibri" panose="020F0502020204030204"/>
            </a:endParaRPr>
          </a:p>
        </p:txBody>
      </p:sp>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5377334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9.wmf"/><Relationship Id="rId4" Type="http://schemas.openxmlformats.org/officeDocument/2006/relationships/image" Target="../media/image11.wmf"/><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16.wmf"/><Relationship Id="rId4" Type="http://schemas.openxmlformats.org/officeDocument/2006/relationships/image" Target="../media/image9.wmf"/><Relationship Id="rId9" Type="http://schemas.openxmlformats.org/officeDocument/2006/relationships/oleObject" Target="../embeddings/oleObject17.bin"/><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7.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11" Type="http://schemas.openxmlformats.org/officeDocument/2006/relationships/oleObject" Target="../embeddings/oleObject26.bin"/><Relationship Id="rId5" Type="http://schemas.openxmlformats.org/officeDocument/2006/relationships/oleObject" Target="../embeddings/oleObject22.bin"/><Relationship Id="rId10" Type="http://schemas.openxmlformats.org/officeDocument/2006/relationships/oleObject" Target="../embeddings/oleObject25.bin"/><Relationship Id="rId4" Type="http://schemas.openxmlformats.org/officeDocument/2006/relationships/image" Target="../media/image18.wmf"/><Relationship Id="rId9" Type="http://schemas.openxmlformats.org/officeDocument/2006/relationships/image" Target="../media/image15.wmf"/><Relationship Id="rId1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7.vml"/><Relationship Id="rId6" Type="http://schemas.openxmlformats.org/officeDocument/2006/relationships/image" Target="../media/image30.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6.bin"/><Relationship Id="rId1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41.bin"/><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image" Target="../media/image44.wmf"/><Relationship Id="rId1" Type="http://schemas.openxmlformats.org/officeDocument/2006/relationships/vmlDrawing" Target="../drawings/vmlDrawing9.vml"/><Relationship Id="rId6" Type="http://schemas.openxmlformats.org/officeDocument/2006/relationships/image" Target="../media/image39.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45.bin"/><Relationship Id="rId14" Type="http://schemas.openxmlformats.org/officeDocument/2006/relationships/image" Target="../media/image43.wmf"/></Relationships>
</file>

<file path=ppt/slides/_rels/slide21.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4.wmf"/><Relationship Id="rId5" Type="http://schemas.openxmlformats.org/officeDocument/2006/relationships/oleObject" Target="../embeddings/oleObject50.bin"/><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oleObject" Target="../embeddings/oleObject53.bin"/><Relationship Id="rId10" Type="http://schemas.openxmlformats.org/officeDocument/2006/relationships/image" Target="../media/image48.wmf"/><Relationship Id="rId4" Type="http://schemas.openxmlformats.org/officeDocument/2006/relationships/image" Target="../media/image47.wmf"/><Relationship Id="rId9" Type="http://schemas.openxmlformats.org/officeDocument/2006/relationships/oleObject" Target="../embeddings/oleObject55.bin"/></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4.wmf"/><Relationship Id="rId5" Type="http://schemas.openxmlformats.org/officeDocument/2006/relationships/oleObject" Target="../embeddings/oleObject57.bin"/><Relationship Id="rId10" Type="http://schemas.openxmlformats.org/officeDocument/2006/relationships/image" Target="../media/image48.wmf"/><Relationship Id="rId4" Type="http://schemas.openxmlformats.org/officeDocument/2006/relationships/image" Target="../media/image49.wmf"/><Relationship Id="rId9" Type="http://schemas.openxmlformats.org/officeDocument/2006/relationships/oleObject" Target="../embeddings/oleObject59.bin"/></Relationships>
</file>

<file path=ppt/slides/_rels/slide2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61.bin"/><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4.wmf"/><Relationship Id="rId5" Type="http://schemas.openxmlformats.org/officeDocument/2006/relationships/oleObject" Target="../embeddings/oleObject64.bin"/><Relationship Id="rId10" Type="http://schemas.openxmlformats.org/officeDocument/2006/relationships/image" Target="../media/image50.wmf"/><Relationship Id="rId4" Type="http://schemas.openxmlformats.org/officeDocument/2006/relationships/image" Target="../media/image49.wmf"/><Relationship Id="rId9"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4.wmf"/><Relationship Id="rId5" Type="http://schemas.openxmlformats.org/officeDocument/2006/relationships/oleObject" Target="../embeddings/oleObject68.bin"/><Relationship Id="rId10" Type="http://schemas.openxmlformats.org/officeDocument/2006/relationships/image" Target="../media/image50.wmf"/><Relationship Id="rId4" Type="http://schemas.openxmlformats.org/officeDocument/2006/relationships/image" Target="../media/image51.wmf"/><Relationship Id="rId9" Type="http://schemas.openxmlformats.org/officeDocument/2006/relationships/oleObject" Target="../embeddings/oleObject70.bin"/></Relationships>
</file>

<file path=ppt/slides/_rels/slide2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4.wmf"/><Relationship Id="rId5" Type="http://schemas.openxmlformats.org/officeDocument/2006/relationships/oleObject" Target="../embeddings/oleObject72.bin"/><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4.wmf"/><Relationship Id="rId5" Type="http://schemas.openxmlformats.org/officeDocument/2006/relationships/oleObject" Target="../embeddings/oleObject75.bin"/><Relationship Id="rId10" Type="http://schemas.openxmlformats.org/officeDocument/2006/relationships/image" Target="../media/image52.wmf"/><Relationship Id="rId4" Type="http://schemas.openxmlformats.org/officeDocument/2006/relationships/image" Target="../media/image51.wmf"/><Relationship Id="rId9" Type="http://schemas.openxmlformats.org/officeDocument/2006/relationships/oleObject" Target="../embeddings/oleObject77.bin"/></Relationships>
</file>

<file path=ppt/slides/_rels/slide2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4.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52.wmf"/><Relationship Id="rId4" Type="http://schemas.openxmlformats.org/officeDocument/2006/relationships/image" Target="../media/image51.wmf"/><Relationship Id="rId9" Type="http://schemas.openxmlformats.org/officeDocument/2006/relationships/oleObject" Target="../embeddings/oleObject8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4.wmf"/><Relationship Id="rId5" Type="http://schemas.openxmlformats.org/officeDocument/2006/relationships/oleObject" Target="../embeddings/oleObject84.bin"/><Relationship Id="rId10" Type="http://schemas.openxmlformats.org/officeDocument/2006/relationships/image" Target="../media/image53.wmf"/><Relationship Id="rId4" Type="http://schemas.openxmlformats.org/officeDocument/2006/relationships/image" Target="../media/image51.wmf"/><Relationship Id="rId9" Type="http://schemas.openxmlformats.org/officeDocument/2006/relationships/oleObject" Target="../embeddings/oleObject86.bin"/></Relationships>
</file>

<file path=ppt/slides/_rels/slide31.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4.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53.wmf"/><Relationship Id="rId4" Type="http://schemas.openxmlformats.org/officeDocument/2006/relationships/image" Target="../media/image51.wmf"/><Relationship Id="rId9" Type="http://schemas.openxmlformats.org/officeDocument/2006/relationships/oleObject" Target="../embeddings/oleObject90.bin"/></Relationships>
</file>

<file path=ppt/slides/_rels/slide3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1.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46.wmf"/><Relationship Id="rId4" Type="http://schemas.openxmlformats.org/officeDocument/2006/relationships/image" Target="../media/image55.wmf"/><Relationship Id="rId9" Type="http://schemas.openxmlformats.org/officeDocument/2006/relationships/oleObject" Target="../embeddings/oleObject95.bin"/></Relationships>
</file>

<file path=ppt/slides/_rels/slide33.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1.wmf"/><Relationship Id="rId5" Type="http://schemas.openxmlformats.org/officeDocument/2006/relationships/oleObject" Target="../embeddings/oleObject98.bin"/><Relationship Id="rId10" Type="http://schemas.openxmlformats.org/officeDocument/2006/relationships/image" Target="../media/image46.wmf"/><Relationship Id="rId4" Type="http://schemas.openxmlformats.org/officeDocument/2006/relationships/image" Target="../media/image55.wmf"/><Relationship Id="rId9" Type="http://schemas.openxmlformats.org/officeDocument/2006/relationships/oleObject" Target="../embeddings/oleObject100.bin"/></Relationships>
</file>

<file path=ppt/slides/_rels/slide34.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01.bin"/><Relationship Id="rId7" Type="http://schemas.openxmlformats.org/officeDocument/2006/relationships/oleObject" Target="../embeddings/oleObject103.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1.wmf"/><Relationship Id="rId11" Type="http://schemas.openxmlformats.org/officeDocument/2006/relationships/oleObject" Target="../embeddings/oleObject105.bin"/><Relationship Id="rId5" Type="http://schemas.openxmlformats.org/officeDocument/2006/relationships/oleObject" Target="../embeddings/oleObject102.bin"/><Relationship Id="rId10" Type="http://schemas.openxmlformats.org/officeDocument/2006/relationships/image" Target="../media/image46.wmf"/><Relationship Id="rId4" Type="http://schemas.openxmlformats.org/officeDocument/2006/relationships/image" Target="../media/image55.wmf"/><Relationship Id="rId9" Type="http://schemas.openxmlformats.org/officeDocument/2006/relationships/oleObject" Target="../embeddings/oleObject104.bin"/></Relationships>
</file>

<file path=ppt/slides/_rels/slide35.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111.bin"/><Relationship Id="rId3" Type="http://schemas.openxmlformats.org/officeDocument/2006/relationships/oleObject" Target="../embeddings/oleObject106.bin"/><Relationship Id="rId7" Type="http://schemas.openxmlformats.org/officeDocument/2006/relationships/oleObject" Target="../embeddings/oleObject108.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1.wmf"/><Relationship Id="rId11" Type="http://schemas.openxmlformats.org/officeDocument/2006/relationships/oleObject" Target="../embeddings/oleObject110.bin"/><Relationship Id="rId5" Type="http://schemas.openxmlformats.org/officeDocument/2006/relationships/oleObject" Target="../embeddings/oleObject107.bin"/><Relationship Id="rId10" Type="http://schemas.openxmlformats.org/officeDocument/2006/relationships/image" Target="../media/image46.wmf"/><Relationship Id="rId4" Type="http://schemas.openxmlformats.org/officeDocument/2006/relationships/image" Target="../media/image55.wmf"/><Relationship Id="rId9" Type="http://schemas.openxmlformats.org/officeDocument/2006/relationships/oleObject" Target="../embeddings/oleObject109.bin"/><Relationship Id="rId14" Type="http://schemas.openxmlformats.org/officeDocument/2006/relationships/image" Target="../media/image57.wmf"/></Relationships>
</file>

<file path=ppt/slides/_rels/slide3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1.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46.wmf"/><Relationship Id="rId4" Type="http://schemas.openxmlformats.org/officeDocument/2006/relationships/image" Target="../media/image55.wmf"/><Relationship Id="rId9" Type="http://schemas.openxmlformats.org/officeDocument/2006/relationships/oleObject" Target="../embeddings/oleObject115.bin"/></Relationships>
</file>

<file path=ppt/slides/_rels/slide3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122.bin"/><Relationship Id="rId3" Type="http://schemas.openxmlformats.org/officeDocument/2006/relationships/oleObject" Target="../embeddings/oleObject117.bin"/><Relationship Id="rId7" Type="http://schemas.openxmlformats.org/officeDocument/2006/relationships/oleObject" Target="../embeddings/oleObject119.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1.wmf"/><Relationship Id="rId11" Type="http://schemas.openxmlformats.org/officeDocument/2006/relationships/oleObject" Target="../embeddings/oleObject121.bin"/><Relationship Id="rId5" Type="http://schemas.openxmlformats.org/officeDocument/2006/relationships/oleObject" Target="../embeddings/oleObject118.bin"/><Relationship Id="rId10" Type="http://schemas.openxmlformats.org/officeDocument/2006/relationships/image" Target="../media/image46.wmf"/><Relationship Id="rId4" Type="http://schemas.openxmlformats.org/officeDocument/2006/relationships/image" Target="../media/image55.wmf"/><Relationship Id="rId9" Type="http://schemas.openxmlformats.org/officeDocument/2006/relationships/oleObject" Target="../embeddings/oleObject120.bin"/><Relationship Id="rId14" Type="http://schemas.openxmlformats.org/officeDocument/2006/relationships/image" Target="../media/image58.wmf"/></Relationships>
</file>

<file path=ppt/slides/_rels/slide38.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28.bin"/><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5.wmf"/><Relationship Id="rId11" Type="http://schemas.openxmlformats.org/officeDocument/2006/relationships/oleObject" Target="../embeddings/oleObject127.bin"/><Relationship Id="rId5" Type="http://schemas.openxmlformats.org/officeDocument/2006/relationships/oleObject" Target="../embeddings/oleObject124.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26.bin"/><Relationship Id="rId14" Type="http://schemas.openxmlformats.org/officeDocument/2006/relationships/image" Target="../media/image58.wmf"/></Relationships>
</file>

<file path=ppt/slides/_rels/slide3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5.wmf"/><Relationship Id="rId11" Type="http://schemas.openxmlformats.org/officeDocument/2006/relationships/oleObject" Target="../embeddings/oleObject133.bin"/><Relationship Id="rId5" Type="http://schemas.openxmlformats.org/officeDocument/2006/relationships/oleObject" Target="../embeddings/oleObject130.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3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39.bin"/><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5.wmf"/><Relationship Id="rId11" Type="http://schemas.openxmlformats.org/officeDocument/2006/relationships/oleObject" Target="../embeddings/oleObject138.bin"/><Relationship Id="rId5" Type="http://schemas.openxmlformats.org/officeDocument/2006/relationships/oleObject" Target="../embeddings/oleObject135.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37.bin"/><Relationship Id="rId14" Type="http://schemas.openxmlformats.org/officeDocument/2006/relationships/image" Target="../media/image48.wmf"/></Relationships>
</file>

<file path=ppt/slides/_rels/slide41.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60.wmf"/><Relationship Id="rId1" Type="http://schemas.openxmlformats.org/officeDocument/2006/relationships/vmlDrawing" Target="../drawings/vmlDrawing30.vml"/><Relationship Id="rId6" Type="http://schemas.openxmlformats.org/officeDocument/2006/relationships/image" Target="../media/image55.wmf"/><Relationship Id="rId11" Type="http://schemas.openxmlformats.org/officeDocument/2006/relationships/oleObject" Target="../embeddings/oleObject144.bin"/><Relationship Id="rId5" Type="http://schemas.openxmlformats.org/officeDocument/2006/relationships/oleObject" Target="../embeddings/oleObject141.bin"/><Relationship Id="rId15" Type="http://schemas.openxmlformats.org/officeDocument/2006/relationships/oleObject" Target="../embeddings/oleObject146.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43.bin"/><Relationship Id="rId14" Type="http://schemas.openxmlformats.org/officeDocument/2006/relationships/image" Target="../media/image48.wmf"/></Relationships>
</file>

<file path=ppt/slides/_rels/slide42.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52.bin"/><Relationship Id="rId3" Type="http://schemas.openxmlformats.org/officeDocument/2006/relationships/oleObject" Target="../embeddings/oleObject147.bin"/><Relationship Id="rId7" Type="http://schemas.openxmlformats.org/officeDocument/2006/relationships/oleObject" Target="../embeddings/oleObject149.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55.wmf"/><Relationship Id="rId11" Type="http://schemas.openxmlformats.org/officeDocument/2006/relationships/oleObject" Target="../embeddings/oleObject151.bin"/><Relationship Id="rId5" Type="http://schemas.openxmlformats.org/officeDocument/2006/relationships/oleObject" Target="../embeddings/oleObject148.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50.bin"/><Relationship Id="rId14" Type="http://schemas.openxmlformats.org/officeDocument/2006/relationships/image" Target="../media/image60.wmf"/></Relationships>
</file>

<file path=ppt/slides/_rels/slide43.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58.bin"/><Relationship Id="rId3" Type="http://schemas.openxmlformats.org/officeDocument/2006/relationships/oleObject" Target="../embeddings/oleObject153.bin"/><Relationship Id="rId7" Type="http://schemas.openxmlformats.org/officeDocument/2006/relationships/oleObject" Target="../embeddings/oleObject155.bin"/><Relationship Id="rId12"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54.wmf"/><Relationship Id="rId1" Type="http://schemas.openxmlformats.org/officeDocument/2006/relationships/vmlDrawing" Target="../drawings/vmlDrawing32.vml"/><Relationship Id="rId6" Type="http://schemas.openxmlformats.org/officeDocument/2006/relationships/image" Target="../media/image55.wmf"/><Relationship Id="rId11" Type="http://schemas.openxmlformats.org/officeDocument/2006/relationships/oleObject" Target="../embeddings/oleObject157.bin"/><Relationship Id="rId5" Type="http://schemas.openxmlformats.org/officeDocument/2006/relationships/oleObject" Target="../embeddings/oleObject154.bin"/><Relationship Id="rId15" Type="http://schemas.openxmlformats.org/officeDocument/2006/relationships/oleObject" Target="../embeddings/oleObject159.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56.bin"/><Relationship Id="rId14" Type="http://schemas.openxmlformats.org/officeDocument/2006/relationships/image" Target="../media/image60.wmf"/></Relationships>
</file>

<file path=ppt/slides/_rels/slide44.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65.bin"/><Relationship Id="rId18" Type="http://schemas.openxmlformats.org/officeDocument/2006/relationships/image" Target="../media/image61.wmf"/><Relationship Id="rId3" Type="http://schemas.openxmlformats.org/officeDocument/2006/relationships/oleObject" Target="../embeddings/oleObject160.bin"/><Relationship Id="rId7" Type="http://schemas.openxmlformats.org/officeDocument/2006/relationships/oleObject" Target="../embeddings/oleObject162.bin"/><Relationship Id="rId12" Type="http://schemas.openxmlformats.org/officeDocument/2006/relationships/image" Target="../media/image46.wmf"/><Relationship Id="rId17" Type="http://schemas.openxmlformats.org/officeDocument/2006/relationships/oleObject" Target="../embeddings/oleObject167.bin"/><Relationship Id="rId2" Type="http://schemas.openxmlformats.org/officeDocument/2006/relationships/slideLayout" Target="../slideLayouts/slideLayout2.xml"/><Relationship Id="rId16" Type="http://schemas.openxmlformats.org/officeDocument/2006/relationships/image" Target="../media/image54.wmf"/><Relationship Id="rId1" Type="http://schemas.openxmlformats.org/officeDocument/2006/relationships/vmlDrawing" Target="../drawings/vmlDrawing33.vml"/><Relationship Id="rId6" Type="http://schemas.openxmlformats.org/officeDocument/2006/relationships/image" Target="../media/image55.wmf"/><Relationship Id="rId11" Type="http://schemas.openxmlformats.org/officeDocument/2006/relationships/oleObject" Target="../embeddings/oleObject164.bin"/><Relationship Id="rId5" Type="http://schemas.openxmlformats.org/officeDocument/2006/relationships/oleObject" Target="../embeddings/oleObject161.bin"/><Relationship Id="rId15" Type="http://schemas.openxmlformats.org/officeDocument/2006/relationships/oleObject" Target="../embeddings/oleObject166.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63.bin"/><Relationship Id="rId14" Type="http://schemas.openxmlformats.org/officeDocument/2006/relationships/image" Target="../media/image60.wmf"/></Relationships>
</file>

<file path=ppt/slides/_rels/slide45.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73.bin"/><Relationship Id="rId3" Type="http://schemas.openxmlformats.org/officeDocument/2006/relationships/oleObject" Target="../embeddings/oleObject168.bin"/><Relationship Id="rId7" Type="http://schemas.openxmlformats.org/officeDocument/2006/relationships/oleObject" Target="../embeddings/oleObject170.bin"/><Relationship Id="rId12"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61.wmf"/><Relationship Id="rId1" Type="http://schemas.openxmlformats.org/officeDocument/2006/relationships/vmlDrawing" Target="../drawings/vmlDrawing34.vml"/><Relationship Id="rId6" Type="http://schemas.openxmlformats.org/officeDocument/2006/relationships/image" Target="../media/image55.wmf"/><Relationship Id="rId11" Type="http://schemas.openxmlformats.org/officeDocument/2006/relationships/oleObject" Target="../embeddings/oleObject172.bin"/><Relationship Id="rId5" Type="http://schemas.openxmlformats.org/officeDocument/2006/relationships/oleObject" Target="../embeddings/oleObject169.bin"/><Relationship Id="rId15" Type="http://schemas.openxmlformats.org/officeDocument/2006/relationships/oleObject" Target="../embeddings/oleObject174.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71.bin"/><Relationship Id="rId14" Type="http://schemas.openxmlformats.org/officeDocument/2006/relationships/image" Target="../media/image60.wmf"/></Relationships>
</file>

<file path=ppt/slides/_rels/slide46.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80.bin"/><Relationship Id="rId18" Type="http://schemas.openxmlformats.org/officeDocument/2006/relationships/image" Target="../media/image61.wmf"/><Relationship Id="rId3" Type="http://schemas.openxmlformats.org/officeDocument/2006/relationships/oleObject" Target="../embeddings/oleObject175.bin"/><Relationship Id="rId7" Type="http://schemas.openxmlformats.org/officeDocument/2006/relationships/oleObject" Target="../embeddings/oleObject177.bin"/><Relationship Id="rId12" Type="http://schemas.openxmlformats.org/officeDocument/2006/relationships/image" Target="../media/image46.wmf"/><Relationship Id="rId17" Type="http://schemas.openxmlformats.org/officeDocument/2006/relationships/oleObject" Target="../embeddings/oleObject182.bin"/><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35.vml"/><Relationship Id="rId6" Type="http://schemas.openxmlformats.org/officeDocument/2006/relationships/image" Target="../media/image55.wmf"/><Relationship Id="rId11" Type="http://schemas.openxmlformats.org/officeDocument/2006/relationships/oleObject" Target="../embeddings/oleObject179.bin"/><Relationship Id="rId5" Type="http://schemas.openxmlformats.org/officeDocument/2006/relationships/oleObject" Target="../embeddings/oleObject176.bin"/><Relationship Id="rId15" Type="http://schemas.openxmlformats.org/officeDocument/2006/relationships/oleObject" Target="../embeddings/oleObject181.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178.bin"/><Relationship Id="rId14" Type="http://schemas.openxmlformats.org/officeDocument/2006/relationships/image" Target="../media/image60.wmf"/></Relationships>
</file>

<file path=ppt/slides/_rels/slide47.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88.bin"/><Relationship Id="rId18" Type="http://schemas.openxmlformats.org/officeDocument/2006/relationships/image" Target="../media/image61.wmf"/><Relationship Id="rId3" Type="http://schemas.openxmlformats.org/officeDocument/2006/relationships/oleObject" Target="../embeddings/oleObject183.bin"/><Relationship Id="rId7" Type="http://schemas.openxmlformats.org/officeDocument/2006/relationships/oleObject" Target="../embeddings/oleObject185.bin"/><Relationship Id="rId12" Type="http://schemas.openxmlformats.org/officeDocument/2006/relationships/image" Target="../media/image46.wmf"/><Relationship Id="rId17" Type="http://schemas.openxmlformats.org/officeDocument/2006/relationships/oleObject" Target="../embeddings/oleObject190.bin"/><Relationship Id="rId2" Type="http://schemas.openxmlformats.org/officeDocument/2006/relationships/slideLayout" Target="../slideLayouts/slideLayout2.xml"/><Relationship Id="rId16" Type="http://schemas.openxmlformats.org/officeDocument/2006/relationships/image" Target="../media/image62.wmf"/><Relationship Id="rId20" Type="http://schemas.openxmlformats.org/officeDocument/2006/relationships/image" Target="../media/image63.wmf"/><Relationship Id="rId1" Type="http://schemas.openxmlformats.org/officeDocument/2006/relationships/vmlDrawing" Target="../drawings/vmlDrawing36.vml"/><Relationship Id="rId6" Type="http://schemas.openxmlformats.org/officeDocument/2006/relationships/image" Target="../media/image55.wmf"/><Relationship Id="rId11" Type="http://schemas.openxmlformats.org/officeDocument/2006/relationships/oleObject" Target="../embeddings/oleObject187.bin"/><Relationship Id="rId5" Type="http://schemas.openxmlformats.org/officeDocument/2006/relationships/oleObject" Target="../embeddings/oleObject184.bin"/><Relationship Id="rId15" Type="http://schemas.openxmlformats.org/officeDocument/2006/relationships/oleObject" Target="../embeddings/oleObject189.bin"/><Relationship Id="rId10" Type="http://schemas.openxmlformats.org/officeDocument/2006/relationships/image" Target="../media/image44.wmf"/><Relationship Id="rId19" Type="http://schemas.openxmlformats.org/officeDocument/2006/relationships/oleObject" Target="../embeddings/oleObject191.bin"/><Relationship Id="rId4" Type="http://schemas.openxmlformats.org/officeDocument/2006/relationships/image" Target="../media/image59.wmf"/><Relationship Id="rId9" Type="http://schemas.openxmlformats.org/officeDocument/2006/relationships/oleObject" Target="../embeddings/oleObject186.bin"/><Relationship Id="rId14" Type="http://schemas.openxmlformats.org/officeDocument/2006/relationships/image" Target="../media/image60.wmf"/></Relationships>
</file>

<file path=ppt/slides/_rels/slide48.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197.bin"/><Relationship Id="rId18" Type="http://schemas.openxmlformats.org/officeDocument/2006/relationships/image" Target="../media/image63.wmf"/><Relationship Id="rId3" Type="http://schemas.openxmlformats.org/officeDocument/2006/relationships/oleObject" Target="../embeddings/oleObject192.bin"/><Relationship Id="rId7" Type="http://schemas.openxmlformats.org/officeDocument/2006/relationships/oleObject" Target="../embeddings/oleObject194.bin"/><Relationship Id="rId12" Type="http://schemas.openxmlformats.org/officeDocument/2006/relationships/image" Target="../media/image46.wmf"/><Relationship Id="rId17" Type="http://schemas.openxmlformats.org/officeDocument/2006/relationships/oleObject" Target="../embeddings/oleObject199.bin"/><Relationship Id="rId2" Type="http://schemas.openxmlformats.org/officeDocument/2006/relationships/slideLayout" Target="../slideLayouts/slideLayout2.xml"/><Relationship Id="rId16" Type="http://schemas.openxmlformats.org/officeDocument/2006/relationships/image" Target="../media/image61.wmf"/><Relationship Id="rId1" Type="http://schemas.openxmlformats.org/officeDocument/2006/relationships/vmlDrawing" Target="../drawings/vmlDrawing37.vml"/><Relationship Id="rId6" Type="http://schemas.openxmlformats.org/officeDocument/2006/relationships/image" Target="../media/image59.wmf"/><Relationship Id="rId11" Type="http://schemas.openxmlformats.org/officeDocument/2006/relationships/oleObject" Target="../embeddings/oleObject196.bin"/><Relationship Id="rId5" Type="http://schemas.openxmlformats.org/officeDocument/2006/relationships/oleObject" Target="../embeddings/oleObject193.bin"/><Relationship Id="rId15" Type="http://schemas.openxmlformats.org/officeDocument/2006/relationships/oleObject" Target="../embeddings/oleObject198.bin"/><Relationship Id="rId10" Type="http://schemas.openxmlformats.org/officeDocument/2006/relationships/image" Target="../media/image44.wmf"/><Relationship Id="rId4" Type="http://schemas.openxmlformats.org/officeDocument/2006/relationships/image" Target="../media/image51.wmf"/><Relationship Id="rId9" Type="http://schemas.openxmlformats.org/officeDocument/2006/relationships/oleObject" Target="../embeddings/oleObject195.bin"/><Relationship Id="rId14" Type="http://schemas.openxmlformats.org/officeDocument/2006/relationships/image" Target="../media/image60.wmf"/></Relationships>
</file>

<file path=ppt/slides/_rels/slide4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05.bin"/><Relationship Id="rId18" Type="http://schemas.openxmlformats.org/officeDocument/2006/relationships/image" Target="../media/image61.wmf"/><Relationship Id="rId3" Type="http://schemas.openxmlformats.org/officeDocument/2006/relationships/oleObject" Target="../embeddings/oleObject200.bin"/><Relationship Id="rId7" Type="http://schemas.openxmlformats.org/officeDocument/2006/relationships/oleObject" Target="../embeddings/oleObject202.bin"/><Relationship Id="rId12" Type="http://schemas.openxmlformats.org/officeDocument/2006/relationships/image" Target="../media/image46.wmf"/><Relationship Id="rId17" Type="http://schemas.openxmlformats.org/officeDocument/2006/relationships/oleObject" Target="../embeddings/oleObject207.bin"/><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3.wmf"/><Relationship Id="rId1" Type="http://schemas.openxmlformats.org/officeDocument/2006/relationships/vmlDrawing" Target="../drawings/vmlDrawing38.vml"/><Relationship Id="rId6" Type="http://schemas.openxmlformats.org/officeDocument/2006/relationships/image" Target="../media/image55.wmf"/><Relationship Id="rId11" Type="http://schemas.openxmlformats.org/officeDocument/2006/relationships/oleObject" Target="../embeddings/oleObject204.bin"/><Relationship Id="rId5" Type="http://schemas.openxmlformats.org/officeDocument/2006/relationships/oleObject" Target="../embeddings/oleObject201.bin"/><Relationship Id="rId15" Type="http://schemas.openxmlformats.org/officeDocument/2006/relationships/oleObject" Target="../embeddings/oleObject206.bin"/><Relationship Id="rId10" Type="http://schemas.openxmlformats.org/officeDocument/2006/relationships/image" Target="../media/image44.wmf"/><Relationship Id="rId19" Type="http://schemas.openxmlformats.org/officeDocument/2006/relationships/oleObject" Target="../embeddings/oleObject208.bin"/><Relationship Id="rId4" Type="http://schemas.openxmlformats.org/officeDocument/2006/relationships/image" Target="../media/image59.wmf"/><Relationship Id="rId9" Type="http://schemas.openxmlformats.org/officeDocument/2006/relationships/oleObject" Target="../embeddings/oleObject203.bin"/><Relationship Id="rId14" Type="http://schemas.openxmlformats.org/officeDocument/2006/relationships/image" Target="../media/image6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14.bin"/><Relationship Id="rId18" Type="http://schemas.openxmlformats.org/officeDocument/2006/relationships/image" Target="../media/image65.wmf"/><Relationship Id="rId3" Type="http://schemas.openxmlformats.org/officeDocument/2006/relationships/oleObject" Target="../embeddings/oleObject209.bin"/><Relationship Id="rId7" Type="http://schemas.openxmlformats.org/officeDocument/2006/relationships/oleObject" Target="../embeddings/oleObject211.bin"/><Relationship Id="rId12" Type="http://schemas.openxmlformats.org/officeDocument/2006/relationships/image" Target="../media/image46.wmf"/><Relationship Id="rId17" Type="http://schemas.openxmlformats.org/officeDocument/2006/relationships/oleObject" Target="../embeddings/oleObject216.bin"/><Relationship Id="rId2" Type="http://schemas.openxmlformats.org/officeDocument/2006/relationships/slideLayout" Target="../slideLayouts/slideLayout2.xml"/><Relationship Id="rId16" Type="http://schemas.openxmlformats.org/officeDocument/2006/relationships/image" Target="../media/image61.wmf"/><Relationship Id="rId1" Type="http://schemas.openxmlformats.org/officeDocument/2006/relationships/vmlDrawing" Target="../drawings/vmlDrawing39.vml"/><Relationship Id="rId6" Type="http://schemas.openxmlformats.org/officeDocument/2006/relationships/image" Target="../media/image55.wmf"/><Relationship Id="rId11" Type="http://schemas.openxmlformats.org/officeDocument/2006/relationships/oleObject" Target="../embeddings/oleObject213.bin"/><Relationship Id="rId5" Type="http://schemas.openxmlformats.org/officeDocument/2006/relationships/oleObject" Target="../embeddings/oleObject210.bin"/><Relationship Id="rId15" Type="http://schemas.openxmlformats.org/officeDocument/2006/relationships/oleObject" Target="../embeddings/oleObject215.bin"/><Relationship Id="rId10" Type="http://schemas.openxmlformats.org/officeDocument/2006/relationships/image" Target="../media/image44.wmf"/><Relationship Id="rId4" Type="http://schemas.openxmlformats.org/officeDocument/2006/relationships/image" Target="../media/image59.wmf"/><Relationship Id="rId9" Type="http://schemas.openxmlformats.org/officeDocument/2006/relationships/oleObject" Target="../embeddings/oleObject212.bin"/><Relationship Id="rId14" Type="http://schemas.openxmlformats.org/officeDocument/2006/relationships/image" Target="../media/image60.wmf"/></Relationships>
</file>

<file path=ppt/slides/_rels/slide51.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222.bin"/><Relationship Id="rId18" Type="http://schemas.openxmlformats.org/officeDocument/2006/relationships/image" Target="../media/image72.wmf"/><Relationship Id="rId3" Type="http://schemas.openxmlformats.org/officeDocument/2006/relationships/oleObject" Target="../embeddings/oleObject217.bin"/><Relationship Id="rId7" Type="http://schemas.openxmlformats.org/officeDocument/2006/relationships/oleObject" Target="../embeddings/oleObject219.bin"/><Relationship Id="rId12" Type="http://schemas.openxmlformats.org/officeDocument/2006/relationships/image" Target="../media/image69.wmf"/><Relationship Id="rId17" Type="http://schemas.openxmlformats.org/officeDocument/2006/relationships/oleObject" Target="../embeddings/oleObject224.bin"/><Relationship Id="rId2" Type="http://schemas.openxmlformats.org/officeDocument/2006/relationships/slideLayout" Target="../slideLayouts/slideLayout2.xml"/><Relationship Id="rId16" Type="http://schemas.openxmlformats.org/officeDocument/2006/relationships/image" Target="../media/image71.wmf"/><Relationship Id="rId1" Type="http://schemas.openxmlformats.org/officeDocument/2006/relationships/vmlDrawing" Target="../drawings/vmlDrawing40.vml"/><Relationship Id="rId6" Type="http://schemas.openxmlformats.org/officeDocument/2006/relationships/image" Target="../media/image44.wmf"/><Relationship Id="rId11" Type="http://schemas.openxmlformats.org/officeDocument/2006/relationships/oleObject" Target="../embeddings/oleObject221.bin"/><Relationship Id="rId5" Type="http://schemas.openxmlformats.org/officeDocument/2006/relationships/oleObject" Target="../embeddings/oleObject218.bin"/><Relationship Id="rId15" Type="http://schemas.openxmlformats.org/officeDocument/2006/relationships/oleObject" Target="../embeddings/oleObject223.bin"/><Relationship Id="rId10" Type="http://schemas.openxmlformats.org/officeDocument/2006/relationships/image" Target="../media/image68.wmf"/><Relationship Id="rId4" Type="http://schemas.openxmlformats.org/officeDocument/2006/relationships/image" Target="../media/image66.wmf"/><Relationship Id="rId9" Type="http://schemas.openxmlformats.org/officeDocument/2006/relationships/oleObject" Target="../embeddings/oleObject220.bin"/><Relationship Id="rId14" Type="http://schemas.openxmlformats.org/officeDocument/2006/relationships/image" Target="../media/image70.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30.bin"/><Relationship Id="rId3" Type="http://schemas.openxmlformats.org/officeDocument/2006/relationships/oleObject" Target="../embeddings/oleObject225.bin"/><Relationship Id="rId7" Type="http://schemas.openxmlformats.org/officeDocument/2006/relationships/oleObject" Target="../embeddings/oleObject227.bin"/><Relationship Id="rId12"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image" Target="../media/image76.wmf"/><Relationship Id="rId1" Type="http://schemas.openxmlformats.org/officeDocument/2006/relationships/vmlDrawing" Target="../drawings/vmlDrawing41.vml"/><Relationship Id="rId6" Type="http://schemas.openxmlformats.org/officeDocument/2006/relationships/image" Target="../media/image40.wmf"/><Relationship Id="rId11" Type="http://schemas.openxmlformats.org/officeDocument/2006/relationships/oleObject" Target="../embeddings/oleObject229.bin"/><Relationship Id="rId5" Type="http://schemas.openxmlformats.org/officeDocument/2006/relationships/oleObject" Target="../embeddings/oleObject226.bin"/><Relationship Id="rId15" Type="http://schemas.openxmlformats.org/officeDocument/2006/relationships/oleObject" Target="../embeddings/oleObject231.bin"/><Relationship Id="rId10" Type="http://schemas.openxmlformats.org/officeDocument/2006/relationships/image" Target="../media/image43.wmf"/><Relationship Id="rId4" Type="http://schemas.openxmlformats.org/officeDocument/2006/relationships/image" Target="../media/image73.wmf"/><Relationship Id="rId9" Type="http://schemas.openxmlformats.org/officeDocument/2006/relationships/oleObject" Target="../embeddings/oleObject228.bin"/><Relationship Id="rId14" Type="http://schemas.openxmlformats.org/officeDocument/2006/relationships/image" Target="../media/image75.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35.bin"/><Relationship Id="rId13" Type="http://schemas.openxmlformats.org/officeDocument/2006/relationships/oleObject" Target="../embeddings/oleObject239.bin"/><Relationship Id="rId3" Type="http://schemas.openxmlformats.org/officeDocument/2006/relationships/oleObject" Target="../embeddings/oleObject232.bin"/><Relationship Id="rId7" Type="http://schemas.openxmlformats.org/officeDocument/2006/relationships/oleObject" Target="../embeddings/oleObject234.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78.wmf"/><Relationship Id="rId11" Type="http://schemas.openxmlformats.org/officeDocument/2006/relationships/oleObject" Target="../embeddings/oleObject238.bin"/><Relationship Id="rId5" Type="http://schemas.openxmlformats.org/officeDocument/2006/relationships/oleObject" Target="../embeddings/oleObject233.bin"/><Relationship Id="rId10" Type="http://schemas.openxmlformats.org/officeDocument/2006/relationships/oleObject" Target="../embeddings/oleObject237.bin"/><Relationship Id="rId4" Type="http://schemas.openxmlformats.org/officeDocument/2006/relationships/image" Target="../media/image77.wmf"/><Relationship Id="rId9" Type="http://schemas.openxmlformats.org/officeDocument/2006/relationships/oleObject" Target="../embeddings/oleObject236.bin"/><Relationship Id="rId14" Type="http://schemas.openxmlformats.org/officeDocument/2006/relationships/image" Target="../media/image75.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43.bin"/><Relationship Id="rId13" Type="http://schemas.openxmlformats.org/officeDocument/2006/relationships/oleObject" Target="../embeddings/oleObject247.bin"/><Relationship Id="rId3" Type="http://schemas.openxmlformats.org/officeDocument/2006/relationships/oleObject" Target="../embeddings/oleObject240.bin"/><Relationship Id="rId7" Type="http://schemas.openxmlformats.org/officeDocument/2006/relationships/oleObject" Target="../embeddings/oleObject242.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78.wmf"/><Relationship Id="rId11" Type="http://schemas.openxmlformats.org/officeDocument/2006/relationships/oleObject" Target="../embeddings/oleObject246.bin"/><Relationship Id="rId5" Type="http://schemas.openxmlformats.org/officeDocument/2006/relationships/oleObject" Target="../embeddings/oleObject241.bin"/><Relationship Id="rId10" Type="http://schemas.openxmlformats.org/officeDocument/2006/relationships/oleObject" Target="../embeddings/oleObject245.bin"/><Relationship Id="rId4" Type="http://schemas.openxmlformats.org/officeDocument/2006/relationships/image" Target="../media/image80.wmf"/><Relationship Id="rId9" Type="http://schemas.openxmlformats.org/officeDocument/2006/relationships/oleObject" Target="../embeddings/oleObject244.bin"/><Relationship Id="rId14" Type="http://schemas.openxmlformats.org/officeDocument/2006/relationships/image" Target="../media/image81.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248.bin"/><Relationship Id="rId7" Type="http://schemas.openxmlformats.org/officeDocument/2006/relationships/oleObject" Target="../embeddings/oleObject250.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82.wmf"/><Relationship Id="rId5" Type="http://schemas.openxmlformats.org/officeDocument/2006/relationships/oleObject" Target="../embeddings/oleObject249.bin"/><Relationship Id="rId4" Type="http://schemas.openxmlformats.org/officeDocument/2006/relationships/image" Target="../media/image6.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51.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8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52.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85.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53.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86.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4.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88.wmf"/><Relationship Id="rId5" Type="http://schemas.openxmlformats.org/officeDocument/2006/relationships/oleObject" Target="../embeddings/oleObject255.bin"/><Relationship Id="rId4" Type="http://schemas.openxmlformats.org/officeDocument/2006/relationships/image" Target="../media/image87.wmf"/></Relationships>
</file>

<file path=ppt/slides/_rels/slide68.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261.bin"/><Relationship Id="rId18" Type="http://schemas.openxmlformats.org/officeDocument/2006/relationships/image" Target="../media/image95.wmf"/><Relationship Id="rId3" Type="http://schemas.openxmlformats.org/officeDocument/2006/relationships/oleObject" Target="../embeddings/oleObject256.bin"/><Relationship Id="rId21" Type="http://schemas.openxmlformats.org/officeDocument/2006/relationships/image" Target="../media/image96.wmf"/><Relationship Id="rId7" Type="http://schemas.openxmlformats.org/officeDocument/2006/relationships/oleObject" Target="../embeddings/oleObject258.bin"/><Relationship Id="rId12" Type="http://schemas.openxmlformats.org/officeDocument/2006/relationships/image" Target="../media/image85.wmf"/><Relationship Id="rId17" Type="http://schemas.openxmlformats.org/officeDocument/2006/relationships/oleObject" Target="../embeddings/oleObject263.bin"/><Relationship Id="rId2" Type="http://schemas.openxmlformats.org/officeDocument/2006/relationships/slideLayout" Target="../slideLayouts/slideLayout2.xml"/><Relationship Id="rId16" Type="http://schemas.openxmlformats.org/officeDocument/2006/relationships/image" Target="../media/image94.wmf"/><Relationship Id="rId20" Type="http://schemas.openxmlformats.org/officeDocument/2006/relationships/oleObject" Target="../embeddings/oleObject265.bin"/><Relationship Id="rId1" Type="http://schemas.openxmlformats.org/officeDocument/2006/relationships/vmlDrawing" Target="../drawings/vmlDrawing49.vml"/><Relationship Id="rId6" Type="http://schemas.openxmlformats.org/officeDocument/2006/relationships/image" Target="../media/image90.wmf"/><Relationship Id="rId11" Type="http://schemas.openxmlformats.org/officeDocument/2006/relationships/oleObject" Target="../embeddings/oleObject260.bin"/><Relationship Id="rId5" Type="http://schemas.openxmlformats.org/officeDocument/2006/relationships/oleObject" Target="../embeddings/oleObject257.bin"/><Relationship Id="rId15" Type="http://schemas.openxmlformats.org/officeDocument/2006/relationships/oleObject" Target="../embeddings/oleObject262.bin"/><Relationship Id="rId10" Type="http://schemas.openxmlformats.org/officeDocument/2006/relationships/image" Target="../media/image92.wmf"/><Relationship Id="rId19" Type="http://schemas.openxmlformats.org/officeDocument/2006/relationships/oleObject" Target="../embeddings/oleObject264.bin"/><Relationship Id="rId4" Type="http://schemas.openxmlformats.org/officeDocument/2006/relationships/image" Target="../media/image89.wmf"/><Relationship Id="rId9" Type="http://schemas.openxmlformats.org/officeDocument/2006/relationships/oleObject" Target="../embeddings/oleObject259.bin"/><Relationship Id="rId14" Type="http://schemas.openxmlformats.org/officeDocument/2006/relationships/image" Target="../media/image93.wmf"/></Relationships>
</file>

<file path=ppt/slides/_rels/slide69.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271.bin"/><Relationship Id="rId18" Type="http://schemas.openxmlformats.org/officeDocument/2006/relationships/image" Target="../media/image95.wmf"/><Relationship Id="rId3" Type="http://schemas.openxmlformats.org/officeDocument/2006/relationships/oleObject" Target="../embeddings/oleObject266.bin"/><Relationship Id="rId21" Type="http://schemas.openxmlformats.org/officeDocument/2006/relationships/image" Target="../media/image96.wmf"/><Relationship Id="rId7" Type="http://schemas.openxmlformats.org/officeDocument/2006/relationships/oleObject" Target="../embeddings/oleObject268.bin"/><Relationship Id="rId12" Type="http://schemas.openxmlformats.org/officeDocument/2006/relationships/image" Target="../media/image85.wmf"/><Relationship Id="rId17" Type="http://schemas.openxmlformats.org/officeDocument/2006/relationships/oleObject" Target="../embeddings/oleObject273.bin"/><Relationship Id="rId2" Type="http://schemas.openxmlformats.org/officeDocument/2006/relationships/slideLayout" Target="../slideLayouts/slideLayout2.xml"/><Relationship Id="rId16" Type="http://schemas.openxmlformats.org/officeDocument/2006/relationships/image" Target="../media/image94.wmf"/><Relationship Id="rId20" Type="http://schemas.openxmlformats.org/officeDocument/2006/relationships/oleObject" Target="../embeddings/oleObject275.bin"/><Relationship Id="rId1" Type="http://schemas.openxmlformats.org/officeDocument/2006/relationships/vmlDrawing" Target="../drawings/vmlDrawing50.vml"/><Relationship Id="rId6" Type="http://schemas.openxmlformats.org/officeDocument/2006/relationships/image" Target="../media/image90.wmf"/><Relationship Id="rId11" Type="http://schemas.openxmlformats.org/officeDocument/2006/relationships/oleObject" Target="../embeddings/oleObject270.bin"/><Relationship Id="rId5" Type="http://schemas.openxmlformats.org/officeDocument/2006/relationships/oleObject" Target="../embeddings/oleObject267.bin"/><Relationship Id="rId15" Type="http://schemas.openxmlformats.org/officeDocument/2006/relationships/oleObject" Target="../embeddings/oleObject272.bin"/><Relationship Id="rId10" Type="http://schemas.openxmlformats.org/officeDocument/2006/relationships/image" Target="../media/image92.wmf"/><Relationship Id="rId19" Type="http://schemas.openxmlformats.org/officeDocument/2006/relationships/oleObject" Target="../embeddings/oleObject274.bin"/><Relationship Id="rId4" Type="http://schemas.openxmlformats.org/officeDocument/2006/relationships/image" Target="../media/image97.wmf"/><Relationship Id="rId9" Type="http://schemas.openxmlformats.org/officeDocument/2006/relationships/oleObject" Target="../embeddings/oleObject269.bin"/><Relationship Id="rId14" Type="http://schemas.openxmlformats.org/officeDocument/2006/relationships/image" Target="../media/image9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281.bin"/><Relationship Id="rId18" Type="http://schemas.openxmlformats.org/officeDocument/2006/relationships/image" Target="../media/image95.wmf"/><Relationship Id="rId3" Type="http://schemas.openxmlformats.org/officeDocument/2006/relationships/oleObject" Target="../embeddings/oleObject276.bin"/><Relationship Id="rId21" Type="http://schemas.openxmlformats.org/officeDocument/2006/relationships/image" Target="../media/image96.wmf"/><Relationship Id="rId7" Type="http://schemas.openxmlformats.org/officeDocument/2006/relationships/oleObject" Target="../embeddings/oleObject278.bin"/><Relationship Id="rId12" Type="http://schemas.openxmlformats.org/officeDocument/2006/relationships/image" Target="../media/image85.wmf"/><Relationship Id="rId17" Type="http://schemas.openxmlformats.org/officeDocument/2006/relationships/oleObject" Target="../embeddings/oleObject283.bin"/><Relationship Id="rId2" Type="http://schemas.openxmlformats.org/officeDocument/2006/relationships/slideLayout" Target="../slideLayouts/slideLayout2.xml"/><Relationship Id="rId16" Type="http://schemas.openxmlformats.org/officeDocument/2006/relationships/image" Target="../media/image94.wmf"/><Relationship Id="rId20" Type="http://schemas.openxmlformats.org/officeDocument/2006/relationships/oleObject" Target="../embeddings/oleObject285.bin"/><Relationship Id="rId1" Type="http://schemas.openxmlformats.org/officeDocument/2006/relationships/vmlDrawing" Target="../drawings/vmlDrawing51.vml"/><Relationship Id="rId6" Type="http://schemas.openxmlformats.org/officeDocument/2006/relationships/image" Target="../media/image99.wmf"/><Relationship Id="rId11" Type="http://schemas.openxmlformats.org/officeDocument/2006/relationships/oleObject" Target="../embeddings/oleObject280.bin"/><Relationship Id="rId5" Type="http://schemas.openxmlformats.org/officeDocument/2006/relationships/oleObject" Target="../embeddings/oleObject277.bin"/><Relationship Id="rId15" Type="http://schemas.openxmlformats.org/officeDocument/2006/relationships/oleObject" Target="../embeddings/oleObject282.bin"/><Relationship Id="rId10" Type="http://schemas.openxmlformats.org/officeDocument/2006/relationships/image" Target="../media/image92.wmf"/><Relationship Id="rId19" Type="http://schemas.openxmlformats.org/officeDocument/2006/relationships/oleObject" Target="../embeddings/oleObject284.bin"/><Relationship Id="rId4" Type="http://schemas.openxmlformats.org/officeDocument/2006/relationships/image" Target="../media/image98.wmf"/><Relationship Id="rId9" Type="http://schemas.openxmlformats.org/officeDocument/2006/relationships/oleObject" Target="../embeddings/oleObject279.bin"/><Relationship Id="rId14" Type="http://schemas.openxmlformats.org/officeDocument/2006/relationships/image" Target="../media/image100.wmf"/><Relationship Id="rId22" Type="http://schemas.openxmlformats.org/officeDocument/2006/relationships/oleObject" Target="../embeddings/oleObject286.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89.bin"/><Relationship Id="rId13" Type="http://schemas.openxmlformats.org/officeDocument/2006/relationships/image" Target="../media/image104.wmf"/><Relationship Id="rId3" Type="http://schemas.openxmlformats.org/officeDocument/2006/relationships/notesSlide" Target="../notesSlides/notesSlide4.xml"/><Relationship Id="rId7" Type="http://schemas.openxmlformats.org/officeDocument/2006/relationships/image" Target="../media/image102.wmf"/><Relationship Id="rId12" Type="http://schemas.openxmlformats.org/officeDocument/2006/relationships/oleObject" Target="../embeddings/oleObject291.bin"/><Relationship Id="rId17" Type="http://schemas.openxmlformats.org/officeDocument/2006/relationships/image" Target="../media/image106.wmf"/><Relationship Id="rId2" Type="http://schemas.openxmlformats.org/officeDocument/2006/relationships/slideLayout" Target="../slideLayouts/slideLayout2.xml"/><Relationship Id="rId16" Type="http://schemas.openxmlformats.org/officeDocument/2006/relationships/oleObject" Target="../embeddings/oleObject293.bin"/><Relationship Id="rId1" Type="http://schemas.openxmlformats.org/officeDocument/2006/relationships/vmlDrawing" Target="../drawings/vmlDrawing52.vml"/><Relationship Id="rId6" Type="http://schemas.openxmlformats.org/officeDocument/2006/relationships/oleObject" Target="../embeddings/oleObject288.bin"/><Relationship Id="rId11" Type="http://schemas.openxmlformats.org/officeDocument/2006/relationships/image" Target="../media/image103.wmf"/><Relationship Id="rId5" Type="http://schemas.openxmlformats.org/officeDocument/2006/relationships/image" Target="../media/image101.wmf"/><Relationship Id="rId15" Type="http://schemas.openxmlformats.org/officeDocument/2006/relationships/image" Target="../media/image105.wmf"/><Relationship Id="rId10" Type="http://schemas.openxmlformats.org/officeDocument/2006/relationships/oleObject" Target="../embeddings/oleObject290.bin"/><Relationship Id="rId4" Type="http://schemas.openxmlformats.org/officeDocument/2006/relationships/oleObject" Target="../embeddings/oleObject287.bin"/><Relationship Id="rId9" Type="http://schemas.openxmlformats.org/officeDocument/2006/relationships/image" Target="../media/image26.wmf"/><Relationship Id="rId14" Type="http://schemas.openxmlformats.org/officeDocument/2006/relationships/oleObject" Target="../embeddings/oleObject292.bin"/></Relationships>
</file>

<file path=ppt/slides/_rels/slide73.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299.bin"/><Relationship Id="rId3" Type="http://schemas.openxmlformats.org/officeDocument/2006/relationships/oleObject" Target="../embeddings/oleObject294.bin"/><Relationship Id="rId7" Type="http://schemas.openxmlformats.org/officeDocument/2006/relationships/oleObject" Target="../embeddings/oleObject296.bin"/><Relationship Id="rId12"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108.wmf"/><Relationship Id="rId11" Type="http://schemas.openxmlformats.org/officeDocument/2006/relationships/oleObject" Target="../embeddings/oleObject298.bin"/><Relationship Id="rId5" Type="http://schemas.openxmlformats.org/officeDocument/2006/relationships/oleObject" Target="../embeddings/oleObject295.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297.bin"/><Relationship Id="rId14" Type="http://schemas.openxmlformats.org/officeDocument/2006/relationships/image" Target="../media/image112.wmf"/></Relationships>
</file>

<file path=ppt/slides/_rels/slide74.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300.bin"/><Relationship Id="rId7" Type="http://schemas.openxmlformats.org/officeDocument/2006/relationships/oleObject" Target="../embeddings/oleObject302.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14.wmf"/><Relationship Id="rId5" Type="http://schemas.openxmlformats.org/officeDocument/2006/relationships/oleObject" Target="../embeddings/oleObject301.bin"/><Relationship Id="rId4" Type="http://schemas.openxmlformats.org/officeDocument/2006/relationships/image" Target="../media/image113.wmf"/><Relationship Id="rId9" Type="http://schemas.openxmlformats.org/officeDocument/2006/relationships/oleObject" Target="../embeddings/oleObject303.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310.bin"/><Relationship Id="rId3" Type="http://schemas.openxmlformats.org/officeDocument/2006/relationships/oleObject" Target="../embeddings/oleObject304.bin"/><Relationship Id="rId7" Type="http://schemas.openxmlformats.org/officeDocument/2006/relationships/oleObject" Target="../embeddings/oleObject306.bin"/><Relationship Id="rId12" Type="http://schemas.openxmlformats.org/officeDocument/2006/relationships/oleObject" Target="../embeddings/oleObject309.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117.wmf"/><Relationship Id="rId11" Type="http://schemas.openxmlformats.org/officeDocument/2006/relationships/oleObject" Target="../embeddings/oleObject308.bin"/><Relationship Id="rId5" Type="http://schemas.openxmlformats.org/officeDocument/2006/relationships/oleObject" Target="../embeddings/oleObject305.bin"/><Relationship Id="rId10" Type="http://schemas.openxmlformats.org/officeDocument/2006/relationships/image" Target="../media/image115.wmf"/><Relationship Id="rId4" Type="http://schemas.openxmlformats.org/officeDocument/2006/relationships/image" Target="../media/image116.wmf"/><Relationship Id="rId9" Type="http://schemas.openxmlformats.org/officeDocument/2006/relationships/oleObject" Target="../embeddings/oleObject307.bin"/><Relationship Id="rId14" Type="http://schemas.openxmlformats.org/officeDocument/2006/relationships/oleObject" Target="../embeddings/oleObject311.bin"/></Relationships>
</file>

<file path=ppt/slides/_rels/slide77.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317.bin"/><Relationship Id="rId3" Type="http://schemas.openxmlformats.org/officeDocument/2006/relationships/oleObject" Target="../embeddings/oleObject312.bin"/><Relationship Id="rId7" Type="http://schemas.openxmlformats.org/officeDocument/2006/relationships/oleObject" Target="../embeddings/oleObject314.bin"/><Relationship Id="rId12"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119.wmf"/><Relationship Id="rId11" Type="http://schemas.openxmlformats.org/officeDocument/2006/relationships/oleObject" Target="../embeddings/oleObject316.bin"/><Relationship Id="rId5" Type="http://schemas.openxmlformats.org/officeDocument/2006/relationships/oleObject" Target="../embeddings/oleObject313.bin"/><Relationship Id="rId15" Type="http://schemas.openxmlformats.org/officeDocument/2006/relationships/oleObject" Target="../embeddings/oleObject319.bin"/><Relationship Id="rId10" Type="http://schemas.openxmlformats.org/officeDocument/2006/relationships/image" Target="../media/image113.wmf"/><Relationship Id="rId4" Type="http://schemas.openxmlformats.org/officeDocument/2006/relationships/image" Target="../media/image118.wmf"/><Relationship Id="rId9" Type="http://schemas.openxmlformats.org/officeDocument/2006/relationships/oleObject" Target="../embeddings/oleObject315.bin"/><Relationship Id="rId14" Type="http://schemas.openxmlformats.org/officeDocument/2006/relationships/oleObject" Target="../embeddings/oleObject318.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20.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122.wmf"/><Relationship Id="rId5" Type="http://schemas.openxmlformats.org/officeDocument/2006/relationships/oleObject" Target="../embeddings/oleObject321.bin"/><Relationship Id="rId4" Type="http://schemas.openxmlformats.org/officeDocument/2006/relationships/image" Target="../media/image121.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22.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123.wmf"/><Relationship Id="rId5" Type="http://schemas.openxmlformats.org/officeDocument/2006/relationships/oleObject" Target="../embeddings/oleObject323.bin"/><Relationship Id="rId4" Type="http://schemas.openxmlformats.org/officeDocument/2006/relationships/image" Target="../media/image10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24.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124.wmf"/></Relationships>
</file>

<file path=ppt/slides/_rels/slide81.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325.bin"/><Relationship Id="rId7" Type="http://schemas.openxmlformats.org/officeDocument/2006/relationships/oleObject" Target="../embeddings/oleObject327.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126.wmf"/><Relationship Id="rId5" Type="http://schemas.openxmlformats.org/officeDocument/2006/relationships/oleObject" Target="../embeddings/oleObject326.bin"/><Relationship Id="rId4" Type="http://schemas.openxmlformats.org/officeDocument/2006/relationships/image" Target="../media/image125.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328.bin"/><Relationship Id="rId7" Type="http://schemas.openxmlformats.org/officeDocument/2006/relationships/oleObject" Target="../embeddings/oleObject330.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129.wmf"/><Relationship Id="rId5" Type="http://schemas.openxmlformats.org/officeDocument/2006/relationships/oleObject" Target="../embeddings/oleObject329.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331.bin"/></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334.bin"/><Relationship Id="rId13" Type="http://schemas.openxmlformats.org/officeDocument/2006/relationships/image" Target="../media/image136.wmf"/><Relationship Id="rId3" Type="http://schemas.openxmlformats.org/officeDocument/2006/relationships/notesSlide" Target="../notesSlides/notesSlide5.xml"/><Relationship Id="rId7" Type="http://schemas.openxmlformats.org/officeDocument/2006/relationships/image" Target="../media/image133.wmf"/><Relationship Id="rId12" Type="http://schemas.openxmlformats.org/officeDocument/2006/relationships/oleObject" Target="../embeddings/oleObject336.bin"/><Relationship Id="rId17" Type="http://schemas.openxmlformats.org/officeDocument/2006/relationships/image" Target="../media/image138.wmf"/><Relationship Id="rId2" Type="http://schemas.openxmlformats.org/officeDocument/2006/relationships/slideLayout" Target="../slideLayouts/slideLayout2.xml"/><Relationship Id="rId16" Type="http://schemas.openxmlformats.org/officeDocument/2006/relationships/oleObject" Target="../embeddings/oleObject338.bin"/><Relationship Id="rId1" Type="http://schemas.openxmlformats.org/officeDocument/2006/relationships/vmlDrawing" Target="../drawings/vmlDrawing62.vml"/><Relationship Id="rId6" Type="http://schemas.openxmlformats.org/officeDocument/2006/relationships/oleObject" Target="../embeddings/oleObject333.bin"/><Relationship Id="rId11" Type="http://schemas.openxmlformats.org/officeDocument/2006/relationships/image" Target="../media/image135.wmf"/><Relationship Id="rId5" Type="http://schemas.openxmlformats.org/officeDocument/2006/relationships/image" Target="../media/image132.wmf"/><Relationship Id="rId15" Type="http://schemas.openxmlformats.org/officeDocument/2006/relationships/image" Target="../media/image137.wmf"/><Relationship Id="rId10" Type="http://schemas.openxmlformats.org/officeDocument/2006/relationships/oleObject" Target="../embeddings/oleObject335.bin"/><Relationship Id="rId4" Type="http://schemas.openxmlformats.org/officeDocument/2006/relationships/oleObject" Target="../embeddings/oleObject332.bin"/><Relationship Id="rId9" Type="http://schemas.openxmlformats.org/officeDocument/2006/relationships/image" Target="../media/image134.wmf"/><Relationship Id="rId14" Type="http://schemas.openxmlformats.org/officeDocument/2006/relationships/oleObject" Target="../embeddings/oleObject337.bin"/></Relationships>
</file>

<file path=ppt/slides/_rels/slide91.x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oleObject" Target="../embeddings/oleObject344.bin"/><Relationship Id="rId18" Type="http://schemas.openxmlformats.org/officeDocument/2006/relationships/image" Target="../media/image146.wmf"/><Relationship Id="rId3" Type="http://schemas.openxmlformats.org/officeDocument/2006/relationships/oleObject" Target="../embeddings/oleObject339.bin"/><Relationship Id="rId21" Type="http://schemas.openxmlformats.org/officeDocument/2006/relationships/oleObject" Target="../embeddings/oleObject348.bin"/><Relationship Id="rId7" Type="http://schemas.openxmlformats.org/officeDocument/2006/relationships/oleObject" Target="../embeddings/oleObject341.bin"/><Relationship Id="rId12" Type="http://schemas.openxmlformats.org/officeDocument/2006/relationships/image" Target="../media/image143.wmf"/><Relationship Id="rId17" Type="http://schemas.openxmlformats.org/officeDocument/2006/relationships/oleObject" Target="../embeddings/oleObject346.bin"/><Relationship Id="rId2" Type="http://schemas.openxmlformats.org/officeDocument/2006/relationships/slideLayout" Target="../slideLayouts/slideLayout2.xml"/><Relationship Id="rId16" Type="http://schemas.openxmlformats.org/officeDocument/2006/relationships/image" Target="../media/image145.wmf"/><Relationship Id="rId20" Type="http://schemas.openxmlformats.org/officeDocument/2006/relationships/image" Target="../media/image147.wmf"/><Relationship Id="rId1" Type="http://schemas.openxmlformats.org/officeDocument/2006/relationships/vmlDrawing" Target="../drawings/vmlDrawing63.vml"/><Relationship Id="rId6" Type="http://schemas.openxmlformats.org/officeDocument/2006/relationships/image" Target="../media/image140.wmf"/><Relationship Id="rId11" Type="http://schemas.openxmlformats.org/officeDocument/2006/relationships/oleObject" Target="../embeddings/oleObject343.bin"/><Relationship Id="rId5" Type="http://schemas.openxmlformats.org/officeDocument/2006/relationships/oleObject" Target="../embeddings/oleObject340.bin"/><Relationship Id="rId15" Type="http://schemas.openxmlformats.org/officeDocument/2006/relationships/oleObject" Target="../embeddings/oleObject345.bin"/><Relationship Id="rId10" Type="http://schemas.openxmlformats.org/officeDocument/2006/relationships/image" Target="../media/image142.wmf"/><Relationship Id="rId19" Type="http://schemas.openxmlformats.org/officeDocument/2006/relationships/oleObject" Target="../embeddings/oleObject347.bin"/><Relationship Id="rId4" Type="http://schemas.openxmlformats.org/officeDocument/2006/relationships/image" Target="../media/image139.wmf"/><Relationship Id="rId9" Type="http://schemas.openxmlformats.org/officeDocument/2006/relationships/oleObject" Target="../embeddings/oleObject342.bin"/><Relationship Id="rId14" Type="http://schemas.openxmlformats.org/officeDocument/2006/relationships/image" Target="../media/image144.wmf"/><Relationship Id="rId22" Type="http://schemas.openxmlformats.org/officeDocument/2006/relationships/image" Target="../media/image148.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49.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150.wmf"/><Relationship Id="rId5" Type="http://schemas.openxmlformats.org/officeDocument/2006/relationships/oleObject" Target="../embeddings/oleObject350.bin"/><Relationship Id="rId4" Type="http://schemas.openxmlformats.org/officeDocument/2006/relationships/image" Target="../media/image149.wmf"/></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353.bin"/><Relationship Id="rId13" Type="http://schemas.openxmlformats.org/officeDocument/2006/relationships/image" Target="../media/image155.wmf"/><Relationship Id="rId3" Type="http://schemas.openxmlformats.org/officeDocument/2006/relationships/notesSlide" Target="../notesSlides/notesSlide6.xml"/><Relationship Id="rId7" Type="http://schemas.openxmlformats.org/officeDocument/2006/relationships/image" Target="../media/image152.wmf"/><Relationship Id="rId12" Type="http://schemas.openxmlformats.org/officeDocument/2006/relationships/oleObject" Target="../embeddings/oleObject355.bin"/><Relationship Id="rId17" Type="http://schemas.openxmlformats.org/officeDocument/2006/relationships/image" Target="../media/image157.wmf"/><Relationship Id="rId2" Type="http://schemas.openxmlformats.org/officeDocument/2006/relationships/slideLayout" Target="../slideLayouts/slideLayout2.xml"/><Relationship Id="rId16" Type="http://schemas.openxmlformats.org/officeDocument/2006/relationships/oleObject" Target="../embeddings/oleObject357.bin"/><Relationship Id="rId1" Type="http://schemas.openxmlformats.org/officeDocument/2006/relationships/vmlDrawing" Target="../drawings/vmlDrawing65.vml"/><Relationship Id="rId6" Type="http://schemas.openxmlformats.org/officeDocument/2006/relationships/oleObject" Target="../embeddings/oleObject352.bin"/><Relationship Id="rId11" Type="http://schemas.openxmlformats.org/officeDocument/2006/relationships/image" Target="../media/image154.wmf"/><Relationship Id="rId5" Type="http://schemas.openxmlformats.org/officeDocument/2006/relationships/image" Target="../media/image151.wmf"/><Relationship Id="rId15" Type="http://schemas.openxmlformats.org/officeDocument/2006/relationships/image" Target="../media/image156.wmf"/><Relationship Id="rId10" Type="http://schemas.openxmlformats.org/officeDocument/2006/relationships/oleObject" Target="../embeddings/oleObject354.bin"/><Relationship Id="rId4" Type="http://schemas.openxmlformats.org/officeDocument/2006/relationships/oleObject" Target="../embeddings/oleObject351.bin"/><Relationship Id="rId9" Type="http://schemas.openxmlformats.org/officeDocument/2006/relationships/image" Target="../media/image153.wmf"/><Relationship Id="rId14" Type="http://schemas.openxmlformats.org/officeDocument/2006/relationships/oleObject" Target="../embeddings/oleObject356.bin"/></Relationships>
</file>

<file path=ppt/slides/_rels/slide94.xml.rels><?xml version="1.0" encoding="UTF-8" standalone="yes"?>
<Relationships xmlns="http://schemas.openxmlformats.org/package/2006/relationships"><Relationship Id="rId13" Type="http://schemas.openxmlformats.org/officeDocument/2006/relationships/image" Target="../media/image160.wmf"/><Relationship Id="rId18" Type="http://schemas.openxmlformats.org/officeDocument/2006/relationships/oleObject" Target="../embeddings/oleObject365.bin"/><Relationship Id="rId26" Type="http://schemas.openxmlformats.org/officeDocument/2006/relationships/oleObject" Target="../embeddings/oleObject369.bin"/><Relationship Id="rId39" Type="http://schemas.openxmlformats.org/officeDocument/2006/relationships/image" Target="../media/image153.wmf"/><Relationship Id="rId21" Type="http://schemas.openxmlformats.org/officeDocument/2006/relationships/image" Target="../media/image163.wmf"/><Relationship Id="rId34" Type="http://schemas.openxmlformats.org/officeDocument/2006/relationships/oleObject" Target="../embeddings/oleObject373.bin"/><Relationship Id="rId7" Type="http://schemas.openxmlformats.org/officeDocument/2006/relationships/image" Target="../media/image158.wmf"/><Relationship Id="rId2" Type="http://schemas.openxmlformats.org/officeDocument/2006/relationships/slideLayout" Target="../slideLayouts/slideLayout2.xml"/><Relationship Id="rId16" Type="http://schemas.openxmlformats.org/officeDocument/2006/relationships/oleObject" Target="../embeddings/oleObject364.bin"/><Relationship Id="rId20" Type="http://schemas.openxmlformats.org/officeDocument/2006/relationships/oleObject" Target="../embeddings/oleObject366.bin"/><Relationship Id="rId29" Type="http://schemas.openxmlformats.org/officeDocument/2006/relationships/image" Target="../media/image167.wmf"/><Relationship Id="rId41" Type="http://schemas.openxmlformats.org/officeDocument/2006/relationships/image" Target="../media/image172.wmf"/><Relationship Id="rId1" Type="http://schemas.openxmlformats.org/officeDocument/2006/relationships/vmlDrawing" Target="../drawings/vmlDrawing66.vml"/><Relationship Id="rId6" Type="http://schemas.openxmlformats.org/officeDocument/2006/relationships/oleObject" Target="../embeddings/oleObject359.bin"/><Relationship Id="rId11" Type="http://schemas.openxmlformats.org/officeDocument/2006/relationships/image" Target="../media/image159.wmf"/><Relationship Id="rId24" Type="http://schemas.openxmlformats.org/officeDocument/2006/relationships/oleObject" Target="../embeddings/oleObject368.bin"/><Relationship Id="rId32" Type="http://schemas.openxmlformats.org/officeDocument/2006/relationships/oleObject" Target="../embeddings/oleObject372.bin"/><Relationship Id="rId37" Type="http://schemas.openxmlformats.org/officeDocument/2006/relationships/image" Target="../media/image171.wmf"/><Relationship Id="rId40" Type="http://schemas.openxmlformats.org/officeDocument/2006/relationships/oleObject" Target="../embeddings/oleObject376.bin"/><Relationship Id="rId5" Type="http://schemas.openxmlformats.org/officeDocument/2006/relationships/image" Target="../media/image156.wmf"/><Relationship Id="rId15" Type="http://schemas.openxmlformats.org/officeDocument/2006/relationships/image" Target="../media/image161.wmf"/><Relationship Id="rId23" Type="http://schemas.openxmlformats.org/officeDocument/2006/relationships/image" Target="../media/image164.wmf"/><Relationship Id="rId28" Type="http://schemas.openxmlformats.org/officeDocument/2006/relationships/oleObject" Target="../embeddings/oleObject370.bin"/><Relationship Id="rId36" Type="http://schemas.openxmlformats.org/officeDocument/2006/relationships/oleObject" Target="../embeddings/oleObject374.bin"/><Relationship Id="rId10" Type="http://schemas.openxmlformats.org/officeDocument/2006/relationships/oleObject" Target="../embeddings/oleObject361.bin"/><Relationship Id="rId19" Type="http://schemas.openxmlformats.org/officeDocument/2006/relationships/image" Target="../media/image157.wmf"/><Relationship Id="rId31" Type="http://schemas.openxmlformats.org/officeDocument/2006/relationships/image" Target="../media/image168.wmf"/><Relationship Id="rId4" Type="http://schemas.openxmlformats.org/officeDocument/2006/relationships/oleObject" Target="../embeddings/oleObject358.bin"/><Relationship Id="rId9" Type="http://schemas.openxmlformats.org/officeDocument/2006/relationships/image" Target="../media/image151.wmf"/><Relationship Id="rId14" Type="http://schemas.openxmlformats.org/officeDocument/2006/relationships/oleObject" Target="../embeddings/oleObject363.bin"/><Relationship Id="rId22" Type="http://schemas.openxmlformats.org/officeDocument/2006/relationships/oleObject" Target="../embeddings/oleObject367.bin"/><Relationship Id="rId27" Type="http://schemas.openxmlformats.org/officeDocument/2006/relationships/image" Target="../media/image166.wmf"/><Relationship Id="rId30" Type="http://schemas.openxmlformats.org/officeDocument/2006/relationships/oleObject" Target="../embeddings/oleObject371.bin"/><Relationship Id="rId35" Type="http://schemas.openxmlformats.org/officeDocument/2006/relationships/image" Target="../media/image170.wmf"/><Relationship Id="rId8" Type="http://schemas.openxmlformats.org/officeDocument/2006/relationships/oleObject" Target="../embeddings/oleObject360.bin"/><Relationship Id="rId3" Type="http://schemas.openxmlformats.org/officeDocument/2006/relationships/notesSlide" Target="../notesSlides/notesSlide7.xml"/><Relationship Id="rId12" Type="http://schemas.openxmlformats.org/officeDocument/2006/relationships/oleObject" Target="../embeddings/oleObject362.bin"/><Relationship Id="rId17" Type="http://schemas.openxmlformats.org/officeDocument/2006/relationships/image" Target="../media/image162.wmf"/><Relationship Id="rId25" Type="http://schemas.openxmlformats.org/officeDocument/2006/relationships/image" Target="../media/image165.wmf"/><Relationship Id="rId33" Type="http://schemas.openxmlformats.org/officeDocument/2006/relationships/image" Target="../media/image169.wmf"/><Relationship Id="rId38" Type="http://schemas.openxmlformats.org/officeDocument/2006/relationships/oleObject" Target="../embeddings/oleObject375.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524000"/>
            <a:ext cx="8305800" cy="1484312"/>
          </a:xfrm>
        </p:spPr>
        <p:txBody>
          <a:bodyPr>
            <a:normAutofit fontScale="90000"/>
          </a:bodyPr>
          <a:lstStyle/>
          <a:p>
            <a:pPr>
              <a:defRPr/>
            </a:pPr>
            <a:r>
              <a:rPr lang="en-US" sz="6000" dirty="0" smtClean="0">
                <a:solidFill>
                  <a:schemeClr val="bg1">
                    <a:lumMod val="65000"/>
                  </a:schemeClr>
                </a:solidFill>
              </a:rPr>
              <a:t>Theory of Computation</a:t>
            </a:r>
            <a:r>
              <a:rPr lang="en-US" sz="6000" dirty="0" smtClean="0"/>
              <a:t/>
            </a:r>
            <a:br>
              <a:rPr lang="en-US" sz="6000" dirty="0" smtClean="0"/>
            </a:br>
            <a:r>
              <a:rPr lang="en-US" sz="5800" dirty="0"/>
              <a:t>5</a:t>
            </a:r>
            <a:r>
              <a:rPr lang="en-US" sz="5800" dirty="0" smtClean="0"/>
              <a:t>. </a:t>
            </a:r>
            <a:r>
              <a:rPr lang="en-US" sz="5800" smtClean="0"/>
              <a:t>Pushdown Automata</a:t>
            </a:r>
            <a:endParaRPr lang="en-US" sz="5800" b="0" dirty="0"/>
          </a:p>
        </p:txBody>
      </p:sp>
      <p:sp>
        <p:nvSpPr>
          <p:cNvPr id="2" name="Subtitle 1"/>
          <p:cNvSpPr>
            <a:spLocks noGrp="1"/>
          </p:cNvSpPr>
          <p:nvPr>
            <p:ph type="subTitle" idx="1"/>
          </p:nvPr>
        </p:nvSpPr>
        <p:spPr>
          <a:xfrm>
            <a:off x="1828800" y="4267200"/>
            <a:ext cx="5486400" cy="1600200"/>
          </a:xfrm>
        </p:spPr>
        <p:txBody>
          <a:bodyPr>
            <a:normAutofit lnSpcReduction="10000"/>
          </a:bodyPr>
          <a:lstStyle/>
          <a:p>
            <a:pPr>
              <a:buClr>
                <a:schemeClr val="tx1">
                  <a:lumMod val="50000"/>
                  <a:lumOff val="50000"/>
                </a:schemeClr>
              </a:buClr>
              <a:defRPr/>
            </a:pPr>
            <a:r>
              <a:rPr lang="id-ID" sz="3600" dirty="0" smtClean="0"/>
              <a:t>Romi Satria Wahon</a:t>
            </a:r>
            <a:r>
              <a:rPr lang="en-US" sz="3600" dirty="0" smtClean="0"/>
              <a:t>o</a:t>
            </a:r>
            <a:br>
              <a:rPr lang="en-US" sz="3600" dirty="0" smtClean="0"/>
            </a:br>
            <a:r>
              <a:rPr lang="en-US" sz="2500" i="1" dirty="0" smtClean="0">
                <a:solidFill>
                  <a:schemeClr val="tx1">
                    <a:lumMod val="50000"/>
                    <a:lumOff val="50000"/>
                  </a:schemeClr>
                </a:solidFill>
              </a:rPr>
              <a:t>romi@romisatriawahono.net</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http://romisatriawahono.net/tc</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Mobile</a:t>
            </a:r>
            <a:r>
              <a:rPr lang="id-ID" sz="2500" i="1" dirty="0" smtClean="0">
                <a:solidFill>
                  <a:schemeClr val="tx1">
                    <a:lumMod val="50000"/>
                    <a:lumOff val="50000"/>
                  </a:schemeClr>
                </a:solidFill>
              </a:rPr>
              <a:t>: +6281586220090</a:t>
            </a:r>
            <a:endParaRPr lang="en-US" sz="2100" i="1"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4402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Consider grammar        :</a:t>
            </a:r>
            <a:br>
              <a:rPr lang="en-US" dirty="0" smtClean="0"/>
            </a:br>
            <a:r>
              <a:rPr lang="en-US" dirty="0" smtClean="0"/>
              <a:t/>
            </a:r>
            <a:br>
              <a:rPr lang="en-US" dirty="0" smtClean="0"/>
            </a:br>
            <a:r>
              <a:rPr lang="en-US" dirty="0" smtClean="0"/>
              <a:t>   </a:t>
            </a:r>
          </a:p>
          <a:p>
            <a:pPr>
              <a:lnSpc>
                <a:spcPct val="120000"/>
              </a:lnSpc>
            </a:pPr>
            <a:r>
              <a:rPr lang="en-US" dirty="0" smtClean="0"/>
              <a:t>This is a </a:t>
            </a:r>
            <a:r>
              <a:rPr lang="en-US" dirty="0" smtClean="0">
                <a:solidFill>
                  <a:srgbClr val="C00000"/>
                </a:solidFill>
              </a:rPr>
              <a:t>Derivation</a:t>
            </a:r>
            <a:r>
              <a:rPr lang="en-US" b="1" i="1" dirty="0" smtClean="0"/>
              <a:t> </a:t>
            </a:r>
            <a:r>
              <a:rPr lang="en-US" dirty="0" smtClean="0">
                <a:solidFill>
                  <a:srgbClr val="C00000"/>
                </a:solidFill>
              </a:rPr>
              <a:t> </a:t>
            </a:r>
            <a:r>
              <a:rPr lang="en-US" dirty="0" smtClean="0"/>
              <a:t>of the word                   by        :</a:t>
            </a:r>
          </a:p>
          <a:p>
            <a:pPr marL="0" indent="0">
              <a:lnSpc>
                <a:spcPct val="120000"/>
              </a:lnSpc>
              <a:buNone/>
            </a:pPr>
            <a:endParaRPr lang="en-US" b="1" dirty="0" smtClean="0"/>
          </a:p>
          <a:p>
            <a:pPr>
              <a:lnSpc>
                <a:spcPct val="120000"/>
              </a:lnSpc>
            </a:pPr>
            <a:r>
              <a:rPr lang="en-US" dirty="0" smtClean="0"/>
              <a:t>On each step, a single rule is activated</a:t>
            </a:r>
          </a:p>
          <a:p>
            <a:pPr>
              <a:lnSpc>
                <a:spcPct val="120000"/>
              </a:lnSpc>
            </a:pPr>
            <a:r>
              <a:rPr lang="en-US" dirty="0" smtClean="0"/>
              <a:t>This mechanism is </a:t>
            </a:r>
            <a:r>
              <a:rPr lang="en-US" dirty="0" smtClean="0">
                <a:solidFill>
                  <a:srgbClr val="C00000"/>
                </a:solidFill>
              </a:rPr>
              <a:t>nondeterministic</a:t>
            </a:r>
          </a:p>
          <a:p>
            <a:pPr>
              <a:lnSpc>
                <a:spcPct val="120000"/>
              </a:lnSpc>
            </a:pPr>
            <a:endParaRPr lang="en-US" dirty="0" smtClean="0"/>
          </a:p>
        </p:txBody>
      </p:sp>
      <p:sp>
        <p:nvSpPr>
          <p:cNvPr id="2" name="Title 1"/>
          <p:cNvSpPr>
            <a:spLocks noGrp="1"/>
          </p:cNvSpPr>
          <p:nvPr>
            <p:ph type="title"/>
          </p:nvPr>
        </p:nvSpPr>
        <p:spPr/>
        <p:txBody>
          <a:bodyPr>
            <a:normAutofit/>
          </a:bodyPr>
          <a:lstStyle/>
          <a:p>
            <a:pPr algn="l"/>
            <a:r>
              <a:rPr lang="en-US" dirty="0" smtClean="0"/>
              <a:t>Context Free Grammar - Example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11705862"/>
              </p:ext>
            </p:extLst>
          </p:nvPr>
        </p:nvGraphicFramePr>
        <p:xfrm>
          <a:off x="1143000" y="3924212"/>
          <a:ext cx="7761287" cy="481013"/>
        </p:xfrm>
        <a:graphic>
          <a:graphicData uri="http://schemas.openxmlformats.org/presentationml/2006/ole">
            <mc:AlternateContent xmlns:mc="http://schemas.openxmlformats.org/markup-compatibility/2006">
              <mc:Choice xmlns:v="urn:schemas-microsoft-com:vml" Requires="v">
                <p:oleObj spid="_x0000_s86278" name="משוואה" r:id="rId3" imgW="2514600" imgH="177480" progId="Equation.3">
                  <p:embed/>
                </p:oleObj>
              </mc:Choice>
              <mc:Fallback>
                <p:oleObj name="משוואה" r:id="rId3" imgW="25146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24212"/>
                        <a:ext cx="7761287"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499" name="Object 2"/>
          <p:cNvGraphicFramePr>
            <a:graphicFrameLocks noChangeAspect="1"/>
          </p:cNvGraphicFramePr>
          <p:nvPr>
            <p:extLst>
              <p:ext uri="{D42A27DB-BD31-4B8C-83A1-F6EECF244321}">
                <p14:modId xmlns:p14="http://schemas.microsoft.com/office/powerpoint/2010/main" val="2503806352"/>
              </p:ext>
            </p:extLst>
          </p:nvPr>
        </p:nvGraphicFramePr>
        <p:xfrm>
          <a:off x="3733800" y="1562851"/>
          <a:ext cx="547688" cy="582613"/>
        </p:xfrm>
        <a:graphic>
          <a:graphicData uri="http://schemas.openxmlformats.org/presentationml/2006/ole">
            <mc:AlternateContent xmlns:mc="http://schemas.openxmlformats.org/markup-compatibility/2006">
              <mc:Choice xmlns:v="urn:schemas-microsoft-com:vml" Requires="v">
                <p:oleObj spid="_x0000_s86279" name="משוואה" r:id="rId5" imgW="177480" imgH="215640" progId="Equation.3">
                  <p:embed/>
                </p:oleObj>
              </mc:Choice>
              <mc:Fallback>
                <p:oleObj name="משוואה" r:id="rId5" imgW="177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562851"/>
                        <a:ext cx="547688"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0" name="Object 2"/>
          <p:cNvGraphicFramePr>
            <a:graphicFrameLocks noChangeAspect="1"/>
          </p:cNvGraphicFramePr>
          <p:nvPr>
            <p:extLst>
              <p:ext uri="{D42A27DB-BD31-4B8C-83A1-F6EECF244321}">
                <p14:modId xmlns:p14="http://schemas.microsoft.com/office/powerpoint/2010/main" val="3790901170"/>
              </p:ext>
            </p:extLst>
          </p:nvPr>
        </p:nvGraphicFramePr>
        <p:xfrm>
          <a:off x="914400" y="2145464"/>
          <a:ext cx="1684337" cy="1098550"/>
        </p:xfrm>
        <a:graphic>
          <a:graphicData uri="http://schemas.openxmlformats.org/presentationml/2006/ole">
            <mc:AlternateContent xmlns:mc="http://schemas.openxmlformats.org/markup-compatibility/2006">
              <mc:Choice xmlns:v="urn:schemas-microsoft-com:vml" Requires="v">
                <p:oleObj spid="_x0000_s86280" name="משוואה" r:id="rId7" imgW="545760" imgH="406080" progId="Equation.3">
                  <p:embed/>
                </p:oleObj>
              </mc:Choice>
              <mc:Fallback>
                <p:oleObj name="משוואה" r:id="rId7" imgW="545760" imgH="406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145464"/>
                        <a:ext cx="1684337"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1" name="Object 5"/>
          <p:cNvGraphicFramePr>
            <a:graphicFrameLocks noChangeAspect="1"/>
          </p:cNvGraphicFramePr>
          <p:nvPr>
            <p:extLst>
              <p:ext uri="{D42A27DB-BD31-4B8C-83A1-F6EECF244321}">
                <p14:modId xmlns:p14="http://schemas.microsoft.com/office/powerpoint/2010/main" val="2025114467"/>
              </p:ext>
            </p:extLst>
          </p:nvPr>
        </p:nvGraphicFramePr>
        <p:xfrm>
          <a:off x="7467600" y="3237574"/>
          <a:ext cx="547687" cy="582613"/>
        </p:xfrm>
        <a:graphic>
          <a:graphicData uri="http://schemas.openxmlformats.org/presentationml/2006/ole">
            <mc:AlternateContent xmlns:mc="http://schemas.openxmlformats.org/markup-compatibility/2006">
              <mc:Choice xmlns:v="urn:schemas-microsoft-com:vml" Requires="v">
                <p:oleObj spid="_x0000_s86281" name="משוואה" r:id="rId9" imgW="177480" imgH="215640" progId="Equation.3">
                  <p:embed/>
                </p:oleObj>
              </mc:Choice>
              <mc:Fallback>
                <p:oleObj name="משוואה" r:id="rId9" imgW="1774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3237574"/>
                        <a:ext cx="547687"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40" name="Object 2"/>
          <p:cNvGraphicFramePr>
            <a:graphicFrameLocks noChangeAspect="1"/>
          </p:cNvGraphicFramePr>
          <p:nvPr>
            <p:extLst>
              <p:ext uri="{D42A27DB-BD31-4B8C-83A1-F6EECF244321}">
                <p14:modId xmlns:p14="http://schemas.microsoft.com/office/powerpoint/2010/main" val="490347222"/>
              </p:ext>
            </p:extLst>
          </p:nvPr>
        </p:nvGraphicFramePr>
        <p:xfrm>
          <a:off x="5637201" y="3266644"/>
          <a:ext cx="1568450" cy="481013"/>
        </p:xfrm>
        <a:graphic>
          <a:graphicData uri="http://schemas.openxmlformats.org/presentationml/2006/ole">
            <mc:AlternateContent xmlns:mc="http://schemas.openxmlformats.org/markup-compatibility/2006">
              <mc:Choice xmlns:v="urn:schemas-microsoft-com:vml" Requires="v">
                <p:oleObj spid="_x0000_s86282" name="משוואה" r:id="rId11" imgW="507960" imgH="177480" progId="Equation.3">
                  <p:embed/>
                </p:oleObj>
              </mc:Choice>
              <mc:Fallback>
                <p:oleObj name="משוואה" r:id="rId11" imgW="50796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7201" y="3266644"/>
                        <a:ext cx="156845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46623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t>This is </a:t>
            </a:r>
            <a:r>
              <a:rPr lang="en-US" dirty="0" smtClean="0">
                <a:solidFill>
                  <a:srgbClr val="C00000"/>
                </a:solidFill>
              </a:rPr>
              <a:t>A Parse Tree </a:t>
            </a:r>
            <a:r>
              <a:rPr lang="en-US" dirty="0" smtClean="0"/>
              <a:t>of the word                    by       :</a:t>
            </a:r>
            <a:endParaRPr lang="en-US" b="1" dirty="0" smtClean="0"/>
          </a:p>
          <a:p>
            <a:pPr marL="514350" indent="-514350">
              <a:lnSpc>
                <a:spcPct val="120000"/>
              </a:lnSpc>
              <a:buNone/>
            </a:pPr>
            <a:endParaRPr lang="en-US" dirty="0" smtClean="0"/>
          </a:p>
        </p:txBody>
      </p:sp>
      <p:sp>
        <p:nvSpPr>
          <p:cNvPr id="2" name="Title 1"/>
          <p:cNvSpPr>
            <a:spLocks noGrp="1"/>
          </p:cNvSpPr>
          <p:nvPr>
            <p:ph type="title"/>
          </p:nvPr>
        </p:nvSpPr>
        <p:spPr/>
        <p:txBody>
          <a:bodyPr>
            <a:normAutofit/>
          </a:bodyPr>
          <a:lstStyle/>
          <a:p>
            <a:pPr algn="l"/>
            <a:r>
              <a:rPr lang="en-US" dirty="0" smtClean="0"/>
              <a:t>Context Free Grammar - Example</a:t>
            </a:r>
            <a:endParaRPr lang="en-US" dirty="0"/>
          </a:p>
        </p:txBody>
      </p:sp>
      <p:graphicFrame>
        <p:nvGraphicFramePr>
          <p:cNvPr id="234501" name="Object 5"/>
          <p:cNvGraphicFramePr>
            <a:graphicFrameLocks noChangeAspect="1"/>
          </p:cNvGraphicFramePr>
          <p:nvPr>
            <p:extLst>
              <p:ext uri="{D42A27DB-BD31-4B8C-83A1-F6EECF244321}">
                <p14:modId xmlns:p14="http://schemas.microsoft.com/office/powerpoint/2010/main" val="2730045236"/>
              </p:ext>
            </p:extLst>
          </p:nvPr>
        </p:nvGraphicFramePr>
        <p:xfrm>
          <a:off x="7239000" y="1529898"/>
          <a:ext cx="547687" cy="582613"/>
        </p:xfrm>
        <a:graphic>
          <a:graphicData uri="http://schemas.openxmlformats.org/presentationml/2006/ole">
            <mc:AlternateContent xmlns:mc="http://schemas.openxmlformats.org/markup-compatibility/2006">
              <mc:Choice xmlns:v="urn:schemas-microsoft-com:vml" Requires="v">
                <p:oleObj spid="_x0000_s87406" name="משוואה" r:id="rId3" imgW="177480" imgH="215640" progId="Equation.3">
                  <p:embed/>
                </p:oleObj>
              </mc:Choice>
              <mc:Fallback>
                <p:oleObj name="משוואה" r:id="rId3" imgW="1774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529898"/>
                        <a:ext cx="547687"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40" name="Object 2"/>
          <p:cNvGraphicFramePr>
            <a:graphicFrameLocks noChangeAspect="1"/>
          </p:cNvGraphicFramePr>
          <p:nvPr>
            <p:extLst>
              <p:ext uri="{D42A27DB-BD31-4B8C-83A1-F6EECF244321}">
                <p14:modId xmlns:p14="http://schemas.microsoft.com/office/powerpoint/2010/main" val="1992108804"/>
              </p:ext>
            </p:extLst>
          </p:nvPr>
        </p:nvGraphicFramePr>
        <p:xfrm>
          <a:off x="5310188" y="1524000"/>
          <a:ext cx="1471612" cy="525463"/>
        </p:xfrm>
        <a:graphic>
          <a:graphicData uri="http://schemas.openxmlformats.org/presentationml/2006/ole">
            <mc:AlternateContent xmlns:mc="http://schemas.openxmlformats.org/markup-compatibility/2006">
              <mc:Choice xmlns:v="urn:schemas-microsoft-com:vml" Requires="v">
                <p:oleObj spid="_x0000_s87407" name="משוואה" r:id="rId5" imgW="507960" imgH="177480" progId="Equation.3">
                  <p:embed/>
                </p:oleObj>
              </mc:Choice>
              <mc:Fallback>
                <p:oleObj name="משוואה" r:id="rId5" imgW="5079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1524000"/>
                        <a:ext cx="1471612"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4071934" y="2571744"/>
            <a:ext cx="500066" cy="715174"/>
            <a:chOff x="4071934" y="2571744"/>
            <a:chExt cx="500066" cy="715174"/>
          </a:xfrm>
        </p:grpSpPr>
        <p:graphicFrame>
          <p:nvGraphicFramePr>
            <p:cNvPr id="275463" name="Object 5"/>
            <p:cNvGraphicFramePr>
              <a:graphicFrameLocks noChangeAspect="1"/>
            </p:cNvGraphicFramePr>
            <p:nvPr/>
          </p:nvGraphicFramePr>
          <p:xfrm>
            <a:off x="4198938" y="2620963"/>
            <a:ext cx="280987" cy="293687"/>
          </p:xfrm>
          <a:graphic>
            <a:graphicData uri="http://schemas.openxmlformats.org/presentationml/2006/ole">
              <mc:AlternateContent xmlns:mc="http://schemas.openxmlformats.org/markup-compatibility/2006">
                <mc:Choice xmlns:v="urn:schemas-microsoft-com:vml" Requires="v">
                  <p:oleObj spid="_x0000_s87408" name="משוואה" r:id="rId7" imgW="126720" imgH="152280" progId="Equation.3">
                    <p:embed/>
                  </p:oleObj>
                </mc:Choice>
                <mc:Fallback>
                  <p:oleObj name="משוואה" r:id="rId7" imgW="126720" imgH="152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8938" y="2620963"/>
                          <a:ext cx="2809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4071934" y="2571744"/>
              <a:ext cx="500066" cy="428628"/>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2"/>
              <a:endCxn id="19" idx="0"/>
            </p:cNvCxnSpPr>
            <p:nvPr/>
          </p:nvCxnSpPr>
          <p:spPr>
            <a:xfrm rot="5400000">
              <a:off x="4179091" y="314324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071934" y="3286124"/>
            <a:ext cx="500066" cy="715174"/>
            <a:chOff x="4071934" y="2571744"/>
            <a:chExt cx="500066" cy="715174"/>
          </a:xfrm>
        </p:grpSpPr>
        <p:graphicFrame>
          <p:nvGraphicFramePr>
            <p:cNvPr id="18" name="Object 5"/>
            <p:cNvGraphicFramePr>
              <a:graphicFrameLocks noChangeAspect="1"/>
            </p:cNvGraphicFramePr>
            <p:nvPr/>
          </p:nvGraphicFramePr>
          <p:xfrm>
            <a:off x="4198938" y="2620963"/>
            <a:ext cx="280987" cy="293687"/>
          </p:xfrm>
          <a:graphic>
            <a:graphicData uri="http://schemas.openxmlformats.org/presentationml/2006/ole">
              <mc:AlternateContent xmlns:mc="http://schemas.openxmlformats.org/markup-compatibility/2006">
                <mc:Choice xmlns:v="urn:schemas-microsoft-com:vml" Requires="v">
                  <p:oleObj spid="_x0000_s87409" name="משוואה" r:id="rId9" imgW="126720" imgH="152280" progId="Equation.3">
                    <p:embed/>
                  </p:oleObj>
                </mc:Choice>
                <mc:Fallback>
                  <p:oleObj name="משוואה" r:id="rId9" imgW="126720" imgH="152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8938" y="2620963"/>
                          <a:ext cx="2809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4071934" y="2571744"/>
              <a:ext cx="500066" cy="428628"/>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9" idx="2"/>
              <a:endCxn id="23" idx="0"/>
            </p:cNvCxnSpPr>
            <p:nvPr/>
          </p:nvCxnSpPr>
          <p:spPr>
            <a:xfrm rot="5400000">
              <a:off x="4179091" y="314324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2" name="Object 5"/>
          <p:cNvGraphicFramePr>
            <a:graphicFrameLocks noChangeAspect="1"/>
          </p:cNvGraphicFramePr>
          <p:nvPr/>
        </p:nvGraphicFramePr>
        <p:xfrm>
          <a:off x="4198938" y="4049723"/>
          <a:ext cx="280987" cy="293687"/>
        </p:xfrm>
        <a:graphic>
          <a:graphicData uri="http://schemas.openxmlformats.org/presentationml/2006/ole">
            <mc:AlternateContent xmlns:mc="http://schemas.openxmlformats.org/markup-compatibility/2006">
              <mc:Choice xmlns:v="urn:schemas-microsoft-com:vml" Requires="v">
                <p:oleObj spid="_x0000_s87410" name="משוואה" r:id="rId11" imgW="126720" imgH="152280" progId="Equation.3">
                  <p:embed/>
                </p:oleObj>
              </mc:Choice>
              <mc:Fallback>
                <p:oleObj name="משוואה" r:id="rId11" imgW="126720" imgH="152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8938" y="4049723"/>
                        <a:ext cx="2809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4071934" y="4000504"/>
            <a:ext cx="500066" cy="428628"/>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hape 40"/>
          <p:cNvCxnSpPr>
            <a:stCxn id="12" idx="1"/>
          </p:cNvCxnSpPr>
          <p:nvPr/>
        </p:nvCxnSpPr>
        <p:spPr>
          <a:xfrm rot="10800000" flipV="1">
            <a:off x="1071538" y="2786058"/>
            <a:ext cx="3000396" cy="300039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hape 42"/>
          <p:cNvCxnSpPr>
            <a:stCxn id="12" idx="3"/>
          </p:cNvCxnSpPr>
          <p:nvPr/>
        </p:nvCxnSpPr>
        <p:spPr>
          <a:xfrm>
            <a:off x="4572000" y="2786058"/>
            <a:ext cx="2786082" cy="300039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hape 46"/>
          <p:cNvCxnSpPr>
            <a:stCxn id="19" idx="1"/>
          </p:cNvCxnSpPr>
          <p:nvPr/>
        </p:nvCxnSpPr>
        <p:spPr>
          <a:xfrm rot="10800000" flipV="1">
            <a:off x="2071670" y="3500438"/>
            <a:ext cx="2000264" cy="228601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hape 48"/>
          <p:cNvCxnSpPr>
            <a:stCxn id="19" idx="3"/>
          </p:cNvCxnSpPr>
          <p:nvPr/>
        </p:nvCxnSpPr>
        <p:spPr>
          <a:xfrm>
            <a:off x="4572000" y="3500438"/>
            <a:ext cx="1928826" cy="221457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hape 50"/>
          <p:cNvCxnSpPr>
            <a:stCxn id="23" idx="1"/>
          </p:cNvCxnSpPr>
          <p:nvPr/>
        </p:nvCxnSpPr>
        <p:spPr>
          <a:xfrm rot="10800000" flipV="1">
            <a:off x="3000364" y="4214818"/>
            <a:ext cx="1071570" cy="150019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hape 52"/>
          <p:cNvCxnSpPr>
            <a:stCxn id="23" idx="3"/>
          </p:cNvCxnSpPr>
          <p:nvPr/>
        </p:nvCxnSpPr>
        <p:spPr>
          <a:xfrm>
            <a:off x="4572000" y="4214818"/>
            <a:ext cx="1000132" cy="142876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75468" name="Object 2"/>
          <p:cNvGraphicFramePr>
            <a:graphicFrameLocks noChangeAspect="1"/>
          </p:cNvGraphicFramePr>
          <p:nvPr/>
        </p:nvGraphicFramePr>
        <p:xfrm>
          <a:off x="1001713" y="5734069"/>
          <a:ext cx="6586537" cy="481013"/>
        </p:xfrm>
        <a:graphic>
          <a:graphicData uri="http://schemas.openxmlformats.org/presentationml/2006/ole">
            <mc:AlternateContent xmlns:mc="http://schemas.openxmlformats.org/markup-compatibility/2006">
              <mc:Choice xmlns:v="urn:schemas-microsoft-com:vml" Requires="v">
                <p:oleObj spid="_x0000_s87411" name="משוואה" r:id="rId12" imgW="2133360" imgH="177480" progId="Equation.3">
                  <p:embed/>
                </p:oleObj>
              </mc:Choice>
              <mc:Fallback>
                <p:oleObj name="משוואה" r:id="rId12" imgW="213336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1713" y="5734069"/>
                        <a:ext cx="6586537"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71" name="Straight Arrow Connector 570"/>
          <p:cNvCxnSpPr>
            <a:stCxn id="23" idx="2"/>
            <a:endCxn id="25" idx="0"/>
          </p:cNvCxnSpPr>
          <p:nvPr/>
        </p:nvCxnSpPr>
        <p:spPr>
          <a:xfrm rot="5400000">
            <a:off x="4143372" y="460772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071934" y="4786322"/>
            <a:ext cx="500066" cy="428628"/>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5469" name="Object 13"/>
          <p:cNvGraphicFramePr>
            <a:graphicFrameLocks noChangeAspect="1"/>
          </p:cNvGraphicFramePr>
          <p:nvPr/>
        </p:nvGraphicFramePr>
        <p:xfrm>
          <a:off x="4214810" y="4849825"/>
          <a:ext cx="280987" cy="293687"/>
        </p:xfrm>
        <a:graphic>
          <a:graphicData uri="http://schemas.openxmlformats.org/presentationml/2006/ole">
            <mc:AlternateContent xmlns:mc="http://schemas.openxmlformats.org/markup-compatibility/2006">
              <mc:Choice xmlns:v="urn:schemas-microsoft-com:vml" Requires="v">
                <p:oleObj spid="_x0000_s87412" name="משוואה" r:id="rId14" imgW="126720" imgH="152280" progId="Equation.3">
                  <p:embed/>
                </p:oleObj>
              </mc:Choice>
              <mc:Fallback>
                <p:oleObj name="משוואה" r:id="rId14" imgW="126720" imgH="152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810" y="4849825"/>
                        <a:ext cx="2809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 name="Straight Arrow Connector 29"/>
          <p:cNvCxnSpPr>
            <a:stCxn id="25" idx="2"/>
          </p:cNvCxnSpPr>
          <p:nvPr/>
        </p:nvCxnSpPr>
        <p:spPr>
          <a:xfrm rot="16200000" flipH="1">
            <a:off x="4054073" y="5482843"/>
            <a:ext cx="57150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27845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lnSpc>
                <a:spcPct val="120000"/>
              </a:lnSpc>
              <a:buNone/>
            </a:pPr>
            <a:r>
              <a:rPr lang="en-US" dirty="0" smtClean="0"/>
              <a:t> </a:t>
            </a:r>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gn="ctr">
              <a:lnSpc>
                <a:spcPct val="120000"/>
              </a:lnSpc>
              <a:buNone/>
            </a:pPr>
            <a:r>
              <a:rPr lang="en-US" dirty="0" smtClean="0"/>
              <a:t>Each internal node of the tree is associated with a single production</a:t>
            </a:r>
          </a:p>
        </p:txBody>
      </p:sp>
      <p:sp>
        <p:nvSpPr>
          <p:cNvPr id="2" name="Title 1"/>
          <p:cNvSpPr>
            <a:spLocks noGrp="1"/>
          </p:cNvSpPr>
          <p:nvPr>
            <p:ph type="title"/>
          </p:nvPr>
        </p:nvSpPr>
        <p:spPr/>
        <p:txBody>
          <a:bodyPr>
            <a:normAutofit/>
          </a:bodyPr>
          <a:lstStyle/>
          <a:p>
            <a:pPr algn="l"/>
            <a:r>
              <a:rPr lang="en-US" dirty="0" smtClean="0"/>
              <a:t>Context Free Grammar - Example</a:t>
            </a:r>
            <a:endParaRPr lang="en-US" dirty="0"/>
          </a:p>
        </p:txBody>
      </p:sp>
      <p:graphicFrame>
        <p:nvGraphicFramePr>
          <p:cNvPr id="275468" name="Object 2"/>
          <p:cNvGraphicFramePr>
            <a:graphicFrameLocks noChangeAspect="1"/>
          </p:cNvGraphicFramePr>
          <p:nvPr>
            <p:extLst>
              <p:ext uri="{D42A27DB-BD31-4B8C-83A1-F6EECF244321}">
                <p14:modId xmlns:p14="http://schemas.microsoft.com/office/powerpoint/2010/main" val="1793086979"/>
              </p:ext>
            </p:extLst>
          </p:nvPr>
        </p:nvGraphicFramePr>
        <p:xfrm>
          <a:off x="1968500" y="4167187"/>
          <a:ext cx="5880100" cy="481013"/>
        </p:xfrm>
        <a:graphic>
          <a:graphicData uri="http://schemas.openxmlformats.org/presentationml/2006/ole">
            <mc:AlternateContent xmlns:mc="http://schemas.openxmlformats.org/markup-compatibility/2006">
              <mc:Choice xmlns:v="urn:schemas-microsoft-com:vml" Requires="v">
                <p:oleObj spid="_x0000_s88430" name="משוואה" r:id="rId3" imgW="1904760" imgH="177480" progId="Equation.3">
                  <p:embed/>
                </p:oleObj>
              </mc:Choice>
              <mc:Fallback>
                <p:oleObj name="משוואה" r:id="rId3" imgW="190476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0" y="4167187"/>
                        <a:ext cx="58801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4" name="Group 33"/>
          <p:cNvGrpSpPr/>
          <p:nvPr/>
        </p:nvGrpSpPr>
        <p:grpSpPr>
          <a:xfrm>
            <a:off x="2347874" y="1523985"/>
            <a:ext cx="4500594" cy="2571768"/>
            <a:chOff x="1785918" y="2357428"/>
            <a:chExt cx="4500594" cy="2571768"/>
          </a:xfrm>
        </p:grpSpPr>
        <p:sp>
          <p:nvSpPr>
            <p:cNvPr id="23" name="Rectangle 22"/>
            <p:cNvSpPr/>
            <p:nvPr/>
          </p:nvSpPr>
          <p:spPr>
            <a:xfrm>
              <a:off x="4071934" y="3571874"/>
              <a:ext cx="500066" cy="428628"/>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785918" y="2357428"/>
              <a:ext cx="4500594" cy="2571768"/>
              <a:chOff x="1785918" y="2357428"/>
              <a:chExt cx="4500594" cy="2571768"/>
            </a:xfrm>
          </p:grpSpPr>
          <p:graphicFrame>
            <p:nvGraphicFramePr>
              <p:cNvPr id="22" name="Object 5"/>
              <p:cNvGraphicFramePr>
                <a:graphicFrameLocks noChangeAspect="1"/>
              </p:cNvGraphicFramePr>
              <p:nvPr/>
            </p:nvGraphicFramePr>
            <p:xfrm>
              <a:off x="4198938" y="3643312"/>
              <a:ext cx="280987" cy="293687"/>
            </p:xfrm>
            <a:graphic>
              <a:graphicData uri="http://schemas.openxmlformats.org/presentationml/2006/ole">
                <mc:AlternateContent xmlns:mc="http://schemas.openxmlformats.org/markup-compatibility/2006">
                  <mc:Choice xmlns:v="urn:schemas-microsoft-com:vml" Requires="v">
                    <p:oleObj spid="_x0000_s88431" name="משוואה" r:id="rId5" imgW="126720" imgH="152280" progId="Equation.3">
                      <p:embed/>
                    </p:oleObj>
                  </mc:Choice>
                  <mc:Fallback>
                    <p:oleObj name="משוואה" r:id="rId5" imgW="12672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938" y="3643312"/>
                            <a:ext cx="2809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nvSpPr>
            <p:spPr>
              <a:xfrm>
                <a:off x="4071934" y="4214816"/>
                <a:ext cx="500066" cy="428628"/>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5469" name="Object 13"/>
              <p:cNvGraphicFramePr>
                <a:graphicFrameLocks noChangeAspect="1"/>
              </p:cNvGraphicFramePr>
              <p:nvPr/>
            </p:nvGraphicFramePr>
            <p:xfrm>
              <a:off x="4214810" y="4286254"/>
              <a:ext cx="280987" cy="293687"/>
            </p:xfrm>
            <a:graphic>
              <a:graphicData uri="http://schemas.openxmlformats.org/presentationml/2006/ole">
                <mc:AlternateContent xmlns:mc="http://schemas.openxmlformats.org/markup-compatibility/2006">
                  <mc:Choice xmlns:v="urn:schemas-microsoft-com:vml" Requires="v">
                    <p:oleObj spid="_x0000_s88432" name="משוואה" r:id="rId7" imgW="126720" imgH="152280" progId="Equation.3">
                      <p:embed/>
                    </p:oleObj>
                  </mc:Choice>
                  <mc:Fallback>
                    <p:oleObj name="משוואה" r:id="rId7" imgW="12672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0" y="4286254"/>
                            <a:ext cx="2809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1785918" y="2357428"/>
                <a:ext cx="4500594" cy="2571768"/>
                <a:chOff x="1785918" y="2571744"/>
                <a:chExt cx="4500594" cy="2571768"/>
              </a:xfrm>
            </p:grpSpPr>
            <p:grpSp>
              <p:nvGrpSpPr>
                <p:cNvPr id="5" name="Group 15"/>
                <p:cNvGrpSpPr/>
                <p:nvPr/>
              </p:nvGrpSpPr>
              <p:grpSpPr>
                <a:xfrm>
                  <a:off x="4071934" y="2571744"/>
                  <a:ext cx="500066" cy="572298"/>
                  <a:chOff x="4071934" y="2571744"/>
                  <a:chExt cx="500066" cy="572298"/>
                </a:xfrm>
              </p:grpSpPr>
              <p:graphicFrame>
                <p:nvGraphicFramePr>
                  <p:cNvPr id="275463" name="Object 5"/>
                  <p:cNvGraphicFramePr>
                    <a:graphicFrameLocks noChangeAspect="1"/>
                  </p:cNvGraphicFramePr>
                  <p:nvPr/>
                </p:nvGraphicFramePr>
                <p:xfrm>
                  <a:off x="4198938" y="2620963"/>
                  <a:ext cx="280987" cy="293687"/>
                </p:xfrm>
                <a:graphic>
                  <a:graphicData uri="http://schemas.openxmlformats.org/presentationml/2006/ole">
                    <mc:AlternateContent xmlns:mc="http://schemas.openxmlformats.org/markup-compatibility/2006">
                      <mc:Choice xmlns:v="urn:schemas-microsoft-com:vml" Requires="v">
                        <p:oleObj spid="_x0000_s88433" name="משוואה" r:id="rId8" imgW="126720" imgH="152280" progId="Equation.3">
                          <p:embed/>
                        </p:oleObj>
                      </mc:Choice>
                      <mc:Fallback>
                        <p:oleObj name="משוואה" r:id="rId8" imgW="126720" imgH="152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8938" y="2620963"/>
                                <a:ext cx="2809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4071934" y="2571744"/>
                    <a:ext cx="500066" cy="428628"/>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2"/>
                    <a:endCxn id="19" idx="0"/>
                  </p:cNvCxnSpPr>
                  <p:nvPr/>
                </p:nvCxnSpPr>
                <p:spPr>
                  <a:xfrm rot="5400000">
                    <a:off x="4250529" y="3071810"/>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 name="Group 16"/>
                <p:cNvGrpSpPr/>
                <p:nvPr/>
              </p:nvGrpSpPr>
              <p:grpSpPr>
                <a:xfrm>
                  <a:off x="4071934" y="3143248"/>
                  <a:ext cx="500066" cy="643736"/>
                  <a:chOff x="4071934" y="2428868"/>
                  <a:chExt cx="500066" cy="643736"/>
                </a:xfrm>
              </p:grpSpPr>
              <p:graphicFrame>
                <p:nvGraphicFramePr>
                  <p:cNvPr id="18" name="Object 5"/>
                  <p:cNvGraphicFramePr>
                    <a:graphicFrameLocks noChangeAspect="1"/>
                  </p:cNvGraphicFramePr>
                  <p:nvPr/>
                </p:nvGraphicFramePr>
                <p:xfrm>
                  <a:off x="4198938" y="2500306"/>
                  <a:ext cx="280987" cy="293687"/>
                </p:xfrm>
                <a:graphic>
                  <a:graphicData uri="http://schemas.openxmlformats.org/presentationml/2006/ole">
                    <mc:AlternateContent xmlns:mc="http://schemas.openxmlformats.org/markup-compatibility/2006">
                      <mc:Choice xmlns:v="urn:schemas-microsoft-com:vml" Requires="v">
                        <p:oleObj spid="_x0000_s88434" name="משוואה" r:id="rId10" imgW="126720" imgH="152280" progId="Equation.3">
                          <p:embed/>
                        </p:oleObj>
                      </mc:Choice>
                      <mc:Fallback>
                        <p:oleObj name="משוואה" r:id="rId10" imgW="12672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938" y="2500306"/>
                                <a:ext cx="2809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4071934" y="2428868"/>
                    <a:ext cx="500066" cy="428628"/>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9" idx="2"/>
                    <a:endCxn id="23" idx="0"/>
                  </p:cNvCxnSpPr>
                  <p:nvPr/>
                </p:nvCxnSpPr>
                <p:spPr>
                  <a:xfrm rot="5400000">
                    <a:off x="4214810" y="296465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1" name="Shape 40"/>
                <p:cNvCxnSpPr>
                  <a:stCxn id="12" idx="1"/>
                </p:cNvCxnSpPr>
                <p:nvPr/>
              </p:nvCxnSpPr>
              <p:spPr>
                <a:xfrm rot="10800000" flipV="1">
                  <a:off x="1785918" y="2786058"/>
                  <a:ext cx="2286016" cy="228601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hape 48"/>
                <p:cNvCxnSpPr>
                  <a:stCxn id="19" idx="3"/>
                </p:cNvCxnSpPr>
                <p:nvPr/>
              </p:nvCxnSpPr>
              <p:spPr>
                <a:xfrm>
                  <a:off x="4572000" y="3357562"/>
                  <a:ext cx="1714512" cy="178595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1" name="Straight Arrow Connector 570"/>
                <p:cNvCxnSpPr>
                  <a:stCxn id="23" idx="2"/>
                  <a:endCxn id="25" idx="0"/>
                </p:cNvCxnSpPr>
                <p:nvPr/>
              </p:nvCxnSpPr>
              <p:spPr>
                <a:xfrm rot="5400000">
                  <a:off x="4214810" y="4321975"/>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4196950" y="4982776"/>
                  <a:ext cx="285752" cy="35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cxnSp>
        <p:nvCxnSpPr>
          <p:cNvPr id="42" name="Shape 41"/>
          <p:cNvCxnSpPr>
            <a:stCxn id="12" idx="3"/>
          </p:cNvCxnSpPr>
          <p:nvPr/>
        </p:nvCxnSpPr>
        <p:spPr>
          <a:xfrm>
            <a:off x="5133956" y="1738299"/>
            <a:ext cx="2428892" cy="242889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hape 49"/>
          <p:cNvCxnSpPr>
            <a:stCxn id="23" idx="3"/>
          </p:cNvCxnSpPr>
          <p:nvPr/>
        </p:nvCxnSpPr>
        <p:spPr>
          <a:xfrm>
            <a:off x="5133956" y="2952745"/>
            <a:ext cx="1000132" cy="114300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hape 54"/>
          <p:cNvCxnSpPr>
            <a:stCxn id="23" idx="1"/>
          </p:cNvCxnSpPr>
          <p:nvPr/>
        </p:nvCxnSpPr>
        <p:spPr>
          <a:xfrm rot="10800000" flipV="1">
            <a:off x="3776634" y="2952745"/>
            <a:ext cx="857256" cy="107157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19" idx="1"/>
          </p:cNvCxnSpPr>
          <p:nvPr/>
        </p:nvCxnSpPr>
        <p:spPr>
          <a:xfrm rot="10800000" flipV="1">
            <a:off x="2919378" y="2309803"/>
            <a:ext cx="1714512" cy="171451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90825" name="Object 4"/>
          <p:cNvGraphicFramePr>
            <a:graphicFrameLocks noChangeAspect="1"/>
          </p:cNvGraphicFramePr>
          <p:nvPr>
            <p:extLst>
              <p:ext uri="{D42A27DB-BD31-4B8C-83A1-F6EECF244321}">
                <p14:modId xmlns:p14="http://schemas.microsoft.com/office/powerpoint/2010/main" val="1344298636"/>
              </p:ext>
            </p:extLst>
          </p:nvPr>
        </p:nvGraphicFramePr>
        <p:xfrm>
          <a:off x="1133428" y="1523985"/>
          <a:ext cx="1684338" cy="481013"/>
        </p:xfrm>
        <a:graphic>
          <a:graphicData uri="http://schemas.openxmlformats.org/presentationml/2006/ole">
            <mc:AlternateContent xmlns:mc="http://schemas.openxmlformats.org/markup-compatibility/2006">
              <mc:Choice xmlns:v="urn:schemas-microsoft-com:vml" Requires="v">
                <p:oleObj spid="_x0000_s88435" name="משוואה" r:id="rId11" imgW="545760" imgH="177480" progId="Equation.3">
                  <p:embed/>
                </p:oleObj>
              </mc:Choice>
              <mc:Fallback>
                <p:oleObj name="משוואה" r:id="rId11" imgW="54576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3428" y="1523985"/>
                        <a:ext cx="1684338"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0826" name="Object 4"/>
          <p:cNvGraphicFramePr>
            <a:graphicFrameLocks noChangeAspect="1"/>
          </p:cNvGraphicFramePr>
          <p:nvPr>
            <p:extLst>
              <p:ext uri="{D42A27DB-BD31-4B8C-83A1-F6EECF244321}">
                <p14:modId xmlns:p14="http://schemas.microsoft.com/office/powerpoint/2010/main" val="3494927766"/>
              </p:ext>
            </p:extLst>
          </p:nvPr>
        </p:nvGraphicFramePr>
        <p:xfrm>
          <a:off x="919114" y="3290888"/>
          <a:ext cx="1293812" cy="447675"/>
        </p:xfrm>
        <a:graphic>
          <a:graphicData uri="http://schemas.openxmlformats.org/presentationml/2006/ole">
            <mc:AlternateContent xmlns:mc="http://schemas.openxmlformats.org/markup-compatibility/2006">
              <mc:Choice xmlns:v="urn:schemas-microsoft-com:vml" Requires="v">
                <p:oleObj spid="_x0000_s88436" name="משוואה" r:id="rId13" imgW="419040" imgH="164880" progId="Equation.3">
                  <p:embed/>
                </p:oleObj>
              </mc:Choice>
              <mc:Fallback>
                <p:oleObj name="משוואה" r:id="rId13" imgW="41904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9114" y="3290888"/>
                        <a:ext cx="129381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2" name="Straight Arrow Connector 61"/>
          <p:cNvCxnSpPr>
            <a:stCxn id="12" idx="1"/>
          </p:cNvCxnSpPr>
          <p:nvPr/>
        </p:nvCxnSpPr>
        <p:spPr>
          <a:xfrm rot="10800000">
            <a:off x="2776502" y="1738299"/>
            <a:ext cx="185738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061990" y="1523985"/>
            <a:ext cx="1643074"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19" idx="1"/>
          </p:cNvCxnSpPr>
          <p:nvPr/>
        </p:nvCxnSpPr>
        <p:spPr>
          <a:xfrm rot="10800000">
            <a:off x="2705064" y="1881175"/>
            <a:ext cx="1928826"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3" idx="1"/>
          </p:cNvCxnSpPr>
          <p:nvPr/>
        </p:nvCxnSpPr>
        <p:spPr>
          <a:xfrm rot="10800000">
            <a:off x="2633626" y="2095489"/>
            <a:ext cx="2000264" cy="857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5" idx="1"/>
          </p:cNvCxnSpPr>
          <p:nvPr/>
        </p:nvCxnSpPr>
        <p:spPr>
          <a:xfrm rot="10800000">
            <a:off x="2204998" y="3524249"/>
            <a:ext cx="2428892"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919114" y="3238497"/>
            <a:ext cx="1285884"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46E0E4-908A-4724-B308-E4F6AE4FA0DD}"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09133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08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0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1" grpId="0" animBg="1"/>
      <p:bldP spid="7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fontScale="90000"/>
          </a:bodyPr>
          <a:lstStyle/>
          <a:p>
            <a:r>
              <a:rPr lang="en-US" dirty="0"/>
              <a:t>Context Free Grammar </a:t>
            </a:r>
            <a:r>
              <a:rPr lang="en-US" dirty="0" smtClean="0"/>
              <a:t>(CFG) - </a:t>
            </a:r>
            <a:r>
              <a:rPr lang="en-US" dirty="0"/>
              <a:t>Example</a:t>
            </a:r>
            <a:endParaRPr lang="id-ID" dirty="0"/>
          </a:p>
        </p:txBody>
      </p:sp>
      <p:sp>
        <p:nvSpPr>
          <p:cNvPr id="3" name="Content Placeholder 2"/>
          <p:cNvSpPr>
            <a:spLocks noGrp="1"/>
          </p:cNvSpPr>
          <p:nvPr>
            <p:ph idx="1"/>
          </p:nvPr>
        </p:nvSpPr>
        <p:spPr>
          <a:xfrm>
            <a:off x="628650" y="1219200"/>
            <a:ext cx="8134350" cy="5257349"/>
          </a:xfrm>
        </p:spPr>
        <p:txBody>
          <a:bodyPr>
            <a:normAutofit fontScale="77500" lnSpcReduction="20000"/>
          </a:bodyPr>
          <a:lstStyle/>
          <a:p>
            <a:r>
              <a:rPr lang="en-US" dirty="0"/>
              <a:t>E</a:t>
            </a:r>
            <a:r>
              <a:rPr lang="en-US" dirty="0" smtClean="0"/>
              <a:t>xample </a:t>
            </a:r>
            <a:r>
              <a:rPr lang="en-US" dirty="0"/>
              <a:t>of a context-free grammar, which we call </a:t>
            </a:r>
            <a:r>
              <a:rPr lang="en-US" dirty="0" smtClean="0"/>
              <a:t>G</a:t>
            </a:r>
            <a:r>
              <a:rPr lang="en-US" baseline="-25000" dirty="0"/>
              <a:t>3</a:t>
            </a:r>
            <a:r>
              <a:rPr lang="en-US" dirty="0"/>
              <a:t/>
            </a:r>
            <a:br>
              <a:rPr lang="en-US" dirty="0"/>
            </a:br>
            <a:r>
              <a:rPr lang="en-US" dirty="0"/>
              <a:t/>
            </a:r>
            <a:br>
              <a:rPr lang="en-US" dirty="0"/>
            </a:br>
            <a:r>
              <a:rPr lang="pt-BR" i="1" dirty="0" smtClean="0"/>
              <a:t>A </a:t>
            </a:r>
            <a:r>
              <a:rPr lang="pt-BR" i="1" dirty="0"/>
              <a:t>→ 0A1</a:t>
            </a:r>
            <a:br>
              <a:rPr lang="pt-BR" i="1" dirty="0"/>
            </a:br>
            <a:r>
              <a:rPr lang="pt-BR" i="1" dirty="0"/>
              <a:t>A → B</a:t>
            </a:r>
            <a:br>
              <a:rPr lang="pt-BR" i="1" dirty="0"/>
            </a:br>
            <a:r>
              <a:rPr lang="pt-BR" i="1" dirty="0"/>
              <a:t>B → #</a:t>
            </a:r>
            <a:r>
              <a:rPr lang="pt-BR" dirty="0"/>
              <a:t/>
            </a:r>
            <a:br>
              <a:rPr lang="pt-BR" dirty="0"/>
            </a:br>
            <a:endParaRPr lang="pt-BR" dirty="0" smtClean="0"/>
          </a:p>
          <a:p>
            <a:r>
              <a:rPr lang="en-US" dirty="0" smtClean="0"/>
              <a:t>For </a:t>
            </a:r>
            <a:r>
              <a:rPr lang="en-US" dirty="0"/>
              <a:t>example, grammar </a:t>
            </a:r>
            <a:r>
              <a:rPr lang="en-US" dirty="0" smtClean="0"/>
              <a:t>G</a:t>
            </a:r>
            <a:r>
              <a:rPr lang="en-US" baseline="-25000" dirty="0"/>
              <a:t>3</a:t>
            </a:r>
            <a:r>
              <a:rPr lang="en-US" baseline="-25000" dirty="0" smtClean="0"/>
              <a:t>  </a:t>
            </a:r>
            <a:r>
              <a:rPr lang="en-US" dirty="0" smtClean="0"/>
              <a:t>generates </a:t>
            </a:r>
            <a:r>
              <a:rPr lang="en-US" dirty="0"/>
              <a:t>the string </a:t>
            </a:r>
            <a:r>
              <a:rPr lang="en-US" i="1" dirty="0" smtClean="0"/>
              <a:t>000#111</a:t>
            </a:r>
          </a:p>
          <a:p>
            <a:r>
              <a:rPr lang="en-US" dirty="0" smtClean="0"/>
              <a:t>The </a:t>
            </a:r>
            <a:r>
              <a:rPr lang="en-US" dirty="0"/>
              <a:t>sequence </a:t>
            </a:r>
            <a:r>
              <a:rPr lang="en-US" dirty="0" smtClean="0"/>
              <a:t>of substitutions </a:t>
            </a:r>
            <a:r>
              <a:rPr lang="en-US" dirty="0"/>
              <a:t>to obtain a string is called a </a:t>
            </a:r>
            <a:r>
              <a:rPr lang="en-US" dirty="0">
                <a:solidFill>
                  <a:srgbClr val="C00000"/>
                </a:solidFill>
              </a:rPr>
              <a:t>derivation</a:t>
            </a:r>
            <a:r>
              <a:rPr lang="en-US" dirty="0"/>
              <a:t>. A derivation of </a:t>
            </a:r>
            <a:r>
              <a:rPr lang="en-US" dirty="0" smtClean="0"/>
              <a:t>string 000#111 </a:t>
            </a:r>
            <a:r>
              <a:rPr lang="en-US" dirty="0"/>
              <a:t>in grammar </a:t>
            </a:r>
            <a:r>
              <a:rPr lang="en-US" dirty="0" smtClean="0"/>
              <a:t>G</a:t>
            </a:r>
            <a:r>
              <a:rPr lang="en-US" baseline="-25000" dirty="0"/>
              <a:t>3</a:t>
            </a:r>
            <a:r>
              <a:rPr lang="en-US" baseline="-25000" dirty="0" smtClean="0"/>
              <a:t> </a:t>
            </a:r>
            <a:r>
              <a:rPr lang="en-US" dirty="0" smtClean="0"/>
              <a:t>is</a:t>
            </a:r>
            <a:r>
              <a:rPr lang="en-US" dirty="0"/>
              <a:t/>
            </a:r>
            <a:br>
              <a:rPr lang="en-US" dirty="0"/>
            </a:br>
            <a:endParaRPr lang="en-US" dirty="0" smtClean="0"/>
          </a:p>
          <a:p>
            <a:pPr marL="0" indent="0">
              <a:buNone/>
            </a:pPr>
            <a:r>
              <a:rPr lang="en-US" dirty="0"/>
              <a:t> </a:t>
            </a:r>
            <a:r>
              <a:rPr lang="en-US" dirty="0" smtClean="0"/>
              <a:t>  </a:t>
            </a:r>
            <a:r>
              <a:rPr lang="en-US" i="1" dirty="0" smtClean="0"/>
              <a:t>A </a:t>
            </a:r>
            <a:r>
              <a:rPr lang="en-US" i="1" dirty="0"/>
              <a:t>⇒ 0A1 ⇒ 00A11 ⇒ 000A111 ⇒ 000B111 ⇒ </a:t>
            </a:r>
            <a:r>
              <a:rPr lang="en-US" i="1" dirty="0" smtClean="0"/>
              <a:t>000#111</a:t>
            </a:r>
            <a:r>
              <a:rPr lang="en-US" dirty="0"/>
              <a:t/>
            </a:r>
            <a:br>
              <a:rPr lang="en-US" dirty="0"/>
            </a:br>
            <a:endParaRPr lang="en-US" dirty="0" smtClean="0"/>
          </a:p>
          <a:p>
            <a:r>
              <a:rPr lang="en-US" dirty="0" smtClean="0"/>
              <a:t>We abbreviate several </a:t>
            </a:r>
            <a:r>
              <a:rPr lang="en-US" dirty="0"/>
              <a:t>rules with the same left-hand variable, using the symbol “ </a:t>
            </a:r>
            <a:r>
              <a:rPr lang="en-US" dirty="0">
                <a:solidFill>
                  <a:srgbClr val="C00000"/>
                </a:solidFill>
              </a:rPr>
              <a:t>|</a:t>
            </a:r>
            <a:r>
              <a:rPr lang="en-US" dirty="0"/>
              <a:t> ” as an “</a:t>
            </a:r>
            <a:r>
              <a:rPr lang="en-US" dirty="0" smtClean="0"/>
              <a:t>or”</a:t>
            </a:r>
          </a:p>
          <a:p>
            <a:pPr lvl="1"/>
            <a:r>
              <a:rPr lang="en-US" dirty="0"/>
              <a:t>A → 0A1 and A → B</a:t>
            </a:r>
            <a:br>
              <a:rPr lang="en-US" dirty="0"/>
            </a:br>
            <a:r>
              <a:rPr lang="en-US" dirty="0"/>
              <a:t/>
            </a:r>
            <a:br>
              <a:rPr lang="en-US" dirty="0"/>
            </a:br>
            <a:r>
              <a:rPr lang="id-ID" dirty="0" smtClean="0">
                <a:solidFill>
                  <a:srgbClr val="C00000"/>
                </a:solidFill>
              </a:rPr>
              <a:t>A </a:t>
            </a:r>
            <a:r>
              <a:rPr lang="id-ID" dirty="0">
                <a:solidFill>
                  <a:srgbClr val="C00000"/>
                </a:solidFill>
              </a:rPr>
              <a:t>→ 0A1 | </a:t>
            </a:r>
            <a:r>
              <a:rPr lang="id-ID" dirty="0" smtClean="0">
                <a:solidFill>
                  <a:srgbClr val="C00000"/>
                </a:solidFill>
              </a:rPr>
              <a:t>B</a:t>
            </a:r>
            <a:endParaRPr lang="en-US" dirty="0" smtClean="0">
              <a:solidFill>
                <a:srgbClr val="C00000"/>
              </a:solidFill>
            </a:endParaRPr>
          </a:p>
          <a:p>
            <a:r>
              <a:rPr lang="en-US" dirty="0" smtClean="0"/>
              <a:t>We </a:t>
            </a:r>
            <a:r>
              <a:rPr lang="en-US" dirty="0" smtClean="0"/>
              <a:t>may </a:t>
            </a:r>
            <a:r>
              <a:rPr lang="en-US" dirty="0"/>
              <a:t>also represent the same information pictorially with a </a:t>
            </a:r>
            <a:r>
              <a:rPr lang="en-US" i="1" dirty="0"/>
              <a:t>parse </a:t>
            </a:r>
            <a:r>
              <a:rPr lang="en-US" i="1" dirty="0" smtClean="0"/>
              <a:t>tree</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4291117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210550" cy="1200149"/>
          </a:xfrm>
        </p:spPr>
        <p:txBody>
          <a:bodyPr>
            <a:normAutofit fontScale="90000"/>
          </a:bodyPr>
          <a:lstStyle/>
          <a:p>
            <a:r>
              <a:rPr lang="id-ID" dirty="0" err="1"/>
              <a:t>Parse</a:t>
            </a:r>
            <a:r>
              <a:rPr lang="id-ID" dirty="0"/>
              <a:t> </a:t>
            </a:r>
            <a:r>
              <a:rPr lang="en-US" dirty="0" err="1" smtClean="0"/>
              <a:t>T</a:t>
            </a:r>
            <a:r>
              <a:rPr lang="id-ID" dirty="0" err="1" smtClean="0"/>
              <a:t>ree</a:t>
            </a:r>
            <a:r>
              <a:rPr lang="id-ID" dirty="0" smtClean="0"/>
              <a:t> </a:t>
            </a:r>
            <a:r>
              <a:rPr lang="id-ID" dirty="0"/>
              <a:t>for 000#111 </a:t>
            </a:r>
            <a:r>
              <a:rPr lang="id-ID" dirty="0" err="1"/>
              <a:t>in</a:t>
            </a:r>
            <a:r>
              <a:rPr lang="id-ID" dirty="0"/>
              <a:t> </a:t>
            </a:r>
            <a:r>
              <a:rPr lang="en-US" dirty="0" err="1" smtClean="0"/>
              <a:t>G</a:t>
            </a:r>
            <a:r>
              <a:rPr lang="id-ID" dirty="0" err="1" smtClean="0"/>
              <a:t>rammar</a:t>
            </a:r>
            <a:r>
              <a:rPr lang="id-ID" dirty="0" smtClean="0"/>
              <a:t> </a:t>
            </a:r>
            <a:r>
              <a:rPr lang="id-ID" dirty="0" smtClean="0"/>
              <a:t>G</a:t>
            </a:r>
            <a:r>
              <a:rPr lang="en-US" baseline="-25000" dirty="0"/>
              <a:t>3</a:t>
            </a:r>
            <a:endParaRPr lang="id-ID" baseline="-25000"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a:t>
            </a:fld>
            <a:endParaRPr lang="en-US" dirty="0">
              <a:solidFill>
                <a:prstClr val="black">
                  <a:tint val="75000"/>
                </a:prstClr>
              </a:solidFill>
            </a:endParaRPr>
          </a:p>
        </p:txBody>
      </p:sp>
      <p:pic>
        <p:nvPicPr>
          <p:cNvPr id="5" name="Picture 4"/>
          <p:cNvPicPr>
            <a:picLocks noChangeAspect="1"/>
          </p:cNvPicPr>
          <p:nvPr/>
        </p:nvPicPr>
        <p:blipFill rotWithShape="1">
          <a:blip r:embed="rId2"/>
          <a:srcRect l="39167" t="22592" r="27083" b="30000"/>
          <a:stretch/>
        </p:blipFill>
        <p:spPr>
          <a:xfrm>
            <a:off x="1295400" y="1352549"/>
            <a:ext cx="6172200" cy="4876800"/>
          </a:xfrm>
          <a:prstGeom prst="rect">
            <a:avLst/>
          </a:prstGeom>
        </p:spPr>
      </p:pic>
    </p:spTree>
    <p:extLst>
      <p:ext uri="{BB962C8B-B14F-4D97-AF65-F5344CB8AC3E}">
        <p14:creationId xmlns:p14="http://schemas.microsoft.com/office/powerpoint/2010/main" val="248605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942898"/>
            <a:ext cx="7981950" cy="2686502"/>
          </a:xfrm>
        </p:spPr>
        <p:txBody>
          <a:bodyPr>
            <a:normAutofit fontScale="77500" lnSpcReduction="20000"/>
          </a:bodyPr>
          <a:lstStyle/>
          <a:p>
            <a:r>
              <a:rPr lang="en-US" dirty="0"/>
              <a:t>Grammar G</a:t>
            </a:r>
            <a:r>
              <a:rPr lang="en-US" baseline="-25000" dirty="0"/>
              <a:t>2</a:t>
            </a:r>
            <a:r>
              <a:rPr lang="en-US" dirty="0"/>
              <a:t> </a:t>
            </a:r>
            <a:r>
              <a:rPr lang="en-US" dirty="0" smtClean="0"/>
              <a:t>has:</a:t>
            </a:r>
          </a:p>
          <a:p>
            <a:pPr lvl="1"/>
            <a:r>
              <a:rPr lang="en-US" dirty="0" smtClean="0">
                <a:solidFill>
                  <a:srgbClr val="C00000"/>
                </a:solidFill>
              </a:rPr>
              <a:t>10 </a:t>
            </a:r>
            <a:r>
              <a:rPr lang="en-US" dirty="0">
                <a:solidFill>
                  <a:srgbClr val="C00000"/>
                </a:solidFill>
              </a:rPr>
              <a:t>variables </a:t>
            </a:r>
            <a:r>
              <a:rPr lang="en-US" dirty="0"/>
              <a:t>(the capitalized grammatical terms written inside </a:t>
            </a:r>
            <a:r>
              <a:rPr lang="en-US" dirty="0" smtClean="0"/>
              <a:t>brackets)</a:t>
            </a:r>
          </a:p>
          <a:p>
            <a:pPr lvl="1"/>
            <a:r>
              <a:rPr lang="en-US" dirty="0" smtClean="0">
                <a:solidFill>
                  <a:srgbClr val="C00000"/>
                </a:solidFill>
              </a:rPr>
              <a:t>27 </a:t>
            </a:r>
            <a:r>
              <a:rPr lang="en-US" dirty="0">
                <a:solidFill>
                  <a:srgbClr val="C00000"/>
                </a:solidFill>
              </a:rPr>
              <a:t>terminals </a:t>
            </a:r>
            <a:r>
              <a:rPr lang="en-US" dirty="0"/>
              <a:t>(the standard English alphabet plus a space </a:t>
            </a:r>
            <a:r>
              <a:rPr lang="en-US" dirty="0" smtClean="0"/>
              <a:t>character)</a:t>
            </a:r>
          </a:p>
          <a:p>
            <a:pPr lvl="1"/>
            <a:r>
              <a:rPr lang="en-US" dirty="0" smtClean="0">
                <a:solidFill>
                  <a:srgbClr val="C00000"/>
                </a:solidFill>
              </a:rPr>
              <a:t>18 rules</a:t>
            </a:r>
            <a:endParaRPr lang="en-US" dirty="0">
              <a:solidFill>
                <a:srgbClr val="C00000"/>
              </a:solidFill>
            </a:endParaRPr>
          </a:p>
          <a:p>
            <a:r>
              <a:rPr lang="en-US" dirty="0"/>
              <a:t>Strings in </a:t>
            </a:r>
            <a:r>
              <a:rPr lang="en-US" dirty="0" smtClean="0"/>
              <a:t>L(</a:t>
            </a:r>
            <a:r>
              <a:rPr lang="en-US" dirty="0"/>
              <a:t>G</a:t>
            </a:r>
            <a:r>
              <a:rPr lang="en-US" baseline="-25000" dirty="0"/>
              <a:t>2</a:t>
            </a:r>
            <a:r>
              <a:rPr lang="en-US" dirty="0" smtClean="0"/>
              <a:t>) </a:t>
            </a:r>
            <a:r>
              <a:rPr lang="en-US" dirty="0"/>
              <a:t>include:</a:t>
            </a:r>
          </a:p>
          <a:p>
            <a:pPr lvl="1"/>
            <a:r>
              <a:rPr lang="en-US" dirty="0">
                <a:solidFill>
                  <a:srgbClr val="C00000"/>
                </a:solidFill>
              </a:rPr>
              <a:t>a boy sees</a:t>
            </a:r>
          </a:p>
          <a:p>
            <a:pPr lvl="1"/>
            <a:r>
              <a:rPr lang="en-US" dirty="0">
                <a:solidFill>
                  <a:srgbClr val="C00000"/>
                </a:solidFill>
              </a:rPr>
              <a:t>the boy sees a flower</a:t>
            </a:r>
          </a:p>
          <a:p>
            <a:pPr lvl="1"/>
            <a:r>
              <a:rPr lang="en-US" dirty="0">
                <a:solidFill>
                  <a:srgbClr val="C00000"/>
                </a:solidFill>
              </a:rPr>
              <a:t>a girl </a:t>
            </a:r>
            <a:r>
              <a:rPr lang="en-US" dirty="0" smtClean="0">
                <a:solidFill>
                  <a:srgbClr val="C00000"/>
                </a:solidFill>
              </a:rPr>
              <a:t>with </a:t>
            </a:r>
            <a:r>
              <a:rPr lang="en-US" dirty="0">
                <a:solidFill>
                  <a:srgbClr val="C00000"/>
                </a:solidFill>
              </a:rPr>
              <a:t>a flower likes the </a:t>
            </a:r>
            <a:r>
              <a:rPr lang="en-US" dirty="0" smtClean="0">
                <a:solidFill>
                  <a:srgbClr val="C00000"/>
                </a:solidFill>
              </a:rPr>
              <a:t>boy</a:t>
            </a:r>
          </a:p>
          <a:p>
            <a:r>
              <a:rPr lang="en-US" dirty="0"/>
              <a:t>Each of these strings has a derivation in grammar G</a:t>
            </a:r>
            <a:r>
              <a:rPr lang="en-US" baseline="-25000" dirty="0"/>
              <a:t>2</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p:cNvPicPr>
            <a:picLocks noChangeAspect="1"/>
          </p:cNvPicPr>
          <p:nvPr/>
        </p:nvPicPr>
        <p:blipFill rotWithShape="1">
          <a:blip r:embed="rId2"/>
          <a:srcRect l="16666" t="28518" r="15417" b="24815"/>
          <a:stretch/>
        </p:blipFill>
        <p:spPr>
          <a:xfrm>
            <a:off x="762000" y="990600"/>
            <a:ext cx="7491789" cy="2895600"/>
          </a:xfrm>
          <a:prstGeom prst="rect">
            <a:avLst/>
          </a:prstGeom>
        </p:spPr>
      </p:pic>
      <p:sp>
        <p:nvSpPr>
          <p:cNvPr id="2" name="Title 1"/>
          <p:cNvSpPr>
            <a:spLocks noGrp="1"/>
          </p:cNvSpPr>
          <p:nvPr>
            <p:ph type="title"/>
          </p:nvPr>
        </p:nvSpPr>
        <p:spPr/>
        <p:txBody>
          <a:bodyPr>
            <a:normAutofit fontScale="90000"/>
          </a:bodyPr>
          <a:lstStyle/>
          <a:p>
            <a:r>
              <a:rPr lang="en-US" dirty="0" smtClean="0"/>
              <a:t>CFG – Example of English Language</a:t>
            </a:r>
            <a:endParaRPr lang="id-ID" dirty="0"/>
          </a:p>
        </p:txBody>
      </p:sp>
    </p:spTree>
    <p:extLst>
      <p:ext uri="{BB962C8B-B14F-4D97-AF65-F5344CB8AC3E}">
        <p14:creationId xmlns:p14="http://schemas.microsoft.com/office/powerpoint/2010/main" val="1640721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Derivation </a:t>
            </a:r>
            <a:r>
              <a:rPr lang="en-US" dirty="0"/>
              <a:t>of the </a:t>
            </a:r>
            <a:r>
              <a:rPr lang="en-US" dirty="0" smtClean="0"/>
              <a:t>First </a:t>
            </a:r>
            <a:r>
              <a:rPr lang="en-US" dirty="0"/>
              <a:t>S</a:t>
            </a:r>
            <a:r>
              <a:rPr lang="en-US" dirty="0" smtClean="0"/>
              <a:t>tring</a:t>
            </a:r>
            <a:endParaRPr lang="id-ID" dirty="0"/>
          </a:p>
        </p:txBody>
      </p:sp>
      <p:sp>
        <p:nvSpPr>
          <p:cNvPr id="3" name="Content Placeholder 2"/>
          <p:cNvSpPr>
            <a:spLocks noGrp="1"/>
          </p:cNvSpPr>
          <p:nvPr>
            <p:ph idx="1"/>
          </p:nvPr>
        </p:nvSpPr>
        <p:spPr/>
        <p:txBody>
          <a:bodyPr/>
          <a:lstStyle/>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a:t>
            </a:fld>
            <a:endParaRPr lang="en-US" dirty="0">
              <a:solidFill>
                <a:prstClr val="black">
                  <a:tint val="75000"/>
                </a:prstClr>
              </a:solidFill>
            </a:endParaRPr>
          </a:p>
        </p:txBody>
      </p:sp>
      <p:pic>
        <p:nvPicPr>
          <p:cNvPr id="5" name="Picture 4"/>
          <p:cNvPicPr>
            <a:picLocks noChangeAspect="1"/>
          </p:cNvPicPr>
          <p:nvPr/>
        </p:nvPicPr>
        <p:blipFill rotWithShape="1">
          <a:blip r:embed="rId2"/>
          <a:srcRect l="25417" t="22592" r="24167" b="30741"/>
          <a:stretch/>
        </p:blipFill>
        <p:spPr>
          <a:xfrm>
            <a:off x="663818" y="1529103"/>
            <a:ext cx="7851531" cy="4087987"/>
          </a:xfrm>
          <a:prstGeom prst="rect">
            <a:avLst/>
          </a:prstGeom>
        </p:spPr>
      </p:pic>
    </p:spTree>
    <p:extLst>
      <p:ext uri="{BB962C8B-B14F-4D97-AF65-F5344CB8AC3E}">
        <p14:creationId xmlns:p14="http://schemas.microsoft.com/office/powerpoint/2010/main" val="2783980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lnSpc>
                <a:spcPct val="150000"/>
              </a:lnSpc>
              <a:buNone/>
            </a:pPr>
            <a:r>
              <a:rPr lang="en-US" dirty="0" smtClean="0"/>
              <a:t>A </a:t>
            </a:r>
            <a:r>
              <a:rPr lang="en-US" dirty="0" smtClean="0">
                <a:solidFill>
                  <a:srgbClr val="C00000"/>
                </a:solidFill>
              </a:rPr>
              <a:t>Context Free Grammar </a:t>
            </a:r>
            <a:r>
              <a:rPr lang="en-US" dirty="0" smtClean="0"/>
              <a:t>is a 4-tupple                  </a:t>
            </a:r>
            <a:br>
              <a:rPr lang="en-US" dirty="0" smtClean="0"/>
            </a:br>
            <a:r>
              <a:rPr lang="en-US" dirty="0" smtClean="0"/>
              <a:t>                 where:</a:t>
            </a:r>
          </a:p>
          <a:p>
            <a:pPr marL="514350" indent="-514350">
              <a:lnSpc>
                <a:spcPct val="150000"/>
              </a:lnSpc>
              <a:buFont typeface="+mj-lt"/>
              <a:buAutoNum type="arabicPeriod"/>
            </a:pPr>
            <a:r>
              <a:rPr lang="en-US" dirty="0" smtClean="0"/>
              <a:t>    is a finite set called the </a:t>
            </a:r>
            <a:r>
              <a:rPr lang="en-US" dirty="0" smtClean="0">
                <a:solidFill>
                  <a:srgbClr val="C00000"/>
                </a:solidFill>
              </a:rPr>
              <a:t>variables</a:t>
            </a:r>
          </a:p>
          <a:p>
            <a:pPr marL="514350" indent="-514350">
              <a:lnSpc>
                <a:spcPct val="150000"/>
              </a:lnSpc>
              <a:buFont typeface="+mj-lt"/>
              <a:buAutoNum type="arabicPeriod"/>
            </a:pPr>
            <a:r>
              <a:rPr lang="en-US" dirty="0" smtClean="0"/>
              <a:t>     is a finite set, </a:t>
            </a:r>
            <a:r>
              <a:rPr lang="en-US" dirty="0" smtClean="0">
                <a:solidFill>
                  <a:srgbClr val="C00000"/>
                </a:solidFill>
              </a:rPr>
              <a:t>disjoint from </a:t>
            </a:r>
            <a:r>
              <a:rPr lang="en-US" i="1" dirty="0" smtClean="0">
                <a:solidFill>
                  <a:srgbClr val="C00000"/>
                </a:solidFill>
                <a:latin typeface="Times New Roman" pitchFamily="18" charset="0"/>
                <a:cs typeface="Times New Roman" pitchFamily="18" charset="0"/>
              </a:rPr>
              <a:t>V</a:t>
            </a:r>
            <a:r>
              <a:rPr lang="en-US" dirty="0" smtClean="0">
                <a:solidFill>
                  <a:srgbClr val="C00000"/>
                </a:solidFill>
              </a:rPr>
              <a:t> </a:t>
            </a:r>
            <a:r>
              <a:rPr lang="en-US" dirty="0" smtClean="0"/>
              <a:t>called the </a:t>
            </a:r>
            <a:r>
              <a:rPr lang="en-US" dirty="0" smtClean="0">
                <a:solidFill>
                  <a:srgbClr val="C00000"/>
                </a:solidFill>
              </a:rPr>
              <a:t>terminals</a:t>
            </a:r>
            <a:endParaRPr lang="en-US" i="1" dirty="0" smtClean="0"/>
          </a:p>
          <a:p>
            <a:pPr marL="514350" indent="-514350">
              <a:lnSpc>
                <a:spcPct val="150000"/>
              </a:lnSpc>
              <a:buFont typeface="+mj-lt"/>
              <a:buAutoNum type="arabicPeriod"/>
            </a:pPr>
            <a:r>
              <a:rPr lang="en-US" dirty="0" smtClean="0"/>
              <a:t>    is a set of </a:t>
            </a:r>
            <a:r>
              <a:rPr lang="en-US" dirty="0" smtClean="0">
                <a:solidFill>
                  <a:srgbClr val="C00000"/>
                </a:solidFill>
              </a:rPr>
              <a:t>rules</a:t>
            </a:r>
            <a:r>
              <a:rPr lang="en-US" dirty="0" smtClean="0"/>
              <a:t>, where a rule is a variable and a string of variables and terminals, and</a:t>
            </a:r>
          </a:p>
          <a:p>
            <a:pPr marL="514350" indent="-514350">
              <a:lnSpc>
                <a:spcPct val="150000"/>
              </a:lnSpc>
              <a:buFont typeface="+mj-lt"/>
              <a:buAutoNum type="arabicPeriod"/>
            </a:pPr>
            <a:r>
              <a:rPr lang="en-US" dirty="0" smtClean="0"/>
              <a:t>            is the </a:t>
            </a:r>
            <a:r>
              <a:rPr lang="en-US" dirty="0" smtClean="0">
                <a:solidFill>
                  <a:srgbClr val="C00000"/>
                </a:solidFill>
              </a:rPr>
              <a:t>start variable </a:t>
            </a:r>
            <a:endParaRPr lang="en-US" b="1" i="1" dirty="0" smtClean="0"/>
          </a:p>
        </p:txBody>
      </p:sp>
      <p:sp>
        <p:nvSpPr>
          <p:cNvPr id="2" name="Title 1"/>
          <p:cNvSpPr>
            <a:spLocks noGrp="1"/>
          </p:cNvSpPr>
          <p:nvPr>
            <p:ph type="title"/>
          </p:nvPr>
        </p:nvSpPr>
        <p:spPr/>
        <p:txBody>
          <a:bodyPr>
            <a:normAutofit/>
          </a:bodyPr>
          <a:lstStyle/>
          <a:p>
            <a:pPr algn="l"/>
            <a:r>
              <a:rPr lang="en-US" dirty="0" smtClean="0"/>
              <a:t>CF Grammar – A Formal Definition</a:t>
            </a:r>
            <a:endParaRPr lang="en-US" dirty="0"/>
          </a:p>
        </p:txBody>
      </p:sp>
      <p:graphicFrame>
        <p:nvGraphicFramePr>
          <p:cNvPr id="41" name="Object 40"/>
          <p:cNvGraphicFramePr>
            <a:graphicFrameLocks noChangeAspect="1"/>
          </p:cNvGraphicFramePr>
          <p:nvPr/>
        </p:nvGraphicFramePr>
        <p:xfrm>
          <a:off x="857224" y="2159000"/>
          <a:ext cx="1598612" cy="539750"/>
        </p:xfrm>
        <a:graphic>
          <a:graphicData uri="http://schemas.openxmlformats.org/presentationml/2006/ole">
            <mc:AlternateContent xmlns:mc="http://schemas.openxmlformats.org/markup-compatibility/2006">
              <mc:Choice xmlns:v="urn:schemas-microsoft-com:vml" Requires="v">
                <p:oleObj spid="_x0000_s89350" name="משוואה" r:id="rId3" imgW="685800" imgH="215640" progId="Equation.3">
                  <p:embed/>
                </p:oleObj>
              </mc:Choice>
              <mc:Fallback>
                <p:oleObj name="משוואה" r:id="rId3" imgW="68580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159000"/>
                        <a:ext cx="159861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463524939"/>
              </p:ext>
            </p:extLst>
          </p:nvPr>
        </p:nvGraphicFramePr>
        <p:xfrm>
          <a:off x="1099314" y="2883498"/>
          <a:ext cx="649288" cy="428625"/>
        </p:xfrm>
        <a:graphic>
          <a:graphicData uri="http://schemas.openxmlformats.org/presentationml/2006/ole">
            <mc:AlternateContent xmlns:mc="http://schemas.openxmlformats.org/markup-compatibility/2006">
              <mc:Choice xmlns:v="urn:schemas-microsoft-com:vml" Requires="v">
                <p:oleObj spid="_x0000_s89351" name="משוואה" r:id="rId5" imgW="152280" imgH="164880" progId="Equation.3">
                  <p:embed/>
                </p:oleObj>
              </mc:Choice>
              <mc:Fallback>
                <p:oleObj name="משוואה" r:id="rId5" imgW="1522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314" y="2883498"/>
                        <a:ext cx="64928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517970148"/>
              </p:ext>
            </p:extLst>
          </p:nvPr>
        </p:nvGraphicFramePr>
        <p:xfrm>
          <a:off x="1067562" y="3561517"/>
          <a:ext cx="712792" cy="433390"/>
        </p:xfrm>
        <a:graphic>
          <a:graphicData uri="http://schemas.openxmlformats.org/presentationml/2006/ole">
            <mc:AlternateContent xmlns:mc="http://schemas.openxmlformats.org/markup-compatibility/2006">
              <mc:Choice xmlns:v="urn:schemas-microsoft-com:vml" Requires="v">
                <p:oleObj spid="_x0000_s89352" name="משוואה" r:id="rId7" imgW="139680" imgH="152280" progId="Equation.3">
                  <p:embed/>
                </p:oleObj>
              </mc:Choice>
              <mc:Fallback>
                <p:oleObj name="משוואה" r:id="rId7" imgW="139680" imgH="152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562" y="3561517"/>
                        <a:ext cx="712792" cy="433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707621128"/>
              </p:ext>
            </p:extLst>
          </p:nvPr>
        </p:nvGraphicFramePr>
        <p:xfrm>
          <a:off x="1067562" y="4280970"/>
          <a:ext cx="479425" cy="366713"/>
        </p:xfrm>
        <a:graphic>
          <a:graphicData uri="http://schemas.openxmlformats.org/presentationml/2006/ole">
            <mc:AlternateContent xmlns:mc="http://schemas.openxmlformats.org/markup-compatibility/2006">
              <mc:Choice xmlns:v="urn:schemas-microsoft-com:vml" Requires="v">
                <p:oleObj spid="_x0000_s89353" name="משוואה" r:id="rId9" imgW="152280" imgH="152280" progId="Equation.3">
                  <p:embed/>
                </p:oleObj>
              </mc:Choice>
              <mc:Fallback>
                <p:oleObj name="משוואה" r:id="rId9" imgW="152280" imgH="152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7562" y="4280970"/>
                        <a:ext cx="479425"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904906355"/>
              </p:ext>
            </p:extLst>
          </p:nvPr>
        </p:nvGraphicFramePr>
        <p:xfrm>
          <a:off x="1039711" y="5519863"/>
          <a:ext cx="1101725" cy="433387"/>
        </p:xfrm>
        <a:graphic>
          <a:graphicData uri="http://schemas.openxmlformats.org/presentationml/2006/ole">
            <mc:AlternateContent xmlns:mc="http://schemas.openxmlformats.org/markup-compatibility/2006">
              <mc:Choice xmlns:v="urn:schemas-microsoft-com:vml" Requires="v">
                <p:oleObj spid="_x0000_s89354" name="משוואה" r:id="rId11" imgW="380880" imgH="177480" progId="Equation.3">
                  <p:embed/>
                </p:oleObj>
              </mc:Choice>
              <mc:Fallback>
                <p:oleObj name="משוואה" r:id="rId11" imgW="38088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9711" y="5519863"/>
                        <a:ext cx="110172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754272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03613"/>
            <a:ext cx="7886700" cy="5348032"/>
          </a:xfrm>
        </p:spPr>
        <p:txBody>
          <a:bodyPr>
            <a:normAutofit fontScale="92500" lnSpcReduction="20000"/>
          </a:bodyPr>
          <a:lstStyle/>
          <a:p>
            <a:pPr>
              <a:lnSpc>
                <a:spcPct val="150000"/>
              </a:lnSpc>
            </a:pPr>
            <a:r>
              <a:rPr lang="en-US" dirty="0" smtClean="0"/>
              <a:t>A word is a string of </a:t>
            </a:r>
            <a:r>
              <a:rPr lang="en-US" dirty="0" smtClean="0">
                <a:solidFill>
                  <a:srgbClr val="C00000"/>
                </a:solidFill>
              </a:rPr>
              <a:t>terminals</a:t>
            </a:r>
            <a:endParaRPr lang="en-US" i="1" dirty="0" smtClean="0"/>
          </a:p>
          <a:p>
            <a:pPr>
              <a:lnSpc>
                <a:spcPct val="150000"/>
              </a:lnSpc>
            </a:pPr>
            <a:r>
              <a:rPr lang="en-US" dirty="0" smtClean="0"/>
              <a:t>A </a:t>
            </a:r>
            <a:r>
              <a:rPr lang="en-US" dirty="0" smtClean="0">
                <a:solidFill>
                  <a:srgbClr val="C00000"/>
                </a:solidFill>
              </a:rPr>
              <a:t>derivation</a:t>
            </a:r>
            <a:r>
              <a:rPr lang="en-US" b="1" i="1" dirty="0" smtClean="0"/>
              <a:t> </a:t>
            </a:r>
            <a:r>
              <a:rPr lang="en-US" dirty="0" smtClean="0"/>
              <a:t>of a word </a:t>
            </a:r>
            <a:r>
              <a:rPr lang="en-US" i="1" dirty="0" smtClean="0">
                <a:latin typeface="Times New Roman" pitchFamily="18" charset="0"/>
                <a:cs typeface="Times New Roman" pitchFamily="18" charset="0"/>
              </a:rPr>
              <a:t>w</a:t>
            </a:r>
            <a:r>
              <a:rPr lang="en-US" dirty="0" smtClean="0"/>
              <a:t> from a context Free Grammar</a:t>
            </a:r>
            <a:r>
              <a:rPr lang="en-US" b="1" i="1" dirty="0" smtClean="0"/>
              <a:t>                                         </a:t>
            </a:r>
            <a:br>
              <a:rPr lang="en-US" b="1" i="1" dirty="0" smtClean="0"/>
            </a:br>
            <a:r>
              <a:rPr lang="en-US" b="1" i="1" dirty="0" smtClean="0"/>
              <a:t>                                  </a:t>
            </a:r>
            <a:r>
              <a:rPr lang="en-US" dirty="0" smtClean="0"/>
              <a:t>is a sequence of strings  </a:t>
            </a:r>
          </a:p>
          <a:p>
            <a:pPr marL="514350" indent="-514350">
              <a:lnSpc>
                <a:spcPct val="150000"/>
              </a:lnSpc>
              <a:buNone/>
            </a:pPr>
            <a:r>
              <a:rPr lang="en-US" dirty="0" smtClean="0"/>
              <a:t>                                                   </a:t>
            </a:r>
            <a:br>
              <a:rPr lang="en-US" dirty="0" smtClean="0"/>
            </a:br>
            <a:r>
              <a:rPr lang="en-US" dirty="0" smtClean="0"/>
              <a:t>over                   , where:</a:t>
            </a:r>
          </a:p>
          <a:p>
            <a:pPr marL="514350" indent="-514350">
              <a:lnSpc>
                <a:spcPct val="150000"/>
              </a:lnSpc>
              <a:buFont typeface="+mj-lt"/>
              <a:buAutoNum type="arabicPeriod"/>
            </a:pPr>
            <a:r>
              <a:rPr lang="en-US" dirty="0" smtClean="0"/>
              <a:t>                 is the start variable of </a:t>
            </a:r>
            <a:r>
              <a:rPr lang="en-US" i="1" dirty="0" smtClean="0">
                <a:latin typeface="Times New Roman" pitchFamily="18" charset="0"/>
                <a:cs typeface="Times New Roman" pitchFamily="18" charset="0"/>
              </a:rPr>
              <a:t>G</a:t>
            </a:r>
            <a:endParaRPr lang="en-US" dirty="0" smtClean="0"/>
          </a:p>
          <a:p>
            <a:pPr marL="514350" indent="-514350">
              <a:lnSpc>
                <a:spcPct val="150000"/>
              </a:lnSpc>
              <a:buFont typeface="+mj-lt"/>
              <a:buAutoNum type="arabicPeriod"/>
            </a:pPr>
            <a:r>
              <a:rPr lang="en-US" dirty="0" smtClean="0"/>
              <a:t>For each                     ,        is obtained by activating a single production (rule) of </a:t>
            </a:r>
            <a:r>
              <a:rPr lang="en-US" i="1" dirty="0" smtClean="0">
                <a:latin typeface="Times New Roman" pitchFamily="18" charset="0"/>
                <a:cs typeface="Times New Roman" pitchFamily="18" charset="0"/>
              </a:rPr>
              <a:t>G</a:t>
            </a:r>
            <a:r>
              <a:rPr lang="en-US" dirty="0" smtClean="0"/>
              <a:t> on one of the variables of   </a:t>
            </a:r>
            <a:r>
              <a:rPr lang="en-US" i="1" dirty="0" smtClean="0">
                <a:latin typeface="Times New Roman" pitchFamily="18" charset="0"/>
                <a:cs typeface="Times New Roman" pitchFamily="18" charset="0"/>
              </a:rPr>
              <a:t>   </a:t>
            </a:r>
            <a:r>
              <a:rPr lang="en-US" dirty="0" smtClean="0"/>
              <a:t> </a:t>
            </a:r>
          </a:p>
        </p:txBody>
      </p:sp>
      <p:sp>
        <p:nvSpPr>
          <p:cNvPr id="2" name="Title 1"/>
          <p:cNvSpPr>
            <a:spLocks noGrp="1"/>
          </p:cNvSpPr>
          <p:nvPr>
            <p:ph type="title"/>
          </p:nvPr>
        </p:nvSpPr>
        <p:spPr/>
        <p:txBody>
          <a:bodyPr>
            <a:normAutofit/>
          </a:bodyPr>
          <a:lstStyle/>
          <a:p>
            <a:pPr algn="l"/>
            <a:r>
              <a:rPr lang="en-US" dirty="0" smtClean="0"/>
              <a:t>A Derivation – A Formal Definition</a:t>
            </a:r>
            <a:endParaRPr lang="en-US" dirty="0"/>
          </a:p>
        </p:txBody>
      </p:sp>
      <p:graphicFrame>
        <p:nvGraphicFramePr>
          <p:cNvPr id="41" name="Object 40"/>
          <p:cNvGraphicFramePr>
            <a:graphicFrameLocks noChangeAspect="1"/>
          </p:cNvGraphicFramePr>
          <p:nvPr>
            <p:extLst>
              <p:ext uri="{D42A27DB-BD31-4B8C-83A1-F6EECF244321}">
                <p14:modId xmlns:p14="http://schemas.microsoft.com/office/powerpoint/2010/main" val="435208754"/>
              </p:ext>
            </p:extLst>
          </p:nvPr>
        </p:nvGraphicFramePr>
        <p:xfrm>
          <a:off x="928431" y="2528362"/>
          <a:ext cx="2220912" cy="539750"/>
        </p:xfrm>
        <a:graphic>
          <a:graphicData uri="http://schemas.openxmlformats.org/presentationml/2006/ole">
            <mc:AlternateContent xmlns:mc="http://schemas.openxmlformats.org/markup-compatibility/2006">
              <mc:Choice xmlns:v="urn:schemas-microsoft-com:vml" Requires="v">
                <p:oleObj spid="_x0000_s90478" name="משוואה" r:id="rId3" imgW="952200" imgH="215640" progId="Equation.3">
                  <p:embed/>
                </p:oleObj>
              </mc:Choice>
              <mc:Fallback>
                <p:oleObj name="משוואה" r:id="rId3" imgW="95220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431" y="2528362"/>
                        <a:ext cx="222091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89222441"/>
              </p:ext>
            </p:extLst>
          </p:nvPr>
        </p:nvGraphicFramePr>
        <p:xfrm>
          <a:off x="2525656" y="4979875"/>
          <a:ext cx="1419225" cy="461963"/>
        </p:xfrm>
        <a:graphic>
          <a:graphicData uri="http://schemas.openxmlformats.org/presentationml/2006/ole">
            <mc:AlternateContent xmlns:mc="http://schemas.openxmlformats.org/markup-compatibility/2006">
              <mc:Choice xmlns:v="urn:schemas-microsoft-com:vml" Requires="v">
                <p:oleObj spid="_x0000_s90479" name="משוואה" r:id="rId5" imgW="495000" imgH="177480" progId="Equation.3">
                  <p:embed/>
                </p:oleObj>
              </mc:Choice>
              <mc:Fallback>
                <p:oleObj name="משוואה" r:id="rId5" imgW="4950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5656" y="4979875"/>
                        <a:ext cx="14192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4110097537"/>
              </p:ext>
            </p:extLst>
          </p:nvPr>
        </p:nvGraphicFramePr>
        <p:xfrm>
          <a:off x="1314393" y="4294210"/>
          <a:ext cx="1211263" cy="557213"/>
        </p:xfrm>
        <a:graphic>
          <a:graphicData uri="http://schemas.openxmlformats.org/presentationml/2006/ole">
            <mc:AlternateContent xmlns:mc="http://schemas.openxmlformats.org/markup-compatibility/2006">
              <mc:Choice xmlns:v="urn:schemas-microsoft-com:vml" Requires="v">
                <p:oleObj spid="_x0000_s90480" name="משוואה" r:id="rId7" imgW="419040" imgH="228600" progId="Equation.3">
                  <p:embed/>
                </p:oleObj>
              </mc:Choice>
              <mc:Fallback>
                <p:oleObj name="משוואה" r:id="rId7" imgW="4190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4393" y="4294210"/>
                        <a:ext cx="1211263"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1847" name="Object 3"/>
          <p:cNvGraphicFramePr>
            <a:graphicFrameLocks noChangeAspect="1"/>
          </p:cNvGraphicFramePr>
          <p:nvPr>
            <p:extLst>
              <p:ext uri="{D42A27DB-BD31-4B8C-83A1-F6EECF244321}">
                <p14:modId xmlns:p14="http://schemas.microsoft.com/office/powerpoint/2010/main" val="3334135391"/>
              </p:ext>
            </p:extLst>
          </p:nvPr>
        </p:nvGraphicFramePr>
        <p:xfrm>
          <a:off x="1080280" y="3088022"/>
          <a:ext cx="4687887" cy="593725"/>
        </p:xfrm>
        <a:graphic>
          <a:graphicData uri="http://schemas.openxmlformats.org/presentationml/2006/ole">
            <mc:AlternateContent xmlns:mc="http://schemas.openxmlformats.org/markup-compatibility/2006">
              <mc:Choice xmlns:v="urn:schemas-microsoft-com:vml" Requires="v">
                <p:oleObj spid="_x0000_s90481" name="משוואה" r:id="rId9" imgW="1638000" imgH="228600" progId="Equation.3">
                  <p:embed/>
                </p:oleObj>
              </mc:Choice>
              <mc:Fallback>
                <p:oleObj name="משוואה" r:id="rId9" imgW="16380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280" y="3088022"/>
                        <a:ext cx="4687887"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1848" name="Object 3"/>
          <p:cNvGraphicFramePr>
            <a:graphicFrameLocks noChangeAspect="1"/>
          </p:cNvGraphicFramePr>
          <p:nvPr>
            <p:extLst>
              <p:ext uri="{D42A27DB-BD31-4B8C-83A1-F6EECF244321}">
                <p14:modId xmlns:p14="http://schemas.microsoft.com/office/powerpoint/2010/main" val="697639715"/>
              </p:ext>
            </p:extLst>
          </p:nvPr>
        </p:nvGraphicFramePr>
        <p:xfrm>
          <a:off x="1975657" y="3737133"/>
          <a:ext cx="1163638" cy="428625"/>
        </p:xfrm>
        <a:graphic>
          <a:graphicData uri="http://schemas.openxmlformats.org/presentationml/2006/ole">
            <mc:AlternateContent xmlns:mc="http://schemas.openxmlformats.org/markup-compatibility/2006">
              <mc:Choice xmlns:v="urn:schemas-microsoft-com:vml" Requires="v">
                <p:oleObj spid="_x0000_s90482" name="משוואה" r:id="rId11" imgW="406080" imgH="164880" progId="Equation.3">
                  <p:embed/>
                </p:oleObj>
              </mc:Choice>
              <mc:Fallback>
                <p:oleObj name="משוואה" r:id="rId11" imgW="40608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5657" y="3737133"/>
                        <a:ext cx="116363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1849" name="Object 4"/>
          <p:cNvGraphicFramePr>
            <a:graphicFrameLocks noChangeAspect="1"/>
          </p:cNvGraphicFramePr>
          <p:nvPr>
            <p:extLst>
              <p:ext uri="{D42A27DB-BD31-4B8C-83A1-F6EECF244321}">
                <p14:modId xmlns:p14="http://schemas.microsoft.com/office/powerpoint/2010/main" val="550885492"/>
              </p:ext>
            </p:extLst>
          </p:nvPr>
        </p:nvGraphicFramePr>
        <p:xfrm>
          <a:off x="4191614" y="4871301"/>
          <a:ext cx="409575" cy="593725"/>
        </p:xfrm>
        <a:graphic>
          <a:graphicData uri="http://schemas.openxmlformats.org/presentationml/2006/ole">
            <mc:AlternateContent xmlns:mc="http://schemas.openxmlformats.org/markup-compatibility/2006">
              <mc:Choice xmlns:v="urn:schemas-microsoft-com:vml" Requires="v">
                <p:oleObj spid="_x0000_s90483" name="משוואה" r:id="rId13" imgW="139680" imgH="228600" progId="Equation.3">
                  <p:embed/>
                </p:oleObj>
              </mc:Choice>
              <mc:Fallback>
                <p:oleObj name="משוואה" r:id="rId13" imgW="13968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614" y="4871301"/>
                        <a:ext cx="409575"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1851" name="Object 4"/>
          <p:cNvGraphicFramePr>
            <a:graphicFrameLocks noChangeAspect="1"/>
          </p:cNvGraphicFramePr>
          <p:nvPr>
            <p:extLst>
              <p:ext uri="{D42A27DB-BD31-4B8C-83A1-F6EECF244321}">
                <p14:modId xmlns:p14="http://schemas.microsoft.com/office/powerpoint/2010/main" val="2034302318"/>
              </p:ext>
            </p:extLst>
          </p:nvPr>
        </p:nvGraphicFramePr>
        <p:xfrm>
          <a:off x="1600200" y="5943600"/>
          <a:ext cx="669925" cy="593725"/>
        </p:xfrm>
        <a:graphic>
          <a:graphicData uri="http://schemas.openxmlformats.org/presentationml/2006/ole">
            <mc:AlternateContent xmlns:mc="http://schemas.openxmlformats.org/markup-compatibility/2006">
              <mc:Choice xmlns:v="urn:schemas-microsoft-com:vml" Requires="v">
                <p:oleObj spid="_x0000_s90484" name="משוואה" r:id="rId15" imgW="228600" imgH="228600" progId="Equation.3">
                  <p:embed/>
                </p:oleObj>
              </mc:Choice>
              <mc:Fallback>
                <p:oleObj name="משוואה" r:id="rId15" imgW="2286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5943600"/>
                        <a:ext cx="669925"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981141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dirty="0" smtClean="0"/>
              <a:t>A word </a:t>
            </a:r>
            <a:r>
              <a:rPr lang="en-US" i="1" dirty="0" smtClean="0">
                <a:latin typeface="Times New Roman" pitchFamily="18" charset="0"/>
                <a:cs typeface="Times New Roman" pitchFamily="18" charset="0"/>
              </a:rPr>
              <a:t>w</a:t>
            </a:r>
            <a:r>
              <a:rPr lang="en-US" dirty="0" smtClean="0"/>
              <a:t> is in </a:t>
            </a:r>
            <a:r>
              <a:rPr lang="en-US" dirty="0" smtClean="0">
                <a:solidFill>
                  <a:srgbClr val="C00000"/>
                </a:solidFill>
              </a:rPr>
              <a:t>the Language of grammar </a:t>
            </a:r>
            <a:r>
              <a:rPr lang="en-US" b="1" i="1" dirty="0" smtClean="0">
                <a:latin typeface="Times New Roman" pitchFamily="18" charset="0"/>
                <a:cs typeface="Times New Roman" pitchFamily="18" charset="0"/>
              </a:rPr>
              <a:t>G</a:t>
            </a:r>
            <a:r>
              <a:rPr lang="en-US" dirty="0" smtClean="0"/>
              <a:t>, denoted by                          , if there exists a derivation whose rightmost string is </a:t>
            </a:r>
            <a:r>
              <a:rPr lang="en-US" i="1" dirty="0" smtClean="0">
                <a:latin typeface="Times New Roman" pitchFamily="18" charset="0"/>
                <a:cs typeface="Times New Roman" pitchFamily="18" charset="0"/>
              </a:rPr>
              <a:t>w</a:t>
            </a:r>
            <a:r>
              <a:rPr lang="en-US" dirty="0" smtClean="0"/>
              <a:t> </a:t>
            </a:r>
            <a:endParaRPr lang="en-US" dirty="0" smtClean="0">
              <a:latin typeface="Times New Roman" pitchFamily="18" charset="0"/>
              <a:cs typeface="Times New Roman" pitchFamily="18" charset="0"/>
            </a:endParaRPr>
          </a:p>
          <a:p>
            <a:pPr>
              <a:lnSpc>
                <a:spcPct val="150000"/>
              </a:lnSpc>
            </a:pPr>
            <a:endParaRPr lang="en-US" dirty="0" smtClean="0"/>
          </a:p>
          <a:p>
            <a:pPr>
              <a:lnSpc>
                <a:spcPct val="150000"/>
              </a:lnSpc>
            </a:pPr>
            <a:r>
              <a:rPr lang="en-US" dirty="0" smtClean="0"/>
              <a:t>Thus,</a:t>
            </a:r>
          </a:p>
          <a:p>
            <a:pPr>
              <a:lnSpc>
                <a:spcPct val="150000"/>
              </a:lnSpc>
            </a:pPr>
            <a:endParaRPr lang="en-US" dirty="0" smtClean="0"/>
          </a:p>
          <a:p>
            <a:pPr>
              <a:lnSpc>
                <a:spcPct val="150000"/>
              </a:lnSpc>
            </a:pPr>
            <a:endParaRPr lang="en-US" dirty="0"/>
          </a:p>
        </p:txBody>
      </p:sp>
      <p:sp>
        <p:nvSpPr>
          <p:cNvPr id="2" name="Title 1"/>
          <p:cNvSpPr>
            <a:spLocks noGrp="1"/>
          </p:cNvSpPr>
          <p:nvPr>
            <p:ph type="title"/>
          </p:nvPr>
        </p:nvSpPr>
        <p:spPr/>
        <p:txBody>
          <a:bodyPr>
            <a:normAutofit/>
          </a:bodyPr>
          <a:lstStyle/>
          <a:p>
            <a:pPr algn="l"/>
            <a:r>
              <a:rPr lang="en-US" dirty="0" smtClean="0"/>
              <a:t>CF Grammar – A Formal Definition</a:t>
            </a:r>
            <a:endParaRPr lang="en-US" dirty="0"/>
          </a:p>
        </p:txBody>
      </p:sp>
      <p:graphicFrame>
        <p:nvGraphicFramePr>
          <p:cNvPr id="42" name="Object 41"/>
          <p:cNvGraphicFramePr>
            <a:graphicFrameLocks noChangeAspect="1"/>
          </p:cNvGraphicFramePr>
          <p:nvPr>
            <p:extLst>
              <p:ext uri="{D42A27DB-BD31-4B8C-83A1-F6EECF244321}">
                <p14:modId xmlns:p14="http://schemas.microsoft.com/office/powerpoint/2010/main" val="4101767637"/>
              </p:ext>
            </p:extLst>
          </p:nvPr>
        </p:nvGraphicFramePr>
        <p:xfrm>
          <a:off x="2661422" y="2286000"/>
          <a:ext cx="1920875" cy="560387"/>
        </p:xfrm>
        <a:graphic>
          <a:graphicData uri="http://schemas.openxmlformats.org/presentationml/2006/ole">
            <mc:AlternateContent xmlns:mc="http://schemas.openxmlformats.org/markup-compatibility/2006">
              <mc:Choice xmlns:v="urn:schemas-microsoft-com:vml" Requires="v">
                <p:oleObj spid="_x0000_s91242" name="משוואה" r:id="rId3" imgW="596880" imgH="215640" progId="Equation.3">
                  <p:embed/>
                </p:oleObj>
              </mc:Choice>
              <mc:Fallback>
                <p:oleObj name="משוואה" r:id="rId3" imgW="5968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422" y="2286000"/>
                        <a:ext cx="1920875"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607" name="Object 3"/>
          <p:cNvGraphicFramePr>
            <a:graphicFrameLocks noChangeAspect="1"/>
          </p:cNvGraphicFramePr>
          <p:nvPr>
            <p:extLst>
              <p:ext uri="{D42A27DB-BD31-4B8C-83A1-F6EECF244321}">
                <p14:modId xmlns:p14="http://schemas.microsoft.com/office/powerpoint/2010/main" val="471204412"/>
              </p:ext>
            </p:extLst>
          </p:nvPr>
        </p:nvGraphicFramePr>
        <p:xfrm>
          <a:off x="1981200" y="4495800"/>
          <a:ext cx="5732452" cy="560388"/>
        </p:xfrm>
        <a:graphic>
          <a:graphicData uri="http://schemas.openxmlformats.org/presentationml/2006/ole">
            <mc:AlternateContent xmlns:mc="http://schemas.openxmlformats.org/markup-compatibility/2006">
              <mc:Choice xmlns:v="urn:schemas-microsoft-com:vml" Requires="v">
                <p:oleObj spid="_x0000_s91243" name="משוואה" r:id="rId5" imgW="2247840" imgH="215640" progId="Equation.3">
                  <p:embed/>
                </p:oleObj>
              </mc:Choice>
              <mc:Fallback>
                <p:oleObj name="משוואה" r:id="rId5" imgW="22478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495800"/>
                        <a:ext cx="5732452"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223814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pic>
        <p:nvPicPr>
          <p:cNvPr id="4" name="Picture 3"/>
          <p:cNvPicPr>
            <a:picLocks noChangeAspect="1" noChangeArrowheads="1"/>
          </p:cNvPicPr>
          <p:nvPr/>
        </p:nvPicPr>
        <p:blipFill>
          <a:blip r:embed="rId4" cstate="print">
            <a:lum bright="30000"/>
          </a:blip>
          <a:srcRect l="4478" t="3448" r="8186" b="6897"/>
          <a:stretch>
            <a:fillRect/>
          </a:stretch>
        </p:blipFill>
        <p:spPr bwMode="auto">
          <a:xfrm>
            <a:off x="5791200" y="1224754"/>
            <a:ext cx="3208565" cy="4278086"/>
          </a:xfrm>
          <a:prstGeom prst="rect">
            <a:avLst/>
          </a:prstGeom>
          <a:noFill/>
          <a:ln w="9525">
            <a:noFill/>
            <a:miter lim="800000"/>
            <a:headEnd/>
            <a:tailEnd/>
          </a:ln>
        </p:spPr>
      </p:pic>
      <p:sp>
        <p:nvSpPr>
          <p:cNvPr id="3" name="Content Placeholder 2"/>
          <p:cNvSpPr>
            <a:spLocks noGrp="1"/>
          </p:cNvSpPr>
          <p:nvPr>
            <p:ph idx="1"/>
          </p:nvPr>
        </p:nvSpPr>
        <p:spPr>
          <a:xfrm>
            <a:off x="628650" y="1529104"/>
            <a:ext cx="7886700" cy="4871696"/>
          </a:xfrm>
        </p:spPr>
        <p:txBody>
          <a:bodyPr>
            <a:normAutofit fontScale="92500" lnSpcReduction="10000"/>
          </a:bodyPr>
          <a:lstStyle/>
          <a:p>
            <a:r>
              <a:rPr lang="id-ID" dirty="0">
                <a:solidFill>
                  <a:srgbClr val="C00000"/>
                </a:solidFill>
              </a:rPr>
              <a:t>SD Sompok </a:t>
            </a:r>
            <a:r>
              <a:rPr lang="id-ID" dirty="0"/>
              <a:t>Semarang (1987)</a:t>
            </a:r>
          </a:p>
          <a:p>
            <a:r>
              <a:rPr lang="id-ID" dirty="0">
                <a:solidFill>
                  <a:srgbClr val="C00000"/>
                </a:solidFill>
              </a:rPr>
              <a:t>SMPN 8</a:t>
            </a:r>
            <a:r>
              <a:rPr lang="id-ID" dirty="0"/>
              <a:t> Semarang (1990)</a:t>
            </a:r>
          </a:p>
          <a:p>
            <a:r>
              <a:rPr lang="id-ID" dirty="0">
                <a:solidFill>
                  <a:srgbClr val="C00000"/>
                </a:solidFill>
              </a:rPr>
              <a:t>SMA Taruna </a:t>
            </a:r>
            <a:r>
              <a:rPr lang="id-ID" dirty="0" smtClean="0">
                <a:solidFill>
                  <a:srgbClr val="C00000"/>
                </a:solidFill>
              </a:rPr>
              <a:t>Nusantara</a:t>
            </a:r>
            <a:r>
              <a:rPr lang="en-US" dirty="0"/>
              <a:t> </a:t>
            </a:r>
            <a:r>
              <a:rPr lang="id-ID" dirty="0" smtClean="0"/>
              <a:t>Magelang </a:t>
            </a:r>
            <a:r>
              <a:rPr lang="id-ID" dirty="0"/>
              <a:t>(1993)</a:t>
            </a:r>
          </a:p>
          <a:p>
            <a:r>
              <a:rPr lang="id-ID" dirty="0">
                <a:solidFill>
                  <a:srgbClr val="C00000"/>
                </a:solidFill>
              </a:rPr>
              <a:t>B.Eng</a:t>
            </a:r>
            <a:r>
              <a:rPr lang="id-ID" dirty="0"/>
              <a:t>, </a:t>
            </a:r>
            <a:r>
              <a:rPr lang="id-ID" dirty="0">
                <a:solidFill>
                  <a:srgbClr val="C00000"/>
                </a:solidFill>
              </a:rPr>
              <a:t>M.Eng</a:t>
            </a:r>
            <a:r>
              <a:rPr lang="id-ID" dirty="0"/>
              <a:t> and </a:t>
            </a:r>
            <a:r>
              <a:rPr lang="id-ID" dirty="0">
                <a:solidFill>
                  <a:srgbClr val="C00000"/>
                </a:solidFill>
              </a:rPr>
              <a:t>Ph.D</a:t>
            </a:r>
            <a:r>
              <a:rPr lang="en-US" dirty="0">
                <a:solidFill>
                  <a:srgbClr val="C00000"/>
                </a:solidFill>
              </a:rPr>
              <a:t> </a:t>
            </a:r>
            <a:r>
              <a:rPr lang="id-ID" dirty="0"/>
              <a:t>in Software Engineering from</a:t>
            </a:r>
            <a:br>
              <a:rPr lang="id-ID" dirty="0"/>
            </a:br>
            <a:r>
              <a:rPr lang="id-ID" dirty="0"/>
              <a:t>Saitama University Japan (1994-2004)</a:t>
            </a:r>
            <a:br>
              <a:rPr lang="id-ID" dirty="0"/>
            </a:br>
            <a:r>
              <a:rPr lang="id-ID" dirty="0"/>
              <a:t>Universiti Teknikal Malaysia Melaka (2014)</a:t>
            </a:r>
          </a:p>
          <a:p>
            <a:r>
              <a:rPr lang="id-ID" dirty="0"/>
              <a:t>Research Interests: </a:t>
            </a:r>
            <a:r>
              <a:rPr lang="en-US" dirty="0">
                <a:solidFill>
                  <a:srgbClr val="C00000"/>
                </a:solidFill>
              </a:rPr>
              <a:t>Software Engineering</a:t>
            </a:r>
            <a:r>
              <a:rPr lang="en-US" dirty="0"/>
              <a:t>,</a:t>
            </a:r>
            <a:r>
              <a:rPr lang="id-ID" dirty="0"/>
              <a:t/>
            </a:r>
            <a:br>
              <a:rPr lang="id-ID" dirty="0"/>
            </a:br>
            <a:r>
              <a:rPr lang="en-US" dirty="0" smtClean="0"/>
              <a:t>Machine Learning</a:t>
            </a:r>
            <a:endParaRPr lang="en-US" dirty="0"/>
          </a:p>
          <a:p>
            <a:r>
              <a:rPr lang="en-US" dirty="0"/>
              <a:t>Founder </a:t>
            </a:r>
            <a:r>
              <a:rPr lang="en-US" dirty="0" err="1"/>
              <a:t>dan</a:t>
            </a:r>
            <a:r>
              <a:rPr lang="en-US" dirty="0"/>
              <a:t> </a:t>
            </a:r>
            <a:r>
              <a:rPr lang="en-US" dirty="0" err="1"/>
              <a:t>Koordinator</a:t>
            </a:r>
            <a:r>
              <a:rPr lang="en-US" dirty="0"/>
              <a:t> </a:t>
            </a:r>
            <a:r>
              <a:rPr lang="en-US" dirty="0" err="1">
                <a:solidFill>
                  <a:srgbClr val="CC0000"/>
                </a:solidFill>
              </a:rPr>
              <a:t>IlmuKomputer.Com</a:t>
            </a:r>
            <a:endParaRPr lang="id-ID" dirty="0">
              <a:solidFill>
                <a:srgbClr val="CC0000"/>
              </a:solidFill>
            </a:endParaRPr>
          </a:p>
          <a:p>
            <a:r>
              <a:rPr lang="id-ID" dirty="0"/>
              <a:t>Peneliti LIPI (2004-2007)</a:t>
            </a:r>
          </a:p>
          <a:p>
            <a:r>
              <a:rPr lang="id-ID" dirty="0"/>
              <a:t>Founder dan CEO </a:t>
            </a:r>
            <a:r>
              <a:rPr lang="id-ID" dirty="0">
                <a:solidFill>
                  <a:srgbClr val="CC0000"/>
                </a:solidFill>
              </a:rPr>
              <a:t>PT Brainmatics Cipta Informatika</a:t>
            </a:r>
            <a:endParaRPr lang="en-US" dirty="0">
              <a:solidFill>
                <a:srgbClr val="CC0000"/>
              </a:solidFill>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91276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513" name="Object 3"/>
          <p:cNvGraphicFramePr>
            <a:graphicFrameLocks noChangeAspect="1"/>
          </p:cNvGraphicFramePr>
          <p:nvPr>
            <p:extLst>
              <p:ext uri="{D42A27DB-BD31-4B8C-83A1-F6EECF244321}">
                <p14:modId xmlns:p14="http://schemas.microsoft.com/office/powerpoint/2010/main" val="19344605"/>
              </p:ext>
            </p:extLst>
          </p:nvPr>
        </p:nvGraphicFramePr>
        <p:xfrm>
          <a:off x="1114989" y="4628088"/>
          <a:ext cx="6729413" cy="460375"/>
        </p:xfrm>
        <a:graphic>
          <a:graphicData uri="http://schemas.openxmlformats.org/presentationml/2006/ole">
            <mc:AlternateContent xmlns:mc="http://schemas.openxmlformats.org/markup-compatibility/2006">
              <mc:Choice xmlns:v="urn:schemas-microsoft-com:vml" Requires="v">
                <p:oleObj spid="_x0000_s92533" name="משוואה" r:id="rId3" imgW="3314520" imgH="203040" progId="Equation.3">
                  <p:embed/>
                </p:oleObj>
              </mc:Choice>
              <mc:Fallback>
                <p:oleObj name="משוואה" r:id="rId3" imgW="33145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989" y="4628088"/>
                        <a:ext cx="672941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pPr marL="514350" indent="-514350">
              <a:buNone/>
            </a:pPr>
            <a:r>
              <a:rPr lang="en-US" dirty="0" smtClean="0">
                <a:solidFill>
                  <a:srgbClr val="C00000"/>
                </a:solidFill>
              </a:rPr>
              <a:t>Grammar</a:t>
            </a:r>
            <a:r>
              <a:rPr lang="en-US" b="1" dirty="0" smtClean="0"/>
              <a:t>         </a:t>
            </a:r>
            <a:r>
              <a:rPr lang="en-US" dirty="0" smtClean="0"/>
              <a: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r>
              <a:rPr lang="en-US" dirty="0" smtClean="0">
                <a:solidFill>
                  <a:srgbClr val="C00000"/>
                </a:solidFill>
              </a:rPr>
              <a:t>Rules:</a:t>
            </a:r>
          </a:p>
          <a:p>
            <a:pPr marL="514350" indent="-514350">
              <a:buNone/>
            </a:pPr>
            <a:r>
              <a:rPr lang="en-US" dirty="0" smtClean="0"/>
              <a:t>1.   </a:t>
            </a:r>
          </a:p>
          <a:p>
            <a:pPr marL="514350" indent="-514350">
              <a:buNone/>
            </a:pPr>
            <a:r>
              <a:rPr lang="en-US" dirty="0" smtClean="0"/>
              <a:t>2.   </a:t>
            </a:r>
          </a:p>
          <a:p>
            <a:pPr marL="514350" indent="-514350">
              <a:buNone/>
            </a:pPr>
            <a:r>
              <a:rPr lang="en-US" dirty="0" smtClean="0"/>
              <a:t>3.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42" name="Object 41"/>
          <p:cNvGraphicFramePr>
            <a:graphicFrameLocks noChangeAspect="1"/>
          </p:cNvGraphicFramePr>
          <p:nvPr>
            <p:extLst>
              <p:ext uri="{D42A27DB-BD31-4B8C-83A1-F6EECF244321}">
                <p14:modId xmlns:p14="http://schemas.microsoft.com/office/powerpoint/2010/main" val="1859000924"/>
              </p:ext>
            </p:extLst>
          </p:nvPr>
        </p:nvGraphicFramePr>
        <p:xfrm>
          <a:off x="1143000" y="4106242"/>
          <a:ext cx="6038850" cy="468312"/>
        </p:xfrm>
        <a:graphic>
          <a:graphicData uri="http://schemas.openxmlformats.org/presentationml/2006/ole">
            <mc:AlternateContent xmlns:mc="http://schemas.openxmlformats.org/markup-compatibility/2006">
              <mc:Choice xmlns:v="urn:schemas-microsoft-com:vml" Requires="v">
                <p:oleObj spid="_x0000_s92534" name="משוואה" r:id="rId5" imgW="2920680" imgH="203040" progId="Equation.3">
                  <p:embed/>
                </p:oleObj>
              </mc:Choice>
              <mc:Fallback>
                <p:oleObj name="משוואה" r:id="rId5" imgW="29206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106242"/>
                        <a:ext cx="6038850"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105785340"/>
              </p:ext>
            </p:extLst>
          </p:nvPr>
        </p:nvGraphicFramePr>
        <p:xfrm>
          <a:off x="1197533" y="5980113"/>
          <a:ext cx="2016125" cy="344487"/>
        </p:xfrm>
        <a:graphic>
          <a:graphicData uri="http://schemas.openxmlformats.org/presentationml/2006/ole">
            <mc:AlternateContent xmlns:mc="http://schemas.openxmlformats.org/markup-compatibility/2006">
              <mc:Choice xmlns:v="urn:schemas-microsoft-com:vml" Requires="v">
                <p:oleObj spid="_x0000_s92535" name="משוואה" r:id="rId7" imgW="876240" imgH="177480" progId="Equation.3">
                  <p:embed/>
                </p:oleObj>
              </mc:Choice>
              <mc:Fallback>
                <p:oleObj name="משוואה" r:id="rId7" imgW="8762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7533" y="5980113"/>
                        <a:ext cx="2016125"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1" name="Content Placeholder 4"/>
          <p:cNvGraphicFramePr>
            <a:graphicFrameLocks noChangeAspect="1"/>
          </p:cNvGraphicFramePr>
          <p:nvPr>
            <p:extLst>
              <p:ext uri="{D42A27DB-BD31-4B8C-83A1-F6EECF244321}">
                <p14:modId xmlns:p14="http://schemas.microsoft.com/office/powerpoint/2010/main" val="1544573622"/>
              </p:ext>
            </p:extLst>
          </p:nvPr>
        </p:nvGraphicFramePr>
        <p:xfrm>
          <a:off x="958850" y="2071857"/>
          <a:ext cx="5746750" cy="495300"/>
        </p:xfrm>
        <a:graphic>
          <a:graphicData uri="http://schemas.openxmlformats.org/presentationml/2006/ole">
            <mc:AlternateContent xmlns:mc="http://schemas.openxmlformats.org/markup-compatibility/2006">
              <mc:Choice xmlns:v="urn:schemas-microsoft-com:vml" Requires="v">
                <p:oleObj spid="_x0000_s92536" name="משוואה" r:id="rId9" imgW="2501640" imgH="215640" progId="Equation.3">
                  <p:embed/>
                </p:oleObj>
              </mc:Choice>
              <mc:Fallback>
                <p:oleObj name="משוואה" r:id="rId9" imgW="25016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850" y="2071857"/>
                        <a:ext cx="574675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4" name="Object 3"/>
          <p:cNvGraphicFramePr>
            <a:graphicFrameLocks noChangeAspect="1"/>
          </p:cNvGraphicFramePr>
          <p:nvPr>
            <p:extLst>
              <p:ext uri="{D42A27DB-BD31-4B8C-83A1-F6EECF244321}">
                <p14:modId xmlns:p14="http://schemas.microsoft.com/office/powerpoint/2010/main" val="1836672626"/>
              </p:ext>
            </p:extLst>
          </p:nvPr>
        </p:nvGraphicFramePr>
        <p:xfrm>
          <a:off x="1197533" y="5153856"/>
          <a:ext cx="4297362" cy="496887"/>
        </p:xfrm>
        <a:graphic>
          <a:graphicData uri="http://schemas.openxmlformats.org/presentationml/2006/ole">
            <mc:AlternateContent xmlns:mc="http://schemas.openxmlformats.org/markup-compatibility/2006">
              <mc:Choice xmlns:v="urn:schemas-microsoft-com:vml" Requires="v">
                <p:oleObj spid="_x0000_s92537" name="משוואה" r:id="rId11" imgW="2082600" imgH="215640" progId="Equation.3">
                  <p:embed/>
                </p:oleObj>
              </mc:Choice>
              <mc:Fallback>
                <p:oleObj name="משוואה" r:id="rId11" imgW="208260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7533" y="5153856"/>
                        <a:ext cx="4297362"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5" name="Content Placeholder 4"/>
          <p:cNvGraphicFramePr>
            <a:graphicFrameLocks noChangeAspect="1"/>
          </p:cNvGraphicFramePr>
          <p:nvPr>
            <p:extLst>
              <p:ext uri="{D42A27DB-BD31-4B8C-83A1-F6EECF244321}">
                <p14:modId xmlns:p14="http://schemas.microsoft.com/office/powerpoint/2010/main" val="3999963011"/>
              </p:ext>
            </p:extLst>
          </p:nvPr>
        </p:nvGraphicFramePr>
        <p:xfrm>
          <a:off x="976514" y="2594602"/>
          <a:ext cx="2538413" cy="525463"/>
        </p:xfrm>
        <a:graphic>
          <a:graphicData uri="http://schemas.openxmlformats.org/presentationml/2006/ole">
            <mc:AlternateContent xmlns:mc="http://schemas.openxmlformats.org/markup-compatibility/2006">
              <mc:Choice xmlns:v="urn:schemas-microsoft-com:vml" Requires="v">
                <p:oleObj spid="_x0000_s92538" name="משוואה" r:id="rId13" imgW="1041120" imgH="215640" progId="Equation.3">
                  <p:embed/>
                </p:oleObj>
              </mc:Choice>
              <mc:Fallback>
                <p:oleObj name="משוואה" r:id="rId13" imgW="104112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6514" y="2594602"/>
                        <a:ext cx="2538413"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6" name="Content Placeholder 4"/>
          <p:cNvGraphicFramePr>
            <a:graphicFrameLocks noChangeAspect="1"/>
          </p:cNvGraphicFramePr>
          <p:nvPr>
            <p:extLst>
              <p:ext uri="{D42A27DB-BD31-4B8C-83A1-F6EECF244321}">
                <p14:modId xmlns:p14="http://schemas.microsoft.com/office/powerpoint/2010/main" val="196755780"/>
              </p:ext>
            </p:extLst>
          </p:nvPr>
        </p:nvGraphicFramePr>
        <p:xfrm>
          <a:off x="2243108" y="1531938"/>
          <a:ext cx="495300" cy="525462"/>
        </p:xfrm>
        <a:graphic>
          <a:graphicData uri="http://schemas.openxmlformats.org/presentationml/2006/ole">
            <mc:AlternateContent xmlns:mc="http://schemas.openxmlformats.org/markup-compatibility/2006">
              <mc:Choice xmlns:v="urn:schemas-microsoft-com:vml" Requires="v">
                <p:oleObj spid="_x0000_s92539" name="משוואה" r:id="rId15" imgW="203040" imgH="215640" progId="Equation.3">
                  <p:embed/>
                </p:oleObj>
              </mc:Choice>
              <mc:Fallback>
                <p:oleObj name="משוואה" r:id="rId15" imgW="20304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43108" y="1531938"/>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276408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r>
              <a:rPr lang="en-US" dirty="0" smtClean="0"/>
              <a:t>:</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a:t>
            </a:r>
            <a:r>
              <a:rPr lang="en-US" b="1" dirty="0" smtClean="0"/>
              <a:t>             </a:t>
            </a:r>
            <a:endParaRPr lang="en-US" dirty="0" smtClean="0">
              <a:solidFill>
                <a:srgbClr val="FF0000"/>
              </a:solidFill>
            </a:endParaRPr>
          </a:p>
        </p:txBody>
      </p:sp>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42" name="Object 41"/>
          <p:cNvGraphicFramePr>
            <a:graphicFrameLocks noChangeAspect="1"/>
          </p:cNvGraphicFramePr>
          <p:nvPr>
            <p:extLst>
              <p:ext uri="{D42A27DB-BD31-4B8C-83A1-F6EECF244321}">
                <p14:modId xmlns:p14="http://schemas.microsoft.com/office/powerpoint/2010/main" val="579406429"/>
              </p:ext>
            </p:extLst>
          </p:nvPr>
        </p:nvGraphicFramePr>
        <p:xfrm>
          <a:off x="663661" y="2209800"/>
          <a:ext cx="1546225" cy="349250"/>
        </p:xfrm>
        <a:graphic>
          <a:graphicData uri="http://schemas.openxmlformats.org/presentationml/2006/ole">
            <mc:AlternateContent xmlns:mc="http://schemas.openxmlformats.org/markup-compatibility/2006">
              <mc:Choice xmlns:v="urn:schemas-microsoft-com:vml" Requires="v">
                <p:oleObj spid="_x0000_s93342" name="משוואה" r:id="rId3" imgW="672840" imgH="152280" progId="Equation.3">
                  <p:embed/>
                </p:oleObj>
              </mc:Choice>
              <mc:Fallback>
                <p:oleObj name="משוואה" r:id="rId3" imgW="6728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661" y="2209800"/>
                        <a:ext cx="15462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6" name="Content Placeholder 4"/>
          <p:cNvGraphicFramePr>
            <a:graphicFrameLocks noChangeAspect="1"/>
          </p:cNvGraphicFramePr>
          <p:nvPr>
            <p:extLst>
              <p:ext uri="{D42A27DB-BD31-4B8C-83A1-F6EECF244321}">
                <p14:modId xmlns:p14="http://schemas.microsoft.com/office/powerpoint/2010/main" val="2129750906"/>
              </p:ext>
            </p:extLst>
          </p:nvPr>
        </p:nvGraphicFramePr>
        <p:xfrm>
          <a:off x="6643472" y="1460284"/>
          <a:ext cx="495300" cy="525462"/>
        </p:xfrm>
        <a:graphic>
          <a:graphicData uri="http://schemas.openxmlformats.org/presentationml/2006/ole">
            <mc:AlternateContent xmlns:mc="http://schemas.openxmlformats.org/markup-compatibility/2006">
              <mc:Choice xmlns:v="urn:schemas-microsoft-com:vml" Requires="v">
                <p:oleObj spid="_x0000_s93343"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472" y="1460284"/>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4280229970"/>
              </p:ext>
            </p:extLst>
          </p:nvPr>
        </p:nvGraphicFramePr>
        <p:xfrm>
          <a:off x="2848661" y="1426946"/>
          <a:ext cx="1574800" cy="558800"/>
        </p:xfrm>
        <a:graphic>
          <a:graphicData uri="http://schemas.openxmlformats.org/presentationml/2006/ole">
            <mc:AlternateContent xmlns:mc="http://schemas.openxmlformats.org/markup-compatibility/2006">
              <mc:Choice xmlns:v="urn:schemas-microsoft-com:vml" Requires="v">
                <p:oleObj spid="_x0000_s93344"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8661" y="1426946"/>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865970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r>
              <a:rPr lang="en-US" dirty="0" smtClean="0"/>
              <a:t>:</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0" indent="0">
              <a:buNone/>
            </a:pPr>
            <a:endParaRPr lang="en-US" dirty="0" smtClean="0"/>
          </a:p>
        </p:txBody>
      </p:sp>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42" name="Object 41"/>
          <p:cNvGraphicFramePr>
            <a:graphicFrameLocks noChangeAspect="1"/>
          </p:cNvGraphicFramePr>
          <p:nvPr>
            <p:extLst>
              <p:ext uri="{D42A27DB-BD31-4B8C-83A1-F6EECF244321}">
                <p14:modId xmlns:p14="http://schemas.microsoft.com/office/powerpoint/2010/main" val="3973599785"/>
              </p:ext>
            </p:extLst>
          </p:nvPr>
        </p:nvGraphicFramePr>
        <p:xfrm>
          <a:off x="650845" y="2156787"/>
          <a:ext cx="1546225" cy="349250"/>
        </p:xfrm>
        <a:graphic>
          <a:graphicData uri="http://schemas.openxmlformats.org/presentationml/2006/ole">
            <mc:AlternateContent xmlns:mc="http://schemas.openxmlformats.org/markup-compatibility/2006">
              <mc:Choice xmlns:v="urn:schemas-microsoft-com:vml" Requires="v">
                <p:oleObj spid="_x0000_s94418" name="משוואה" r:id="rId3" imgW="672840" imgH="152280" progId="Equation.3">
                  <p:embed/>
                </p:oleObj>
              </mc:Choice>
              <mc:Fallback>
                <p:oleObj name="משוואה" r:id="rId3" imgW="6728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45" y="2156787"/>
                        <a:ext cx="15462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6" name="Content Placeholder 4"/>
          <p:cNvGraphicFramePr>
            <a:graphicFrameLocks noChangeAspect="1"/>
          </p:cNvGraphicFramePr>
          <p:nvPr>
            <p:extLst>
              <p:ext uri="{D42A27DB-BD31-4B8C-83A1-F6EECF244321}">
                <p14:modId xmlns:p14="http://schemas.microsoft.com/office/powerpoint/2010/main" val="3085821816"/>
              </p:ext>
            </p:extLst>
          </p:nvPr>
        </p:nvGraphicFramePr>
        <p:xfrm>
          <a:off x="6477000" y="1464057"/>
          <a:ext cx="495300" cy="525462"/>
        </p:xfrm>
        <a:graphic>
          <a:graphicData uri="http://schemas.openxmlformats.org/presentationml/2006/ole">
            <mc:AlternateContent xmlns:mc="http://schemas.openxmlformats.org/markup-compatibility/2006">
              <mc:Choice xmlns:v="urn:schemas-microsoft-com:vml" Requires="v">
                <p:oleObj spid="_x0000_s94419"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464057"/>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3196740935"/>
              </p:ext>
            </p:extLst>
          </p:nvPr>
        </p:nvGraphicFramePr>
        <p:xfrm>
          <a:off x="2803525" y="1447388"/>
          <a:ext cx="1574800" cy="558800"/>
        </p:xfrm>
        <a:graphic>
          <a:graphicData uri="http://schemas.openxmlformats.org/presentationml/2006/ole">
            <mc:AlternateContent xmlns:mc="http://schemas.openxmlformats.org/markup-compatibility/2006">
              <mc:Choice xmlns:v="urn:schemas-microsoft-com:vml" Requires="v">
                <p:oleObj spid="_x0000_s94420"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3525" y="1447388"/>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65" name="Object 16"/>
          <p:cNvGraphicFramePr>
            <a:graphicFrameLocks noChangeAspect="1"/>
          </p:cNvGraphicFramePr>
          <p:nvPr>
            <p:extLst>
              <p:ext uri="{D42A27DB-BD31-4B8C-83A1-F6EECF244321}">
                <p14:modId xmlns:p14="http://schemas.microsoft.com/office/powerpoint/2010/main" val="1167811875"/>
              </p:ext>
            </p:extLst>
          </p:nvPr>
        </p:nvGraphicFramePr>
        <p:xfrm>
          <a:off x="1905000" y="3136559"/>
          <a:ext cx="3044825" cy="379413"/>
        </p:xfrm>
        <a:graphic>
          <a:graphicData uri="http://schemas.openxmlformats.org/presentationml/2006/ole">
            <mc:AlternateContent xmlns:mc="http://schemas.openxmlformats.org/markup-compatibility/2006">
              <mc:Choice xmlns:v="urn:schemas-microsoft-com:vml" Requires="v">
                <p:oleObj spid="_x0000_s94421" name="משוואה" r:id="rId9" imgW="1473120" imgH="164880" progId="Equation.3">
                  <p:embed/>
                </p:oleObj>
              </mc:Choice>
              <mc:Fallback>
                <p:oleObj name="משוואה" r:id="rId9" imgW="147312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3136559"/>
                        <a:ext cx="304482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3524211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4" name="Object 3"/>
          <p:cNvGraphicFramePr>
            <a:graphicFrameLocks noChangeAspect="1"/>
          </p:cNvGraphicFramePr>
          <p:nvPr/>
        </p:nvGraphicFramePr>
        <p:xfrm>
          <a:off x="642910" y="2333625"/>
          <a:ext cx="3386138" cy="377825"/>
        </p:xfrm>
        <a:graphic>
          <a:graphicData uri="http://schemas.openxmlformats.org/presentationml/2006/ole">
            <mc:AlternateContent xmlns:mc="http://schemas.openxmlformats.org/markup-compatibility/2006">
              <mc:Choice xmlns:v="urn:schemas-microsoft-com:vml" Requires="v">
                <p:oleObj spid="_x0000_s95442" name="משוואה" r:id="rId3" imgW="1473120" imgH="164880" progId="Equation.3">
                  <p:embed/>
                </p:oleObj>
              </mc:Choice>
              <mc:Fallback>
                <p:oleObj name="משוואה" r:id="rId3" imgW="14731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2333625"/>
                        <a:ext cx="33861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          output</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2014875083"/>
              </p:ext>
            </p:extLst>
          </p:nvPr>
        </p:nvGraphicFramePr>
        <p:xfrm>
          <a:off x="6858000" y="1529104"/>
          <a:ext cx="495300" cy="525462"/>
        </p:xfrm>
        <a:graphic>
          <a:graphicData uri="http://schemas.openxmlformats.org/presentationml/2006/ole">
            <mc:AlternateContent xmlns:mc="http://schemas.openxmlformats.org/markup-compatibility/2006">
              <mc:Choice xmlns:v="urn:schemas-microsoft-com:vml" Requires="v">
                <p:oleObj spid="_x0000_s95443"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529104"/>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3712449655"/>
              </p:ext>
            </p:extLst>
          </p:nvPr>
        </p:nvGraphicFramePr>
        <p:xfrm>
          <a:off x="2947687" y="1414783"/>
          <a:ext cx="1574800" cy="558800"/>
        </p:xfrm>
        <a:graphic>
          <a:graphicData uri="http://schemas.openxmlformats.org/presentationml/2006/ole">
            <mc:AlternateContent xmlns:mc="http://schemas.openxmlformats.org/markup-compatibility/2006">
              <mc:Choice xmlns:v="urn:schemas-microsoft-com:vml" Requires="v">
                <p:oleObj spid="_x0000_s95444"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7687" y="1414783"/>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65" name="Object 16"/>
          <p:cNvGraphicFramePr>
            <a:graphicFrameLocks noChangeAspect="1"/>
          </p:cNvGraphicFramePr>
          <p:nvPr>
            <p:extLst>
              <p:ext uri="{D42A27DB-BD31-4B8C-83A1-F6EECF244321}">
                <p14:modId xmlns:p14="http://schemas.microsoft.com/office/powerpoint/2010/main" val="1064203333"/>
              </p:ext>
            </p:extLst>
          </p:nvPr>
        </p:nvGraphicFramePr>
        <p:xfrm>
          <a:off x="1828800" y="3119423"/>
          <a:ext cx="3044825" cy="379413"/>
        </p:xfrm>
        <a:graphic>
          <a:graphicData uri="http://schemas.openxmlformats.org/presentationml/2006/ole">
            <mc:AlternateContent xmlns:mc="http://schemas.openxmlformats.org/markup-compatibility/2006">
              <mc:Choice xmlns:v="urn:schemas-microsoft-com:vml" Requires="v">
                <p:oleObj spid="_x0000_s95445" name="משוואה" r:id="rId9" imgW="1473120" imgH="164880" progId="Equation.3">
                  <p:embed/>
                </p:oleObj>
              </mc:Choice>
              <mc:Fallback>
                <p:oleObj name="משוואה" r:id="rId9" imgW="147312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3119423"/>
                        <a:ext cx="304482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80961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4" name="Object 3"/>
          <p:cNvGraphicFramePr>
            <a:graphicFrameLocks noChangeAspect="1"/>
          </p:cNvGraphicFramePr>
          <p:nvPr/>
        </p:nvGraphicFramePr>
        <p:xfrm>
          <a:off x="642910" y="2333625"/>
          <a:ext cx="3386138" cy="377825"/>
        </p:xfrm>
        <a:graphic>
          <a:graphicData uri="http://schemas.openxmlformats.org/presentationml/2006/ole">
            <mc:AlternateContent xmlns:mc="http://schemas.openxmlformats.org/markup-compatibility/2006">
              <mc:Choice xmlns:v="urn:schemas-microsoft-com:vml" Requires="v">
                <p:oleObj spid="_x0000_s96414" name="משוואה" r:id="rId3" imgW="1473120" imgH="164880" progId="Equation.3">
                  <p:embed/>
                </p:oleObj>
              </mc:Choice>
              <mc:Fallback>
                <p:oleObj name="משוואה" r:id="rId3" imgW="14731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2333625"/>
                        <a:ext cx="33861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          </a:t>
            </a:r>
          </a:p>
          <a:p>
            <a:pPr marL="514350" indent="-514350">
              <a:buNone/>
            </a:pPr>
            <a:r>
              <a:rPr lang="en-US" b="1" dirty="0" smtClean="0">
                <a:solidFill>
                  <a:srgbClr val="FF0000"/>
                </a:solidFill>
              </a:rPr>
              <a: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None/>
            </a:pPr>
            <a:endParaRPr lang="en-US" b="1" dirty="0"/>
          </a:p>
        </p:txBody>
      </p:sp>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90101803"/>
              </p:ext>
            </p:extLst>
          </p:nvPr>
        </p:nvGraphicFramePr>
        <p:xfrm>
          <a:off x="6334126" y="1441556"/>
          <a:ext cx="495300" cy="525462"/>
        </p:xfrm>
        <a:graphic>
          <a:graphicData uri="http://schemas.openxmlformats.org/presentationml/2006/ole">
            <mc:AlternateContent xmlns:mc="http://schemas.openxmlformats.org/markup-compatibility/2006">
              <mc:Choice xmlns:v="urn:schemas-microsoft-com:vml" Requires="v">
                <p:oleObj spid="_x0000_s96415"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126" y="1441556"/>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384883318"/>
              </p:ext>
            </p:extLst>
          </p:nvPr>
        </p:nvGraphicFramePr>
        <p:xfrm>
          <a:off x="2819400" y="1504390"/>
          <a:ext cx="1574800" cy="558800"/>
        </p:xfrm>
        <a:graphic>
          <a:graphicData uri="http://schemas.openxmlformats.org/presentationml/2006/ole">
            <mc:AlternateContent xmlns:mc="http://schemas.openxmlformats.org/markup-compatibility/2006">
              <mc:Choice xmlns:v="urn:schemas-microsoft-com:vml" Requires="v">
                <p:oleObj spid="_x0000_s96416"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504390"/>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805258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          </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299014" name="Object 3"/>
          <p:cNvGraphicFramePr>
            <a:graphicFrameLocks noChangeAspect="1"/>
          </p:cNvGraphicFramePr>
          <p:nvPr/>
        </p:nvGraphicFramePr>
        <p:xfrm>
          <a:off x="685796" y="2333625"/>
          <a:ext cx="3386138" cy="377825"/>
        </p:xfrm>
        <a:graphic>
          <a:graphicData uri="http://schemas.openxmlformats.org/presentationml/2006/ole">
            <mc:AlternateContent xmlns:mc="http://schemas.openxmlformats.org/markup-compatibility/2006">
              <mc:Choice xmlns:v="urn:schemas-microsoft-com:vml" Requires="v">
                <p:oleObj spid="_x0000_s97490" name="משוואה" r:id="rId3" imgW="1473120" imgH="164880" progId="Equation.3">
                  <p:embed/>
                </p:oleObj>
              </mc:Choice>
              <mc:Fallback>
                <p:oleObj name="משוואה" r:id="rId3" imgW="14731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6" y="2333625"/>
                        <a:ext cx="33861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4177659490"/>
              </p:ext>
            </p:extLst>
          </p:nvPr>
        </p:nvGraphicFramePr>
        <p:xfrm>
          <a:off x="6477000" y="1481738"/>
          <a:ext cx="495300" cy="525462"/>
        </p:xfrm>
        <a:graphic>
          <a:graphicData uri="http://schemas.openxmlformats.org/presentationml/2006/ole">
            <mc:AlternateContent xmlns:mc="http://schemas.openxmlformats.org/markup-compatibility/2006">
              <mc:Choice xmlns:v="urn:schemas-microsoft-com:vml" Requires="v">
                <p:oleObj spid="_x0000_s97491"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481738"/>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744515590"/>
              </p:ext>
            </p:extLst>
          </p:nvPr>
        </p:nvGraphicFramePr>
        <p:xfrm>
          <a:off x="2815440" y="1448400"/>
          <a:ext cx="1574800" cy="558800"/>
        </p:xfrm>
        <a:graphic>
          <a:graphicData uri="http://schemas.openxmlformats.org/presentationml/2006/ole">
            <mc:AlternateContent xmlns:mc="http://schemas.openxmlformats.org/markup-compatibility/2006">
              <mc:Choice xmlns:v="urn:schemas-microsoft-com:vml" Requires="v">
                <p:oleObj spid="_x0000_s97492"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5440" y="1448400"/>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39" name="Object 7"/>
          <p:cNvGraphicFramePr>
            <a:graphicFrameLocks noChangeAspect="1"/>
          </p:cNvGraphicFramePr>
          <p:nvPr>
            <p:extLst>
              <p:ext uri="{D42A27DB-BD31-4B8C-83A1-F6EECF244321}">
                <p14:modId xmlns:p14="http://schemas.microsoft.com/office/powerpoint/2010/main" val="3247216709"/>
              </p:ext>
            </p:extLst>
          </p:nvPr>
        </p:nvGraphicFramePr>
        <p:xfrm>
          <a:off x="3276600" y="3054155"/>
          <a:ext cx="5692775" cy="455613"/>
        </p:xfrm>
        <a:graphic>
          <a:graphicData uri="http://schemas.openxmlformats.org/presentationml/2006/ole">
            <mc:AlternateContent xmlns:mc="http://schemas.openxmlformats.org/markup-compatibility/2006">
              <mc:Choice xmlns:v="urn:schemas-microsoft-com:vml" Requires="v">
                <p:oleObj spid="_x0000_s97493" name="משוואה" r:id="rId9" imgW="2476440" imgH="177480" progId="Equation.3">
                  <p:embed/>
                </p:oleObj>
              </mc:Choice>
              <mc:Fallback>
                <p:oleObj name="משוואה" r:id="rId9" imgW="24764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054155"/>
                        <a:ext cx="5692775"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809537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             output     </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nvGraphicFramePr>
        <p:xfrm>
          <a:off x="698525" y="2306638"/>
          <a:ext cx="7445375" cy="407987"/>
        </p:xfrm>
        <a:graphic>
          <a:graphicData uri="http://schemas.openxmlformats.org/presentationml/2006/ole">
            <mc:AlternateContent xmlns:mc="http://schemas.openxmlformats.org/markup-compatibility/2006">
              <mc:Choice xmlns:v="urn:schemas-microsoft-com:vml" Requires="v">
                <p:oleObj spid="_x0000_s98514" name="משוואה" r:id="rId3" imgW="3238200" imgH="177480" progId="Equation.3">
                  <p:embed/>
                </p:oleObj>
              </mc:Choice>
              <mc:Fallback>
                <p:oleObj name="משוואה" r:id="rId3" imgW="3238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25" y="2306638"/>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2304491137"/>
              </p:ext>
            </p:extLst>
          </p:nvPr>
        </p:nvGraphicFramePr>
        <p:xfrm>
          <a:off x="6477000" y="1464325"/>
          <a:ext cx="495300" cy="525462"/>
        </p:xfrm>
        <a:graphic>
          <a:graphicData uri="http://schemas.openxmlformats.org/presentationml/2006/ole">
            <mc:AlternateContent xmlns:mc="http://schemas.openxmlformats.org/markup-compatibility/2006">
              <mc:Choice xmlns:v="urn:schemas-microsoft-com:vml" Requires="v">
                <p:oleObj spid="_x0000_s98515"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464325"/>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2989165763"/>
              </p:ext>
            </p:extLst>
          </p:nvPr>
        </p:nvGraphicFramePr>
        <p:xfrm>
          <a:off x="2815440" y="1420863"/>
          <a:ext cx="1574800" cy="558800"/>
        </p:xfrm>
        <a:graphic>
          <a:graphicData uri="http://schemas.openxmlformats.org/presentationml/2006/ole">
            <mc:AlternateContent xmlns:mc="http://schemas.openxmlformats.org/markup-compatibility/2006">
              <mc:Choice xmlns:v="urn:schemas-microsoft-com:vml" Requires="v">
                <p:oleObj spid="_x0000_s98516"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5440" y="1420863"/>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39" name="Object 7"/>
          <p:cNvGraphicFramePr>
            <a:graphicFrameLocks noChangeAspect="1"/>
          </p:cNvGraphicFramePr>
          <p:nvPr>
            <p:extLst>
              <p:ext uri="{D42A27DB-BD31-4B8C-83A1-F6EECF244321}">
                <p14:modId xmlns:p14="http://schemas.microsoft.com/office/powerpoint/2010/main" val="106973780"/>
              </p:ext>
            </p:extLst>
          </p:nvPr>
        </p:nvGraphicFramePr>
        <p:xfrm>
          <a:off x="3276600" y="3107984"/>
          <a:ext cx="5335585" cy="384175"/>
        </p:xfrm>
        <a:graphic>
          <a:graphicData uri="http://schemas.openxmlformats.org/presentationml/2006/ole">
            <mc:AlternateContent xmlns:mc="http://schemas.openxmlformats.org/markup-compatibility/2006">
              <mc:Choice xmlns:v="urn:schemas-microsoft-com:vml" Requires="v">
                <p:oleObj spid="_x0000_s98517" name="משוואה" r:id="rId9" imgW="2476440" imgH="177480" progId="Equation.3">
                  <p:embed/>
                </p:oleObj>
              </mc:Choice>
              <mc:Fallback>
                <p:oleObj name="משוואה" r:id="rId9" imgW="24764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107984"/>
                        <a:ext cx="533558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852612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a:t>
            </a:r>
          </a:p>
          <a:p>
            <a:pPr marL="514350" indent="-514350">
              <a:buNone/>
            </a:pPr>
            <a:r>
              <a:rPr lang="en-US" dirty="0" smtClean="0">
                <a:solidFill>
                  <a:srgbClr val="FF0000"/>
                </a:solidFill>
              </a:rPr>
              <a: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nvGraphicFramePr>
        <p:xfrm>
          <a:off x="698525" y="2306638"/>
          <a:ext cx="7445375" cy="407987"/>
        </p:xfrm>
        <a:graphic>
          <a:graphicData uri="http://schemas.openxmlformats.org/presentationml/2006/ole">
            <mc:AlternateContent xmlns:mc="http://schemas.openxmlformats.org/markup-compatibility/2006">
              <mc:Choice xmlns:v="urn:schemas-microsoft-com:vml" Requires="v">
                <p:oleObj spid="_x0000_s99486" name="משוואה" r:id="rId3" imgW="3238200" imgH="177480" progId="Equation.3">
                  <p:embed/>
                </p:oleObj>
              </mc:Choice>
              <mc:Fallback>
                <p:oleObj name="משוואה" r:id="rId3" imgW="3238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25" y="2306638"/>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4166920373"/>
              </p:ext>
            </p:extLst>
          </p:nvPr>
        </p:nvGraphicFramePr>
        <p:xfrm>
          <a:off x="6477000" y="1480378"/>
          <a:ext cx="495300" cy="525462"/>
        </p:xfrm>
        <a:graphic>
          <a:graphicData uri="http://schemas.openxmlformats.org/presentationml/2006/ole">
            <mc:AlternateContent xmlns:mc="http://schemas.openxmlformats.org/markup-compatibility/2006">
              <mc:Choice xmlns:v="urn:schemas-microsoft-com:vml" Requires="v">
                <p:oleObj spid="_x0000_s99487"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480378"/>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1721091119"/>
              </p:ext>
            </p:extLst>
          </p:nvPr>
        </p:nvGraphicFramePr>
        <p:xfrm>
          <a:off x="2815440" y="1480378"/>
          <a:ext cx="1574800" cy="558800"/>
        </p:xfrm>
        <a:graphic>
          <a:graphicData uri="http://schemas.openxmlformats.org/presentationml/2006/ole">
            <mc:AlternateContent xmlns:mc="http://schemas.openxmlformats.org/markup-compatibility/2006">
              <mc:Choice xmlns:v="urn:schemas-microsoft-com:vml" Requires="v">
                <p:oleObj spid="_x0000_s99488"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5440" y="1480378"/>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953872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a:t>
            </a:r>
          </a:p>
          <a:p>
            <a:pPr marL="514350" indent="-514350">
              <a:buNone/>
            </a:pPr>
            <a:endParaRPr lang="en-US" dirty="0" smtClean="0">
              <a:solidFill>
                <a:srgbClr val="FF0000"/>
              </a:solidFill>
            </a:endParaRP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nvGraphicFramePr>
        <p:xfrm>
          <a:off x="698525" y="2306638"/>
          <a:ext cx="7445375" cy="407987"/>
        </p:xfrm>
        <a:graphic>
          <a:graphicData uri="http://schemas.openxmlformats.org/presentationml/2006/ole">
            <mc:AlternateContent xmlns:mc="http://schemas.openxmlformats.org/markup-compatibility/2006">
              <mc:Choice xmlns:v="urn:schemas-microsoft-com:vml" Requires="v">
                <p:oleObj spid="_x0000_s100562" name="משוואה" r:id="rId3" imgW="3238200" imgH="177480" progId="Equation.3">
                  <p:embed/>
                </p:oleObj>
              </mc:Choice>
              <mc:Fallback>
                <p:oleObj name="משוואה" r:id="rId3" imgW="3238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25" y="2306638"/>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4043765588"/>
              </p:ext>
            </p:extLst>
          </p:nvPr>
        </p:nvGraphicFramePr>
        <p:xfrm>
          <a:off x="6337778" y="1430377"/>
          <a:ext cx="495300" cy="525462"/>
        </p:xfrm>
        <a:graphic>
          <a:graphicData uri="http://schemas.openxmlformats.org/presentationml/2006/ole">
            <mc:AlternateContent xmlns:mc="http://schemas.openxmlformats.org/markup-compatibility/2006">
              <mc:Choice xmlns:v="urn:schemas-microsoft-com:vml" Requires="v">
                <p:oleObj spid="_x0000_s100563"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778" y="1430377"/>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536612435"/>
              </p:ext>
            </p:extLst>
          </p:nvPr>
        </p:nvGraphicFramePr>
        <p:xfrm>
          <a:off x="2819639" y="1436686"/>
          <a:ext cx="1574800" cy="558800"/>
        </p:xfrm>
        <a:graphic>
          <a:graphicData uri="http://schemas.openxmlformats.org/presentationml/2006/ole">
            <mc:AlternateContent xmlns:mc="http://schemas.openxmlformats.org/markup-compatibility/2006">
              <mc:Choice xmlns:v="urn:schemas-microsoft-com:vml" Requires="v">
                <p:oleObj spid="_x0000_s100564"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639" y="1436686"/>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2" name="Object 6"/>
          <p:cNvGraphicFramePr>
            <a:graphicFrameLocks noChangeAspect="1"/>
          </p:cNvGraphicFramePr>
          <p:nvPr>
            <p:extLst>
              <p:ext uri="{D42A27DB-BD31-4B8C-83A1-F6EECF244321}">
                <p14:modId xmlns:p14="http://schemas.microsoft.com/office/powerpoint/2010/main" val="3545001883"/>
              </p:ext>
            </p:extLst>
          </p:nvPr>
        </p:nvGraphicFramePr>
        <p:xfrm>
          <a:off x="2133600" y="3509960"/>
          <a:ext cx="2546349" cy="428625"/>
        </p:xfrm>
        <a:graphic>
          <a:graphicData uri="http://schemas.openxmlformats.org/presentationml/2006/ole">
            <mc:AlternateContent xmlns:mc="http://schemas.openxmlformats.org/markup-compatibility/2006">
              <mc:Choice xmlns:v="urn:schemas-microsoft-com:vml" Requires="v">
                <p:oleObj spid="_x0000_s100565" name="משוואה" r:id="rId9" imgW="1130040" imgH="177480" progId="Equation.3">
                  <p:embed/>
                </p:oleObj>
              </mc:Choice>
              <mc:Fallback>
                <p:oleObj name="משוואה" r:id="rId9" imgW="11300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3509960"/>
                        <a:ext cx="2546349"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536261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r>
              <a:rPr lang="en-US" dirty="0" smtClean="0">
                <a:solidFill>
                  <a:srgbClr val="FF0000"/>
                </a:solidFill>
              </a:rPr>
              <a:t>input</a:t>
            </a:r>
          </a:p>
          <a:p>
            <a:pPr marL="514350" indent="-514350">
              <a:buNone/>
            </a:pPr>
            <a:r>
              <a:rPr lang="en-US" dirty="0" smtClean="0">
                <a:solidFill>
                  <a:srgbClr val="FF0000"/>
                </a:solidFill>
              </a:rPr>
              <a:t>       output                   </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extLst>
              <p:ext uri="{D42A27DB-BD31-4B8C-83A1-F6EECF244321}">
                <p14:modId xmlns:p14="http://schemas.microsoft.com/office/powerpoint/2010/main" val="2556352749"/>
              </p:ext>
            </p:extLst>
          </p:nvPr>
        </p:nvGraphicFramePr>
        <p:xfrm>
          <a:off x="608055" y="2086516"/>
          <a:ext cx="7445375" cy="407987"/>
        </p:xfrm>
        <a:graphic>
          <a:graphicData uri="http://schemas.openxmlformats.org/presentationml/2006/ole">
            <mc:AlternateContent xmlns:mc="http://schemas.openxmlformats.org/markup-compatibility/2006">
              <mc:Choice xmlns:v="urn:schemas-microsoft-com:vml" Requires="v">
                <p:oleObj spid="_x0000_s101638" name="משוואה" r:id="rId3" imgW="3238200" imgH="177480" progId="Equation.3">
                  <p:embed/>
                </p:oleObj>
              </mc:Choice>
              <mc:Fallback>
                <p:oleObj name="משוואה" r:id="rId3" imgW="3238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55" y="2086516"/>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1751331214"/>
              </p:ext>
            </p:extLst>
          </p:nvPr>
        </p:nvGraphicFramePr>
        <p:xfrm>
          <a:off x="6324600" y="1446733"/>
          <a:ext cx="495300" cy="525462"/>
        </p:xfrm>
        <a:graphic>
          <a:graphicData uri="http://schemas.openxmlformats.org/presentationml/2006/ole">
            <mc:AlternateContent xmlns:mc="http://schemas.openxmlformats.org/markup-compatibility/2006">
              <mc:Choice xmlns:v="urn:schemas-microsoft-com:vml" Requires="v">
                <p:oleObj spid="_x0000_s101639"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446733"/>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2880109323"/>
              </p:ext>
            </p:extLst>
          </p:nvPr>
        </p:nvGraphicFramePr>
        <p:xfrm>
          <a:off x="2744399" y="1455664"/>
          <a:ext cx="1574800" cy="558800"/>
        </p:xfrm>
        <a:graphic>
          <a:graphicData uri="http://schemas.openxmlformats.org/presentationml/2006/ole">
            <mc:AlternateContent xmlns:mc="http://schemas.openxmlformats.org/markup-compatibility/2006">
              <mc:Choice xmlns:v="urn:schemas-microsoft-com:vml" Requires="v">
                <p:oleObj spid="_x0000_s101640"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4399" y="1455664"/>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2" name="Object 6"/>
          <p:cNvGraphicFramePr>
            <a:graphicFrameLocks noChangeAspect="1"/>
          </p:cNvGraphicFramePr>
          <p:nvPr>
            <p:extLst>
              <p:ext uri="{D42A27DB-BD31-4B8C-83A1-F6EECF244321}">
                <p14:modId xmlns:p14="http://schemas.microsoft.com/office/powerpoint/2010/main" val="3889771067"/>
              </p:ext>
            </p:extLst>
          </p:nvPr>
        </p:nvGraphicFramePr>
        <p:xfrm>
          <a:off x="2239963" y="3500897"/>
          <a:ext cx="2332037" cy="409575"/>
        </p:xfrm>
        <a:graphic>
          <a:graphicData uri="http://schemas.openxmlformats.org/presentationml/2006/ole">
            <mc:AlternateContent xmlns:mc="http://schemas.openxmlformats.org/markup-compatibility/2006">
              <mc:Choice xmlns:v="urn:schemas-microsoft-com:vml" Requires="v">
                <p:oleObj spid="_x0000_s101641" name="משוואה" r:id="rId9" imgW="1130040" imgH="177480" progId="Equation.3">
                  <p:embed/>
                </p:oleObj>
              </mc:Choice>
              <mc:Fallback>
                <p:oleObj name="משוואה" r:id="rId9" imgW="11300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9963" y="3500897"/>
                        <a:ext cx="2332037"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06" name="Object 10"/>
          <p:cNvGraphicFramePr>
            <a:graphicFrameLocks noChangeAspect="1"/>
          </p:cNvGraphicFramePr>
          <p:nvPr>
            <p:extLst>
              <p:ext uri="{D42A27DB-BD31-4B8C-83A1-F6EECF244321}">
                <p14:modId xmlns:p14="http://schemas.microsoft.com/office/powerpoint/2010/main" val="1361565770"/>
              </p:ext>
            </p:extLst>
          </p:nvPr>
        </p:nvGraphicFramePr>
        <p:xfrm>
          <a:off x="838200" y="2647331"/>
          <a:ext cx="2393950" cy="377825"/>
        </p:xfrm>
        <a:graphic>
          <a:graphicData uri="http://schemas.openxmlformats.org/presentationml/2006/ole">
            <mc:AlternateContent xmlns:mc="http://schemas.openxmlformats.org/markup-compatibility/2006">
              <mc:Choice xmlns:v="urn:schemas-microsoft-com:vml" Requires="v">
                <p:oleObj spid="_x0000_s101642" name="משוואה" r:id="rId11" imgW="1041120" imgH="164880" progId="Equation.3">
                  <p:embed/>
                </p:oleObj>
              </mc:Choice>
              <mc:Fallback>
                <p:oleObj name="משוואה" r:id="rId11" imgW="104112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2647331"/>
                        <a:ext cx="23939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693477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0"/>
            <a:ext cx="8305800" cy="647700"/>
          </a:xfrm>
        </p:spPr>
        <p:txBody>
          <a:bodyPr>
            <a:normAutofit fontScale="90000"/>
          </a:bodyPr>
          <a:lstStyle/>
          <a:p>
            <a:r>
              <a:rPr lang="en-US" dirty="0" smtClean="0"/>
              <a:t>Course Outline</a:t>
            </a:r>
            <a:endParaRPr lang="id-ID" dirty="0"/>
          </a:p>
        </p:txBody>
      </p:sp>
      <p:sp>
        <p:nvSpPr>
          <p:cNvPr id="3" name="Content Placeholder 2"/>
          <p:cNvSpPr>
            <a:spLocks noGrp="1"/>
          </p:cNvSpPr>
          <p:nvPr>
            <p:ph idx="1"/>
          </p:nvPr>
        </p:nvSpPr>
        <p:spPr>
          <a:xfrm>
            <a:off x="609600" y="1349785"/>
            <a:ext cx="8534400" cy="5105400"/>
          </a:xfrm>
        </p:spPr>
        <p:txBody>
          <a:bodyPr>
            <a:noAutofit/>
          </a:bodyPr>
          <a:lstStyle/>
          <a:p>
            <a:pPr marL="571500" indent="-571500">
              <a:buFont typeface="+mj-lt"/>
              <a:buAutoNum type="arabicPeriod"/>
            </a:pPr>
            <a:r>
              <a:rPr lang="id-ID" dirty="0" err="1" smtClean="0"/>
              <a:t>Introduction</a:t>
            </a:r>
            <a:endParaRPr lang="en-US" dirty="0" smtClean="0"/>
          </a:p>
          <a:p>
            <a:pPr marL="571500" indent="-571500">
              <a:buFont typeface="+mj-lt"/>
              <a:buAutoNum type="arabicPeriod"/>
            </a:pPr>
            <a:r>
              <a:rPr lang="en-US" dirty="0" smtClean="0"/>
              <a:t>Math Fundamental 1: Set, Sequence, Function</a:t>
            </a:r>
          </a:p>
          <a:p>
            <a:pPr marL="571500" indent="-571500">
              <a:buFont typeface="+mj-lt"/>
              <a:buAutoNum type="arabicPeriod"/>
            </a:pPr>
            <a:r>
              <a:rPr lang="en-US" dirty="0" smtClean="0"/>
              <a:t>Math Fundamental 2: Graph, String, Logic</a:t>
            </a:r>
          </a:p>
          <a:p>
            <a:pPr marL="571500" indent="-571500">
              <a:buFont typeface="+mj-lt"/>
              <a:buAutoNum type="arabicPeriod"/>
            </a:pPr>
            <a:r>
              <a:rPr lang="en-US" dirty="0"/>
              <a:t>Finite Automata</a:t>
            </a:r>
          </a:p>
          <a:p>
            <a:pPr marL="571500" indent="-571500">
              <a:buFont typeface="+mj-lt"/>
              <a:buAutoNum type="arabicPeriod"/>
            </a:pPr>
            <a:r>
              <a:rPr lang="en-US" dirty="0">
                <a:solidFill>
                  <a:srgbClr val="C00000"/>
                </a:solidFill>
              </a:rPr>
              <a:t>Pushdown Automata</a:t>
            </a:r>
          </a:p>
          <a:p>
            <a:pPr marL="571500" indent="-571500">
              <a:buFont typeface="+mj-lt"/>
              <a:buAutoNum type="arabicPeriod"/>
            </a:pPr>
            <a:r>
              <a:rPr lang="en-US" dirty="0" smtClean="0"/>
              <a:t>Turing Machines</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80938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r>
              <a:rPr lang="en-US" dirty="0" smtClean="0">
                <a:solidFill>
                  <a:srgbClr val="FF0000"/>
                </a:solidFill>
              </a:rPr>
              <a:t>input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extLst>
              <p:ext uri="{D42A27DB-BD31-4B8C-83A1-F6EECF244321}">
                <p14:modId xmlns:p14="http://schemas.microsoft.com/office/powerpoint/2010/main" val="1581184789"/>
              </p:ext>
            </p:extLst>
          </p:nvPr>
        </p:nvGraphicFramePr>
        <p:xfrm>
          <a:off x="688227" y="2114796"/>
          <a:ext cx="7445375" cy="407987"/>
        </p:xfrm>
        <a:graphic>
          <a:graphicData uri="http://schemas.openxmlformats.org/presentationml/2006/ole">
            <mc:AlternateContent xmlns:mc="http://schemas.openxmlformats.org/markup-compatibility/2006">
              <mc:Choice xmlns:v="urn:schemas-microsoft-com:vml" Requires="v">
                <p:oleObj spid="_x0000_s102610" name="משוואה" r:id="rId3" imgW="3238200" imgH="177480" progId="Equation.3">
                  <p:embed/>
                </p:oleObj>
              </mc:Choice>
              <mc:Fallback>
                <p:oleObj name="משוואה" r:id="rId3" imgW="3238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27" y="2114796"/>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4194897605"/>
              </p:ext>
            </p:extLst>
          </p:nvPr>
        </p:nvGraphicFramePr>
        <p:xfrm>
          <a:off x="6400800" y="1443510"/>
          <a:ext cx="495300" cy="525462"/>
        </p:xfrm>
        <a:graphic>
          <a:graphicData uri="http://schemas.openxmlformats.org/presentationml/2006/ole">
            <mc:AlternateContent xmlns:mc="http://schemas.openxmlformats.org/markup-compatibility/2006">
              <mc:Choice xmlns:v="urn:schemas-microsoft-com:vml" Requires="v">
                <p:oleObj spid="_x0000_s102611"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443510"/>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1864171566"/>
              </p:ext>
            </p:extLst>
          </p:nvPr>
        </p:nvGraphicFramePr>
        <p:xfrm>
          <a:off x="2836115" y="1467603"/>
          <a:ext cx="1574800" cy="558800"/>
        </p:xfrm>
        <a:graphic>
          <a:graphicData uri="http://schemas.openxmlformats.org/presentationml/2006/ole">
            <mc:AlternateContent xmlns:mc="http://schemas.openxmlformats.org/markup-compatibility/2006">
              <mc:Choice xmlns:v="urn:schemas-microsoft-com:vml" Requires="v">
                <p:oleObj spid="_x0000_s102612"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6115" y="1467603"/>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06" name="Object 10"/>
          <p:cNvGraphicFramePr>
            <a:graphicFrameLocks noChangeAspect="1"/>
          </p:cNvGraphicFramePr>
          <p:nvPr>
            <p:extLst>
              <p:ext uri="{D42A27DB-BD31-4B8C-83A1-F6EECF244321}">
                <p14:modId xmlns:p14="http://schemas.microsoft.com/office/powerpoint/2010/main" val="713914500"/>
              </p:ext>
            </p:extLst>
          </p:nvPr>
        </p:nvGraphicFramePr>
        <p:xfrm>
          <a:off x="914400" y="2641902"/>
          <a:ext cx="2393950" cy="377825"/>
        </p:xfrm>
        <a:graphic>
          <a:graphicData uri="http://schemas.openxmlformats.org/presentationml/2006/ole">
            <mc:AlternateContent xmlns:mc="http://schemas.openxmlformats.org/markup-compatibility/2006">
              <mc:Choice xmlns:v="urn:schemas-microsoft-com:vml" Requires="v">
                <p:oleObj spid="_x0000_s102613" name="משוואה" r:id="rId9" imgW="1041120" imgH="164880" progId="Equation.3">
                  <p:embed/>
                </p:oleObj>
              </mc:Choice>
              <mc:Fallback>
                <p:oleObj name="משוואה" r:id="rId9" imgW="104112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2641902"/>
                        <a:ext cx="23939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902002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r>
              <a:rPr lang="en-US" dirty="0" smtClean="0">
                <a:solidFill>
                  <a:srgbClr val="FF0000"/>
                </a:solidFill>
              </a:rPr>
              <a:t>input            </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extLst>
              <p:ext uri="{D42A27DB-BD31-4B8C-83A1-F6EECF244321}">
                <p14:modId xmlns:p14="http://schemas.microsoft.com/office/powerpoint/2010/main" val="206894185"/>
              </p:ext>
            </p:extLst>
          </p:nvPr>
        </p:nvGraphicFramePr>
        <p:xfrm>
          <a:off x="649245" y="2143493"/>
          <a:ext cx="7445375" cy="407987"/>
        </p:xfrm>
        <a:graphic>
          <a:graphicData uri="http://schemas.openxmlformats.org/presentationml/2006/ole">
            <mc:AlternateContent xmlns:mc="http://schemas.openxmlformats.org/markup-compatibility/2006">
              <mc:Choice xmlns:v="urn:schemas-microsoft-com:vml" Requires="v">
                <p:oleObj spid="_x0000_s103686" name="משוואה" r:id="rId3" imgW="3238200" imgH="177480" progId="Equation.3">
                  <p:embed/>
                </p:oleObj>
              </mc:Choice>
              <mc:Fallback>
                <p:oleObj name="משוואה" r:id="rId3" imgW="3238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45" y="2143493"/>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1519445855"/>
              </p:ext>
            </p:extLst>
          </p:nvPr>
        </p:nvGraphicFramePr>
        <p:xfrm>
          <a:off x="6477000" y="1441451"/>
          <a:ext cx="495300" cy="525462"/>
        </p:xfrm>
        <a:graphic>
          <a:graphicData uri="http://schemas.openxmlformats.org/presentationml/2006/ole">
            <mc:AlternateContent xmlns:mc="http://schemas.openxmlformats.org/markup-compatibility/2006">
              <mc:Choice xmlns:v="urn:schemas-microsoft-com:vml" Requires="v">
                <p:oleObj spid="_x0000_s103687"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441451"/>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381881441"/>
              </p:ext>
            </p:extLst>
          </p:nvPr>
        </p:nvGraphicFramePr>
        <p:xfrm>
          <a:off x="2787244" y="1430339"/>
          <a:ext cx="1574800" cy="558800"/>
        </p:xfrm>
        <a:graphic>
          <a:graphicData uri="http://schemas.openxmlformats.org/presentationml/2006/ole">
            <mc:AlternateContent xmlns:mc="http://schemas.openxmlformats.org/markup-compatibility/2006">
              <mc:Choice xmlns:v="urn:schemas-microsoft-com:vml" Requires="v">
                <p:oleObj spid="_x0000_s103688" name="משוואה" r:id="rId7" imgW="647640" imgH="215640" progId="Equation.3">
                  <p:embed/>
                </p:oleObj>
              </mc:Choice>
              <mc:Fallback>
                <p:oleObj name="משוואה" r:id="rId7" imgW="647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7244" y="1430339"/>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06" name="Object 10"/>
          <p:cNvGraphicFramePr>
            <a:graphicFrameLocks noChangeAspect="1"/>
          </p:cNvGraphicFramePr>
          <p:nvPr>
            <p:extLst>
              <p:ext uri="{D42A27DB-BD31-4B8C-83A1-F6EECF244321}">
                <p14:modId xmlns:p14="http://schemas.microsoft.com/office/powerpoint/2010/main" val="1455956842"/>
              </p:ext>
            </p:extLst>
          </p:nvPr>
        </p:nvGraphicFramePr>
        <p:xfrm>
          <a:off x="914400" y="2611065"/>
          <a:ext cx="2393950" cy="377825"/>
        </p:xfrm>
        <a:graphic>
          <a:graphicData uri="http://schemas.openxmlformats.org/presentationml/2006/ole">
            <mc:AlternateContent xmlns:mc="http://schemas.openxmlformats.org/markup-compatibility/2006">
              <mc:Choice xmlns:v="urn:schemas-microsoft-com:vml" Requires="v">
                <p:oleObj spid="_x0000_s103689" name="משוואה" r:id="rId9" imgW="1041120" imgH="164880" progId="Equation.3">
                  <p:embed/>
                </p:oleObj>
              </mc:Choice>
              <mc:Fallback>
                <p:oleObj name="משוואה" r:id="rId9" imgW="104112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2611065"/>
                        <a:ext cx="23939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79" name="Object 7"/>
          <p:cNvGraphicFramePr>
            <a:graphicFrameLocks noChangeAspect="1"/>
          </p:cNvGraphicFramePr>
          <p:nvPr>
            <p:extLst>
              <p:ext uri="{D42A27DB-BD31-4B8C-83A1-F6EECF244321}">
                <p14:modId xmlns:p14="http://schemas.microsoft.com/office/powerpoint/2010/main" val="3991253658"/>
              </p:ext>
            </p:extLst>
          </p:nvPr>
        </p:nvGraphicFramePr>
        <p:xfrm>
          <a:off x="2434819" y="3466476"/>
          <a:ext cx="3854450" cy="384175"/>
        </p:xfrm>
        <a:graphic>
          <a:graphicData uri="http://schemas.openxmlformats.org/presentationml/2006/ole">
            <mc:AlternateContent xmlns:mc="http://schemas.openxmlformats.org/markup-compatibility/2006">
              <mc:Choice xmlns:v="urn:schemas-microsoft-com:vml" Requires="v">
                <p:oleObj spid="_x0000_s103690" name="משוואה" r:id="rId11" imgW="1676160" imgH="177480" progId="Equation.3">
                  <p:embed/>
                </p:oleObj>
              </mc:Choice>
              <mc:Fallback>
                <p:oleObj name="משוואה" r:id="rId11" imgW="167616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4819" y="3466476"/>
                        <a:ext cx="385445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601109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03" name="Object 10"/>
          <p:cNvGraphicFramePr>
            <a:graphicFrameLocks noChangeAspect="1"/>
          </p:cNvGraphicFramePr>
          <p:nvPr>
            <p:extLst>
              <p:ext uri="{D42A27DB-BD31-4B8C-83A1-F6EECF244321}">
                <p14:modId xmlns:p14="http://schemas.microsoft.com/office/powerpoint/2010/main" val="4173378329"/>
              </p:ext>
            </p:extLst>
          </p:nvPr>
        </p:nvGraphicFramePr>
        <p:xfrm>
          <a:off x="859283" y="2715103"/>
          <a:ext cx="5168900" cy="407988"/>
        </p:xfrm>
        <a:graphic>
          <a:graphicData uri="http://schemas.openxmlformats.org/presentationml/2006/ole">
            <mc:AlternateContent xmlns:mc="http://schemas.openxmlformats.org/markup-compatibility/2006">
              <mc:Choice xmlns:v="urn:schemas-microsoft-com:vml" Requires="v">
                <p:oleObj spid="_x0000_s104710" name="משוואה" r:id="rId3" imgW="2247840" imgH="177480" progId="Equation.3">
                  <p:embed/>
                </p:oleObj>
              </mc:Choice>
              <mc:Fallback>
                <p:oleObj name="משוואה" r:id="rId3" imgW="2247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283" y="2715103"/>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a:xfrm>
            <a:off x="628650" y="1529104"/>
            <a:ext cx="7886700" cy="4757416"/>
          </a:xfrm>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r>
              <a:rPr lang="en-US" dirty="0" smtClean="0">
                <a:solidFill>
                  <a:srgbClr val="FF0000"/>
                </a:solidFill>
              </a:rPr>
              <a:t>input               output   </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extLst>
              <p:ext uri="{D42A27DB-BD31-4B8C-83A1-F6EECF244321}">
                <p14:modId xmlns:p14="http://schemas.microsoft.com/office/powerpoint/2010/main" val="2232960242"/>
              </p:ext>
            </p:extLst>
          </p:nvPr>
        </p:nvGraphicFramePr>
        <p:xfrm>
          <a:off x="857224" y="2077265"/>
          <a:ext cx="7445375" cy="407987"/>
        </p:xfrm>
        <a:graphic>
          <a:graphicData uri="http://schemas.openxmlformats.org/presentationml/2006/ole">
            <mc:AlternateContent xmlns:mc="http://schemas.openxmlformats.org/markup-compatibility/2006">
              <mc:Choice xmlns:v="urn:schemas-microsoft-com:vml" Requires="v">
                <p:oleObj spid="_x0000_s104711" name="משוואה" r:id="rId5" imgW="3238200" imgH="177480" progId="Equation.3">
                  <p:embed/>
                </p:oleObj>
              </mc:Choice>
              <mc:Fallback>
                <p:oleObj name="משוואה" r:id="rId5" imgW="3238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077265"/>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2617052744"/>
              </p:ext>
            </p:extLst>
          </p:nvPr>
        </p:nvGraphicFramePr>
        <p:xfrm>
          <a:off x="6569419" y="1470026"/>
          <a:ext cx="495300" cy="525462"/>
        </p:xfrm>
        <a:graphic>
          <a:graphicData uri="http://schemas.openxmlformats.org/presentationml/2006/ole">
            <mc:AlternateContent xmlns:mc="http://schemas.openxmlformats.org/markup-compatibility/2006">
              <mc:Choice xmlns:v="urn:schemas-microsoft-com:vml" Requires="v">
                <p:oleObj spid="_x0000_s104712" name="משוואה" r:id="rId7" imgW="203040" imgH="215640" progId="Equation.3">
                  <p:embed/>
                </p:oleObj>
              </mc:Choice>
              <mc:Fallback>
                <p:oleObj name="משוואה" r:id="rId7" imgW="2030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9419" y="1470026"/>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951705784"/>
              </p:ext>
            </p:extLst>
          </p:nvPr>
        </p:nvGraphicFramePr>
        <p:xfrm>
          <a:off x="2799278" y="1459387"/>
          <a:ext cx="1574800" cy="558800"/>
        </p:xfrm>
        <a:graphic>
          <a:graphicData uri="http://schemas.openxmlformats.org/presentationml/2006/ole">
            <mc:AlternateContent xmlns:mc="http://schemas.openxmlformats.org/markup-compatibility/2006">
              <mc:Choice xmlns:v="urn:schemas-microsoft-com:vml" Requires="v">
                <p:oleObj spid="_x0000_s104713" name="משוואה" r:id="rId9" imgW="647640" imgH="215640" progId="Equation.3">
                  <p:embed/>
                </p:oleObj>
              </mc:Choice>
              <mc:Fallback>
                <p:oleObj name="משוואה" r:id="rId9" imgW="6476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9278" y="1459387"/>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79" name="Object 7"/>
          <p:cNvGraphicFramePr>
            <a:graphicFrameLocks noChangeAspect="1"/>
          </p:cNvGraphicFramePr>
          <p:nvPr>
            <p:extLst>
              <p:ext uri="{D42A27DB-BD31-4B8C-83A1-F6EECF244321}">
                <p14:modId xmlns:p14="http://schemas.microsoft.com/office/powerpoint/2010/main" val="3009353668"/>
              </p:ext>
            </p:extLst>
          </p:nvPr>
        </p:nvGraphicFramePr>
        <p:xfrm>
          <a:off x="2441117" y="3490704"/>
          <a:ext cx="3854450" cy="384175"/>
        </p:xfrm>
        <a:graphic>
          <a:graphicData uri="http://schemas.openxmlformats.org/presentationml/2006/ole">
            <mc:AlternateContent xmlns:mc="http://schemas.openxmlformats.org/markup-compatibility/2006">
              <mc:Choice xmlns:v="urn:schemas-microsoft-com:vml" Requires="v">
                <p:oleObj spid="_x0000_s104714" name="משוואה" r:id="rId11" imgW="1676160" imgH="177480" progId="Equation.3">
                  <p:embed/>
                </p:oleObj>
              </mc:Choice>
              <mc:Fallback>
                <p:oleObj name="משוואה" r:id="rId11" imgW="167616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1117" y="3490704"/>
                        <a:ext cx="385445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268390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9104"/>
            <a:ext cx="7886700" cy="4490695"/>
          </a:xfrm>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r>
              <a:rPr lang="en-US" dirty="0" smtClean="0">
                <a:solidFill>
                  <a:srgbClr val="FF0000"/>
                </a:solidFill>
              </a:rPr>
              <a:t>input</a:t>
            </a:r>
          </a:p>
          <a:p>
            <a:pPr marL="514350" indent="-514350">
              <a:buNone/>
            </a:pPr>
            <a:r>
              <a:rPr lang="en-US" dirty="0" smtClean="0">
                <a:solidFill>
                  <a:srgbClr val="FF0000"/>
                </a:solidFill>
              </a:rPr>
              <a: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11303" name="Object 10"/>
          <p:cNvGraphicFramePr>
            <a:graphicFrameLocks noChangeAspect="1"/>
          </p:cNvGraphicFramePr>
          <p:nvPr>
            <p:extLst>
              <p:ext uri="{D42A27DB-BD31-4B8C-83A1-F6EECF244321}">
                <p14:modId xmlns:p14="http://schemas.microsoft.com/office/powerpoint/2010/main" val="2804798894"/>
              </p:ext>
            </p:extLst>
          </p:nvPr>
        </p:nvGraphicFramePr>
        <p:xfrm>
          <a:off x="857224" y="2667000"/>
          <a:ext cx="5168900" cy="407988"/>
        </p:xfrm>
        <a:graphic>
          <a:graphicData uri="http://schemas.openxmlformats.org/presentationml/2006/ole">
            <mc:AlternateContent xmlns:mc="http://schemas.openxmlformats.org/markup-compatibility/2006">
              <mc:Choice xmlns:v="urn:schemas-microsoft-com:vml" Requires="v">
                <p:oleObj spid="_x0000_s105682" name="משוואה" r:id="rId3" imgW="2247840" imgH="177480" progId="Equation.3">
                  <p:embed/>
                </p:oleObj>
              </mc:Choice>
              <mc:Fallback>
                <p:oleObj name="משוואה" r:id="rId3" imgW="2247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667000"/>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1088375356"/>
              </p:ext>
            </p:extLst>
          </p:nvPr>
        </p:nvGraphicFramePr>
        <p:xfrm>
          <a:off x="667552" y="2121364"/>
          <a:ext cx="7445375" cy="407987"/>
        </p:xfrm>
        <a:graphic>
          <a:graphicData uri="http://schemas.openxmlformats.org/presentationml/2006/ole">
            <mc:AlternateContent xmlns:mc="http://schemas.openxmlformats.org/markup-compatibility/2006">
              <mc:Choice xmlns:v="urn:schemas-microsoft-com:vml" Requires="v">
                <p:oleObj spid="_x0000_s105683" name="משוואה" r:id="rId5" imgW="3238200" imgH="177480" progId="Equation.3">
                  <p:embed/>
                </p:oleObj>
              </mc:Choice>
              <mc:Fallback>
                <p:oleObj name="משוואה" r:id="rId5" imgW="3238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52" y="2121364"/>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1370508213"/>
              </p:ext>
            </p:extLst>
          </p:nvPr>
        </p:nvGraphicFramePr>
        <p:xfrm>
          <a:off x="6329380" y="1481581"/>
          <a:ext cx="495300" cy="525462"/>
        </p:xfrm>
        <a:graphic>
          <a:graphicData uri="http://schemas.openxmlformats.org/presentationml/2006/ole">
            <mc:AlternateContent xmlns:mc="http://schemas.openxmlformats.org/markup-compatibility/2006">
              <mc:Choice xmlns:v="urn:schemas-microsoft-com:vml" Requires="v">
                <p:oleObj spid="_x0000_s105684" name="משוואה" r:id="rId7" imgW="203040" imgH="215640" progId="Equation.3">
                  <p:embed/>
                </p:oleObj>
              </mc:Choice>
              <mc:Fallback>
                <p:oleObj name="משוואה" r:id="rId7" imgW="2030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9380" y="1481581"/>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952895279"/>
              </p:ext>
            </p:extLst>
          </p:nvPr>
        </p:nvGraphicFramePr>
        <p:xfrm>
          <a:off x="2815440" y="1490675"/>
          <a:ext cx="1574800" cy="558800"/>
        </p:xfrm>
        <a:graphic>
          <a:graphicData uri="http://schemas.openxmlformats.org/presentationml/2006/ole">
            <mc:AlternateContent xmlns:mc="http://schemas.openxmlformats.org/markup-compatibility/2006">
              <mc:Choice xmlns:v="urn:schemas-microsoft-com:vml" Requires="v">
                <p:oleObj spid="_x0000_s105685" name="משוואה" r:id="rId9" imgW="647640" imgH="215640" progId="Equation.3">
                  <p:embed/>
                </p:oleObj>
              </mc:Choice>
              <mc:Fallback>
                <p:oleObj name="משוואה" r:id="rId9" imgW="6476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5440" y="1490675"/>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3714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r>
              <a:rPr lang="en-US" dirty="0" smtClean="0">
                <a:solidFill>
                  <a:srgbClr val="FF0000"/>
                </a:solidFill>
              </a:rPr>
              <a:t>input</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11303" name="Object 10"/>
          <p:cNvGraphicFramePr>
            <a:graphicFrameLocks noChangeAspect="1"/>
          </p:cNvGraphicFramePr>
          <p:nvPr>
            <p:extLst>
              <p:ext uri="{D42A27DB-BD31-4B8C-83A1-F6EECF244321}">
                <p14:modId xmlns:p14="http://schemas.microsoft.com/office/powerpoint/2010/main" val="1665939670"/>
              </p:ext>
            </p:extLst>
          </p:nvPr>
        </p:nvGraphicFramePr>
        <p:xfrm>
          <a:off x="628650" y="2588248"/>
          <a:ext cx="5168900" cy="407988"/>
        </p:xfrm>
        <a:graphic>
          <a:graphicData uri="http://schemas.openxmlformats.org/presentationml/2006/ole">
            <mc:AlternateContent xmlns:mc="http://schemas.openxmlformats.org/markup-compatibility/2006">
              <mc:Choice xmlns:v="urn:schemas-microsoft-com:vml" Requires="v">
                <p:oleObj spid="_x0000_s106758" name="משוואה" r:id="rId3" imgW="2247840" imgH="177480" progId="Equation.3">
                  <p:embed/>
                </p:oleObj>
              </mc:Choice>
              <mc:Fallback>
                <p:oleObj name="משוואה" r:id="rId3" imgW="2247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588248"/>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211291695"/>
              </p:ext>
            </p:extLst>
          </p:nvPr>
        </p:nvGraphicFramePr>
        <p:xfrm>
          <a:off x="669925" y="2152824"/>
          <a:ext cx="7445375" cy="407987"/>
        </p:xfrm>
        <a:graphic>
          <a:graphicData uri="http://schemas.openxmlformats.org/presentationml/2006/ole">
            <mc:AlternateContent xmlns:mc="http://schemas.openxmlformats.org/markup-compatibility/2006">
              <mc:Choice xmlns:v="urn:schemas-microsoft-com:vml" Requires="v">
                <p:oleObj spid="_x0000_s106759" name="משוואה" r:id="rId5" imgW="3238200" imgH="177480" progId="Equation.3">
                  <p:embed/>
                </p:oleObj>
              </mc:Choice>
              <mc:Fallback>
                <p:oleObj name="משוואה" r:id="rId5" imgW="3238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25" y="2152824"/>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2671266790"/>
              </p:ext>
            </p:extLst>
          </p:nvPr>
        </p:nvGraphicFramePr>
        <p:xfrm>
          <a:off x="6581776" y="1470026"/>
          <a:ext cx="495300" cy="525462"/>
        </p:xfrm>
        <a:graphic>
          <a:graphicData uri="http://schemas.openxmlformats.org/presentationml/2006/ole">
            <mc:AlternateContent xmlns:mc="http://schemas.openxmlformats.org/markup-compatibility/2006">
              <mc:Choice xmlns:v="urn:schemas-microsoft-com:vml" Requires="v">
                <p:oleObj spid="_x0000_s106760" name="משוואה" r:id="rId7" imgW="203040" imgH="215640" progId="Equation.3">
                  <p:embed/>
                </p:oleObj>
              </mc:Choice>
              <mc:Fallback>
                <p:oleObj name="משוואה" r:id="rId7" imgW="2030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1776" y="1470026"/>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4137213158"/>
              </p:ext>
            </p:extLst>
          </p:nvPr>
        </p:nvGraphicFramePr>
        <p:xfrm>
          <a:off x="2817813" y="1453357"/>
          <a:ext cx="1574800" cy="558800"/>
        </p:xfrm>
        <a:graphic>
          <a:graphicData uri="http://schemas.openxmlformats.org/presentationml/2006/ole">
            <mc:AlternateContent xmlns:mc="http://schemas.openxmlformats.org/markup-compatibility/2006">
              <mc:Choice xmlns:v="urn:schemas-microsoft-com:vml" Requires="v">
                <p:oleObj spid="_x0000_s106761" name="משוואה" r:id="rId9" imgW="647640" imgH="215640" progId="Equation.3">
                  <p:embed/>
                </p:oleObj>
              </mc:Choice>
              <mc:Fallback>
                <p:oleObj name="משוואה" r:id="rId9" imgW="6476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7813" y="1453357"/>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3" name="Object 9"/>
          <p:cNvGraphicFramePr>
            <a:graphicFrameLocks noChangeAspect="1"/>
          </p:cNvGraphicFramePr>
          <p:nvPr>
            <p:extLst>
              <p:ext uri="{D42A27DB-BD31-4B8C-83A1-F6EECF244321}">
                <p14:modId xmlns:p14="http://schemas.microsoft.com/office/powerpoint/2010/main" val="3191336161"/>
              </p:ext>
            </p:extLst>
          </p:nvPr>
        </p:nvGraphicFramePr>
        <p:xfrm>
          <a:off x="4590535" y="3505850"/>
          <a:ext cx="3643313" cy="428628"/>
        </p:xfrm>
        <a:graphic>
          <a:graphicData uri="http://schemas.openxmlformats.org/presentationml/2006/ole">
            <mc:AlternateContent xmlns:mc="http://schemas.openxmlformats.org/markup-compatibility/2006">
              <mc:Choice xmlns:v="urn:schemas-microsoft-com:vml" Requires="v">
                <p:oleObj spid="_x0000_s106762" name="משוואה" r:id="rId11" imgW="1765080" imgH="215640" progId="Equation.3">
                  <p:embed/>
                </p:oleObj>
              </mc:Choice>
              <mc:Fallback>
                <p:oleObj name="משוואה" r:id="rId11" imgW="17650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0535" y="3505850"/>
                        <a:ext cx="3643313"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413352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r>
              <a:rPr lang="en-US" dirty="0" smtClean="0">
                <a:solidFill>
                  <a:srgbClr val="FF0000"/>
                </a:solidFill>
              </a:rPr>
              <a:t>input</a:t>
            </a:r>
          </a:p>
          <a:p>
            <a:pPr marL="514350" indent="-514350">
              <a:buNone/>
            </a:pPr>
            <a:r>
              <a:rPr lang="en-US" dirty="0" smtClean="0">
                <a:solidFill>
                  <a:srgbClr val="FF0000"/>
                </a:solidFill>
              </a:rPr>
              <a:t>           output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11303" name="Object 10"/>
          <p:cNvGraphicFramePr>
            <a:graphicFrameLocks noChangeAspect="1"/>
          </p:cNvGraphicFramePr>
          <p:nvPr>
            <p:extLst>
              <p:ext uri="{D42A27DB-BD31-4B8C-83A1-F6EECF244321}">
                <p14:modId xmlns:p14="http://schemas.microsoft.com/office/powerpoint/2010/main" val="484810506"/>
              </p:ext>
            </p:extLst>
          </p:nvPr>
        </p:nvGraphicFramePr>
        <p:xfrm>
          <a:off x="681681" y="2513077"/>
          <a:ext cx="5168900" cy="407988"/>
        </p:xfrm>
        <a:graphic>
          <a:graphicData uri="http://schemas.openxmlformats.org/presentationml/2006/ole">
            <mc:AlternateContent xmlns:mc="http://schemas.openxmlformats.org/markup-compatibility/2006">
              <mc:Choice xmlns:v="urn:schemas-microsoft-com:vml" Requires="v">
                <p:oleObj spid="_x0000_s107834" name="משוואה" r:id="rId3" imgW="2247840" imgH="177480" progId="Equation.3">
                  <p:embed/>
                </p:oleObj>
              </mc:Choice>
              <mc:Fallback>
                <p:oleObj name="משוואה" r:id="rId3" imgW="2247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81" y="2513077"/>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1112762576"/>
              </p:ext>
            </p:extLst>
          </p:nvPr>
        </p:nvGraphicFramePr>
        <p:xfrm>
          <a:off x="681681" y="2032277"/>
          <a:ext cx="7445375" cy="407987"/>
        </p:xfrm>
        <a:graphic>
          <a:graphicData uri="http://schemas.openxmlformats.org/presentationml/2006/ole">
            <mc:AlternateContent xmlns:mc="http://schemas.openxmlformats.org/markup-compatibility/2006">
              <mc:Choice xmlns:v="urn:schemas-microsoft-com:vml" Requires="v">
                <p:oleObj spid="_x0000_s107835" name="משוואה" r:id="rId5" imgW="3238200" imgH="177480" progId="Equation.3">
                  <p:embed/>
                </p:oleObj>
              </mc:Choice>
              <mc:Fallback>
                <p:oleObj name="משוואה" r:id="rId5" imgW="3238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81" y="2032277"/>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306851663"/>
              </p:ext>
            </p:extLst>
          </p:nvPr>
        </p:nvGraphicFramePr>
        <p:xfrm>
          <a:off x="6324813" y="1445908"/>
          <a:ext cx="495300" cy="525462"/>
        </p:xfrm>
        <a:graphic>
          <a:graphicData uri="http://schemas.openxmlformats.org/presentationml/2006/ole">
            <mc:AlternateContent xmlns:mc="http://schemas.openxmlformats.org/markup-compatibility/2006">
              <mc:Choice xmlns:v="urn:schemas-microsoft-com:vml" Requires="v">
                <p:oleObj spid="_x0000_s107836" name="משוואה" r:id="rId7" imgW="203040" imgH="215640" progId="Equation.3">
                  <p:embed/>
                </p:oleObj>
              </mc:Choice>
              <mc:Fallback>
                <p:oleObj name="משוואה" r:id="rId7" imgW="2030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813" y="1445908"/>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701966982"/>
              </p:ext>
            </p:extLst>
          </p:nvPr>
        </p:nvGraphicFramePr>
        <p:xfrm>
          <a:off x="2784468" y="1439068"/>
          <a:ext cx="1574800" cy="558800"/>
        </p:xfrm>
        <a:graphic>
          <a:graphicData uri="http://schemas.openxmlformats.org/presentationml/2006/ole">
            <mc:AlternateContent xmlns:mc="http://schemas.openxmlformats.org/markup-compatibility/2006">
              <mc:Choice xmlns:v="urn:schemas-microsoft-com:vml" Requires="v">
                <p:oleObj spid="_x0000_s107837" name="משוואה" r:id="rId9" imgW="647640" imgH="215640" progId="Equation.3">
                  <p:embed/>
                </p:oleObj>
              </mc:Choice>
              <mc:Fallback>
                <p:oleObj name="משוואה" r:id="rId9" imgW="6476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4468" y="1439068"/>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3" name="Object 9"/>
          <p:cNvGraphicFramePr>
            <a:graphicFrameLocks noChangeAspect="1"/>
          </p:cNvGraphicFramePr>
          <p:nvPr>
            <p:extLst>
              <p:ext uri="{D42A27DB-BD31-4B8C-83A1-F6EECF244321}">
                <p14:modId xmlns:p14="http://schemas.microsoft.com/office/powerpoint/2010/main" val="3907161320"/>
              </p:ext>
            </p:extLst>
          </p:nvPr>
        </p:nvGraphicFramePr>
        <p:xfrm>
          <a:off x="4750806" y="3438737"/>
          <a:ext cx="3643313" cy="425450"/>
        </p:xfrm>
        <a:graphic>
          <a:graphicData uri="http://schemas.openxmlformats.org/presentationml/2006/ole">
            <mc:AlternateContent xmlns:mc="http://schemas.openxmlformats.org/markup-compatibility/2006">
              <mc:Choice xmlns:v="urn:schemas-microsoft-com:vml" Requires="v">
                <p:oleObj spid="_x0000_s107838" name="משוואה" r:id="rId11" imgW="1765080" imgH="215640" progId="Equation.3">
                  <p:embed/>
                </p:oleObj>
              </mc:Choice>
              <mc:Fallback>
                <p:oleObj name="משוואה" r:id="rId11" imgW="17650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0806" y="3438737"/>
                        <a:ext cx="3643313"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4" name="Object 11"/>
          <p:cNvGraphicFramePr>
            <a:graphicFrameLocks noChangeAspect="1"/>
          </p:cNvGraphicFramePr>
          <p:nvPr>
            <p:extLst>
              <p:ext uri="{D42A27DB-BD31-4B8C-83A1-F6EECF244321}">
                <p14:modId xmlns:p14="http://schemas.microsoft.com/office/powerpoint/2010/main" val="3042682366"/>
              </p:ext>
            </p:extLst>
          </p:nvPr>
        </p:nvGraphicFramePr>
        <p:xfrm>
          <a:off x="914393" y="2943437"/>
          <a:ext cx="2657475" cy="495300"/>
        </p:xfrm>
        <a:graphic>
          <a:graphicData uri="http://schemas.openxmlformats.org/presentationml/2006/ole">
            <mc:AlternateContent xmlns:mc="http://schemas.openxmlformats.org/markup-compatibility/2006">
              <mc:Choice xmlns:v="urn:schemas-microsoft-com:vml" Requires="v">
                <p:oleObj spid="_x0000_s107839" name="משוואה" r:id="rId13" imgW="1155600" imgH="215640" progId="Equation.3">
                  <p:embed/>
                </p:oleObj>
              </mc:Choice>
              <mc:Fallback>
                <p:oleObj name="משוואה" r:id="rId13" imgW="115560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393" y="2943437"/>
                        <a:ext cx="26574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3476398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r>
              <a:rPr lang="en-US" dirty="0" smtClean="0">
                <a:solidFill>
                  <a:srgbClr val="FF0000"/>
                </a:solidFill>
              </a:rPr>
              <a:t>input         </a:t>
            </a:r>
          </a:p>
          <a:p>
            <a:pPr marL="514350" indent="-514350">
              <a:buNone/>
            </a:pPr>
            <a:r>
              <a:rPr lang="en-US" dirty="0" smtClean="0">
                <a:solidFill>
                  <a:srgbClr val="FF0000"/>
                </a:solidFill>
              </a:rPr>
              <a: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11303" name="Object 10"/>
          <p:cNvGraphicFramePr>
            <a:graphicFrameLocks noChangeAspect="1"/>
          </p:cNvGraphicFramePr>
          <p:nvPr>
            <p:extLst>
              <p:ext uri="{D42A27DB-BD31-4B8C-83A1-F6EECF244321}">
                <p14:modId xmlns:p14="http://schemas.microsoft.com/office/powerpoint/2010/main" val="3968084440"/>
              </p:ext>
            </p:extLst>
          </p:nvPr>
        </p:nvGraphicFramePr>
        <p:xfrm>
          <a:off x="857224" y="2672606"/>
          <a:ext cx="5168900" cy="407988"/>
        </p:xfrm>
        <a:graphic>
          <a:graphicData uri="http://schemas.openxmlformats.org/presentationml/2006/ole">
            <mc:AlternateContent xmlns:mc="http://schemas.openxmlformats.org/markup-compatibility/2006">
              <mc:Choice xmlns:v="urn:schemas-microsoft-com:vml" Requires="v">
                <p:oleObj spid="_x0000_s108806" name="משוואה" r:id="rId3" imgW="2247840" imgH="177480" progId="Equation.3">
                  <p:embed/>
                </p:oleObj>
              </mc:Choice>
              <mc:Fallback>
                <p:oleObj name="משוואה" r:id="rId3" imgW="2247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672606"/>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1098791115"/>
              </p:ext>
            </p:extLst>
          </p:nvPr>
        </p:nvGraphicFramePr>
        <p:xfrm>
          <a:off x="698524" y="2100326"/>
          <a:ext cx="7445375" cy="407987"/>
        </p:xfrm>
        <a:graphic>
          <a:graphicData uri="http://schemas.openxmlformats.org/presentationml/2006/ole">
            <mc:AlternateContent xmlns:mc="http://schemas.openxmlformats.org/markup-compatibility/2006">
              <mc:Choice xmlns:v="urn:schemas-microsoft-com:vml" Requires="v">
                <p:oleObj spid="_x0000_s108807" name="משוואה" r:id="rId5" imgW="3238200" imgH="177480" progId="Equation.3">
                  <p:embed/>
                </p:oleObj>
              </mc:Choice>
              <mc:Fallback>
                <p:oleObj name="משוואה" r:id="rId5" imgW="3238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24" y="2100326"/>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732577919"/>
              </p:ext>
            </p:extLst>
          </p:nvPr>
        </p:nvGraphicFramePr>
        <p:xfrm>
          <a:off x="6400800" y="1494082"/>
          <a:ext cx="495300" cy="525462"/>
        </p:xfrm>
        <a:graphic>
          <a:graphicData uri="http://schemas.openxmlformats.org/presentationml/2006/ole">
            <mc:AlternateContent xmlns:mc="http://schemas.openxmlformats.org/markup-compatibility/2006">
              <mc:Choice xmlns:v="urn:schemas-microsoft-com:vml" Requires="v">
                <p:oleObj spid="_x0000_s108808" name="משוואה" r:id="rId7" imgW="203040" imgH="215640" progId="Equation.3">
                  <p:embed/>
                </p:oleObj>
              </mc:Choice>
              <mc:Fallback>
                <p:oleObj name="משוואה" r:id="rId7" imgW="2030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1494082"/>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3402791125"/>
              </p:ext>
            </p:extLst>
          </p:nvPr>
        </p:nvGraphicFramePr>
        <p:xfrm>
          <a:off x="2846412" y="1447800"/>
          <a:ext cx="1574800" cy="558800"/>
        </p:xfrm>
        <a:graphic>
          <a:graphicData uri="http://schemas.openxmlformats.org/presentationml/2006/ole">
            <mc:AlternateContent xmlns:mc="http://schemas.openxmlformats.org/markup-compatibility/2006">
              <mc:Choice xmlns:v="urn:schemas-microsoft-com:vml" Requires="v">
                <p:oleObj spid="_x0000_s108809" name="משוואה" r:id="rId9" imgW="647640" imgH="215640" progId="Equation.3">
                  <p:embed/>
                </p:oleObj>
              </mc:Choice>
              <mc:Fallback>
                <p:oleObj name="משוואה" r:id="rId9" imgW="6476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6412" y="1447800"/>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4" name="Object 11"/>
          <p:cNvGraphicFramePr>
            <a:graphicFrameLocks noChangeAspect="1"/>
          </p:cNvGraphicFramePr>
          <p:nvPr>
            <p:extLst>
              <p:ext uri="{D42A27DB-BD31-4B8C-83A1-F6EECF244321}">
                <p14:modId xmlns:p14="http://schemas.microsoft.com/office/powerpoint/2010/main" val="3636675776"/>
              </p:ext>
            </p:extLst>
          </p:nvPr>
        </p:nvGraphicFramePr>
        <p:xfrm>
          <a:off x="867521" y="3133446"/>
          <a:ext cx="2657475" cy="495300"/>
        </p:xfrm>
        <a:graphic>
          <a:graphicData uri="http://schemas.openxmlformats.org/presentationml/2006/ole">
            <mc:AlternateContent xmlns:mc="http://schemas.openxmlformats.org/markup-compatibility/2006">
              <mc:Choice xmlns:v="urn:schemas-microsoft-com:vml" Requires="v">
                <p:oleObj spid="_x0000_s108810" name="משוואה" r:id="rId11" imgW="1155600" imgH="215640" progId="Equation.3">
                  <p:embed/>
                </p:oleObj>
              </mc:Choice>
              <mc:Fallback>
                <p:oleObj name="משוואה" r:id="rId11" imgW="115560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7521" y="3133446"/>
                        <a:ext cx="26574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2351535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r>
              <a:rPr lang="en-US" dirty="0" smtClean="0">
                <a:solidFill>
                  <a:srgbClr val="FF0000"/>
                </a:solidFill>
              </a:rPr>
              <a:t>input         </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11303" name="Object 10"/>
          <p:cNvGraphicFramePr>
            <a:graphicFrameLocks noChangeAspect="1"/>
          </p:cNvGraphicFramePr>
          <p:nvPr>
            <p:extLst>
              <p:ext uri="{D42A27DB-BD31-4B8C-83A1-F6EECF244321}">
                <p14:modId xmlns:p14="http://schemas.microsoft.com/office/powerpoint/2010/main" val="1939015568"/>
              </p:ext>
            </p:extLst>
          </p:nvPr>
        </p:nvGraphicFramePr>
        <p:xfrm>
          <a:off x="715000" y="2661697"/>
          <a:ext cx="5168900" cy="407988"/>
        </p:xfrm>
        <a:graphic>
          <a:graphicData uri="http://schemas.openxmlformats.org/presentationml/2006/ole">
            <mc:AlternateContent xmlns:mc="http://schemas.openxmlformats.org/markup-compatibility/2006">
              <mc:Choice xmlns:v="urn:schemas-microsoft-com:vml" Requires="v">
                <p:oleObj spid="_x0000_s109882" name="משוואה" r:id="rId3" imgW="2247840" imgH="177480" progId="Equation.3">
                  <p:embed/>
                </p:oleObj>
              </mc:Choice>
              <mc:Fallback>
                <p:oleObj name="משוואה" r:id="rId3" imgW="2247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0" y="2661697"/>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261195258"/>
              </p:ext>
            </p:extLst>
          </p:nvPr>
        </p:nvGraphicFramePr>
        <p:xfrm>
          <a:off x="715000" y="2036419"/>
          <a:ext cx="7445375" cy="407987"/>
        </p:xfrm>
        <a:graphic>
          <a:graphicData uri="http://schemas.openxmlformats.org/presentationml/2006/ole">
            <mc:AlternateContent xmlns:mc="http://schemas.openxmlformats.org/markup-compatibility/2006">
              <mc:Choice xmlns:v="urn:schemas-microsoft-com:vml" Requires="v">
                <p:oleObj spid="_x0000_s109883" name="משוואה" r:id="rId5" imgW="3238200" imgH="177480" progId="Equation.3">
                  <p:embed/>
                </p:oleObj>
              </mc:Choice>
              <mc:Fallback>
                <p:oleObj name="משוואה" r:id="rId5" imgW="3238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000" y="2036419"/>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3094681741"/>
              </p:ext>
            </p:extLst>
          </p:nvPr>
        </p:nvGraphicFramePr>
        <p:xfrm>
          <a:off x="6477000" y="1448587"/>
          <a:ext cx="495300" cy="525462"/>
        </p:xfrm>
        <a:graphic>
          <a:graphicData uri="http://schemas.openxmlformats.org/presentationml/2006/ole">
            <mc:AlternateContent xmlns:mc="http://schemas.openxmlformats.org/markup-compatibility/2006">
              <mc:Choice xmlns:v="urn:schemas-microsoft-com:vml" Requires="v">
                <p:oleObj spid="_x0000_s109884" name="משוואה" r:id="rId7" imgW="203040" imgH="215640" progId="Equation.3">
                  <p:embed/>
                </p:oleObj>
              </mc:Choice>
              <mc:Fallback>
                <p:oleObj name="משוואה" r:id="rId7" imgW="2030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448587"/>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848128039"/>
              </p:ext>
            </p:extLst>
          </p:nvPr>
        </p:nvGraphicFramePr>
        <p:xfrm>
          <a:off x="2862888" y="1423190"/>
          <a:ext cx="1574800" cy="558800"/>
        </p:xfrm>
        <a:graphic>
          <a:graphicData uri="http://schemas.openxmlformats.org/presentationml/2006/ole">
            <mc:AlternateContent xmlns:mc="http://schemas.openxmlformats.org/markup-compatibility/2006">
              <mc:Choice xmlns:v="urn:schemas-microsoft-com:vml" Requires="v">
                <p:oleObj spid="_x0000_s109885" name="משוואה" r:id="rId9" imgW="647640" imgH="215640" progId="Equation.3">
                  <p:embed/>
                </p:oleObj>
              </mc:Choice>
              <mc:Fallback>
                <p:oleObj name="משוואה" r:id="rId9" imgW="6476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2888" y="1423190"/>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4" name="Object 11"/>
          <p:cNvGraphicFramePr>
            <a:graphicFrameLocks noChangeAspect="1"/>
          </p:cNvGraphicFramePr>
          <p:nvPr>
            <p:extLst>
              <p:ext uri="{D42A27DB-BD31-4B8C-83A1-F6EECF244321}">
                <p14:modId xmlns:p14="http://schemas.microsoft.com/office/powerpoint/2010/main" val="848149718"/>
              </p:ext>
            </p:extLst>
          </p:nvPr>
        </p:nvGraphicFramePr>
        <p:xfrm>
          <a:off x="737386" y="3079005"/>
          <a:ext cx="2657475" cy="495300"/>
        </p:xfrm>
        <a:graphic>
          <a:graphicData uri="http://schemas.openxmlformats.org/presentationml/2006/ole">
            <mc:AlternateContent xmlns:mc="http://schemas.openxmlformats.org/markup-compatibility/2006">
              <mc:Choice xmlns:v="urn:schemas-microsoft-com:vml" Requires="v">
                <p:oleObj spid="_x0000_s109886" name="משוואה" r:id="rId11" imgW="1155600" imgH="215640" progId="Equation.3">
                  <p:embed/>
                </p:oleObj>
              </mc:Choice>
              <mc:Fallback>
                <p:oleObj name="משוואה" r:id="rId11" imgW="115560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386" y="3079005"/>
                        <a:ext cx="26574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48" name="Object 3"/>
          <p:cNvGraphicFramePr>
            <a:graphicFrameLocks noChangeAspect="1"/>
          </p:cNvGraphicFramePr>
          <p:nvPr>
            <p:extLst>
              <p:ext uri="{D42A27DB-BD31-4B8C-83A1-F6EECF244321}">
                <p14:modId xmlns:p14="http://schemas.microsoft.com/office/powerpoint/2010/main" val="1191401142"/>
              </p:ext>
            </p:extLst>
          </p:nvPr>
        </p:nvGraphicFramePr>
        <p:xfrm>
          <a:off x="2971800" y="4011442"/>
          <a:ext cx="4648200" cy="357190"/>
        </p:xfrm>
        <a:graphic>
          <a:graphicData uri="http://schemas.openxmlformats.org/presentationml/2006/ole">
            <mc:AlternateContent xmlns:mc="http://schemas.openxmlformats.org/markup-compatibility/2006">
              <mc:Choice xmlns:v="urn:schemas-microsoft-com:vml" Requires="v">
                <p:oleObj spid="_x0000_s109887" name="משוואה" r:id="rId13" imgW="2247840" imgH="164880" progId="Equation.3">
                  <p:embed/>
                </p:oleObj>
              </mc:Choice>
              <mc:Fallback>
                <p:oleObj name="משוואה" r:id="rId13" imgW="224784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4011442"/>
                        <a:ext cx="4648200"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4060155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r>
              <a:rPr lang="en-US" dirty="0" smtClean="0">
                <a:solidFill>
                  <a:srgbClr val="FF0000"/>
                </a:solidFill>
              </a:rPr>
              <a:t>input         output</a:t>
            </a:r>
          </a:p>
          <a:p>
            <a:pPr marL="514350" indent="-514350">
              <a:buNone/>
            </a:pP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22568" name="Object 11"/>
          <p:cNvGraphicFramePr>
            <a:graphicFrameLocks noChangeAspect="1"/>
          </p:cNvGraphicFramePr>
          <p:nvPr>
            <p:extLst>
              <p:ext uri="{D42A27DB-BD31-4B8C-83A1-F6EECF244321}">
                <p14:modId xmlns:p14="http://schemas.microsoft.com/office/powerpoint/2010/main" val="175310570"/>
              </p:ext>
            </p:extLst>
          </p:nvPr>
        </p:nvGraphicFramePr>
        <p:xfrm>
          <a:off x="809639" y="3100244"/>
          <a:ext cx="7124700" cy="495300"/>
        </p:xfrm>
        <a:graphic>
          <a:graphicData uri="http://schemas.openxmlformats.org/presentationml/2006/ole">
            <mc:AlternateContent xmlns:mc="http://schemas.openxmlformats.org/markup-compatibility/2006">
              <mc:Choice xmlns:v="urn:schemas-microsoft-com:vml" Requires="v">
                <p:oleObj spid="_x0000_s110906"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9" y="3100244"/>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582641738"/>
              </p:ext>
            </p:extLst>
          </p:nvPr>
        </p:nvGraphicFramePr>
        <p:xfrm>
          <a:off x="809639" y="2637941"/>
          <a:ext cx="5168900" cy="407988"/>
        </p:xfrm>
        <a:graphic>
          <a:graphicData uri="http://schemas.openxmlformats.org/presentationml/2006/ole">
            <mc:AlternateContent xmlns:mc="http://schemas.openxmlformats.org/markup-compatibility/2006">
              <mc:Choice xmlns:v="urn:schemas-microsoft-com:vml" Requires="v">
                <p:oleObj spid="_x0000_s110907"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39" y="2637941"/>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4119660610"/>
              </p:ext>
            </p:extLst>
          </p:nvPr>
        </p:nvGraphicFramePr>
        <p:xfrm>
          <a:off x="685127" y="2091929"/>
          <a:ext cx="7445375" cy="407987"/>
        </p:xfrm>
        <a:graphic>
          <a:graphicData uri="http://schemas.openxmlformats.org/presentationml/2006/ole">
            <mc:AlternateContent xmlns:mc="http://schemas.openxmlformats.org/markup-compatibility/2006">
              <mc:Choice xmlns:v="urn:schemas-microsoft-com:vml" Requires="v">
                <p:oleObj spid="_x0000_s110908"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127" y="2091929"/>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3985706736"/>
              </p:ext>
            </p:extLst>
          </p:nvPr>
        </p:nvGraphicFramePr>
        <p:xfrm>
          <a:off x="6477000" y="1491458"/>
          <a:ext cx="495300" cy="525462"/>
        </p:xfrm>
        <a:graphic>
          <a:graphicData uri="http://schemas.openxmlformats.org/presentationml/2006/ole">
            <mc:AlternateContent xmlns:mc="http://schemas.openxmlformats.org/markup-compatibility/2006">
              <mc:Choice xmlns:v="urn:schemas-microsoft-com:vml" Requires="v">
                <p:oleObj spid="_x0000_s110909"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1491458"/>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2024324743"/>
              </p:ext>
            </p:extLst>
          </p:nvPr>
        </p:nvGraphicFramePr>
        <p:xfrm>
          <a:off x="2777782" y="1474789"/>
          <a:ext cx="1574800" cy="558800"/>
        </p:xfrm>
        <a:graphic>
          <a:graphicData uri="http://schemas.openxmlformats.org/presentationml/2006/ole">
            <mc:AlternateContent xmlns:mc="http://schemas.openxmlformats.org/markup-compatibility/2006">
              <mc:Choice xmlns:v="urn:schemas-microsoft-com:vml" Requires="v">
                <p:oleObj spid="_x0000_s110910"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7782" y="1474789"/>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48" name="Object 3"/>
          <p:cNvGraphicFramePr>
            <a:graphicFrameLocks noChangeAspect="1"/>
          </p:cNvGraphicFramePr>
          <p:nvPr>
            <p:extLst>
              <p:ext uri="{D42A27DB-BD31-4B8C-83A1-F6EECF244321}">
                <p14:modId xmlns:p14="http://schemas.microsoft.com/office/powerpoint/2010/main" val="2379858961"/>
              </p:ext>
            </p:extLst>
          </p:nvPr>
        </p:nvGraphicFramePr>
        <p:xfrm>
          <a:off x="2971800" y="4017277"/>
          <a:ext cx="4648200" cy="357190"/>
        </p:xfrm>
        <a:graphic>
          <a:graphicData uri="http://schemas.openxmlformats.org/presentationml/2006/ole">
            <mc:AlternateContent xmlns:mc="http://schemas.openxmlformats.org/markup-compatibility/2006">
              <mc:Choice xmlns:v="urn:schemas-microsoft-com:vml" Requires="v">
                <p:oleObj spid="_x0000_s110911" name="משוואה" r:id="rId13" imgW="2247840" imgH="164880" progId="Equation.3">
                  <p:embed/>
                </p:oleObj>
              </mc:Choice>
              <mc:Fallback>
                <p:oleObj name="משוואה" r:id="rId13" imgW="224784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4017277"/>
                        <a:ext cx="4648200"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853760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r>
              <a:rPr lang="en-US" dirty="0" smtClean="0">
                <a:solidFill>
                  <a:srgbClr val="FF0000"/>
                </a:solidFill>
              </a:rPr>
              <a:t>input        </a:t>
            </a:r>
          </a:p>
          <a:p>
            <a:pPr marL="514350" indent="-514350">
              <a:buNone/>
            </a:pPr>
            <a:r>
              <a:rPr lang="en-US" dirty="0" smtClean="0">
                <a:solidFill>
                  <a:srgbClr val="FF0000"/>
                </a:solidFill>
              </a:rPr>
              <a: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22568" name="Object 11"/>
          <p:cNvGraphicFramePr>
            <a:graphicFrameLocks noChangeAspect="1"/>
          </p:cNvGraphicFramePr>
          <p:nvPr>
            <p:extLst>
              <p:ext uri="{D42A27DB-BD31-4B8C-83A1-F6EECF244321}">
                <p14:modId xmlns:p14="http://schemas.microsoft.com/office/powerpoint/2010/main" val="1962706833"/>
              </p:ext>
            </p:extLst>
          </p:nvPr>
        </p:nvGraphicFramePr>
        <p:xfrm>
          <a:off x="628650" y="3182314"/>
          <a:ext cx="7124700" cy="495300"/>
        </p:xfrm>
        <a:graphic>
          <a:graphicData uri="http://schemas.openxmlformats.org/presentationml/2006/ole">
            <mc:AlternateContent xmlns:mc="http://schemas.openxmlformats.org/markup-compatibility/2006">
              <mc:Choice xmlns:v="urn:schemas-microsoft-com:vml" Requires="v">
                <p:oleObj spid="_x0000_s111878"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182314"/>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1881793121"/>
              </p:ext>
            </p:extLst>
          </p:nvPr>
        </p:nvGraphicFramePr>
        <p:xfrm>
          <a:off x="628650" y="2738436"/>
          <a:ext cx="5168900" cy="407988"/>
        </p:xfrm>
        <a:graphic>
          <a:graphicData uri="http://schemas.openxmlformats.org/presentationml/2006/ole">
            <mc:AlternateContent xmlns:mc="http://schemas.openxmlformats.org/markup-compatibility/2006">
              <mc:Choice xmlns:v="urn:schemas-microsoft-com:vml" Requires="v">
                <p:oleObj spid="_x0000_s111879"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2738436"/>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4081527964"/>
              </p:ext>
            </p:extLst>
          </p:nvPr>
        </p:nvGraphicFramePr>
        <p:xfrm>
          <a:off x="557708" y="2187263"/>
          <a:ext cx="7445375" cy="407987"/>
        </p:xfrm>
        <a:graphic>
          <a:graphicData uri="http://schemas.openxmlformats.org/presentationml/2006/ole">
            <mc:AlternateContent xmlns:mc="http://schemas.openxmlformats.org/markup-compatibility/2006">
              <mc:Choice xmlns:v="urn:schemas-microsoft-com:vml" Requires="v">
                <p:oleObj spid="_x0000_s111880"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708" y="2187263"/>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3987764372"/>
              </p:ext>
            </p:extLst>
          </p:nvPr>
        </p:nvGraphicFramePr>
        <p:xfrm>
          <a:off x="6334126" y="1470024"/>
          <a:ext cx="495300" cy="525462"/>
        </p:xfrm>
        <a:graphic>
          <a:graphicData uri="http://schemas.openxmlformats.org/presentationml/2006/ole">
            <mc:AlternateContent xmlns:mc="http://schemas.openxmlformats.org/markup-compatibility/2006">
              <mc:Choice xmlns:v="urn:schemas-microsoft-com:vml" Requires="v">
                <p:oleObj spid="_x0000_s111881"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4126" y="1470024"/>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2414930245"/>
              </p:ext>
            </p:extLst>
          </p:nvPr>
        </p:nvGraphicFramePr>
        <p:xfrm>
          <a:off x="2846412" y="1454407"/>
          <a:ext cx="1574800" cy="558800"/>
        </p:xfrm>
        <a:graphic>
          <a:graphicData uri="http://schemas.openxmlformats.org/presentationml/2006/ole">
            <mc:AlternateContent xmlns:mc="http://schemas.openxmlformats.org/markup-compatibility/2006">
              <mc:Choice xmlns:v="urn:schemas-microsoft-com:vml" Requires="v">
                <p:oleObj spid="_x0000_s111882"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6412" y="1454407"/>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730592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8367712" cy="2095501"/>
          </a:xfrm>
        </p:spPr>
        <p:txBody>
          <a:bodyPr>
            <a:normAutofit/>
          </a:bodyPr>
          <a:lstStyle/>
          <a:p>
            <a:r>
              <a:rPr lang="en-US" dirty="0"/>
              <a:t>5. Context-Free </a:t>
            </a:r>
            <a:r>
              <a:rPr lang="en-US" dirty="0" smtClean="0"/>
              <a:t>Languages</a:t>
            </a:r>
            <a:endParaRPr lang="en-US" dirty="0"/>
          </a:p>
        </p:txBody>
      </p:sp>
      <p:sp>
        <p:nvSpPr>
          <p:cNvPr id="3" name="Content Placeholder 2"/>
          <p:cNvSpPr>
            <a:spLocks noGrp="1"/>
          </p:cNvSpPr>
          <p:nvPr>
            <p:ph type="body" idx="1"/>
          </p:nvPr>
        </p:nvSpPr>
        <p:spPr>
          <a:xfrm>
            <a:off x="623888" y="4495800"/>
            <a:ext cx="7886700" cy="1752600"/>
          </a:xfrm>
        </p:spPr>
        <p:txBody>
          <a:bodyPr>
            <a:normAutofit/>
          </a:bodyPr>
          <a:lstStyle/>
          <a:p>
            <a:pPr marL="0" indent="0">
              <a:buNone/>
            </a:pPr>
            <a:r>
              <a:rPr lang="en-US" sz="3200" dirty="0"/>
              <a:t>5</a:t>
            </a:r>
            <a:r>
              <a:rPr lang="en-US" sz="3200" dirty="0" smtClean="0"/>
              <a:t>.1 Context-Free Grammars</a:t>
            </a:r>
          </a:p>
          <a:p>
            <a:pPr marL="0" indent="0">
              <a:buNone/>
            </a:pPr>
            <a:r>
              <a:rPr lang="en-US" sz="3200" dirty="0"/>
              <a:t>5</a:t>
            </a:r>
            <a:r>
              <a:rPr lang="en-US" sz="3200" dirty="0" smtClean="0"/>
              <a:t>.2 Push Down Automata</a:t>
            </a:r>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578510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r>
              <a:rPr lang="en-US" dirty="0" smtClean="0">
                <a:solidFill>
                  <a:srgbClr val="FF0000"/>
                </a:solidFill>
              </a:rPr>
              <a:t>input        </a:t>
            </a:r>
          </a:p>
          <a:p>
            <a:pPr marL="514350" indent="-514350">
              <a:buNone/>
            </a:pPr>
            <a:r>
              <a:rPr lang="en-US" dirty="0" smtClean="0">
                <a:solidFill>
                  <a:srgbClr val="FF0000"/>
                </a:solidFill>
              </a:rPr>
              <a:t> 					</a:t>
            </a:r>
          </a:p>
          <a:p>
            <a:pPr marL="514350" indent="-514350">
              <a:buNone/>
            </a:pPr>
            <a:r>
              <a:rPr lang="en-US" dirty="0">
                <a:solidFill>
                  <a:srgbClr val="FF0000"/>
                </a:solidFill>
              </a:rPr>
              <a:t>	</a:t>
            </a:r>
            <a:r>
              <a:rPr lang="en-US" dirty="0" smtClean="0">
                <a:solidFill>
                  <a:srgbClr val="FF0000"/>
                </a:solidFill>
              </a:rPr>
              <a:t>				input</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22568" name="Object 11"/>
          <p:cNvGraphicFramePr>
            <a:graphicFrameLocks noChangeAspect="1"/>
          </p:cNvGraphicFramePr>
          <p:nvPr>
            <p:extLst>
              <p:ext uri="{D42A27DB-BD31-4B8C-83A1-F6EECF244321}">
                <p14:modId xmlns:p14="http://schemas.microsoft.com/office/powerpoint/2010/main" val="1689632212"/>
              </p:ext>
            </p:extLst>
          </p:nvPr>
        </p:nvGraphicFramePr>
        <p:xfrm>
          <a:off x="628650" y="3124200"/>
          <a:ext cx="7124700" cy="495300"/>
        </p:xfrm>
        <a:graphic>
          <a:graphicData uri="http://schemas.openxmlformats.org/presentationml/2006/ole">
            <mc:AlternateContent xmlns:mc="http://schemas.openxmlformats.org/markup-compatibility/2006">
              <mc:Choice xmlns:v="urn:schemas-microsoft-com:vml" Requires="v">
                <p:oleObj spid="_x0000_s130320"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124200"/>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nvGraphicFramePr>
        <p:xfrm>
          <a:off x="628650" y="2738436"/>
          <a:ext cx="5168900" cy="407988"/>
        </p:xfrm>
        <a:graphic>
          <a:graphicData uri="http://schemas.openxmlformats.org/presentationml/2006/ole">
            <mc:AlternateContent xmlns:mc="http://schemas.openxmlformats.org/markup-compatibility/2006">
              <mc:Choice xmlns:v="urn:schemas-microsoft-com:vml" Requires="v">
                <p:oleObj spid="_x0000_s130321"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2738436"/>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nvGraphicFramePr>
        <p:xfrm>
          <a:off x="557708" y="2187263"/>
          <a:ext cx="7445375" cy="407987"/>
        </p:xfrm>
        <a:graphic>
          <a:graphicData uri="http://schemas.openxmlformats.org/presentationml/2006/ole">
            <mc:AlternateContent xmlns:mc="http://schemas.openxmlformats.org/markup-compatibility/2006">
              <mc:Choice xmlns:v="urn:schemas-microsoft-com:vml" Requires="v">
                <p:oleObj spid="_x0000_s130322"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708" y="2187263"/>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nvGraphicFramePr>
        <p:xfrm>
          <a:off x="6334126" y="1470024"/>
          <a:ext cx="495300" cy="525462"/>
        </p:xfrm>
        <a:graphic>
          <a:graphicData uri="http://schemas.openxmlformats.org/presentationml/2006/ole">
            <mc:AlternateContent xmlns:mc="http://schemas.openxmlformats.org/markup-compatibility/2006">
              <mc:Choice xmlns:v="urn:schemas-microsoft-com:vml" Requires="v">
                <p:oleObj spid="_x0000_s130323"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4126" y="1470024"/>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nvGraphicFramePr>
        <p:xfrm>
          <a:off x="2846412" y="1454407"/>
          <a:ext cx="1574800" cy="558800"/>
        </p:xfrm>
        <a:graphic>
          <a:graphicData uri="http://schemas.openxmlformats.org/presentationml/2006/ole">
            <mc:AlternateContent xmlns:mc="http://schemas.openxmlformats.org/markup-compatibility/2006">
              <mc:Choice xmlns:v="urn:schemas-microsoft-com:vml" Requires="v">
                <p:oleObj spid="_x0000_s130324"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6412" y="1454407"/>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6"/>
          <p:cNvGraphicFramePr>
            <a:graphicFrameLocks noChangeAspect="1"/>
          </p:cNvGraphicFramePr>
          <p:nvPr>
            <p:extLst>
              <p:ext uri="{D42A27DB-BD31-4B8C-83A1-F6EECF244321}">
                <p14:modId xmlns:p14="http://schemas.microsoft.com/office/powerpoint/2010/main" val="3547218907"/>
              </p:ext>
            </p:extLst>
          </p:nvPr>
        </p:nvGraphicFramePr>
        <p:xfrm>
          <a:off x="5307013" y="4516437"/>
          <a:ext cx="3044825" cy="379412"/>
        </p:xfrm>
        <a:graphic>
          <a:graphicData uri="http://schemas.openxmlformats.org/presentationml/2006/ole">
            <mc:AlternateContent xmlns:mc="http://schemas.openxmlformats.org/markup-compatibility/2006">
              <mc:Choice xmlns:v="urn:schemas-microsoft-com:vml" Requires="v">
                <p:oleObj spid="_x0000_s130325" name="משוואה" r:id="rId13" imgW="1473120" imgH="164880" progId="Equation.3">
                  <p:embed/>
                </p:oleObj>
              </mc:Choice>
              <mc:Fallback>
                <p:oleObj name="משוואה" r:id="rId13" imgW="147312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7013" y="4516437"/>
                        <a:ext cx="3044825"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971512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r>
              <a:rPr lang="en-US" b="1" dirty="0"/>
              <a:t> </a:t>
            </a:r>
            <a:r>
              <a:rPr lang="en-US" b="1" dirty="0" smtClean="0"/>
              <a:t>     </a:t>
            </a:r>
            <a:r>
              <a:rPr lang="en-US" dirty="0" smtClean="0">
                <a:solidFill>
                  <a:srgbClr val="FF0000"/>
                </a:solidFill>
              </a:rPr>
              <a:t>input        </a:t>
            </a:r>
          </a:p>
          <a:p>
            <a:pPr marL="514350" indent="-514350">
              <a:buNone/>
            </a:pPr>
            <a:r>
              <a:rPr lang="en-US" dirty="0" smtClean="0">
                <a:solidFill>
                  <a:srgbClr val="FF0000"/>
                </a:solidFill>
              </a:rPr>
              <a:t>          output                    rule</a:t>
            </a:r>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22568" name="Object 11"/>
          <p:cNvGraphicFramePr>
            <a:graphicFrameLocks noChangeAspect="1"/>
          </p:cNvGraphicFramePr>
          <p:nvPr>
            <p:extLst>
              <p:ext uri="{D42A27DB-BD31-4B8C-83A1-F6EECF244321}">
                <p14:modId xmlns:p14="http://schemas.microsoft.com/office/powerpoint/2010/main" val="1562838209"/>
              </p:ext>
            </p:extLst>
          </p:nvPr>
        </p:nvGraphicFramePr>
        <p:xfrm>
          <a:off x="876324" y="2824162"/>
          <a:ext cx="7124700" cy="495300"/>
        </p:xfrm>
        <a:graphic>
          <a:graphicData uri="http://schemas.openxmlformats.org/presentationml/2006/ole">
            <mc:AlternateContent xmlns:mc="http://schemas.openxmlformats.org/markup-compatibility/2006">
              <mc:Choice xmlns:v="urn:schemas-microsoft-com:vml" Requires="v">
                <p:oleObj spid="_x0000_s114037"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2824162"/>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2843423671"/>
              </p:ext>
            </p:extLst>
          </p:nvPr>
        </p:nvGraphicFramePr>
        <p:xfrm>
          <a:off x="857224" y="2362200"/>
          <a:ext cx="5168900" cy="407988"/>
        </p:xfrm>
        <a:graphic>
          <a:graphicData uri="http://schemas.openxmlformats.org/presentationml/2006/ole">
            <mc:AlternateContent xmlns:mc="http://schemas.openxmlformats.org/markup-compatibility/2006">
              <mc:Choice xmlns:v="urn:schemas-microsoft-com:vml" Requires="v">
                <p:oleObj spid="_x0000_s114038"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362200"/>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871670095"/>
              </p:ext>
            </p:extLst>
          </p:nvPr>
        </p:nvGraphicFramePr>
        <p:xfrm>
          <a:off x="698525" y="1954213"/>
          <a:ext cx="7445375" cy="407987"/>
        </p:xfrm>
        <a:graphic>
          <a:graphicData uri="http://schemas.openxmlformats.org/presentationml/2006/ole">
            <mc:AlternateContent xmlns:mc="http://schemas.openxmlformats.org/markup-compatibility/2006">
              <mc:Choice xmlns:v="urn:schemas-microsoft-com:vml" Requires="v">
                <p:oleObj spid="_x0000_s114039"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1954213"/>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3572954462"/>
              </p:ext>
            </p:extLst>
          </p:nvPr>
        </p:nvGraphicFramePr>
        <p:xfrm>
          <a:off x="6438900" y="1470024"/>
          <a:ext cx="495300" cy="525462"/>
        </p:xfrm>
        <a:graphic>
          <a:graphicData uri="http://schemas.openxmlformats.org/presentationml/2006/ole">
            <mc:AlternateContent xmlns:mc="http://schemas.openxmlformats.org/markup-compatibility/2006">
              <mc:Choice xmlns:v="urn:schemas-microsoft-com:vml" Requires="v">
                <p:oleObj spid="_x0000_s114040"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8900" y="1470024"/>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194800954"/>
              </p:ext>
            </p:extLst>
          </p:nvPr>
        </p:nvGraphicFramePr>
        <p:xfrm>
          <a:off x="2746375" y="1470069"/>
          <a:ext cx="1574800" cy="558800"/>
        </p:xfrm>
        <a:graphic>
          <a:graphicData uri="http://schemas.openxmlformats.org/presentationml/2006/ole">
            <mc:AlternateContent xmlns:mc="http://schemas.openxmlformats.org/markup-compatibility/2006">
              <mc:Choice xmlns:v="urn:schemas-microsoft-com:vml" Requires="v">
                <p:oleObj spid="_x0000_s114041"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6375" y="1470069"/>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2" name="Object 16"/>
          <p:cNvGraphicFramePr>
            <a:graphicFrameLocks noChangeAspect="1"/>
          </p:cNvGraphicFramePr>
          <p:nvPr>
            <p:extLst>
              <p:ext uri="{D42A27DB-BD31-4B8C-83A1-F6EECF244321}">
                <p14:modId xmlns:p14="http://schemas.microsoft.com/office/powerpoint/2010/main" val="802651353"/>
              </p:ext>
            </p:extLst>
          </p:nvPr>
        </p:nvGraphicFramePr>
        <p:xfrm>
          <a:off x="5164137" y="4006850"/>
          <a:ext cx="3044825" cy="379412"/>
        </p:xfrm>
        <a:graphic>
          <a:graphicData uri="http://schemas.openxmlformats.org/presentationml/2006/ole">
            <mc:AlternateContent xmlns:mc="http://schemas.openxmlformats.org/markup-compatibility/2006">
              <mc:Choice xmlns:v="urn:schemas-microsoft-com:vml" Requires="v">
                <p:oleObj spid="_x0000_s114042" name="משוואה" r:id="rId13" imgW="1473120" imgH="164880" progId="Equation.3">
                  <p:embed/>
                </p:oleObj>
              </mc:Choice>
              <mc:Fallback>
                <p:oleObj name="משוואה" r:id="rId13" imgW="147312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64137" y="4006850"/>
                        <a:ext cx="3044825"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extLst>
              <p:ext uri="{D42A27DB-BD31-4B8C-83A1-F6EECF244321}">
                <p14:modId xmlns:p14="http://schemas.microsoft.com/office/powerpoint/2010/main" val="4006700937"/>
              </p:ext>
            </p:extLst>
          </p:nvPr>
        </p:nvGraphicFramePr>
        <p:xfrm>
          <a:off x="915994" y="3395666"/>
          <a:ext cx="4584700" cy="495300"/>
        </p:xfrm>
        <a:graphic>
          <a:graphicData uri="http://schemas.openxmlformats.org/presentationml/2006/ole">
            <mc:AlternateContent xmlns:mc="http://schemas.openxmlformats.org/markup-compatibility/2006">
              <mc:Choice xmlns:v="urn:schemas-microsoft-com:vml" Requires="v">
                <p:oleObj spid="_x0000_s114043" name="משוואה" r:id="rId15" imgW="1993680" imgH="215640" progId="Equation.3">
                  <p:embed/>
                </p:oleObj>
              </mc:Choice>
              <mc:Fallback>
                <p:oleObj name="משוואה" r:id="rId15" imgW="199368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5994" y="3395666"/>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841516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8" name="Object 11"/>
          <p:cNvGraphicFramePr>
            <a:graphicFrameLocks noChangeAspect="1"/>
          </p:cNvGraphicFramePr>
          <p:nvPr/>
        </p:nvGraphicFramePr>
        <p:xfrm>
          <a:off x="876324" y="3357562"/>
          <a:ext cx="7124700" cy="495300"/>
        </p:xfrm>
        <a:graphic>
          <a:graphicData uri="http://schemas.openxmlformats.org/presentationml/2006/ole">
            <mc:AlternateContent xmlns:mc="http://schemas.openxmlformats.org/markup-compatibility/2006">
              <mc:Choice xmlns:v="urn:schemas-microsoft-com:vml" Requires="v">
                <p:oleObj spid="_x0000_s115008"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3357562"/>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nvGraphicFramePr>
        <p:xfrm>
          <a:off x="857224" y="2895600"/>
          <a:ext cx="5168900" cy="407988"/>
        </p:xfrm>
        <a:graphic>
          <a:graphicData uri="http://schemas.openxmlformats.org/presentationml/2006/ole">
            <mc:AlternateContent xmlns:mc="http://schemas.openxmlformats.org/markup-compatibility/2006">
              <mc:Choice xmlns:v="urn:schemas-microsoft-com:vml" Requires="v">
                <p:oleObj spid="_x0000_s115009"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895600"/>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endParaRPr lang="en-US" b="1" dirty="0" smtClean="0"/>
          </a:p>
          <a:p>
            <a:pPr marL="514350" indent="-514350">
              <a:buNone/>
            </a:pPr>
            <a:r>
              <a:rPr lang="en-US" b="1" dirty="0"/>
              <a:t> </a:t>
            </a:r>
            <a:r>
              <a:rPr lang="en-US" b="1" dirty="0" smtClean="0"/>
              <a:t>          </a:t>
            </a:r>
            <a:r>
              <a:rPr lang="en-US" b="1" dirty="0" smtClean="0">
                <a:solidFill>
                  <a:srgbClr val="FF0000"/>
                </a:solidFill>
              </a:rPr>
              <a:t> </a:t>
            </a:r>
            <a:r>
              <a:rPr lang="en-US" dirty="0" smtClean="0">
                <a:solidFill>
                  <a:srgbClr val="FF0000"/>
                </a:solidFill>
              </a:rPr>
              <a:t>input</a:t>
            </a:r>
            <a:r>
              <a:rPr lang="en-US" b="1" dirty="0" smtClean="0"/>
              <a:t> </a:t>
            </a:r>
          </a:p>
          <a:p>
            <a:pPr marL="514350" indent="-514350">
              <a:buNone/>
            </a:pPr>
            <a:r>
              <a:rPr lang="en-US" b="1" dirty="0" smtClean="0">
                <a:solidFill>
                  <a:srgbClr val="FF0000"/>
                </a:solidFill>
              </a:rPr>
              <a:t>             </a:t>
            </a:r>
            <a:endParaRPr lang="en-US" dirty="0" smtClean="0">
              <a:solidFill>
                <a:srgbClr val="FF0000"/>
              </a:solidFill>
            </a:endParaRPr>
          </a:p>
        </p:txBody>
      </p:sp>
      <p:graphicFrame>
        <p:nvGraphicFramePr>
          <p:cNvPr id="303110" name="Object 17"/>
          <p:cNvGraphicFramePr>
            <a:graphicFrameLocks noChangeAspect="1"/>
          </p:cNvGraphicFramePr>
          <p:nvPr/>
        </p:nvGraphicFramePr>
        <p:xfrm>
          <a:off x="698525" y="2306638"/>
          <a:ext cx="7445375" cy="407987"/>
        </p:xfrm>
        <a:graphic>
          <a:graphicData uri="http://schemas.openxmlformats.org/presentationml/2006/ole">
            <mc:AlternateContent xmlns:mc="http://schemas.openxmlformats.org/markup-compatibility/2006">
              <mc:Choice xmlns:v="urn:schemas-microsoft-com:vml" Requires="v">
                <p:oleObj spid="_x0000_s115010"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2306638"/>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1953968322"/>
              </p:ext>
            </p:extLst>
          </p:nvPr>
        </p:nvGraphicFramePr>
        <p:xfrm>
          <a:off x="6477000" y="1491458"/>
          <a:ext cx="495300" cy="525462"/>
        </p:xfrm>
        <a:graphic>
          <a:graphicData uri="http://schemas.openxmlformats.org/presentationml/2006/ole">
            <mc:AlternateContent xmlns:mc="http://schemas.openxmlformats.org/markup-compatibility/2006">
              <mc:Choice xmlns:v="urn:schemas-microsoft-com:vml" Requires="v">
                <p:oleObj spid="_x0000_s115011"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1491458"/>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1693743525"/>
              </p:ext>
            </p:extLst>
          </p:nvPr>
        </p:nvGraphicFramePr>
        <p:xfrm>
          <a:off x="2832982" y="1458120"/>
          <a:ext cx="1574800" cy="558800"/>
        </p:xfrm>
        <a:graphic>
          <a:graphicData uri="http://schemas.openxmlformats.org/presentationml/2006/ole">
            <mc:AlternateContent xmlns:mc="http://schemas.openxmlformats.org/markup-compatibility/2006">
              <mc:Choice xmlns:v="urn:schemas-microsoft-com:vml" Requires="v">
                <p:oleObj spid="_x0000_s115012"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2982" y="1458120"/>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nvGraphicFramePr>
        <p:xfrm>
          <a:off x="915994" y="3933832"/>
          <a:ext cx="4584700" cy="495300"/>
        </p:xfrm>
        <a:graphic>
          <a:graphicData uri="http://schemas.openxmlformats.org/presentationml/2006/ole">
            <mc:AlternateContent xmlns:mc="http://schemas.openxmlformats.org/markup-compatibility/2006">
              <mc:Choice xmlns:v="urn:schemas-microsoft-com:vml" Requires="v">
                <p:oleObj spid="_x0000_s115013"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933832"/>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3675948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8" name="Object 11"/>
          <p:cNvGraphicFramePr>
            <a:graphicFrameLocks noChangeAspect="1"/>
          </p:cNvGraphicFramePr>
          <p:nvPr/>
        </p:nvGraphicFramePr>
        <p:xfrm>
          <a:off x="876324" y="3357562"/>
          <a:ext cx="7124700" cy="495300"/>
        </p:xfrm>
        <a:graphic>
          <a:graphicData uri="http://schemas.openxmlformats.org/presentationml/2006/ole">
            <mc:AlternateContent xmlns:mc="http://schemas.openxmlformats.org/markup-compatibility/2006">
              <mc:Choice xmlns:v="urn:schemas-microsoft-com:vml" Requires="v">
                <p:oleObj spid="_x0000_s116085"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3357562"/>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nvGraphicFramePr>
        <p:xfrm>
          <a:off x="857224" y="2895600"/>
          <a:ext cx="5168900" cy="407988"/>
        </p:xfrm>
        <a:graphic>
          <a:graphicData uri="http://schemas.openxmlformats.org/presentationml/2006/ole">
            <mc:AlternateContent xmlns:mc="http://schemas.openxmlformats.org/markup-compatibility/2006">
              <mc:Choice xmlns:v="urn:schemas-microsoft-com:vml" Requires="v">
                <p:oleObj spid="_x0000_s116086"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895600"/>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r>
              <a:rPr lang="en-US" b="1" dirty="0" smtClean="0"/>
              <a:t>     </a:t>
            </a:r>
            <a:r>
              <a:rPr lang="en-US" b="1" dirty="0" smtClean="0">
                <a:solidFill>
                  <a:srgbClr val="FF0000"/>
                </a:solidFill>
              </a:rPr>
              <a:t> </a:t>
            </a:r>
          </a:p>
          <a:p>
            <a:pPr marL="514350" indent="-514350">
              <a:buNone/>
            </a:pPr>
            <a:r>
              <a:rPr lang="en-US" b="1" dirty="0">
                <a:solidFill>
                  <a:srgbClr val="FF0000"/>
                </a:solidFill>
              </a:rPr>
              <a:t>	</a:t>
            </a:r>
            <a:r>
              <a:rPr lang="en-US" b="1" dirty="0" smtClean="0">
                <a:solidFill>
                  <a:srgbClr val="FF0000"/>
                </a:solidFill>
              </a:rPr>
              <a:t>	</a:t>
            </a:r>
            <a:r>
              <a:rPr lang="en-US" dirty="0" smtClean="0">
                <a:solidFill>
                  <a:srgbClr val="FF0000"/>
                </a:solidFill>
              </a:rPr>
              <a:t>input</a:t>
            </a:r>
            <a:r>
              <a:rPr lang="en-US" b="1" dirty="0" smtClean="0"/>
              <a:t> </a:t>
            </a:r>
          </a:p>
          <a:p>
            <a:pPr marL="514350" indent="-514350">
              <a:buNone/>
            </a:pPr>
            <a:r>
              <a:rPr lang="en-US" b="1" dirty="0" smtClean="0">
                <a:solidFill>
                  <a:srgbClr val="FF0000"/>
                </a:solidFill>
              </a:rPr>
              <a:t>                           </a:t>
            </a: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nvGraphicFramePr>
        <p:xfrm>
          <a:off x="698525" y="2306638"/>
          <a:ext cx="7445375" cy="407987"/>
        </p:xfrm>
        <a:graphic>
          <a:graphicData uri="http://schemas.openxmlformats.org/presentationml/2006/ole">
            <mc:AlternateContent xmlns:mc="http://schemas.openxmlformats.org/markup-compatibility/2006">
              <mc:Choice xmlns:v="urn:schemas-microsoft-com:vml" Requires="v">
                <p:oleObj spid="_x0000_s116087"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2306638"/>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3061863043"/>
              </p:ext>
            </p:extLst>
          </p:nvPr>
        </p:nvGraphicFramePr>
        <p:xfrm>
          <a:off x="6553200" y="1447800"/>
          <a:ext cx="495300" cy="525462"/>
        </p:xfrm>
        <a:graphic>
          <a:graphicData uri="http://schemas.openxmlformats.org/presentationml/2006/ole">
            <mc:AlternateContent xmlns:mc="http://schemas.openxmlformats.org/markup-compatibility/2006">
              <mc:Choice xmlns:v="urn:schemas-microsoft-com:vml" Requires="v">
                <p:oleObj spid="_x0000_s116088"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1447800"/>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40014669"/>
              </p:ext>
            </p:extLst>
          </p:nvPr>
        </p:nvGraphicFramePr>
        <p:xfrm>
          <a:off x="2846412" y="1468426"/>
          <a:ext cx="1574800" cy="558800"/>
        </p:xfrm>
        <a:graphic>
          <a:graphicData uri="http://schemas.openxmlformats.org/presentationml/2006/ole">
            <mc:AlternateContent xmlns:mc="http://schemas.openxmlformats.org/markup-compatibility/2006">
              <mc:Choice xmlns:v="urn:schemas-microsoft-com:vml" Requires="v">
                <p:oleObj spid="_x0000_s116089"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6412" y="1468426"/>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nvGraphicFramePr>
        <p:xfrm>
          <a:off x="915994" y="3933832"/>
          <a:ext cx="4584700" cy="495300"/>
        </p:xfrm>
        <a:graphic>
          <a:graphicData uri="http://schemas.openxmlformats.org/presentationml/2006/ole">
            <mc:AlternateContent xmlns:mc="http://schemas.openxmlformats.org/markup-compatibility/2006">
              <mc:Choice xmlns:v="urn:schemas-microsoft-com:vml" Requires="v">
                <p:oleObj spid="_x0000_s116090"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933832"/>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5" name="Object 7"/>
          <p:cNvGraphicFramePr>
            <a:graphicFrameLocks noChangeAspect="1"/>
          </p:cNvGraphicFramePr>
          <p:nvPr>
            <p:extLst>
              <p:ext uri="{D42A27DB-BD31-4B8C-83A1-F6EECF244321}">
                <p14:modId xmlns:p14="http://schemas.microsoft.com/office/powerpoint/2010/main" val="2412580630"/>
              </p:ext>
            </p:extLst>
          </p:nvPr>
        </p:nvGraphicFramePr>
        <p:xfrm>
          <a:off x="4743424" y="4820443"/>
          <a:ext cx="3854450" cy="384175"/>
        </p:xfrm>
        <a:graphic>
          <a:graphicData uri="http://schemas.openxmlformats.org/presentationml/2006/ole">
            <mc:AlternateContent xmlns:mc="http://schemas.openxmlformats.org/markup-compatibility/2006">
              <mc:Choice xmlns:v="urn:schemas-microsoft-com:vml" Requires="v">
                <p:oleObj spid="_x0000_s116091" name="משוואה" r:id="rId15" imgW="1676160" imgH="177480" progId="Equation.3">
                  <p:embed/>
                </p:oleObj>
              </mc:Choice>
              <mc:Fallback>
                <p:oleObj name="משוואה" r:id="rId15" imgW="167616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43424" y="4820443"/>
                        <a:ext cx="385445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604091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r>
              <a:rPr lang="en-US" b="1" dirty="0" smtClean="0"/>
              <a:t>        </a:t>
            </a:r>
          </a:p>
          <a:p>
            <a:pPr marL="514350" indent="-514350">
              <a:buNone/>
            </a:pPr>
            <a:endParaRPr lang="en-US" b="1" dirty="0" smtClean="0">
              <a:solidFill>
                <a:srgbClr val="FF0000"/>
              </a:solidFill>
            </a:endParaRPr>
          </a:p>
          <a:p>
            <a:pPr marL="514350" indent="-514350">
              <a:buNone/>
            </a:pPr>
            <a:r>
              <a:rPr lang="en-US" b="1" dirty="0" smtClean="0">
                <a:solidFill>
                  <a:srgbClr val="FF0000"/>
                </a:solidFill>
              </a:rPr>
              <a:t>             </a:t>
            </a:r>
            <a:r>
              <a:rPr lang="en-US" dirty="0" smtClean="0">
                <a:solidFill>
                  <a:srgbClr val="FF0000"/>
                </a:solidFill>
              </a:rPr>
              <a:t>output             rule</a:t>
            </a:r>
          </a:p>
        </p:txBody>
      </p:sp>
      <p:graphicFrame>
        <p:nvGraphicFramePr>
          <p:cNvPr id="322568" name="Object 11"/>
          <p:cNvGraphicFramePr>
            <a:graphicFrameLocks noChangeAspect="1"/>
          </p:cNvGraphicFramePr>
          <p:nvPr>
            <p:extLst>
              <p:ext uri="{D42A27DB-BD31-4B8C-83A1-F6EECF244321}">
                <p14:modId xmlns:p14="http://schemas.microsoft.com/office/powerpoint/2010/main" val="867243817"/>
              </p:ext>
            </p:extLst>
          </p:nvPr>
        </p:nvGraphicFramePr>
        <p:xfrm>
          <a:off x="876324" y="3108324"/>
          <a:ext cx="7124700" cy="495300"/>
        </p:xfrm>
        <a:graphic>
          <a:graphicData uri="http://schemas.openxmlformats.org/presentationml/2006/ole">
            <mc:AlternateContent xmlns:mc="http://schemas.openxmlformats.org/markup-compatibility/2006">
              <mc:Choice xmlns:v="urn:schemas-microsoft-com:vml" Requires="v">
                <p:oleObj spid="_x0000_s117162"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3108324"/>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3960318751"/>
              </p:ext>
            </p:extLst>
          </p:nvPr>
        </p:nvGraphicFramePr>
        <p:xfrm>
          <a:off x="857224" y="2646362"/>
          <a:ext cx="5168900" cy="407988"/>
        </p:xfrm>
        <a:graphic>
          <a:graphicData uri="http://schemas.openxmlformats.org/presentationml/2006/ole">
            <mc:AlternateContent xmlns:mc="http://schemas.openxmlformats.org/markup-compatibility/2006">
              <mc:Choice xmlns:v="urn:schemas-microsoft-com:vml" Requires="v">
                <p:oleObj spid="_x0000_s117163"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646362"/>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1902546457"/>
              </p:ext>
            </p:extLst>
          </p:nvPr>
        </p:nvGraphicFramePr>
        <p:xfrm>
          <a:off x="698525" y="2057400"/>
          <a:ext cx="7445375" cy="407987"/>
        </p:xfrm>
        <a:graphic>
          <a:graphicData uri="http://schemas.openxmlformats.org/presentationml/2006/ole">
            <mc:AlternateContent xmlns:mc="http://schemas.openxmlformats.org/markup-compatibility/2006">
              <mc:Choice xmlns:v="urn:schemas-microsoft-com:vml" Requires="v">
                <p:oleObj spid="_x0000_s117164"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2057400"/>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1890717075"/>
              </p:ext>
            </p:extLst>
          </p:nvPr>
        </p:nvGraphicFramePr>
        <p:xfrm>
          <a:off x="6465889" y="1483512"/>
          <a:ext cx="495300" cy="525462"/>
        </p:xfrm>
        <a:graphic>
          <a:graphicData uri="http://schemas.openxmlformats.org/presentationml/2006/ole">
            <mc:AlternateContent xmlns:mc="http://schemas.openxmlformats.org/markup-compatibility/2006">
              <mc:Choice xmlns:v="urn:schemas-microsoft-com:vml" Requires="v">
                <p:oleObj spid="_x0000_s117165"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5889" y="1483512"/>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1561130680"/>
              </p:ext>
            </p:extLst>
          </p:nvPr>
        </p:nvGraphicFramePr>
        <p:xfrm>
          <a:off x="2846412" y="1433519"/>
          <a:ext cx="1574800" cy="558800"/>
        </p:xfrm>
        <a:graphic>
          <a:graphicData uri="http://schemas.openxmlformats.org/presentationml/2006/ole">
            <mc:AlternateContent xmlns:mc="http://schemas.openxmlformats.org/markup-compatibility/2006">
              <mc:Choice xmlns:v="urn:schemas-microsoft-com:vml" Requires="v">
                <p:oleObj spid="_x0000_s117166"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6412" y="1433519"/>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extLst>
              <p:ext uri="{D42A27DB-BD31-4B8C-83A1-F6EECF244321}">
                <p14:modId xmlns:p14="http://schemas.microsoft.com/office/powerpoint/2010/main" val="3079223859"/>
              </p:ext>
            </p:extLst>
          </p:nvPr>
        </p:nvGraphicFramePr>
        <p:xfrm>
          <a:off x="915994" y="3684594"/>
          <a:ext cx="4584700" cy="495300"/>
        </p:xfrm>
        <a:graphic>
          <a:graphicData uri="http://schemas.openxmlformats.org/presentationml/2006/ole">
            <mc:AlternateContent xmlns:mc="http://schemas.openxmlformats.org/markup-compatibility/2006">
              <mc:Choice xmlns:v="urn:schemas-microsoft-com:vml" Requires="v">
                <p:oleObj spid="_x0000_s117167"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684594"/>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5" name="Object 7"/>
          <p:cNvGraphicFramePr>
            <a:graphicFrameLocks noChangeAspect="1"/>
          </p:cNvGraphicFramePr>
          <p:nvPr>
            <p:extLst>
              <p:ext uri="{D42A27DB-BD31-4B8C-83A1-F6EECF244321}">
                <p14:modId xmlns:p14="http://schemas.microsoft.com/office/powerpoint/2010/main" val="2663209140"/>
              </p:ext>
            </p:extLst>
          </p:nvPr>
        </p:nvGraphicFramePr>
        <p:xfrm>
          <a:off x="4786314" y="4823317"/>
          <a:ext cx="3854450" cy="384175"/>
        </p:xfrm>
        <a:graphic>
          <a:graphicData uri="http://schemas.openxmlformats.org/presentationml/2006/ole">
            <mc:AlternateContent xmlns:mc="http://schemas.openxmlformats.org/markup-compatibility/2006">
              <mc:Choice xmlns:v="urn:schemas-microsoft-com:vml" Requires="v">
                <p:oleObj spid="_x0000_s117168" name="משוואה" r:id="rId15" imgW="1676160" imgH="177480" progId="Equation.3">
                  <p:embed/>
                </p:oleObj>
              </mc:Choice>
              <mc:Fallback>
                <p:oleObj name="משוואה" r:id="rId15" imgW="167616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6314" y="4823317"/>
                        <a:ext cx="3854450"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6" name="Object 13"/>
          <p:cNvGraphicFramePr>
            <a:graphicFrameLocks noChangeAspect="1"/>
          </p:cNvGraphicFramePr>
          <p:nvPr>
            <p:extLst>
              <p:ext uri="{D42A27DB-BD31-4B8C-83A1-F6EECF244321}">
                <p14:modId xmlns:p14="http://schemas.microsoft.com/office/powerpoint/2010/main" val="1700168502"/>
              </p:ext>
            </p:extLst>
          </p:nvPr>
        </p:nvGraphicFramePr>
        <p:xfrm>
          <a:off x="985850" y="4179894"/>
          <a:ext cx="5372100" cy="495300"/>
        </p:xfrm>
        <a:graphic>
          <a:graphicData uri="http://schemas.openxmlformats.org/presentationml/2006/ole">
            <mc:AlternateContent xmlns:mc="http://schemas.openxmlformats.org/markup-compatibility/2006">
              <mc:Choice xmlns:v="urn:schemas-microsoft-com:vml" Requires="v">
                <p:oleObj spid="_x0000_s117169" name="משוואה" r:id="rId17" imgW="2336760" imgH="215640" progId="Equation.3">
                  <p:embed/>
                </p:oleObj>
              </mc:Choice>
              <mc:Fallback>
                <p:oleObj name="משוואה" r:id="rId17" imgW="233676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5850" y="4179894"/>
                        <a:ext cx="5372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2117897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solidFill>
                  <a:srgbClr val="FF0000"/>
                </a:solidFill>
              </a:rPr>
              <a:t>      </a:t>
            </a:r>
          </a:p>
          <a:p>
            <a:pPr marL="514350" indent="-514350">
              <a:buNone/>
            </a:pPr>
            <a:r>
              <a:rPr lang="en-US" b="1" dirty="0">
                <a:solidFill>
                  <a:srgbClr val="FF0000"/>
                </a:solidFill>
              </a:rPr>
              <a:t>	</a:t>
            </a:r>
            <a:r>
              <a:rPr lang="en-US" b="1" dirty="0" smtClean="0">
                <a:solidFill>
                  <a:srgbClr val="FF0000"/>
                </a:solidFill>
              </a:rPr>
              <a:t>       </a:t>
            </a:r>
            <a:r>
              <a:rPr lang="en-US" dirty="0" smtClean="0">
                <a:solidFill>
                  <a:srgbClr val="FF0000"/>
                </a:solidFill>
              </a:rPr>
              <a:t>  input           </a:t>
            </a:r>
            <a:br>
              <a:rPr lang="en-US" dirty="0" smtClean="0">
                <a:solidFill>
                  <a:srgbClr val="FF0000"/>
                </a:solidFill>
              </a:rPr>
            </a:b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22568" name="Object 11"/>
          <p:cNvGraphicFramePr>
            <a:graphicFrameLocks noChangeAspect="1"/>
          </p:cNvGraphicFramePr>
          <p:nvPr>
            <p:extLst>
              <p:ext uri="{D42A27DB-BD31-4B8C-83A1-F6EECF244321}">
                <p14:modId xmlns:p14="http://schemas.microsoft.com/office/powerpoint/2010/main" val="3719841980"/>
              </p:ext>
            </p:extLst>
          </p:nvPr>
        </p:nvGraphicFramePr>
        <p:xfrm>
          <a:off x="876324" y="3184524"/>
          <a:ext cx="7124700" cy="495300"/>
        </p:xfrm>
        <a:graphic>
          <a:graphicData uri="http://schemas.openxmlformats.org/presentationml/2006/ole">
            <mc:AlternateContent xmlns:mc="http://schemas.openxmlformats.org/markup-compatibility/2006">
              <mc:Choice xmlns:v="urn:schemas-microsoft-com:vml" Requires="v">
                <p:oleObj spid="_x0000_s118133"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3184524"/>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748423566"/>
              </p:ext>
            </p:extLst>
          </p:nvPr>
        </p:nvGraphicFramePr>
        <p:xfrm>
          <a:off x="857224" y="2722562"/>
          <a:ext cx="5168900" cy="407988"/>
        </p:xfrm>
        <a:graphic>
          <a:graphicData uri="http://schemas.openxmlformats.org/presentationml/2006/ole">
            <mc:AlternateContent xmlns:mc="http://schemas.openxmlformats.org/markup-compatibility/2006">
              <mc:Choice xmlns:v="urn:schemas-microsoft-com:vml" Requires="v">
                <p:oleObj spid="_x0000_s118134"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722562"/>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244024491"/>
              </p:ext>
            </p:extLst>
          </p:nvPr>
        </p:nvGraphicFramePr>
        <p:xfrm>
          <a:off x="698525" y="2133600"/>
          <a:ext cx="7445375" cy="407987"/>
        </p:xfrm>
        <a:graphic>
          <a:graphicData uri="http://schemas.openxmlformats.org/presentationml/2006/ole">
            <mc:AlternateContent xmlns:mc="http://schemas.openxmlformats.org/markup-compatibility/2006">
              <mc:Choice xmlns:v="urn:schemas-microsoft-com:vml" Requires="v">
                <p:oleObj spid="_x0000_s118135"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2133600"/>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2649116206"/>
              </p:ext>
            </p:extLst>
          </p:nvPr>
        </p:nvGraphicFramePr>
        <p:xfrm>
          <a:off x="6553200" y="1494093"/>
          <a:ext cx="495300" cy="525462"/>
        </p:xfrm>
        <a:graphic>
          <a:graphicData uri="http://schemas.openxmlformats.org/presentationml/2006/ole">
            <mc:AlternateContent xmlns:mc="http://schemas.openxmlformats.org/markup-compatibility/2006">
              <mc:Choice xmlns:v="urn:schemas-microsoft-com:vml" Requires="v">
                <p:oleObj spid="_x0000_s118136"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1494093"/>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219089259"/>
              </p:ext>
            </p:extLst>
          </p:nvPr>
        </p:nvGraphicFramePr>
        <p:xfrm>
          <a:off x="2846412" y="1459703"/>
          <a:ext cx="1574800" cy="558800"/>
        </p:xfrm>
        <a:graphic>
          <a:graphicData uri="http://schemas.openxmlformats.org/presentationml/2006/ole">
            <mc:AlternateContent xmlns:mc="http://schemas.openxmlformats.org/markup-compatibility/2006">
              <mc:Choice xmlns:v="urn:schemas-microsoft-com:vml" Requires="v">
                <p:oleObj spid="_x0000_s118137"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6412" y="1459703"/>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extLst>
              <p:ext uri="{D42A27DB-BD31-4B8C-83A1-F6EECF244321}">
                <p14:modId xmlns:p14="http://schemas.microsoft.com/office/powerpoint/2010/main" val="2844744015"/>
              </p:ext>
            </p:extLst>
          </p:nvPr>
        </p:nvGraphicFramePr>
        <p:xfrm>
          <a:off x="915994" y="3760794"/>
          <a:ext cx="4584700" cy="495300"/>
        </p:xfrm>
        <a:graphic>
          <a:graphicData uri="http://schemas.openxmlformats.org/presentationml/2006/ole">
            <mc:AlternateContent xmlns:mc="http://schemas.openxmlformats.org/markup-compatibility/2006">
              <mc:Choice xmlns:v="urn:schemas-microsoft-com:vml" Requires="v">
                <p:oleObj spid="_x0000_s118138"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760794"/>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6" name="Object 13"/>
          <p:cNvGraphicFramePr>
            <a:graphicFrameLocks noChangeAspect="1"/>
          </p:cNvGraphicFramePr>
          <p:nvPr>
            <p:extLst>
              <p:ext uri="{D42A27DB-BD31-4B8C-83A1-F6EECF244321}">
                <p14:modId xmlns:p14="http://schemas.microsoft.com/office/powerpoint/2010/main" val="1801789748"/>
              </p:ext>
            </p:extLst>
          </p:nvPr>
        </p:nvGraphicFramePr>
        <p:xfrm>
          <a:off x="985850" y="4256094"/>
          <a:ext cx="5372100" cy="495300"/>
        </p:xfrm>
        <a:graphic>
          <a:graphicData uri="http://schemas.openxmlformats.org/presentationml/2006/ole">
            <mc:AlternateContent xmlns:mc="http://schemas.openxmlformats.org/markup-compatibility/2006">
              <mc:Choice xmlns:v="urn:schemas-microsoft-com:vml" Requires="v">
                <p:oleObj spid="_x0000_s118139" name="משוואה" r:id="rId15" imgW="2336760" imgH="215640" progId="Equation.3">
                  <p:embed/>
                </p:oleObj>
              </mc:Choice>
              <mc:Fallback>
                <p:oleObj name="משוואה" r:id="rId15" imgW="233676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5850" y="4256094"/>
                        <a:ext cx="5372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2761202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9104"/>
            <a:ext cx="7886700" cy="4947896"/>
          </a:xfrm>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solidFill>
                  <a:srgbClr val="FF0000"/>
                </a:solidFill>
              </a:rPr>
              <a:t>             </a:t>
            </a:r>
            <a:r>
              <a:rPr lang="en-US" dirty="0" smtClean="0">
                <a:solidFill>
                  <a:srgbClr val="FF0000"/>
                </a:solidFill>
              </a:rPr>
              <a:t>  </a:t>
            </a:r>
          </a:p>
          <a:p>
            <a:pPr marL="514350" indent="-514350">
              <a:buNone/>
            </a:pPr>
            <a:r>
              <a:rPr lang="en-US" dirty="0">
                <a:solidFill>
                  <a:srgbClr val="FF0000"/>
                </a:solidFill>
              </a:rPr>
              <a:t>	</a:t>
            </a:r>
            <a:r>
              <a:rPr lang="en-US" dirty="0" smtClean="0">
                <a:solidFill>
                  <a:srgbClr val="FF0000"/>
                </a:solidFill>
              </a:rPr>
              <a:t>	input           </a:t>
            </a:r>
            <a:br>
              <a:rPr lang="en-US" dirty="0" smtClean="0">
                <a:solidFill>
                  <a:srgbClr val="FF0000"/>
                </a:solidFill>
              </a:rPr>
            </a:br>
            <a:r>
              <a:rPr lang="en-US" dirty="0" smtClean="0">
                <a:solidFill>
                  <a:srgbClr val="FF0000"/>
                </a:solidFill>
              </a:rPr>
              <a: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22568" name="Object 11"/>
          <p:cNvGraphicFramePr>
            <a:graphicFrameLocks noChangeAspect="1"/>
          </p:cNvGraphicFramePr>
          <p:nvPr>
            <p:extLst>
              <p:ext uri="{D42A27DB-BD31-4B8C-83A1-F6EECF244321}">
                <p14:modId xmlns:p14="http://schemas.microsoft.com/office/powerpoint/2010/main" val="2205466332"/>
              </p:ext>
            </p:extLst>
          </p:nvPr>
        </p:nvGraphicFramePr>
        <p:xfrm>
          <a:off x="876324" y="3184524"/>
          <a:ext cx="7124700" cy="495300"/>
        </p:xfrm>
        <a:graphic>
          <a:graphicData uri="http://schemas.openxmlformats.org/presentationml/2006/ole">
            <mc:AlternateContent xmlns:mc="http://schemas.openxmlformats.org/markup-compatibility/2006">
              <mc:Choice xmlns:v="urn:schemas-microsoft-com:vml" Requires="v">
                <p:oleObj spid="_x0000_s119210"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3184524"/>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550828003"/>
              </p:ext>
            </p:extLst>
          </p:nvPr>
        </p:nvGraphicFramePr>
        <p:xfrm>
          <a:off x="857224" y="2722562"/>
          <a:ext cx="5168900" cy="407988"/>
        </p:xfrm>
        <a:graphic>
          <a:graphicData uri="http://schemas.openxmlformats.org/presentationml/2006/ole">
            <mc:AlternateContent xmlns:mc="http://schemas.openxmlformats.org/markup-compatibility/2006">
              <mc:Choice xmlns:v="urn:schemas-microsoft-com:vml" Requires="v">
                <p:oleObj spid="_x0000_s119211"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722562"/>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688013230"/>
              </p:ext>
            </p:extLst>
          </p:nvPr>
        </p:nvGraphicFramePr>
        <p:xfrm>
          <a:off x="698525" y="2133600"/>
          <a:ext cx="7445375" cy="407987"/>
        </p:xfrm>
        <a:graphic>
          <a:graphicData uri="http://schemas.openxmlformats.org/presentationml/2006/ole">
            <mc:AlternateContent xmlns:mc="http://schemas.openxmlformats.org/markup-compatibility/2006">
              <mc:Choice xmlns:v="urn:schemas-microsoft-com:vml" Requires="v">
                <p:oleObj spid="_x0000_s119212"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2133600"/>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1378790320"/>
              </p:ext>
            </p:extLst>
          </p:nvPr>
        </p:nvGraphicFramePr>
        <p:xfrm>
          <a:off x="6329380" y="1476072"/>
          <a:ext cx="495300" cy="525462"/>
        </p:xfrm>
        <a:graphic>
          <a:graphicData uri="http://schemas.openxmlformats.org/presentationml/2006/ole">
            <mc:AlternateContent xmlns:mc="http://schemas.openxmlformats.org/markup-compatibility/2006">
              <mc:Choice xmlns:v="urn:schemas-microsoft-com:vml" Requires="v">
                <p:oleObj spid="_x0000_s119213"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9380" y="1476072"/>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1395177439"/>
              </p:ext>
            </p:extLst>
          </p:nvPr>
        </p:nvGraphicFramePr>
        <p:xfrm>
          <a:off x="2815440" y="1492734"/>
          <a:ext cx="1574800" cy="558800"/>
        </p:xfrm>
        <a:graphic>
          <a:graphicData uri="http://schemas.openxmlformats.org/presentationml/2006/ole">
            <mc:AlternateContent xmlns:mc="http://schemas.openxmlformats.org/markup-compatibility/2006">
              <mc:Choice xmlns:v="urn:schemas-microsoft-com:vml" Requires="v">
                <p:oleObj spid="_x0000_s119214"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5440" y="1492734"/>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extLst>
              <p:ext uri="{D42A27DB-BD31-4B8C-83A1-F6EECF244321}">
                <p14:modId xmlns:p14="http://schemas.microsoft.com/office/powerpoint/2010/main" val="1890463455"/>
              </p:ext>
            </p:extLst>
          </p:nvPr>
        </p:nvGraphicFramePr>
        <p:xfrm>
          <a:off x="915994" y="3760794"/>
          <a:ext cx="4584700" cy="495300"/>
        </p:xfrm>
        <a:graphic>
          <a:graphicData uri="http://schemas.openxmlformats.org/presentationml/2006/ole">
            <mc:AlternateContent xmlns:mc="http://schemas.openxmlformats.org/markup-compatibility/2006">
              <mc:Choice xmlns:v="urn:schemas-microsoft-com:vml" Requires="v">
                <p:oleObj spid="_x0000_s119215"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760794"/>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5" name="Object 7"/>
          <p:cNvGraphicFramePr>
            <a:graphicFrameLocks noChangeAspect="1"/>
          </p:cNvGraphicFramePr>
          <p:nvPr>
            <p:extLst>
              <p:ext uri="{D42A27DB-BD31-4B8C-83A1-F6EECF244321}">
                <p14:modId xmlns:p14="http://schemas.microsoft.com/office/powerpoint/2010/main" val="1741138910"/>
              </p:ext>
            </p:extLst>
          </p:nvPr>
        </p:nvGraphicFramePr>
        <p:xfrm>
          <a:off x="4953000" y="5212891"/>
          <a:ext cx="2598738" cy="384175"/>
        </p:xfrm>
        <a:graphic>
          <a:graphicData uri="http://schemas.openxmlformats.org/presentationml/2006/ole">
            <mc:AlternateContent xmlns:mc="http://schemas.openxmlformats.org/markup-compatibility/2006">
              <mc:Choice xmlns:v="urn:schemas-microsoft-com:vml" Requires="v">
                <p:oleObj spid="_x0000_s119216" name="משוואה" r:id="rId15" imgW="1130040" imgH="177480" progId="Equation.3">
                  <p:embed/>
                </p:oleObj>
              </mc:Choice>
              <mc:Fallback>
                <p:oleObj name="משוואה" r:id="rId15" imgW="113004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5212891"/>
                        <a:ext cx="25987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6" name="Object 13"/>
          <p:cNvGraphicFramePr>
            <a:graphicFrameLocks noChangeAspect="1"/>
          </p:cNvGraphicFramePr>
          <p:nvPr>
            <p:extLst>
              <p:ext uri="{D42A27DB-BD31-4B8C-83A1-F6EECF244321}">
                <p14:modId xmlns:p14="http://schemas.microsoft.com/office/powerpoint/2010/main" val="3969161523"/>
              </p:ext>
            </p:extLst>
          </p:nvPr>
        </p:nvGraphicFramePr>
        <p:xfrm>
          <a:off x="985850" y="4256094"/>
          <a:ext cx="5372100" cy="495300"/>
        </p:xfrm>
        <a:graphic>
          <a:graphicData uri="http://schemas.openxmlformats.org/presentationml/2006/ole">
            <mc:AlternateContent xmlns:mc="http://schemas.openxmlformats.org/markup-compatibility/2006">
              <mc:Choice xmlns:v="urn:schemas-microsoft-com:vml" Requires="v">
                <p:oleObj spid="_x0000_s119217" name="משוואה" r:id="rId17" imgW="2336760" imgH="215640" progId="Equation.3">
                  <p:embed/>
                </p:oleObj>
              </mc:Choice>
              <mc:Fallback>
                <p:oleObj name="משוואה" r:id="rId17" imgW="233676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5850" y="4256094"/>
                        <a:ext cx="5372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1985737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solidFill>
                  <a:srgbClr val="FF0000"/>
                </a:solidFill>
              </a:rPr>
              <a:t>             </a:t>
            </a:r>
            <a:r>
              <a:rPr lang="en-US" dirty="0" smtClean="0">
                <a:solidFill>
                  <a:srgbClr val="FF0000"/>
                </a:solidFill>
              </a:rPr>
              <a:t>             </a:t>
            </a:r>
            <a:br>
              <a:rPr lang="en-US" dirty="0" smtClean="0">
                <a:solidFill>
                  <a:srgbClr val="FF0000"/>
                </a:solidFill>
              </a:rPr>
            </a:br>
            <a:r>
              <a:rPr lang="en-US" dirty="0" smtClean="0">
                <a:solidFill>
                  <a:srgbClr val="FF0000"/>
                </a:solidFill>
              </a:rPr>
              <a:t>         </a:t>
            </a:r>
          </a:p>
          <a:p>
            <a:pPr marL="514350" indent="-514350">
              <a:buNone/>
            </a:pPr>
            <a:r>
              <a:rPr lang="en-US" dirty="0" smtClean="0">
                <a:solidFill>
                  <a:srgbClr val="FF0000"/>
                </a:solidFill>
              </a:rPr>
              <a:t>		     output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22568" name="Object 11"/>
          <p:cNvGraphicFramePr>
            <a:graphicFrameLocks noChangeAspect="1"/>
          </p:cNvGraphicFramePr>
          <p:nvPr>
            <p:extLst>
              <p:ext uri="{D42A27DB-BD31-4B8C-83A1-F6EECF244321}">
                <p14:modId xmlns:p14="http://schemas.microsoft.com/office/powerpoint/2010/main" val="1019564891"/>
              </p:ext>
            </p:extLst>
          </p:nvPr>
        </p:nvGraphicFramePr>
        <p:xfrm>
          <a:off x="876324" y="2955924"/>
          <a:ext cx="7124700" cy="495300"/>
        </p:xfrm>
        <a:graphic>
          <a:graphicData uri="http://schemas.openxmlformats.org/presentationml/2006/ole">
            <mc:AlternateContent xmlns:mc="http://schemas.openxmlformats.org/markup-compatibility/2006">
              <mc:Choice xmlns:v="urn:schemas-microsoft-com:vml" Requires="v">
                <p:oleObj spid="_x0000_s120287"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2955924"/>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2285701697"/>
              </p:ext>
            </p:extLst>
          </p:nvPr>
        </p:nvGraphicFramePr>
        <p:xfrm>
          <a:off x="857224" y="2493962"/>
          <a:ext cx="5168900" cy="407988"/>
        </p:xfrm>
        <a:graphic>
          <a:graphicData uri="http://schemas.openxmlformats.org/presentationml/2006/ole">
            <mc:AlternateContent xmlns:mc="http://schemas.openxmlformats.org/markup-compatibility/2006">
              <mc:Choice xmlns:v="urn:schemas-microsoft-com:vml" Requires="v">
                <p:oleObj spid="_x0000_s120288"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493962"/>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3674861067"/>
              </p:ext>
            </p:extLst>
          </p:nvPr>
        </p:nvGraphicFramePr>
        <p:xfrm>
          <a:off x="698525" y="1954213"/>
          <a:ext cx="7445375" cy="407987"/>
        </p:xfrm>
        <a:graphic>
          <a:graphicData uri="http://schemas.openxmlformats.org/presentationml/2006/ole">
            <mc:AlternateContent xmlns:mc="http://schemas.openxmlformats.org/markup-compatibility/2006">
              <mc:Choice xmlns:v="urn:schemas-microsoft-com:vml" Requires="v">
                <p:oleObj spid="_x0000_s120289"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1954213"/>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125303218"/>
              </p:ext>
            </p:extLst>
          </p:nvPr>
        </p:nvGraphicFramePr>
        <p:xfrm>
          <a:off x="6603877" y="1433430"/>
          <a:ext cx="495300" cy="525462"/>
        </p:xfrm>
        <a:graphic>
          <a:graphicData uri="http://schemas.openxmlformats.org/presentationml/2006/ole">
            <mc:AlternateContent xmlns:mc="http://schemas.openxmlformats.org/markup-compatibility/2006">
              <mc:Choice xmlns:v="urn:schemas-microsoft-com:vml" Requires="v">
                <p:oleObj spid="_x0000_s120290"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3877" y="1433430"/>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2089610570"/>
              </p:ext>
            </p:extLst>
          </p:nvPr>
        </p:nvGraphicFramePr>
        <p:xfrm>
          <a:off x="2835042" y="1459703"/>
          <a:ext cx="1574800" cy="558800"/>
        </p:xfrm>
        <a:graphic>
          <a:graphicData uri="http://schemas.openxmlformats.org/presentationml/2006/ole">
            <mc:AlternateContent xmlns:mc="http://schemas.openxmlformats.org/markup-compatibility/2006">
              <mc:Choice xmlns:v="urn:schemas-microsoft-com:vml" Requires="v">
                <p:oleObj spid="_x0000_s120291"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5042" y="1459703"/>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extLst>
              <p:ext uri="{D42A27DB-BD31-4B8C-83A1-F6EECF244321}">
                <p14:modId xmlns:p14="http://schemas.microsoft.com/office/powerpoint/2010/main" val="1908995909"/>
              </p:ext>
            </p:extLst>
          </p:nvPr>
        </p:nvGraphicFramePr>
        <p:xfrm>
          <a:off x="915994" y="3532194"/>
          <a:ext cx="4584700" cy="495300"/>
        </p:xfrm>
        <a:graphic>
          <a:graphicData uri="http://schemas.openxmlformats.org/presentationml/2006/ole">
            <mc:AlternateContent xmlns:mc="http://schemas.openxmlformats.org/markup-compatibility/2006">
              <mc:Choice xmlns:v="urn:schemas-microsoft-com:vml" Requires="v">
                <p:oleObj spid="_x0000_s120292"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532194"/>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5" name="Object 7"/>
          <p:cNvGraphicFramePr>
            <a:graphicFrameLocks noChangeAspect="1"/>
          </p:cNvGraphicFramePr>
          <p:nvPr>
            <p:extLst>
              <p:ext uri="{D42A27DB-BD31-4B8C-83A1-F6EECF244321}">
                <p14:modId xmlns:p14="http://schemas.microsoft.com/office/powerpoint/2010/main" val="3817519653"/>
              </p:ext>
            </p:extLst>
          </p:nvPr>
        </p:nvGraphicFramePr>
        <p:xfrm>
          <a:off x="5058581" y="5178063"/>
          <a:ext cx="2598738" cy="384175"/>
        </p:xfrm>
        <a:graphic>
          <a:graphicData uri="http://schemas.openxmlformats.org/presentationml/2006/ole">
            <mc:AlternateContent xmlns:mc="http://schemas.openxmlformats.org/markup-compatibility/2006">
              <mc:Choice xmlns:v="urn:schemas-microsoft-com:vml" Requires="v">
                <p:oleObj spid="_x0000_s120293" name="משוואה" r:id="rId15" imgW="1130040" imgH="177480" progId="Equation.3">
                  <p:embed/>
                </p:oleObj>
              </mc:Choice>
              <mc:Fallback>
                <p:oleObj name="משוואה" r:id="rId15" imgW="113004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58581" y="5178063"/>
                        <a:ext cx="25987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6" name="Object 13"/>
          <p:cNvGraphicFramePr>
            <a:graphicFrameLocks noChangeAspect="1"/>
          </p:cNvGraphicFramePr>
          <p:nvPr>
            <p:extLst>
              <p:ext uri="{D42A27DB-BD31-4B8C-83A1-F6EECF244321}">
                <p14:modId xmlns:p14="http://schemas.microsoft.com/office/powerpoint/2010/main" val="3961097732"/>
              </p:ext>
            </p:extLst>
          </p:nvPr>
        </p:nvGraphicFramePr>
        <p:xfrm>
          <a:off x="985850" y="4027494"/>
          <a:ext cx="5372100" cy="495300"/>
        </p:xfrm>
        <a:graphic>
          <a:graphicData uri="http://schemas.openxmlformats.org/presentationml/2006/ole">
            <mc:AlternateContent xmlns:mc="http://schemas.openxmlformats.org/markup-compatibility/2006">
              <mc:Choice xmlns:v="urn:schemas-microsoft-com:vml" Requires="v">
                <p:oleObj spid="_x0000_s120294" name="משוואה" r:id="rId17" imgW="2336760" imgH="215640" progId="Equation.3">
                  <p:embed/>
                </p:oleObj>
              </mc:Choice>
              <mc:Fallback>
                <p:oleObj name="משוואה" r:id="rId17" imgW="233676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5850" y="4027494"/>
                        <a:ext cx="5372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6906" name="Object 15"/>
          <p:cNvGraphicFramePr>
            <a:graphicFrameLocks noChangeAspect="1"/>
          </p:cNvGraphicFramePr>
          <p:nvPr>
            <p:extLst>
              <p:ext uri="{D42A27DB-BD31-4B8C-83A1-F6EECF244321}">
                <p14:modId xmlns:p14="http://schemas.microsoft.com/office/powerpoint/2010/main" val="977379853"/>
              </p:ext>
            </p:extLst>
          </p:nvPr>
        </p:nvGraphicFramePr>
        <p:xfrm>
          <a:off x="1071538" y="4598987"/>
          <a:ext cx="3590925" cy="495300"/>
        </p:xfrm>
        <a:graphic>
          <a:graphicData uri="http://schemas.openxmlformats.org/presentationml/2006/ole">
            <mc:AlternateContent xmlns:mc="http://schemas.openxmlformats.org/markup-compatibility/2006">
              <mc:Choice xmlns:v="urn:schemas-microsoft-com:vml" Requires="v">
                <p:oleObj spid="_x0000_s120295" name="משוואה" r:id="rId19" imgW="1562040" imgH="215640" progId="Equation.3">
                  <p:embed/>
                </p:oleObj>
              </mc:Choice>
              <mc:Fallback>
                <p:oleObj name="משוואה" r:id="rId19" imgW="1562040" imgH="215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1538" y="4598987"/>
                        <a:ext cx="35909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31578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solidFill>
                  <a:srgbClr val="FF0000"/>
                </a:solidFill>
              </a:rPr>
              <a:t>             </a:t>
            </a:r>
            <a:r>
              <a:rPr lang="en-US" dirty="0" smtClean="0">
                <a:solidFill>
                  <a:srgbClr val="FF0000"/>
                </a:solidFill>
              </a:rPr>
              <a:t>             </a:t>
            </a:r>
            <a:br>
              <a:rPr lang="en-US" dirty="0" smtClean="0">
                <a:solidFill>
                  <a:srgbClr val="FF0000"/>
                </a:solidFill>
              </a:rPr>
            </a:br>
            <a:r>
              <a:rPr lang="en-US" dirty="0" smtClean="0">
                <a:solidFill>
                  <a:srgbClr val="FF0000"/>
                </a:solidFill>
              </a:rPr>
              <a:t>             </a:t>
            </a:r>
          </a:p>
          <a:p>
            <a:pPr marL="514350" indent="-514350">
              <a:buNone/>
            </a:pPr>
            <a:r>
              <a:rPr lang="en-US" dirty="0" smtClean="0">
                <a:solidFill>
                  <a:srgbClr val="FF0000"/>
                </a:solidFill>
              </a:rPr>
              <a:t>			 input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extLst>
              <p:ext uri="{D42A27DB-BD31-4B8C-83A1-F6EECF244321}">
                <p14:modId xmlns:p14="http://schemas.microsoft.com/office/powerpoint/2010/main" val="3728934203"/>
              </p:ext>
            </p:extLst>
          </p:nvPr>
        </p:nvGraphicFramePr>
        <p:xfrm>
          <a:off x="698525" y="2068513"/>
          <a:ext cx="7445375" cy="407987"/>
        </p:xfrm>
        <a:graphic>
          <a:graphicData uri="http://schemas.openxmlformats.org/presentationml/2006/ole">
            <mc:AlternateContent xmlns:mc="http://schemas.openxmlformats.org/markup-compatibility/2006">
              <mc:Choice xmlns:v="urn:schemas-microsoft-com:vml" Requires="v">
                <p:oleObj spid="_x0000_s121258" name="משוואה" r:id="rId3" imgW="3238200" imgH="177480" progId="Equation.3">
                  <p:embed/>
                </p:oleObj>
              </mc:Choice>
              <mc:Fallback>
                <p:oleObj name="משוואה" r:id="rId3" imgW="3238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25" y="2068513"/>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2568" name="Object 11"/>
          <p:cNvGraphicFramePr>
            <a:graphicFrameLocks noChangeAspect="1"/>
          </p:cNvGraphicFramePr>
          <p:nvPr>
            <p:extLst>
              <p:ext uri="{D42A27DB-BD31-4B8C-83A1-F6EECF244321}">
                <p14:modId xmlns:p14="http://schemas.microsoft.com/office/powerpoint/2010/main" val="969280278"/>
              </p:ext>
            </p:extLst>
          </p:nvPr>
        </p:nvGraphicFramePr>
        <p:xfrm>
          <a:off x="876324" y="3119437"/>
          <a:ext cx="7124700" cy="495300"/>
        </p:xfrm>
        <a:graphic>
          <a:graphicData uri="http://schemas.openxmlformats.org/presentationml/2006/ole">
            <mc:AlternateContent xmlns:mc="http://schemas.openxmlformats.org/markup-compatibility/2006">
              <mc:Choice xmlns:v="urn:schemas-microsoft-com:vml" Requires="v">
                <p:oleObj spid="_x0000_s121259" name="משוואה" r:id="rId5" imgW="3098520" imgH="215640" progId="Equation.3">
                  <p:embed/>
                </p:oleObj>
              </mc:Choice>
              <mc:Fallback>
                <p:oleObj name="משוואה" r:id="rId5" imgW="3098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24" y="3119437"/>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4183648858"/>
              </p:ext>
            </p:extLst>
          </p:nvPr>
        </p:nvGraphicFramePr>
        <p:xfrm>
          <a:off x="857224" y="2657475"/>
          <a:ext cx="5168900" cy="407988"/>
        </p:xfrm>
        <a:graphic>
          <a:graphicData uri="http://schemas.openxmlformats.org/presentationml/2006/ole">
            <mc:AlternateContent xmlns:mc="http://schemas.openxmlformats.org/markup-compatibility/2006">
              <mc:Choice xmlns:v="urn:schemas-microsoft-com:vml" Requires="v">
                <p:oleObj spid="_x0000_s121260" name="משוואה" r:id="rId7" imgW="2247840" imgH="177480" progId="Equation.3">
                  <p:embed/>
                </p:oleObj>
              </mc:Choice>
              <mc:Fallback>
                <p:oleObj name="משוואה" r:id="rId7" imgW="22478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 y="2657475"/>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3078068933"/>
              </p:ext>
            </p:extLst>
          </p:nvPr>
        </p:nvGraphicFramePr>
        <p:xfrm>
          <a:off x="6477000" y="1446936"/>
          <a:ext cx="495300" cy="525462"/>
        </p:xfrm>
        <a:graphic>
          <a:graphicData uri="http://schemas.openxmlformats.org/presentationml/2006/ole">
            <mc:AlternateContent xmlns:mc="http://schemas.openxmlformats.org/markup-compatibility/2006">
              <mc:Choice xmlns:v="urn:schemas-microsoft-com:vml" Requires="v">
                <p:oleObj spid="_x0000_s121261"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1446936"/>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2754405207"/>
              </p:ext>
            </p:extLst>
          </p:nvPr>
        </p:nvGraphicFramePr>
        <p:xfrm>
          <a:off x="2844272" y="1430267"/>
          <a:ext cx="1574800" cy="558800"/>
        </p:xfrm>
        <a:graphic>
          <a:graphicData uri="http://schemas.openxmlformats.org/presentationml/2006/ole">
            <mc:AlternateContent xmlns:mc="http://schemas.openxmlformats.org/markup-compatibility/2006">
              <mc:Choice xmlns:v="urn:schemas-microsoft-com:vml" Requires="v">
                <p:oleObj spid="_x0000_s121262"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4272" y="1430267"/>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extLst>
              <p:ext uri="{D42A27DB-BD31-4B8C-83A1-F6EECF244321}">
                <p14:modId xmlns:p14="http://schemas.microsoft.com/office/powerpoint/2010/main" val="3576298598"/>
              </p:ext>
            </p:extLst>
          </p:nvPr>
        </p:nvGraphicFramePr>
        <p:xfrm>
          <a:off x="915994" y="3695707"/>
          <a:ext cx="4584700" cy="495300"/>
        </p:xfrm>
        <a:graphic>
          <a:graphicData uri="http://schemas.openxmlformats.org/presentationml/2006/ole">
            <mc:AlternateContent xmlns:mc="http://schemas.openxmlformats.org/markup-compatibility/2006">
              <mc:Choice xmlns:v="urn:schemas-microsoft-com:vml" Requires="v">
                <p:oleObj spid="_x0000_s121263"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695707"/>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6" name="Object 13"/>
          <p:cNvGraphicFramePr>
            <a:graphicFrameLocks noChangeAspect="1"/>
          </p:cNvGraphicFramePr>
          <p:nvPr>
            <p:extLst>
              <p:ext uri="{D42A27DB-BD31-4B8C-83A1-F6EECF244321}">
                <p14:modId xmlns:p14="http://schemas.microsoft.com/office/powerpoint/2010/main" val="2525781989"/>
              </p:ext>
            </p:extLst>
          </p:nvPr>
        </p:nvGraphicFramePr>
        <p:xfrm>
          <a:off x="985850" y="4191007"/>
          <a:ext cx="5372100" cy="495300"/>
        </p:xfrm>
        <a:graphic>
          <a:graphicData uri="http://schemas.openxmlformats.org/presentationml/2006/ole">
            <mc:AlternateContent xmlns:mc="http://schemas.openxmlformats.org/markup-compatibility/2006">
              <mc:Choice xmlns:v="urn:schemas-microsoft-com:vml" Requires="v">
                <p:oleObj spid="_x0000_s121264" name="משוואה" r:id="rId15" imgW="2336760" imgH="215640" progId="Equation.3">
                  <p:embed/>
                </p:oleObj>
              </mc:Choice>
              <mc:Fallback>
                <p:oleObj name="משוואה" r:id="rId15" imgW="233676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5850" y="4191007"/>
                        <a:ext cx="5372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6906" name="Object 15"/>
          <p:cNvGraphicFramePr>
            <a:graphicFrameLocks noChangeAspect="1"/>
          </p:cNvGraphicFramePr>
          <p:nvPr>
            <p:extLst>
              <p:ext uri="{D42A27DB-BD31-4B8C-83A1-F6EECF244321}">
                <p14:modId xmlns:p14="http://schemas.microsoft.com/office/powerpoint/2010/main" val="804851095"/>
              </p:ext>
            </p:extLst>
          </p:nvPr>
        </p:nvGraphicFramePr>
        <p:xfrm>
          <a:off x="1071538" y="4762500"/>
          <a:ext cx="3590925" cy="495300"/>
        </p:xfrm>
        <a:graphic>
          <a:graphicData uri="http://schemas.openxmlformats.org/presentationml/2006/ole">
            <mc:AlternateContent xmlns:mc="http://schemas.openxmlformats.org/markup-compatibility/2006">
              <mc:Choice xmlns:v="urn:schemas-microsoft-com:vml" Requires="v">
                <p:oleObj spid="_x0000_s121265" name="משוואה" r:id="rId17" imgW="1562040" imgH="215640" progId="Equation.3">
                  <p:embed/>
                </p:oleObj>
              </mc:Choice>
              <mc:Fallback>
                <p:oleObj name="משוואה" r:id="rId17" imgW="156204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1538" y="4762500"/>
                        <a:ext cx="35909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23029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solidFill>
                  <a:srgbClr val="FF0000"/>
                </a:solidFill>
              </a:rPr>
              <a:t>             </a:t>
            </a:r>
            <a:r>
              <a:rPr lang="en-US" dirty="0" smtClean="0">
                <a:solidFill>
                  <a:srgbClr val="FF0000"/>
                </a:solidFill>
              </a:rPr>
              <a:t>             </a:t>
            </a:r>
            <a:br>
              <a:rPr lang="en-US" dirty="0" smtClean="0">
                <a:solidFill>
                  <a:srgbClr val="FF0000"/>
                </a:solidFill>
              </a:rPr>
            </a:br>
            <a:r>
              <a:rPr lang="en-US" dirty="0" smtClean="0">
                <a:solidFill>
                  <a:srgbClr val="FF0000"/>
                </a:solidFill>
              </a:rPr>
              <a:t>              </a:t>
            </a:r>
          </a:p>
          <a:p>
            <a:pPr marL="514350" indent="-514350">
              <a:buNone/>
            </a:pPr>
            <a:r>
              <a:rPr lang="en-US" dirty="0">
                <a:solidFill>
                  <a:srgbClr val="FF0000"/>
                </a:solidFill>
              </a:rPr>
              <a:t>	</a:t>
            </a:r>
            <a:r>
              <a:rPr lang="en-US" dirty="0" smtClean="0">
                <a:solidFill>
                  <a:srgbClr val="FF0000"/>
                </a:solidFill>
              </a:rPr>
              <a:t>		input          rule</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22568" name="Object 11"/>
          <p:cNvGraphicFramePr>
            <a:graphicFrameLocks noChangeAspect="1"/>
          </p:cNvGraphicFramePr>
          <p:nvPr>
            <p:extLst>
              <p:ext uri="{D42A27DB-BD31-4B8C-83A1-F6EECF244321}">
                <p14:modId xmlns:p14="http://schemas.microsoft.com/office/powerpoint/2010/main" val="3569236232"/>
              </p:ext>
            </p:extLst>
          </p:nvPr>
        </p:nvGraphicFramePr>
        <p:xfrm>
          <a:off x="876324" y="3005130"/>
          <a:ext cx="7124700" cy="495300"/>
        </p:xfrm>
        <a:graphic>
          <a:graphicData uri="http://schemas.openxmlformats.org/presentationml/2006/ole">
            <mc:AlternateContent xmlns:mc="http://schemas.openxmlformats.org/markup-compatibility/2006">
              <mc:Choice xmlns:v="urn:schemas-microsoft-com:vml" Requires="v">
                <p:oleObj spid="_x0000_s122335"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3005130"/>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extLst>
              <p:ext uri="{D42A27DB-BD31-4B8C-83A1-F6EECF244321}">
                <p14:modId xmlns:p14="http://schemas.microsoft.com/office/powerpoint/2010/main" val="2335544005"/>
              </p:ext>
            </p:extLst>
          </p:nvPr>
        </p:nvGraphicFramePr>
        <p:xfrm>
          <a:off x="857224" y="2543168"/>
          <a:ext cx="5168900" cy="407988"/>
        </p:xfrm>
        <a:graphic>
          <a:graphicData uri="http://schemas.openxmlformats.org/presentationml/2006/ole">
            <mc:AlternateContent xmlns:mc="http://schemas.openxmlformats.org/markup-compatibility/2006">
              <mc:Choice xmlns:v="urn:schemas-microsoft-com:vml" Requires="v">
                <p:oleObj spid="_x0000_s122336"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543168"/>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10" name="Object 17"/>
          <p:cNvGraphicFramePr>
            <a:graphicFrameLocks noChangeAspect="1"/>
          </p:cNvGraphicFramePr>
          <p:nvPr>
            <p:extLst>
              <p:ext uri="{D42A27DB-BD31-4B8C-83A1-F6EECF244321}">
                <p14:modId xmlns:p14="http://schemas.microsoft.com/office/powerpoint/2010/main" val="1706828058"/>
              </p:ext>
            </p:extLst>
          </p:nvPr>
        </p:nvGraphicFramePr>
        <p:xfrm>
          <a:off x="698525" y="1954206"/>
          <a:ext cx="7445375" cy="407987"/>
        </p:xfrm>
        <a:graphic>
          <a:graphicData uri="http://schemas.openxmlformats.org/presentationml/2006/ole">
            <mc:AlternateContent xmlns:mc="http://schemas.openxmlformats.org/markup-compatibility/2006">
              <mc:Choice xmlns:v="urn:schemas-microsoft-com:vml" Requires="v">
                <p:oleObj spid="_x0000_s122337"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1954206"/>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1205914251"/>
              </p:ext>
            </p:extLst>
          </p:nvPr>
        </p:nvGraphicFramePr>
        <p:xfrm>
          <a:off x="6477000" y="1459708"/>
          <a:ext cx="495300" cy="525462"/>
        </p:xfrm>
        <a:graphic>
          <a:graphicData uri="http://schemas.openxmlformats.org/presentationml/2006/ole">
            <mc:AlternateContent xmlns:mc="http://schemas.openxmlformats.org/markup-compatibility/2006">
              <mc:Choice xmlns:v="urn:schemas-microsoft-com:vml" Requires="v">
                <p:oleObj spid="_x0000_s122338"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1459708"/>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1597626552"/>
              </p:ext>
            </p:extLst>
          </p:nvPr>
        </p:nvGraphicFramePr>
        <p:xfrm>
          <a:off x="2815440" y="1490675"/>
          <a:ext cx="1574800" cy="558800"/>
        </p:xfrm>
        <a:graphic>
          <a:graphicData uri="http://schemas.openxmlformats.org/presentationml/2006/ole">
            <mc:AlternateContent xmlns:mc="http://schemas.openxmlformats.org/markup-compatibility/2006">
              <mc:Choice xmlns:v="urn:schemas-microsoft-com:vml" Requires="v">
                <p:oleObj spid="_x0000_s122339"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5440" y="1490675"/>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extLst>
              <p:ext uri="{D42A27DB-BD31-4B8C-83A1-F6EECF244321}">
                <p14:modId xmlns:p14="http://schemas.microsoft.com/office/powerpoint/2010/main" val="68396537"/>
              </p:ext>
            </p:extLst>
          </p:nvPr>
        </p:nvGraphicFramePr>
        <p:xfrm>
          <a:off x="915994" y="3581400"/>
          <a:ext cx="4584700" cy="495300"/>
        </p:xfrm>
        <a:graphic>
          <a:graphicData uri="http://schemas.openxmlformats.org/presentationml/2006/ole">
            <mc:AlternateContent xmlns:mc="http://schemas.openxmlformats.org/markup-compatibility/2006">
              <mc:Choice xmlns:v="urn:schemas-microsoft-com:vml" Requires="v">
                <p:oleObj spid="_x0000_s122340"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581400"/>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5" name="Object 7"/>
          <p:cNvGraphicFramePr>
            <a:graphicFrameLocks noChangeAspect="1"/>
          </p:cNvGraphicFramePr>
          <p:nvPr>
            <p:extLst>
              <p:ext uri="{D42A27DB-BD31-4B8C-83A1-F6EECF244321}">
                <p14:modId xmlns:p14="http://schemas.microsoft.com/office/powerpoint/2010/main" val="2813140707"/>
              </p:ext>
            </p:extLst>
          </p:nvPr>
        </p:nvGraphicFramePr>
        <p:xfrm>
          <a:off x="4953000" y="5180012"/>
          <a:ext cx="2598738" cy="384175"/>
        </p:xfrm>
        <a:graphic>
          <a:graphicData uri="http://schemas.openxmlformats.org/presentationml/2006/ole">
            <mc:AlternateContent xmlns:mc="http://schemas.openxmlformats.org/markup-compatibility/2006">
              <mc:Choice xmlns:v="urn:schemas-microsoft-com:vml" Requires="v">
                <p:oleObj spid="_x0000_s122341" name="משוואה" r:id="rId15" imgW="1130040" imgH="177480" progId="Equation.3">
                  <p:embed/>
                </p:oleObj>
              </mc:Choice>
              <mc:Fallback>
                <p:oleObj name="משוואה" r:id="rId15" imgW="113004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5180012"/>
                        <a:ext cx="25987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6" name="Object 13"/>
          <p:cNvGraphicFramePr>
            <a:graphicFrameLocks noChangeAspect="1"/>
          </p:cNvGraphicFramePr>
          <p:nvPr>
            <p:extLst>
              <p:ext uri="{D42A27DB-BD31-4B8C-83A1-F6EECF244321}">
                <p14:modId xmlns:p14="http://schemas.microsoft.com/office/powerpoint/2010/main" val="3349727974"/>
              </p:ext>
            </p:extLst>
          </p:nvPr>
        </p:nvGraphicFramePr>
        <p:xfrm>
          <a:off x="985850" y="4076700"/>
          <a:ext cx="5372100" cy="495300"/>
        </p:xfrm>
        <a:graphic>
          <a:graphicData uri="http://schemas.openxmlformats.org/presentationml/2006/ole">
            <mc:AlternateContent xmlns:mc="http://schemas.openxmlformats.org/markup-compatibility/2006">
              <mc:Choice xmlns:v="urn:schemas-microsoft-com:vml" Requires="v">
                <p:oleObj spid="_x0000_s122342" name="משוואה" r:id="rId17" imgW="2336760" imgH="215640" progId="Equation.3">
                  <p:embed/>
                </p:oleObj>
              </mc:Choice>
              <mc:Fallback>
                <p:oleObj name="משוואה" r:id="rId17" imgW="233676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5850" y="4076700"/>
                        <a:ext cx="5372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6906" name="Object 15"/>
          <p:cNvGraphicFramePr>
            <a:graphicFrameLocks noChangeAspect="1"/>
          </p:cNvGraphicFramePr>
          <p:nvPr>
            <p:extLst>
              <p:ext uri="{D42A27DB-BD31-4B8C-83A1-F6EECF244321}">
                <p14:modId xmlns:p14="http://schemas.microsoft.com/office/powerpoint/2010/main" val="3540741042"/>
              </p:ext>
            </p:extLst>
          </p:nvPr>
        </p:nvGraphicFramePr>
        <p:xfrm>
          <a:off x="1030864" y="4669467"/>
          <a:ext cx="3590925" cy="495300"/>
        </p:xfrm>
        <a:graphic>
          <a:graphicData uri="http://schemas.openxmlformats.org/presentationml/2006/ole">
            <mc:AlternateContent xmlns:mc="http://schemas.openxmlformats.org/markup-compatibility/2006">
              <mc:Choice xmlns:v="urn:schemas-microsoft-com:vml" Requires="v">
                <p:oleObj spid="_x0000_s122343" name="משוואה" r:id="rId19" imgW="1562040" imgH="215640" progId="Equation.3">
                  <p:embed/>
                </p:oleObj>
              </mc:Choice>
              <mc:Fallback>
                <p:oleObj name="משוואה" r:id="rId19" imgW="1562040" imgH="215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30864" y="4669467"/>
                        <a:ext cx="35909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11066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5.1 Context-Free </a:t>
            </a:r>
            <a:r>
              <a:rPr lang="en-US" sz="4800" dirty="0" smtClean="0"/>
              <a:t>Grammars</a:t>
            </a:r>
            <a:endParaRPr lang="en-US" sz="48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91870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8" name="Object 11"/>
          <p:cNvGraphicFramePr>
            <a:graphicFrameLocks noChangeAspect="1"/>
          </p:cNvGraphicFramePr>
          <p:nvPr/>
        </p:nvGraphicFramePr>
        <p:xfrm>
          <a:off x="876324" y="3357562"/>
          <a:ext cx="7124700" cy="495300"/>
        </p:xfrm>
        <a:graphic>
          <a:graphicData uri="http://schemas.openxmlformats.org/presentationml/2006/ole">
            <mc:AlternateContent xmlns:mc="http://schemas.openxmlformats.org/markup-compatibility/2006">
              <mc:Choice xmlns:v="urn:schemas-microsoft-com:vml" Requires="v">
                <p:oleObj spid="_x0000_s123306" name="משוואה" r:id="rId3" imgW="3098520" imgH="215640" progId="Equation.3">
                  <p:embed/>
                </p:oleObj>
              </mc:Choice>
              <mc:Fallback>
                <p:oleObj name="משוואה" r:id="rId3" imgW="30985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24" y="3357562"/>
                        <a:ext cx="712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10"/>
          <p:cNvGraphicFramePr>
            <a:graphicFrameLocks noChangeAspect="1"/>
          </p:cNvGraphicFramePr>
          <p:nvPr/>
        </p:nvGraphicFramePr>
        <p:xfrm>
          <a:off x="857224" y="2895600"/>
          <a:ext cx="5168900" cy="407988"/>
        </p:xfrm>
        <a:graphic>
          <a:graphicData uri="http://schemas.openxmlformats.org/presentationml/2006/ole">
            <mc:AlternateContent xmlns:mc="http://schemas.openxmlformats.org/markup-compatibility/2006">
              <mc:Choice xmlns:v="urn:schemas-microsoft-com:vml" Requires="v">
                <p:oleObj spid="_x0000_s123307" name="משוואה" r:id="rId5" imgW="2247840" imgH="177480" progId="Equation.3">
                  <p:embed/>
                </p:oleObj>
              </mc:Choice>
              <mc:Fallback>
                <p:oleObj name="משוואה" r:id="rId5" imgW="2247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24" y="2895600"/>
                        <a:ext cx="51689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t>                                                         </a:t>
            </a:r>
            <a:br>
              <a:rPr lang="en-US" b="1" dirty="0" smtClean="0"/>
            </a:br>
            <a:r>
              <a:rPr lang="en-US" b="1" dirty="0" smtClean="0"/>
              <a:t>        </a:t>
            </a:r>
          </a:p>
          <a:p>
            <a:pPr marL="514350" indent="-514350">
              <a:buNone/>
            </a:pPr>
            <a:r>
              <a:rPr lang="en-US" b="1" dirty="0" smtClean="0">
                <a:solidFill>
                  <a:srgbClr val="FF0000"/>
                </a:solidFill>
              </a:rPr>
              <a:t>             </a:t>
            </a:r>
            <a:r>
              <a:rPr lang="en-US" dirty="0" smtClean="0">
                <a:solidFill>
                  <a:srgbClr val="FF0000"/>
                </a:solidFill>
              </a:rPr>
              <a:t>             </a:t>
            </a:r>
            <a:br>
              <a:rPr lang="en-US" dirty="0" smtClean="0">
                <a:solidFill>
                  <a:srgbClr val="FF0000"/>
                </a:solidFill>
              </a:rPr>
            </a:br>
            <a:r>
              <a:rPr lang="en-US" dirty="0" smtClean="0">
                <a:solidFill>
                  <a:srgbClr val="FF0000"/>
                </a:solidFill>
              </a:rPr>
              <a: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graphicFrame>
        <p:nvGraphicFramePr>
          <p:cNvPr id="303110" name="Object 17"/>
          <p:cNvGraphicFramePr>
            <a:graphicFrameLocks noChangeAspect="1"/>
          </p:cNvGraphicFramePr>
          <p:nvPr/>
        </p:nvGraphicFramePr>
        <p:xfrm>
          <a:off x="698525" y="2306638"/>
          <a:ext cx="7445375" cy="407987"/>
        </p:xfrm>
        <a:graphic>
          <a:graphicData uri="http://schemas.openxmlformats.org/presentationml/2006/ole">
            <mc:AlternateContent xmlns:mc="http://schemas.openxmlformats.org/markup-compatibility/2006">
              <mc:Choice xmlns:v="urn:schemas-microsoft-com:vml" Requires="v">
                <p:oleObj spid="_x0000_s123308" name="משוואה" r:id="rId7" imgW="3238200" imgH="177480" progId="Equation.3">
                  <p:embed/>
                </p:oleObj>
              </mc:Choice>
              <mc:Fallback>
                <p:oleObj name="משוואה" r:id="rId7" imgW="3238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25" y="2306638"/>
                        <a:ext cx="74453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277516" name="Content Placeholder 4"/>
          <p:cNvGraphicFramePr>
            <a:graphicFrameLocks noChangeAspect="1"/>
          </p:cNvGraphicFramePr>
          <p:nvPr>
            <p:extLst>
              <p:ext uri="{D42A27DB-BD31-4B8C-83A1-F6EECF244321}">
                <p14:modId xmlns:p14="http://schemas.microsoft.com/office/powerpoint/2010/main" val="4164865432"/>
              </p:ext>
            </p:extLst>
          </p:nvPr>
        </p:nvGraphicFramePr>
        <p:xfrm>
          <a:off x="6357950" y="1481161"/>
          <a:ext cx="495300" cy="525462"/>
        </p:xfrm>
        <a:graphic>
          <a:graphicData uri="http://schemas.openxmlformats.org/presentationml/2006/ole">
            <mc:AlternateContent xmlns:mc="http://schemas.openxmlformats.org/markup-compatibility/2006">
              <mc:Choice xmlns:v="urn:schemas-microsoft-com:vml" Requires="v">
                <p:oleObj spid="_x0000_s123309" name="משוואה" r:id="rId9" imgW="203040" imgH="215640" progId="Equation.3">
                  <p:embed/>
                </p:oleObj>
              </mc:Choice>
              <mc:Fallback>
                <p:oleObj name="משוואה" r:id="rId9" imgW="2030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950" y="1481161"/>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3485557684"/>
              </p:ext>
            </p:extLst>
          </p:nvPr>
        </p:nvGraphicFramePr>
        <p:xfrm>
          <a:off x="2834055" y="1444467"/>
          <a:ext cx="1574800" cy="558800"/>
        </p:xfrm>
        <a:graphic>
          <a:graphicData uri="http://schemas.openxmlformats.org/presentationml/2006/ole">
            <mc:AlternateContent xmlns:mc="http://schemas.openxmlformats.org/markup-compatibility/2006">
              <mc:Choice xmlns:v="urn:schemas-microsoft-com:vml" Requires="v">
                <p:oleObj spid="_x0000_s123310" name="משוואה" r:id="rId11" imgW="647640" imgH="215640" progId="Equation.3">
                  <p:embed/>
                </p:oleObj>
              </mc:Choice>
              <mc:Fallback>
                <p:oleObj name="משוואה" r:id="rId11" imgW="6476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4055" y="1444467"/>
                        <a:ext cx="1574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12"/>
          <p:cNvGraphicFramePr>
            <a:graphicFrameLocks noChangeAspect="1"/>
          </p:cNvGraphicFramePr>
          <p:nvPr/>
        </p:nvGraphicFramePr>
        <p:xfrm>
          <a:off x="915994" y="3933832"/>
          <a:ext cx="4584700" cy="495300"/>
        </p:xfrm>
        <a:graphic>
          <a:graphicData uri="http://schemas.openxmlformats.org/presentationml/2006/ole">
            <mc:AlternateContent xmlns:mc="http://schemas.openxmlformats.org/markup-compatibility/2006">
              <mc:Choice xmlns:v="urn:schemas-microsoft-com:vml" Requires="v">
                <p:oleObj spid="_x0000_s123311" name="משוואה" r:id="rId13" imgW="1993680" imgH="215640" progId="Equation.3">
                  <p:embed/>
                </p:oleObj>
              </mc:Choice>
              <mc:Fallback>
                <p:oleObj name="משוואה" r:id="rId13" imgW="19936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994" y="3933832"/>
                        <a:ext cx="4584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6" name="Object 13"/>
          <p:cNvGraphicFramePr>
            <a:graphicFrameLocks noChangeAspect="1"/>
          </p:cNvGraphicFramePr>
          <p:nvPr/>
        </p:nvGraphicFramePr>
        <p:xfrm>
          <a:off x="985850" y="4429132"/>
          <a:ext cx="5372100" cy="495300"/>
        </p:xfrm>
        <a:graphic>
          <a:graphicData uri="http://schemas.openxmlformats.org/presentationml/2006/ole">
            <mc:AlternateContent xmlns:mc="http://schemas.openxmlformats.org/markup-compatibility/2006">
              <mc:Choice xmlns:v="urn:schemas-microsoft-com:vml" Requires="v">
                <p:oleObj spid="_x0000_s123312" name="משוואה" r:id="rId15" imgW="2336760" imgH="215640" progId="Equation.3">
                  <p:embed/>
                </p:oleObj>
              </mc:Choice>
              <mc:Fallback>
                <p:oleObj name="משוואה" r:id="rId15" imgW="233676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5850" y="4429132"/>
                        <a:ext cx="5372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2027" name="Object 15"/>
          <p:cNvGraphicFramePr>
            <a:graphicFrameLocks noChangeAspect="1"/>
          </p:cNvGraphicFramePr>
          <p:nvPr/>
        </p:nvGraphicFramePr>
        <p:xfrm>
          <a:off x="1112851" y="5000636"/>
          <a:ext cx="5459413" cy="495300"/>
        </p:xfrm>
        <a:graphic>
          <a:graphicData uri="http://schemas.openxmlformats.org/presentationml/2006/ole">
            <mc:AlternateContent xmlns:mc="http://schemas.openxmlformats.org/markup-compatibility/2006">
              <mc:Choice xmlns:v="urn:schemas-microsoft-com:vml" Requires="v">
                <p:oleObj spid="_x0000_s123313" name="משוואה" r:id="rId17" imgW="2374560" imgH="215640" progId="Equation.3">
                  <p:embed/>
                </p:oleObj>
              </mc:Choice>
              <mc:Fallback>
                <p:oleObj name="משוואה" r:id="rId17" imgW="237456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12851" y="5000636"/>
                        <a:ext cx="5459413"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9207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Derivation of                   by Grammar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sp>
        <p:nvSpPr>
          <p:cNvPr id="2" name="Title 1"/>
          <p:cNvSpPr>
            <a:spLocks noGrp="1"/>
          </p:cNvSpPr>
          <p:nvPr>
            <p:ph type="title"/>
          </p:nvPr>
        </p:nvSpPr>
        <p:spPr/>
        <p:txBody>
          <a:bodyPr>
            <a:normAutofit/>
          </a:bodyPr>
          <a:lstStyle/>
          <a:p>
            <a:pPr algn="l"/>
            <a:r>
              <a:rPr lang="en-US" dirty="0" smtClean="0"/>
              <a:t>Example2: Arithmetical EXPS</a:t>
            </a:r>
            <a:endParaRPr lang="en-US" dirty="0"/>
          </a:p>
        </p:txBody>
      </p:sp>
      <p:graphicFrame>
        <p:nvGraphicFramePr>
          <p:cNvPr id="42" name="Object 41"/>
          <p:cNvGraphicFramePr>
            <a:graphicFrameLocks noChangeAspect="1"/>
          </p:cNvGraphicFramePr>
          <p:nvPr/>
        </p:nvGraphicFramePr>
        <p:xfrm>
          <a:off x="785813" y="2335213"/>
          <a:ext cx="5518150" cy="379412"/>
        </p:xfrm>
        <a:graphic>
          <a:graphicData uri="http://schemas.openxmlformats.org/presentationml/2006/ole">
            <mc:AlternateContent xmlns:mc="http://schemas.openxmlformats.org/markup-compatibility/2006">
              <mc:Choice xmlns:v="urn:schemas-microsoft-com:vml" Requires="v">
                <p:oleObj spid="_x0000_s124330" name="משוואה" r:id="rId3" imgW="2400120" imgH="164880" progId="Equation.3">
                  <p:embed/>
                </p:oleObj>
              </mc:Choice>
              <mc:Fallback>
                <p:oleObj name="משוואה" r:id="rId3" imgW="24001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2335213"/>
                        <a:ext cx="5518150"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6" name="Content Placeholder 4"/>
          <p:cNvGraphicFramePr>
            <a:graphicFrameLocks noChangeAspect="1"/>
          </p:cNvGraphicFramePr>
          <p:nvPr>
            <p:extLst>
              <p:ext uri="{D42A27DB-BD31-4B8C-83A1-F6EECF244321}">
                <p14:modId xmlns:p14="http://schemas.microsoft.com/office/powerpoint/2010/main" val="1297557836"/>
              </p:ext>
            </p:extLst>
          </p:nvPr>
        </p:nvGraphicFramePr>
        <p:xfrm>
          <a:off x="6085617" y="1507689"/>
          <a:ext cx="495300" cy="525462"/>
        </p:xfrm>
        <a:graphic>
          <a:graphicData uri="http://schemas.openxmlformats.org/presentationml/2006/ole">
            <mc:AlternateContent xmlns:mc="http://schemas.openxmlformats.org/markup-compatibility/2006">
              <mc:Choice xmlns:v="urn:schemas-microsoft-com:vml" Requires="v">
                <p:oleObj spid="_x0000_s124331" name="משוואה" r:id="rId5" imgW="203040" imgH="215640" progId="Equation.3">
                  <p:embed/>
                </p:oleObj>
              </mc:Choice>
              <mc:Fallback>
                <p:oleObj name="משוואה" r:id="rId5" imgW="2030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5617" y="1507689"/>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37" name="Object 3"/>
          <p:cNvGraphicFramePr>
            <a:graphicFrameLocks noChangeAspect="1"/>
          </p:cNvGraphicFramePr>
          <p:nvPr/>
        </p:nvGraphicFramePr>
        <p:xfrm>
          <a:off x="714375" y="2825750"/>
          <a:ext cx="7913688" cy="407988"/>
        </p:xfrm>
        <a:graphic>
          <a:graphicData uri="http://schemas.openxmlformats.org/presentationml/2006/ole">
            <mc:AlternateContent xmlns:mc="http://schemas.openxmlformats.org/markup-compatibility/2006">
              <mc:Choice xmlns:v="urn:schemas-microsoft-com:vml" Requires="v">
                <p:oleObj spid="_x0000_s124332" name="משוואה" r:id="rId7" imgW="3441600" imgH="177480" progId="Equation.3">
                  <p:embed/>
                </p:oleObj>
              </mc:Choice>
              <mc:Fallback>
                <p:oleObj name="משוואה" r:id="rId7" imgW="34416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2825750"/>
                        <a:ext cx="7913688"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38" name="Object 10"/>
          <p:cNvGraphicFramePr>
            <a:graphicFrameLocks noChangeAspect="1"/>
          </p:cNvGraphicFramePr>
          <p:nvPr/>
        </p:nvGraphicFramePr>
        <p:xfrm>
          <a:off x="714375" y="3397250"/>
          <a:ext cx="7124700" cy="407988"/>
        </p:xfrm>
        <a:graphic>
          <a:graphicData uri="http://schemas.openxmlformats.org/presentationml/2006/ole">
            <mc:AlternateContent xmlns:mc="http://schemas.openxmlformats.org/markup-compatibility/2006">
              <mc:Choice xmlns:v="urn:schemas-microsoft-com:vml" Requires="v">
                <p:oleObj spid="_x0000_s124333" name="משוואה" r:id="rId9" imgW="3098520" imgH="177480" progId="Equation.3">
                  <p:embed/>
                </p:oleObj>
              </mc:Choice>
              <mc:Fallback>
                <p:oleObj name="משוואה" r:id="rId9" imgW="309852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375" y="3397250"/>
                        <a:ext cx="712470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39" name="Object 11"/>
          <p:cNvGraphicFramePr>
            <a:graphicFrameLocks noChangeAspect="1"/>
          </p:cNvGraphicFramePr>
          <p:nvPr/>
        </p:nvGraphicFramePr>
        <p:xfrm>
          <a:off x="742950" y="3929063"/>
          <a:ext cx="5110163" cy="407987"/>
        </p:xfrm>
        <a:graphic>
          <a:graphicData uri="http://schemas.openxmlformats.org/presentationml/2006/ole">
            <mc:AlternateContent xmlns:mc="http://schemas.openxmlformats.org/markup-compatibility/2006">
              <mc:Choice xmlns:v="urn:schemas-microsoft-com:vml" Requires="v">
                <p:oleObj spid="_x0000_s124334" name="משוואה" r:id="rId11" imgW="2222280" imgH="177480" progId="Equation.3">
                  <p:embed/>
                </p:oleObj>
              </mc:Choice>
              <mc:Fallback>
                <p:oleObj name="משוואה" r:id="rId11" imgW="222228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950" y="3929063"/>
                        <a:ext cx="5110163"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0" name="Object 12"/>
          <p:cNvGraphicFramePr>
            <a:graphicFrameLocks noChangeAspect="1"/>
          </p:cNvGraphicFramePr>
          <p:nvPr/>
        </p:nvGraphicFramePr>
        <p:xfrm>
          <a:off x="808038" y="4468813"/>
          <a:ext cx="3357562" cy="407987"/>
        </p:xfrm>
        <a:graphic>
          <a:graphicData uri="http://schemas.openxmlformats.org/presentationml/2006/ole">
            <mc:AlternateContent xmlns:mc="http://schemas.openxmlformats.org/markup-compatibility/2006">
              <mc:Choice xmlns:v="urn:schemas-microsoft-com:vml" Requires="v">
                <p:oleObj spid="_x0000_s124335" name="משוואה" r:id="rId13" imgW="1460160" imgH="177480" progId="Equation.3">
                  <p:embed/>
                </p:oleObj>
              </mc:Choice>
              <mc:Fallback>
                <p:oleObj name="משוואה" r:id="rId13" imgW="146016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038" y="4468813"/>
                        <a:ext cx="3357562"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1" name="Object 13"/>
          <p:cNvGraphicFramePr>
            <a:graphicFrameLocks noChangeAspect="1"/>
          </p:cNvGraphicFramePr>
          <p:nvPr/>
        </p:nvGraphicFramePr>
        <p:xfrm>
          <a:off x="852488" y="4968875"/>
          <a:ext cx="1693862" cy="407988"/>
        </p:xfrm>
        <a:graphic>
          <a:graphicData uri="http://schemas.openxmlformats.org/presentationml/2006/ole">
            <mc:AlternateContent xmlns:mc="http://schemas.openxmlformats.org/markup-compatibility/2006">
              <mc:Choice xmlns:v="urn:schemas-microsoft-com:vml" Requires="v">
                <p:oleObj spid="_x0000_s124336" name="משוואה" r:id="rId15" imgW="736560" imgH="177480" progId="Equation.3">
                  <p:embed/>
                </p:oleObj>
              </mc:Choice>
              <mc:Fallback>
                <p:oleObj name="משוואה" r:id="rId15" imgW="73656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4968875"/>
                        <a:ext cx="1693862"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42" name="Object 14"/>
          <p:cNvGraphicFramePr>
            <a:graphicFrameLocks noChangeAspect="1"/>
          </p:cNvGraphicFramePr>
          <p:nvPr>
            <p:extLst>
              <p:ext uri="{D42A27DB-BD31-4B8C-83A1-F6EECF244321}">
                <p14:modId xmlns:p14="http://schemas.microsoft.com/office/powerpoint/2010/main" val="3765931310"/>
              </p:ext>
            </p:extLst>
          </p:nvPr>
        </p:nvGraphicFramePr>
        <p:xfrm>
          <a:off x="2792284" y="1481924"/>
          <a:ext cx="1358900" cy="460375"/>
        </p:xfrm>
        <a:graphic>
          <a:graphicData uri="http://schemas.openxmlformats.org/presentationml/2006/ole">
            <mc:AlternateContent xmlns:mc="http://schemas.openxmlformats.org/markup-compatibility/2006">
              <mc:Choice xmlns:v="urn:schemas-microsoft-com:vml" Requires="v">
                <p:oleObj spid="_x0000_s124337" name="משוואה" r:id="rId17" imgW="558720" imgH="177480" progId="Equation.3">
                  <p:embed/>
                </p:oleObj>
              </mc:Choice>
              <mc:Fallback>
                <p:oleObj name="משוואה" r:id="rId17" imgW="55872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92284" y="1481924"/>
                        <a:ext cx="13589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53842" y="5572140"/>
            <a:ext cx="7628050" cy="1261884"/>
          </a:xfrm>
          <a:prstGeom prst="rect">
            <a:avLst/>
          </a:prstGeom>
          <a:noFill/>
        </p:spPr>
        <p:txBody>
          <a:bodyPr wrap="none" rtlCol="0">
            <a:spAutoFit/>
          </a:bodyPr>
          <a:lstStyle/>
          <a:p>
            <a:r>
              <a:rPr lang="en-US" sz="3200" dirty="0" smtClean="0">
                <a:effectLst/>
                <a:latin typeface="+mn-lt"/>
              </a:rPr>
              <a:t>Note: There is more than one derivation       </a:t>
            </a:r>
          </a:p>
          <a:p>
            <a:endParaRPr lang="en-US" dirty="0">
              <a:effectLst/>
              <a:latin typeface="+mn-lt"/>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16193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5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5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85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85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85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 already saw that a word may have more then a single derivation from the </a:t>
            </a:r>
            <a:r>
              <a:rPr lang="en-US" dirty="0" smtClean="0">
                <a:solidFill>
                  <a:srgbClr val="C00000"/>
                </a:solidFill>
              </a:rPr>
              <a:t>same grammar</a:t>
            </a:r>
          </a:p>
          <a:p>
            <a:r>
              <a:rPr lang="en-US" dirty="0" smtClean="0"/>
              <a:t>A </a:t>
            </a:r>
            <a:r>
              <a:rPr lang="en-US" dirty="0" smtClean="0">
                <a:solidFill>
                  <a:srgbClr val="C00000"/>
                </a:solidFill>
              </a:rPr>
              <a:t>Leftmost Derivation</a:t>
            </a:r>
            <a:r>
              <a:rPr lang="en-US" b="1" i="1" dirty="0" smtClean="0"/>
              <a:t> </a:t>
            </a:r>
            <a:r>
              <a:rPr lang="en-US" dirty="0" smtClean="0"/>
              <a:t>is a derivation in which rules are applied in order </a:t>
            </a:r>
            <a:r>
              <a:rPr lang="en-US" dirty="0" smtClean="0">
                <a:solidFill>
                  <a:srgbClr val="C00000"/>
                </a:solidFill>
              </a:rPr>
              <a:t>left to right</a:t>
            </a:r>
            <a:endParaRPr lang="en-US" dirty="0" smtClean="0"/>
          </a:p>
          <a:p>
            <a:r>
              <a:rPr lang="en-US" dirty="0" smtClean="0"/>
              <a:t>A grammar is </a:t>
            </a:r>
            <a:r>
              <a:rPr lang="en-US" dirty="0" smtClean="0">
                <a:solidFill>
                  <a:srgbClr val="C00000"/>
                </a:solidFill>
              </a:rPr>
              <a:t>ambiguous</a:t>
            </a:r>
            <a:r>
              <a:rPr lang="en-US" b="1" i="1" dirty="0" smtClean="0"/>
              <a:t> </a:t>
            </a:r>
            <a:r>
              <a:rPr lang="en-US" dirty="0" smtClean="0"/>
              <a:t>if it has </a:t>
            </a:r>
            <a:r>
              <a:rPr lang="en-US" dirty="0" smtClean="0">
                <a:solidFill>
                  <a:srgbClr val="C00000"/>
                </a:solidFill>
              </a:rPr>
              <a:t>Two parse trees</a:t>
            </a:r>
            <a:endParaRPr lang="en-US" dirty="0" smtClean="0"/>
          </a:p>
          <a:p>
            <a:endParaRPr lang="en-US" b="1" u="sng" dirty="0" smtClean="0"/>
          </a:p>
          <a:p>
            <a:r>
              <a:rPr lang="en-US" b="1" dirty="0"/>
              <a:t>Reminder:</a:t>
            </a:r>
            <a:r>
              <a:rPr lang="en-US" dirty="0"/>
              <a:t> Two parse trees are </a:t>
            </a:r>
            <a:r>
              <a:rPr lang="en-US" dirty="0">
                <a:solidFill>
                  <a:srgbClr val="C00000"/>
                </a:solidFill>
              </a:rPr>
              <a:t>equal</a:t>
            </a:r>
            <a:r>
              <a:rPr lang="en-US" b="1" dirty="0">
                <a:solidFill>
                  <a:srgbClr val="C00000"/>
                </a:solidFill>
              </a:rPr>
              <a:t> </a:t>
            </a:r>
            <a:r>
              <a:rPr lang="en-US" dirty="0"/>
              <a:t>if they are equal </a:t>
            </a:r>
            <a:r>
              <a:rPr lang="en-US" dirty="0">
                <a:solidFill>
                  <a:srgbClr val="C00000"/>
                </a:solidFill>
              </a:rPr>
              <a:t>as trees </a:t>
            </a:r>
            <a:r>
              <a:rPr lang="en-US" dirty="0"/>
              <a:t>and if all productions corresponding to inner nodes are also </a:t>
            </a:r>
            <a:r>
              <a:rPr lang="en-US" dirty="0">
                <a:solidFill>
                  <a:srgbClr val="C00000"/>
                </a:solidFill>
              </a:rPr>
              <a:t>equal</a:t>
            </a:r>
          </a:p>
          <a:p>
            <a:endParaRPr lang="en-US" b="1" u="sng" dirty="0" smtClean="0"/>
          </a:p>
          <a:p>
            <a:endParaRPr lang="en-US" b="1" u="sng" dirty="0" smtClean="0"/>
          </a:p>
          <a:p>
            <a:endParaRPr lang="en-US" b="1" u="sng"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pPr algn="l"/>
            <a:r>
              <a:rPr lang="en-US" dirty="0" smtClean="0"/>
              <a:t>Ambiguity</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1468822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None/>
            </a:pPr>
            <a:r>
              <a:rPr lang="en-US" b="1" dirty="0" smtClean="0"/>
              <a:t>Grammar      :</a:t>
            </a:r>
            <a:r>
              <a:rPr lang="en-US" dirty="0" smtClean="0"/>
              <a:t>       </a:t>
            </a:r>
          </a:p>
          <a:p>
            <a:pPr marL="514350" indent="-514350">
              <a:buNone/>
            </a:pPr>
            <a:endParaRPr lang="en-US" b="1" dirty="0" smtClean="0"/>
          </a:p>
          <a:p>
            <a:pPr marL="514350" indent="-514350">
              <a:buNone/>
            </a:pPr>
            <a:endParaRPr lang="en-US" b="1" dirty="0" smtClean="0"/>
          </a:p>
          <a:p>
            <a:pPr marL="514350" indent="-514350">
              <a:buNone/>
            </a:pPr>
            <a:endParaRPr lang="en-US" b="1" dirty="0" smtClean="0"/>
          </a:p>
          <a:p>
            <a:pPr marL="514350" indent="-514350">
              <a:buNone/>
            </a:pPr>
            <a:r>
              <a:rPr lang="en-US" b="1" dirty="0" smtClean="0"/>
              <a:t>Rules: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sp>
        <p:nvSpPr>
          <p:cNvPr id="2" name="Title 1"/>
          <p:cNvSpPr>
            <a:spLocks noGrp="1"/>
          </p:cNvSpPr>
          <p:nvPr>
            <p:ph type="title"/>
          </p:nvPr>
        </p:nvSpPr>
        <p:spPr/>
        <p:txBody>
          <a:bodyPr>
            <a:normAutofit/>
          </a:bodyPr>
          <a:lstStyle/>
          <a:p>
            <a:pPr algn="l"/>
            <a:r>
              <a:rPr lang="en-US" dirty="0" smtClean="0"/>
              <a:t>Example4: Similar to </a:t>
            </a:r>
            <a:r>
              <a:rPr lang="en-US" dirty="0" err="1" smtClean="0"/>
              <a:t>Arith</a:t>
            </a:r>
            <a:r>
              <a:rPr lang="en-US" dirty="0" smtClean="0"/>
              <a:t>. EXPS</a:t>
            </a:r>
            <a:endParaRPr lang="en-US" dirty="0"/>
          </a:p>
        </p:txBody>
      </p:sp>
      <p:graphicFrame>
        <p:nvGraphicFramePr>
          <p:cNvPr id="42" name="Object 41"/>
          <p:cNvGraphicFramePr>
            <a:graphicFrameLocks noChangeAspect="1"/>
          </p:cNvGraphicFramePr>
          <p:nvPr/>
        </p:nvGraphicFramePr>
        <p:xfrm>
          <a:off x="714348" y="3978275"/>
          <a:ext cx="5175250" cy="428625"/>
        </p:xfrm>
        <a:graphic>
          <a:graphicData uri="http://schemas.openxmlformats.org/presentationml/2006/ole">
            <mc:AlternateContent xmlns:mc="http://schemas.openxmlformats.org/markup-compatibility/2006">
              <mc:Choice xmlns:v="urn:schemas-microsoft-com:vml" Requires="v">
                <p:oleObj spid="_x0000_s125301" name="משוואה" r:id="rId3" imgW="2222280" imgH="164880" progId="Equation.3">
                  <p:embed/>
                </p:oleObj>
              </mc:Choice>
              <mc:Fallback>
                <p:oleObj name="משוואה" r:id="rId3" imgW="222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3978275"/>
                        <a:ext cx="51752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50"/>
          <p:cNvGraphicFramePr>
            <a:graphicFrameLocks noChangeAspect="1"/>
          </p:cNvGraphicFramePr>
          <p:nvPr/>
        </p:nvGraphicFramePr>
        <p:xfrm>
          <a:off x="752466" y="5500702"/>
          <a:ext cx="2533650" cy="433388"/>
        </p:xfrm>
        <a:graphic>
          <a:graphicData uri="http://schemas.openxmlformats.org/presentationml/2006/ole">
            <mc:AlternateContent xmlns:mc="http://schemas.openxmlformats.org/markup-compatibility/2006">
              <mc:Choice xmlns:v="urn:schemas-microsoft-com:vml" Requires="v">
                <p:oleObj spid="_x0000_s125302" name="משוואה" r:id="rId5" imgW="876240" imgH="177480" progId="Equation.3">
                  <p:embed/>
                </p:oleObj>
              </mc:Choice>
              <mc:Fallback>
                <p:oleObj name="משוואה" r:id="rId5" imgW="8762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66" y="5500702"/>
                        <a:ext cx="253365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1" name="Content Placeholder 4"/>
          <p:cNvGraphicFramePr>
            <a:graphicFrameLocks noChangeAspect="1"/>
          </p:cNvGraphicFramePr>
          <p:nvPr>
            <p:extLst>
              <p:ext uri="{D42A27DB-BD31-4B8C-83A1-F6EECF244321}">
                <p14:modId xmlns:p14="http://schemas.microsoft.com/office/powerpoint/2010/main" val="200437333"/>
              </p:ext>
            </p:extLst>
          </p:nvPr>
        </p:nvGraphicFramePr>
        <p:xfrm>
          <a:off x="728663" y="2089957"/>
          <a:ext cx="6096000" cy="525462"/>
        </p:xfrm>
        <a:graphic>
          <a:graphicData uri="http://schemas.openxmlformats.org/presentationml/2006/ole">
            <mc:AlternateContent xmlns:mc="http://schemas.openxmlformats.org/markup-compatibility/2006">
              <mc:Choice xmlns:v="urn:schemas-microsoft-com:vml" Requires="v">
                <p:oleObj spid="_x0000_s125303" name="משוואה" r:id="rId7" imgW="2501640" imgH="215640" progId="Equation.3">
                  <p:embed/>
                </p:oleObj>
              </mc:Choice>
              <mc:Fallback>
                <p:oleObj name="משוואה" r:id="rId7" imgW="2501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3" y="2089957"/>
                        <a:ext cx="60960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5" name="Content Placeholder 4"/>
          <p:cNvGraphicFramePr>
            <a:graphicFrameLocks noChangeAspect="1"/>
          </p:cNvGraphicFramePr>
          <p:nvPr>
            <p:extLst>
              <p:ext uri="{D42A27DB-BD31-4B8C-83A1-F6EECF244321}">
                <p14:modId xmlns:p14="http://schemas.microsoft.com/office/powerpoint/2010/main" val="810951862"/>
              </p:ext>
            </p:extLst>
          </p:nvPr>
        </p:nvGraphicFramePr>
        <p:xfrm>
          <a:off x="682830" y="2650809"/>
          <a:ext cx="2538413" cy="525463"/>
        </p:xfrm>
        <a:graphic>
          <a:graphicData uri="http://schemas.openxmlformats.org/presentationml/2006/ole">
            <mc:AlternateContent xmlns:mc="http://schemas.openxmlformats.org/markup-compatibility/2006">
              <mc:Choice xmlns:v="urn:schemas-microsoft-com:vml" Requires="v">
                <p:oleObj spid="_x0000_s125304" name="משוואה" r:id="rId9" imgW="1041120" imgH="215640" progId="Equation.3">
                  <p:embed/>
                </p:oleObj>
              </mc:Choice>
              <mc:Fallback>
                <p:oleObj name="משוואה" r:id="rId9" imgW="104112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830" y="2650809"/>
                        <a:ext cx="2538413"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6" name="Content Placeholder 4"/>
          <p:cNvGraphicFramePr>
            <a:graphicFrameLocks noChangeAspect="1"/>
          </p:cNvGraphicFramePr>
          <p:nvPr>
            <p:extLst>
              <p:ext uri="{D42A27DB-BD31-4B8C-83A1-F6EECF244321}">
                <p14:modId xmlns:p14="http://schemas.microsoft.com/office/powerpoint/2010/main" val="2832719128"/>
              </p:ext>
            </p:extLst>
          </p:nvPr>
        </p:nvGraphicFramePr>
        <p:xfrm>
          <a:off x="2133600" y="1470039"/>
          <a:ext cx="495300" cy="525462"/>
        </p:xfrm>
        <a:graphic>
          <a:graphicData uri="http://schemas.openxmlformats.org/presentationml/2006/ole">
            <mc:AlternateContent xmlns:mc="http://schemas.openxmlformats.org/markup-compatibility/2006">
              <mc:Choice xmlns:v="urn:schemas-microsoft-com:vml" Requires="v">
                <p:oleObj spid="_x0000_s125305" name="משוואה" r:id="rId11" imgW="203040" imgH="215640" progId="Equation.3">
                  <p:embed/>
                </p:oleObj>
              </mc:Choice>
              <mc:Fallback>
                <p:oleObj name="משוואה" r:id="rId11" imgW="2030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1470039"/>
                        <a:ext cx="4953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633" name="Object 3"/>
          <p:cNvGraphicFramePr>
            <a:graphicFrameLocks noChangeAspect="1"/>
          </p:cNvGraphicFramePr>
          <p:nvPr/>
        </p:nvGraphicFramePr>
        <p:xfrm>
          <a:off x="728663" y="4429125"/>
          <a:ext cx="5146675" cy="428625"/>
        </p:xfrm>
        <a:graphic>
          <a:graphicData uri="http://schemas.openxmlformats.org/presentationml/2006/ole">
            <mc:AlternateContent xmlns:mc="http://schemas.openxmlformats.org/markup-compatibility/2006">
              <mc:Choice xmlns:v="urn:schemas-microsoft-com:vml" Requires="v">
                <p:oleObj spid="_x0000_s125306" name="משוואה" r:id="rId13" imgW="2209680" imgH="164880" progId="Equation.3">
                  <p:embed/>
                </p:oleObj>
              </mc:Choice>
              <mc:Fallback>
                <p:oleObj name="משוואה" r:id="rId13" imgW="220968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663" y="4429125"/>
                        <a:ext cx="51466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634" name="Object 10"/>
          <p:cNvGraphicFramePr>
            <a:graphicFrameLocks noChangeAspect="1"/>
          </p:cNvGraphicFramePr>
          <p:nvPr/>
        </p:nvGraphicFramePr>
        <p:xfrm>
          <a:off x="785786" y="4857750"/>
          <a:ext cx="2159000" cy="428625"/>
        </p:xfrm>
        <a:graphic>
          <a:graphicData uri="http://schemas.openxmlformats.org/presentationml/2006/ole">
            <mc:AlternateContent xmlns:mc="http://schemas.openxmlformats.org/markup-compatibility/2006">
              <mc:Choice xmlns:v="urn:schemas-microsoft-com:vml" Requires="v">
                <p:oleObj spid="_x0000_s125307" name="משוואה" r:id="rId15" imgW="927000" imgH="164880" progId="Equation.3">
                  <p:embed/>
                </p:oleObj>
              </mc:Choice>
              <mc:Fallback>
                <p:oleObj name="משוואה" r:id="rId15" imgW="92700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5786" y="4857750"/>
                        <a:ext cx="21590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3478853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663" name="Object 14"/>
          <p:cNvGraphicFramePr>
            <a:graphicFrameLocks noChangeAspect="1"/>
          </p:cNvGraphicFramePr>
          <p:nvPr/>
        </p:nvGraphicFramePr>
        <p:xfrm>
          <a:off x="2994054" y="4929198"/>
          <a:ext cx="5649912" cy="460375"/>
        </p:xfrm>
        <a:graphic>
          <a:graphicData uri="http://schemas.openxmlformats.org/presentationml/2006/ole">
            <mc:AlternateContent xmlns:mc="http://schemas.openxmlformats.org/markup-compatibility/2006">
              <mc:Choice xmlns:v="urn:schemas-microsoft-com:vml" Requires="v">
                <p:oleObj spid="_x0000_s126370" name="משוואה" r:id="rId3" imgW="2323800" imgH="177480" progId="Equation.3">
                  <p:embed/>
                </p:oleObj>
              </mc:Choice>
              <mc:Fallback>
                <p:oleObj name="משוואה" r:id="rId3" imgW="23238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054" y="4929198"/>
                        <a:ext cx="5649912"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pPr marL="514350" indent="-514350">
              <a:buNone/>
            </a:pPr>
            <a:endParaRPr lang="en-US" dirty="0" smtClean="0"/>
          </a:p>
          <a:p>
            <a:pPr marL="514350" indent="-514350">
              <a:buNone/>
            </a:pPr>
            <a:endParaRPr lang="en-US" b="1" u="sng" dirty="0" smtClean="0"/>
          </a:p>
          <a:p>
            <a:pPr marL="514350" indent="-514350">
              <a:buNone/>
            </a:pPr>
            <a:endParaRPr lang="en-US" b="1" u="sng" dirty="0" smtClean="0"/>
          </a:p>
          <a:p>
            <a:pPr marL="514350" indent="-514350">
              <a:buNone/>
            </a:pPr>
            <a:endParaRPr lang="en-US" b="1" u="sng"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sp>
        <p:nvSpPr>
          <p:cNvPr id="2" name="Title 1"/>
          <p:cNvSpPr>
            <a:spLocks noGrp="1"/>
          </p:cNvSpPr>
          <p:nvPr>
            <p:ph type="title"/>
          </p:nvPr>
        </p:nvSpPr>
        <p:spPr/>
        <p:txBody>
          <a:bodyPr>
            <a:normAutofit fontScale="90000"/>
          </a:bodyPr>
          <a:lstStyle/>
          <a:p>
            <a:pPr algn="l"/>
            <a:r>
              <a:rPr lang="en-US" dirty="0" smtClean="0"/>
              <a:t>Example4: 1</a:t>
            </a:r>
            <a:r>
              <a:rPr lang="en-US" baseline="30000" dirty="0" smtClean="0"/>
              <a:t>st</a:t>
            </a:r>
            <a:r>
              <a:rPr lang="en-US" dirty="0" smtClean="0"/>
              <a:t> Parse Tree for______</a:t>
            </a:r>
            <a:endParaRPr lang="en-US" dirty="0"/>
          </a:p>
        </p:txBody>
      </p:sp>
      <p:sp>
        <p:nvSpPr>
          <p:cNvPr id="14" name="Rectangle 13"/>
          <p:cNvSpPr/>
          <p:nvPr/>
        </p:nvSpPr>
        <p:spPr>
          <a:xfrm>
            <a:off x="4857752" y="1285860"/>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3657" name="Object 10"/>
          <p:cNvGraphicFramePr>
            <a:graphicFrameLocks noChangeAspect="1"/>
          </p:cNvGraphicFramePr>
          <p:nvPr/>
        </p:nvGraphicFramePr>
        <p:xfrm>
          <a:off x="4857752" y="1373188"/>
          <a:ext cx="1566862" cy="395287"/>
        </p:xfrm>
        <a:graphic>
          <a:graphicData uri="http://schemas.openxmlformats.org/presentationml/2006/ole">
            <mc:AlternateContent xmlns:mc="http://schemas.openxmlformats.org/markup-compatibility/2006">
              <mc:Choice xmlns:v="urn:schemas-microsoft-com:vml" Requires="v">
                <p:oleObj spid="_x0000_s126371" name="משוואה" r:id="rId5" imgW="672840" imgH="152280" progId="Equation.3">
                  <p:embed/>
                </p:oleObj>
              </mc:Choice>
              <mc:Fallback>
                <p:oleObj name="משוואה" r:id="rId5"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2" y="1373188"/>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a:stCxn id="14" idx="2"/>
          </p:cNvCxnSpPr>
          <p:nvPr/>
        </p:nvCxnSpPr>
        <p:spPr>
          <a:xfrm rot="5400000">
            <a:off x="4875611" y="1410878"/>
            <a:ext cx="285754" cy="1321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250398" y="2214554"/>
            <a:ext cx="1893106" cy="1214444"/>
            <a:chOff x="2178828" y="2285992"/>
            <a:chExt cx="1893106" cy="1214444"/>
          </a:xfrm>
        </p:grpSpPr>
        <p:sp>
          <p:nvSpPr>
            <p:cNvPr id="18" name="Rectangle 17"/>
            <p:cNvSpPr/>
            <p:nvPr/>
          </p:nvSpPr>
          <p:spPr>
            <a:xfrm>
              <a:off x="2428860" y="2285992"/>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0"/>
            <p:cNvGraphicFramePr>
              <a:graphicFrameLocks noChangeAspect="1"/>
            </p:cNvGraphicFramePr>
            <p:nvPr/>
          </p:nvGraphicFramePr>
          <p:xfrm>
            <a:off x="2505072" y="2444757"/>
            <a:ext cx="1566862" cy="395287"/>
          </p:xfrm>
          <a:graphic>
            <a:graphicData uri="http://schemas.openxmlformats.org/presentationml/2006/ole">
              <mc:AlternateContent xmlns:mc="http://schemas.openxmlformats.org/markup-compatibility/2006">
                <mc:Choice xmlns:v="urn:schemas-microsoft-com:vml" Requires="v">
                  <p:oleObj spid="_x0000_s126372" name="משוואה" r:id="rId7" imgW="672840" imgH="152280" progId="Equation.3">
                    <p:embed/>
                  </p:oleObj>
                </mc:Choice>
                <mc:Fallback>
                  <p:oleObj name="משוואה" r:id="rId7"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2" y="2444757"/>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a:stCxn id="18" idx="2"/>
              <a:endCxn id="25" idx="0"/>
            </p:cNvCxnSpPr>
            <p:nvPr/>
          </p:nvCxnSpPr>
          <p:spPr>
            <a:xfrm rot="5400000">
              <a:off x="2428861" y="2678900"/>
              <a:ext cx="571503"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428860" y="3428999"/>
            <a:ext cx="1643074" cy="1357323"/>
            <a:chOff x="2428860" y="2285992"/>
            <a:chExt cx="1643074" cy="1357323"/>
          </a:xfrm>
        </p:grpSpPr>
        <p:sp>
          <p:nvSpPr>
            <p:cNvPr id="25" name="Rectangle 24"/>
            <p:cNvSpPr/>
            <p:nvPr/>
          </p:nvSpPr>
          <p:spPr>
            <a:xfrm>
              <a:off x="2428860" y="2285992"/>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10"/>
            <p:cNvGraphicFramePr>
              <a:graphicFrameLocks noChangeAspect="1"/>
            </p:cNvGraphicFramePr>
            <p:nvPr/>
          </p:nvGraphicFramePr>
          <p:xfrm>
            <a:off x="2505072" y="2444757"/>
            <a:ext cx="1566862" cy="395287"/>
          </p:xfrm>
          <a:graphic>
            <a:graphicData uri="http://schemas.openxmlformats.org/presentationml/2006/ole">
              <mc:AlternateContent xmlns:mc="http://schemas.openxmlformats.org/markup-compatibility/2006">
                <mc:Choice xmlns:v="urn:schemas-microsoft-com:vml" Requires="v">
                  <p:oleObj spid="_x0000_s126373" name="משוואה" r:id="rId8" imgW="672840" imgH="152280" progId="Equation.3">
                    <p:embed/>
                  </p:oleObj>
                </mc:Choice>
                <mc:Fallback>
                  <p:oleObj name="משוואה" r:id="rId8"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2" y="2444757"/>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a:stCxn id="25" idx="2"/>
            </p:cNvCxnSpPr>
            <p:nvPr/>
          </p:nvCxnSpPr>
          <p:spPr>
            <a:xfrm rot="5400000">
              <a:off x="2875348" y="3268265"/>
              <a:ext cx="714381"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786314" y="3429000"/>
            <a:ext cx="1643074" cy="1285886"/>
            <a:chOff x="2428860" y="2285992"/>
            <a:chExt cx="1643074" cy="1285886"/>
          </a:xfrm>
        </p:grpSpPr>
        <p:sp>
          <p:nvSpPr>
            <p:cNvPr id="31" name="Rectangle 30"/>
            <p:cNvSpPr/>
            <p:nvPr/>
          </p:nvSpPr>
          <p:spPr>
            <a:xfrm>
              <a:off x="2428860" y="2285992"/>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Object 10"/>
            <p:cNvGraphicFramePr>
              <a:graphicFrameLocks noChangeAspect="1"/>
            </p:cNvGraphicFramePr>
            <p:nvPr/>
          </p:nvGraphicFramePr>
          <p:xfrm>
            <a:off x="2505072" y="2444757"/>
            <a:ext cx="1566862" cy="395287"/>
          </p:xfrm>
          <a:graphic>
            <a:graphicData uri="http://schemas.openxmlformats.org/presentationml/2006/ole">
              <mc:AlternateContent xmlns:mc="http://schemas.openxmlformats.org/markup-compatibility/2006">
                <mc:Choice xmlns:v="urn:schemas-microsoft-com:vml" Requires="v">
                  <p:oleObj spid="_x0000_s126374" name="משוואה" r:id="rId9" imgW="672840" imgH="152280" progId="Equation.3">
                    <p:embed/>
                  </p:oleObj>
                </mc:Choice>
                <mc:Fallback>
                  <p:oleObj name="משוואה" r:id="rId9"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2" y="2444757"/>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Arrow Connector 32"/>
            <p:cNvCxnSpPr>
              <a:stCxn id="31" idx="2"/>
            </p:cNvCxnSpPr>
            <p:nvPr/>
          </p:nvCxnSpPr>
          <p:spPr>
            <a:xfrm rot="16200000" flipH="1">
              <a:off x="2946785" y="3232545"/>
              <a:ext cx="642944" cy="35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a:stCxn id="18" idx="2"/>
            <a:endCxn id="31" idx="0"/>
          </p:cNvCxnSpPr>
          <p:nvPr/>
        </p:nvCxnSpPr>
        <p:spPr>
          <a:xfrm rot="16200000" flipH="1">
            <a:off x="4679157" y="2500306"/>
            <a:ext cx="571504"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3339695" y="3804050"/>
            <a:ext cx="192882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2"/>
          </p:cNvCxnSpPr>
          <p:nvPr/>
        </p:nvCxnSpPr>
        <p:spPr>
          <a:xfrm rot="16200000" flipH="1">
            <a:off x="4911329" y="2696761"/>
            <a:ext cx="2857522" cy="1321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643702" y="2214554"/>
            <a:ext cx="1643074" cy="2500332"/>
            <a:chOff x="2428860" y="2285992"/>
            <a:chExt cx="1643074" cy="2500332"/>
          </a:xfrm>
        </p:grpSpPr>
        <p:sp>
          <p:nvSpPr>
            <p:cNvPr id="47" name="Rectangle 46"/>
            <p:cNvSpPr/>
            <p:nvPr/>
          </p:nvSpPr>
          <p:spPr>
            <a:xfrm>
              <a:off x="2428860" y="2285992"/>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Object 10"/>
            <p:cNvGraphicFramePr>
              <a:graphicFrameLocks noChangeAspect="1"/>
            </p:cNvGraphicFramePr>
            <p:nvPr/>
          </p:nvGraphicFramePr>
          <p:xfrm>
            <a:off x="2505072" y="2444757"/>
            <a:ext cx="1566862" cy="395287"/>
          </p:xfrm>
          <a:graphic>
            <a:graphicData uri="http://schemas.openxmlformats.org/presentationml/2006/ole">
              <mc:AlternateContent xmlns:mc="http://schemas.openxmlformats.org/markup-compatibility/2006">
                <mc:Choice xmlns:v="urn:schemas-microsoft-com:vml" Requires="v">
                  <p:oleObj spid="_x0000_s126375" name="משוואה" r:id="rId10" imgW="672840" imgH="152280" progId="Equation.3">
                    <p:embed/>
                  </p:oleObj>
                </mc:Choice>
                <mc:Fallback>
                  <p:oleObj name="משוואה" r:id="rId10"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2" y="2444757"/>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Arrow Connector 48"/>
            <p:cNvCxnSpPr>
              <a:stCxn id="47" idx="2"/>
            </p:cNvCxnSpPr>
            <p:nvPr/>
          </p:nvCxnSpPr>
          <p:spPr>
            <a:xfrm rot="16200000" flipH="1">
              <a:off x="2661033" y="3518297"/>
              <a:ext cx="1857390" cy="678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83664" name="Object 14"/>
          <p:cNvGraphicFramePr>
            <a:graphicFrameLocks noChangeAspect="1"/>
          </p:cNvGraphicFramePr>
          <p:nvPr>
            <p:extLst>
              <p:ext uri="{D42A27DB-BD31-4B8C-83A1-F6EECF244321}">
                <p14:modId xmlns:p14="http://schemas.microsoft.com/office/powerpoint/2010/main" val="500250896"/>
              </p:ext>
            </p:extLst>
          </p:nvPr>
        </p:nvGraphicFramePr>
        <p:xfrm>
          <a:off x="6404798" y="464925"/>
          <a:ext cx="1357313" cy="460375"/>
        </p:xfrm>
        <a:graphic>
          <a:graphicData uri="http://schemas.openxmlformats.org/presentationml/2006/ole">
            <mc:AlternateContent xmlns:mc="http://schemas.openxmlformats.org/markup-compatibility/2006">
              <mc:Choice xmlns:v="urn:schemas-microsoft-com:vml" Requires="v">
                <p:oleObj spid="_x0000_s126376" name="משוואה" r:id="rId11" imgW="558720" imgH="177480" progId="Equation.3">
                  <p:embed/>
                </p:oleObj>
              </mc:Choice>
              <mc:Fallback>
                <p:oleObj name="משוואה" r:id="rId11" imgW="5587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4798" y="464925"/>
                        <a:ext cx="135731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Straight Arrow Connector 52"/>
          <p:cNvCxnSpPr>
            <a:stCxn id="14" idx="2"/>
            <a:endCxn id="47" idx="0"/>
          </p:cNvCxnSpPr>
          <p:nvPr/>
        </p:nvCxnSpPr>
        <p:spPr>
          <a:xfrm rot="16200000" flipH="1">
            <a:off x="6429388" y="1178703"/>
            <a:ext cx="285752"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4000496" y="1643048"/>
            <a:ext cx="85725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3666" name="Object 18"/>
          <p:cNvGraphicFramePr>
            <a:graphicFrameLocks noChangeAspect="1"/>
          </p:cNvGraphicFramePr>
          <p:nvPr/>
        </p:nvGraphicFramePr>
        <p:xfrm>
          <a:off x="428596" y="1500174"/>
          <a:ext cx="3500462" cy="285752"/>
        </p:xfrm>
        <a:graphic>
          <a:graphicData uri="http://schemas.openxmlformats.org/presentationml/2006/ole">
            <mc:AlternateContent xmlns:mc="http://schemas.openxmlformats.org/markup-compatibility/2006">
              <mc:Choice xmlns:v="urn:schemas-microsoft-com:vml" Requires="v">
                <p:oleObj spid="_x0000_s126377" name="משוואה" r:id="rId13" imgW="2209680" imgH="164880" progId="Equation.3">
                  <p:embed/>
                </p:oleObj>
              </mc:Choice>
              <mc:Fallback>
                <p:oleObj name="משוואה" r:id="rId13" imgW="220968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596" y="1500174"/>
                        <a:ext cx="3500462" cy="285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37"/>
          <p:cNvSpPr/>
          <p:nvPr/>
        </p:nvSpPr>
        <p:spPr>
          <a:xfrm>
            <a:off x="285720" y="1357298"/>
            <a:ext cx="371477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4498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3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663" name="Object 14"/>
          <p:cNvGraphicFramePr>
            <a:graphicFrameLocks noChangeAspect="1"/>
          </p:cNvGraphicFramePr>
          <p:nvPr/>
        </p:nvGraphicFramePr>
        <p:xfrm>
          <a:off x="2708302" y="4991100"/>
          <a:ext cx="5649912" cy="460375"/>
        </p:xfrm>
        <a:graphic>
          <a:graphicData uri="http://schemas.openxmlformats.org/presentationml/2006/ole">
            <mc:AlternateContent xmlns:mc="http://schemas.openxmlformats.org/markup-compatibility/2006">
              <mc:Choice xmlns:v="urn:schemas-microsoft-com:vml" Requires="v">
                <p:oleObj spid="_x0000_s127394" name="משוואה" r:id="rId3" imgW="2323800" imgH="177480" progId="Equation.3">
                  <p:embed/>
                </p:oleObj>
              </mc:Choice>
              <mc:Fallback>
                <p:oleObj name="משוואה" r:id="rId3" imgW="23238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302" y="4991100"/>
                        <a:ext cx="5649912"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pPr marL="514350" indent="-514350">
              <a:buNone/>
            </a:pPr>
            <a:endParaRPr lang="en-US" dirty="0" smtClean="0"/>
          </a:p>
          <a:p>
            <a:pPr marL="514350" indent="-514350">
              <a:buNone/>
            </a:pPr>
            <a:endParaRPr lang="en-US" b="1" u="sng" dirty="0" smtClean="0"/>
          </a:p>
          <a:p>
            <a:pPr marL="514350" indent="-514350">
              <a:buNone/>
            </a:pPr>
            <a:endParaRPr lang="en-US" b="1" u="sng" dirty="0" smtClean="0"/>
          </a:p>
          <a:p>
            <a:pPr marL="514350" indent="-514350">
              <a:buNone/>
            </a:pPr>
            <a:endParaRPr lang="en-US" b="1" u="sng"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None/>
            </a:pPr>
            <a:endParaRPr lang="en-US" dirty="0"/>
          </a:p>
        </p:txBody>
      </p:sp>
      <p:sp>
        <p:nvSpPr>
          <p:cNvPr id="2" name="Title 1"/>
          <p:cNvSpPr>
            <a:spLocks noGrp="1"/>
          </p:cNvSpPr>
          <p:nvPr>
            <p:ph type="title"/>
          </p:nvPr>
        </p:nvSpPr>
        <p:spPr/>
        <p:txBody>
          <a:bodyPr>
            <a:normAutofit/>
          </a:bodyPr>
          <a:lstStyle/>
          <a:p>
            <a:pPr algn="l"/>
            <a:r>
              <a:rPr lang="en-US" dirty="0" smtClean="0"/>
              <a:t>Example4: 2</a:t>
            </a:r>
            <a:r>
              <a:rPr lang="en-US" baseline="30000" dirty="0" smtClean="0"/>
              <a:t>nd</a:t>
            </a:r>
            <a:r>
              <a:rPr lang="en-US" dirty="0" smtClean="0"/>
              <a:t> Parse Tree for_____</a:t>
            </a:r>
            <a:endParaRPr lang="en-US" dirty="0"/>
          </a:p>
        </p:txBody>
      </p:sp>
      <p:sp>
        <p:nvSpPr>
          <p:cNvPr id="14" name="Rectangle 13"/>
          <p:cNvSpPr/>
          <p:nvPr/>
        </p:nvSpPr>
        <p:spPr>
          <a:xfrm>
            <a:off x="5072066" y="1285860"/>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3657" name="Object 10"/>
          <p:cNvGraphicFramePr>
            <a:graphicFrameLocks noChangeAspect="1"/>
          </p:cNvGraphicFramePr>
          <p:nvPr/>
        </p:nvGraphicFramePr>
        <p:xfrm>
          <a:off x="5076840" y="1373188"/>
          <a:ext cx="1566862" cy="395287"/>
        </p:xfrm>
        <a:graphic>
          <a:graphicData uri="http://schemas.openxmlformats.org/presentationml/2006/ole">
            <mc:AlternateContent xmlns:mc="http://schemas.openxmlformats.org/markup-compatibility/2006">
              <mc:Choice xmlns:v="urn:schemas-microsoft-com:vml" Requires="v">
                <p:oleObj spid="_x0000_s127395" name="משוואה" r:id="rId5" imgW="672840" imgH="152280" progId="Equation.3">
                  <p:embed/>
                </p:oleObj>
              </mc:Choice>
              <mc:Fallback>
                <p:oleObj name="משוואה" r:id="rId5"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40" y="1373188"/>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a:stCxn id="14" idx="2"/>
          </p:cNvCxnSpPr>
          <p:nvPr/>
        </p:nvCxnSpPr>
        <p:spPr>
          <a:xfrm rot="5400000">
            <a:off x="4661297" y="982250"/>
            <a:ext cx="285755" cy="2178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22"/>
          <p:cNvGrpSpPr/>
          <p:nvPr/>
        </p:nvGrpSpPr>
        <p:grpSpPr>
          <a:xfrm>
            <a:off x="5679290" y="2214554"/>
            <a:ext cx="1964544" cy="1214444"/>
            <a:chOff x="2107390" y="2285992"/>
            <a:chExt cx="1964544" cy="1214444"/>
          </a:xfrm>
        </p:grpSpPr>
        <p:sp>
          <p:nvSpPr>
            <p:cNvPr id="18" name="Rectangle 17"/>
            <p:cNvSpPr/>
            <p:nvPr/>
          </p:nvSpPr>
          <p:spPr>
            <a:xfrm>
              <a:off x="2428860" y="2285992"/>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0"/>
            <p:cNvGraphicFramePr>
              <a:graphicFrameLocks noChangeAspect="1"/>
            </p:cNvGraphicFramePr>
            <p:nvPr/>
          </p:nvGraphicFramePr>
          <p:xfrm>
            <a:off x="2505072" y="2444757"/>
            <a:ext cx="1566862" cy="395287"/>
          </p:xfrm>
          <a:graphic>
            <a:graphicData uri="http://schemas.openxmlformats.org/presentationml/2006/ole">
              <mc:AlternateContent xmlns:mc="http://schemas.openxmlformats.org/markup-compatibility/2006">
                <mc:Choice xmlns:v="urn:schemas-microsoft-com:vml" Requires="v">
                  <p:oleObj spid="_x0000_s127396" name="משוואה" r:id="rId7" imgW="672840" imgH="152280" progId="Equation.3">
                    <p:embed/>
                  </p:oleObj>
                </mc:Choice>
                <mc:Fallback>
                  <p:oleObj name="משוואה" r:id="rId7"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2" y="2444757"/>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a:stCxn id="18" idx="2"/>
              <a:endCxn id="25" idx="0"/>
            </p:cNvCxnSpPr>
            <p:nvPr/>
          </p:nvCxnSpPr>
          <p:spPr>
            <a:xfrm rot="5400000">
              <a:off x="2393142" y="2643181"/>
              <a:ext cx="571503"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 name="Group 23"/>
          <p:cNvGrpSpPr/>
          <p:nvPr/>
        </p:nvGrpSpPr>
        <p:grpSpPr>
          <a:xfrm>
            <a:off x="4929190" y="3428999"/>
            <a:ext cx="1643074" cy="1500199"/>
            <a:chOff x="2428860" y="2285992"/>
            <a:chExt cx="1643074" cy="1500199"/>
          </a:xfrm>
        </p:grpSpPr>
        <p:sp>
          <p:nvSpPr>
            <p:cNvPr id="25" name="Rectangle 24"/>
            <p:cNvSpPr/>
            <p:nvPr/>
          </p:nvSpPr>
          <p:spPr>
            <a:xfrm>
              <a:off x="2428860" y="2285992"/>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10"/>
            <p:cNvGraphicFramePr>
              <a:graphicFrameLocks noChangeAspect="1"/>
            </p:cNvGraphicFramePr>
            <p:nvPr/>
          </p:nvGraphicFramePr>
          <p:xfrm>
            <a:off x="2505072" y="2444757"/>
            <a:ext cx="1566862" cy="395287"/>
          </p:xfrm>
          <a:graphic>
            <a:graphicData uri="http://schemas.openxmlformats.org/presentationml/2006/ole">
              <mc:AlternateContent xmlns:mc="http://schemas.openxmlformats.org/markup-compatibility/2006">
                <mc:Choice xmlns:v="urn:schemas-microsoft-com:vml" Requires="v">
                  <p:oleObj spid="_x0000_s127397" name="משוואה" r:id="rId8" imgW="672840" imgH="152280" progId="Equation.3">
                    <p:embed/>
                  </p:oleObj>
                </mc:Choice>
                <mc:Fallback>
                  <p:oleObj name="משוואה" r:id="rId8"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2" y="2444757"/>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a:stCxn id="25" idx="2"/>
            </p:cNvCxnSpPr>
            <p:nvPr/>
          </p:nvCxnSpPr>
          <p:spPr>
            <a:xfrm rot="5400000">
              <a:off x="2661034" y="3196827"/>
              <a:ext cx="857257" cy="321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7286644" y="3429000"/>
            <a:ext cx="1643074" cy="1428763"/>
            <a:chOff x="2428860" y="2285992"/>
            <a:chExt cx="1643074" cy="1428763"/>
          </a:xfrm>
        </p:grpSpPr>
        <p:sp>
          <p:nvSpPr>
            <p:cNvPr id="31" name="Rectangle 30"/>
            <p:cNvSpPr/>
            <p:nvPr/>
          </p:nvSpPr>
          <p:spPr>
            <a:xfrm>
              <a:off x="2428860" y="2285992"/>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Object 10"/>
            <p:cNvGraphicFramePr>
              <a:graphicFrameLocks noChangeAspect="1"/>
            </p:cNvGraphicFramePr>
            <p:nvPr/>
          </p:nvGraphicFramePr>
          <p:xfrm>
            <a:off x="2505072" y="2444757"/>
            <a:ext cx="1566862" cy="395287"/>
          </p:xfrm>
          <a:graphic>
            <a:graphicData uri="http://schemas.openxmlformats.org/presentationml/2006/ole">
              <mc:AlternateContent xmlns:mc="http://schemas.openxmlformats.org/markup-compatibility/2006">
                <mc:Choice xmlns:v="urn:schemas-microsoft-com:vml" Requires="v">
                  <p:oleObj spid="_x0000_s127398" name="משוואה" r:id="rId9" imgW="672840" imgH="152280" progId="Equation.3">
                    <p:embed/>
                  </p:oleObj>
                </mc:Choice>
                <mc:Fallback>
                  <p:oleObj name="משוואה" r:id="rId9"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2" y="2444757"/>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Arrow Connector 32"/>
            <p:cNvCxnSpPr>
              <a:stCxn id="31" idx="2"/>
            </p:cNvCxnSpPr>
            <p:nvPr/>
          </p:nvCxnSpPr>
          <p:spPr>
            <a:xfrm rot="5400000">
              <a:off x="2839628" y="3303985"/>
              <a:ext cx="78582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a:stCxn id="18" idx="2"/>
            <a:endCxn id="31" idx="0"/>
          </p:cNvCxnSpPr>
          <p:nvPr/>
        </p:nvCxnSpPr>
        <p:spPr>
          <a:xfrm rot="16200000" flipH="1">
            <a:off x="7179487" y="2500306"/>
            <a:ext cx="571504"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840025" y="3804050"/>
            <a:ext cx="192882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2"/>
          </p:cNvCxnSpPr>
          <p:nvPr/>
        </p:nvCxnSpPr>
        <p:spPr>
          <a:xfrm rot="5400000">
            <a:off x="3411132" y="2375291"/>
            <a:ext cx="2928961" cy="2035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 name="Group 45"/>
          <p:cNvGrpSpPr/>
          <p:nvPr/>
        </p:nvGrpSpPr>
        <p:grpSpPr>
          <a:xfrm>
            <a:off x="2857488" y="2214554"/>
            <a:ext cx="1643074" cy="2714645"/>
            <a:chOff x="2428860" y="2285992"/>
            <a:chExt cx="1643074" cy="2714645"/>
          </a:xfrm>
        </p:grpSpPr>
        <p:sp>
          <p:nvSpPr>
            <p:cNvPr id="47" name="Rectangle 46"/>
            <p:cNvSpPr/>
            <p:nvPr/>
          </p:nvSpPr>
          <p:spPr>
            <a:xfrm>
              <a:off x="2428860" y="2285992"/>
              <a:ext cx="1643074" cy="642942"/>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Object 10"/>
            <p:cNvGraphicFramePr>
              <a:graphicFrameLocks noChangeAspect="1"/>
            </p:cNvGraphicFramePr>
            <p:nvPr/>
          </p:nvGraphicFramePr>
          <p:xfrm>
            <a:off x="2505072" y="2444757"/>
            <a:ext cx="1566862" cy="395287"/>
          </p:xfrm>
          <a:graphic>
            <a:graphicData uri="http://schemas.openxmlformats.org/presentationml/2006/ole">
              <mc:AlternateContent xmlns:mc="http://schemas.openxmlformats.org/markup-compatibility/2006">
                <mc:Choice xmlns:v="urn:schemas-microsoft-com:vml" Requires="v">
                  <p:oleObj spid="_x0000_s127399" name="משוואה" r:id="rId10" imgW="672840" imgH="152280" progId="Equation.3">
                    <p:embed/>
                  </p:oleObj>
                </mc:Choice>
                <mc:Fallback>
                  <p:oleObj name="משוואה" r:id="rId10" imgW="67284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2" y="2444757"/>
                          <a:ext cx="156686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Arrow Connector 48"/>
            <p:cNvCxnSpPr/>
            <p:nvPr/>
          </p:nvCxnSpPr>
          <p:spPr>
            <a:xfrm rot="5400000">
              <a:off x="1785918" y="3571877"/>
              <a:ext cx="2071703"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83664" name="Object 14"/>
          <p:cNvGraphicFramePr>
            <a:graphicFrameLocks noChangeAspect="1"/>
          </p:cNvGraphicFramePr>
          <p:nvPr>
            <p:extLst>
              <p:ext uri="{D42A27DB-BD31-4B8C-83A1-F6EECF244321}">
                <p14:modId xmlns:p14="http://schemas.microsoft.com/office/powerpoint/2010/main" val="3867139118"/>
              </p:ext>
            </p:extLst>
          </p:nvPr>
        </p:nvGraphicFramePr>
        <p:xfrm>
          <a:off x="7158037" y="485766"/>
          <a:ext cx="1357313" cy="460375"/>
        </p:xfrm>
        <a:graphic>
          <a:graphicData uri="http://schemas.openxmlformats.org/presentationml/2006/ole">
            <mc:AlternateContent xmlns:mc="http://schemas.openxmlformats.org/markup-compatibility/2006">
              <mc:Choice xmlns:v="urn:schemas-microsoft-com:vml" Requires="v">
                <p:oleObj spid="_x0000_s127400" name="משוואה" r:id="rId11" imgW="558720" imgH="177480" progId="Equation.3">
                  <p:embed/>
                </p:oleObj>
              </mc:Choice>
              <mc:Fallback>
                <p:oleObj name="משוואה" r:id="rId11" imgW="5587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8037" y="485766"/>
                        <a:ext cx="135731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8" name="Straight Arrow Connector 37"/>
          <p:cNvCxnSpPr>
            <a:stCxn id="14" idx="2"/>
            <a:endCxn id="18" idx="0"/>
          </p:cNvCxnSpPr>
          <p:nvPr/>
        </p:nvCxnSpPr>
        <p:spPr>
          <a:xfrm rot="16200000" flipH="1">
            <a:off x="6215074" y="1607331"/>
            <a:ext cx="28575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4000496" y="1643048"/>
            <a:ext cx="85725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4" name="Object 18"/>
          <p:cNvGraphicFramePr>
            <a:graphicFrameLocks noChangeAspect="1"/>
          </p:cNvGraphicFramePr>
          <p:nvPr/>
        </p:nvGraphicFramePr>
        <p:xfrm>
          <a:off x="419100" y="1500188"/>
          <a:ext cx="3519488" cy="285750"/>
        </p:xfrm>
        <a:graphic>
          <a:graphicData uri="http://schemas.openxmlformats.org/presentationml/2006/ole">
            <mc:AlternateContent xmlns:mc="http://schemas.openxmlformats.org/markup-compatibility/2006">
              <mc:Choice xmlns:v="urn:schemas-microsoft-com:vml" Requires="v">
                <p:oleObj spid="_x0000_s127401" name="משוואה" r:id="rId13" imgW="2222280" imgH="164880" progId="Equation.3">
                  <p:embed/>
                </p:oleObj>
              </mc:Choice>
              <mc:Fallback>
                <p:oleObj name="משוואה" r:id="rId13" imgW="222228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 y="1500188"/>
                        <a:ext cx="3519488"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Rectangle 42"/>
          <p:cNvSpPr/>
          <p:nvPr/>
        </p:nvSpPr>
        <p:spPr>
          <a:xfrm>
            <a:off x="285720" y="1357298"/>
            <a:ext cx="371477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40747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Note: </a:t>
            </a:r>
            <a:r>
              <a:rPr lang="en-US" dirty="0" smtClean="0"/>
              <a:t>Some ambiguous grammars may have an unambiguous equivalent grammar</a:t>
            </a:r>
          </a:p>
          <a:p>
            <a:r>
              <a:rPr lang="en-US" b="1" dirty="0" smtClean="0"/>
              <a:t>But: </a:t>
            </a:r>
            <a:r>
              <a:rPr lang="en-US" dirty="0" smtClean="0"/>
              <a:t>There exist </a:t>
            </a:r>
            <a:r>
              <a:rPr lang="en-US" dirty="0" smtClean="0">
                <a:solidFill>
                  <a:srgbClr val="C00000"/>
                </a:solidFill>
              </a:rPr>
              <a:t>Inherently Ambiguous Grammars</a:t>
            </a:r>
            <a:r>
              <a:rPr lang="en-US" dirty="0" smtClean="0"/>
              <a:t>, i.e. an ambiguous grammar that does not have an equivalent unambiguous one</a:t>
            </a:r>
            <a:endParaRPr lang="en-US" b="1" u="sng" dirty="0" smtClean="0"/>
          </a:p>
        </p:txBody>
      </p:sp>
      <p:sp>
        <p:nvSpPr>
          <p:cNvPr id="2" name="Title 1"/>
          <p:cNvSpPr>
            <a:spLocks noGrp="1"/>
          </p:cNvSpPr>
          <p:nvPr>
            <p:ph type="title"/>
          </p:nvPr>
        </p:nvSpPr>
        <p:spPr/>
        <p:txBody>
          <a:bodyPr>
            <a:normAutofit/>
          </a:bodyPr>
          <a:lstStyle/>
          <a:p>
            <a:pPr algn="l"/>
            <a:r>
              <a:rPr lang="en-US" dirty="0" smtClean="0"/>
              <a:t>Ambiguity</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1700295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52549"/>
            <a:ext cx="7886700" cy="4643095"/>
          </a:xfrm>
        </p:spPr>
        <p:txBody>
          <a:bodyPr>
            <a:normAutofit fontScale="92500"/>
          </a:bodyPr>
          <a:lstStyle/>
          <a:p>
            <a:pPr marL="514350" indent="-514350">
              <a:lnSpc>
                <a:spcPct val="150000"/>
              </a:lnSpc>
              <a:buNone/>
            </a:pPr>
            <a:r>
              <a:rPr lang="en-US" b="1" dirty="0" smtClean="0"/>
              <a:t>Q: </a:t>
            </a:r>
            <a:r>
              <a:rPr lang="en-US" dirty="0" smtClean="0"/>
              <a:t>From a computational point of view, how strong are context free languages?</a:t>
            </a:r>
          </a:p>
          <a:p>
            <a:pPr marL="514350" indent="-514350">
              <a:lnSpc>
                <a:spcPct val="150000"/>
              </a:lnSpc>
              <a:buNone/>
            </a:pPr>
            <a:r>
              <a:rPr lang="en-US" b="1" dirty="0" smtClean="0"/>
              <a:t>A:</a:t>
            </a:r>
            <a:r>
              <a:rPr lang="en-US" dirty="0" smtClean="0"/>
              <a:t> Since the language                                            is not regular and it is CF, we conclude that</a:t>
            </a:r>
            <a:br>
              <a:rPr lang="en-US" dirty="0" smtClean="0"/>
            </a:br>
            <a:r>
              <a:rPr lang="en-US" dirty="0" smtClean="0"/>
              <a:t>                     </a:t>
            </a:r>
            <a:endParaRPr lang="en-US" b="1" dirty="0" smtClean="0"/>
          </a:p>
          <a:p>
            <a:pPr marL="514350" indent="-514350">
              <a:lnSpc>
                <a:spcPct val="150000"/>
              </a:lnSpc>
              <a:buNone/>
            </a:pPr>
            <a:r>
              <a:rPr lang="en-US" b="1" dirty="0" smtClean="0"/>
              <a:t>Q: </a:t>
            </a:r>
            <a:r>
              <a:rPr lang="en-US" dirty="0" smtClean="0"/>
              <a:t>Can one prove                             ?</a:t>
            </a:r>
          </a:p>
          <a:p>
            <a:pPr marL="514350" indent="-514350">
              <a:lnSpc>
                <a:spcPct val="150000"/>
              </a:lnSpc>
              <a:buNone/>
            </a:pPr>
            <a:r>
              <a:rPr lang="en-US" b="1" dirty="0" smtClean="0"/>
              <a:t>A:</a:t>
            </a:r>
            <a:r>
              <a:rPr lang="en-US" dirty="0" smtClean="0"/>
              <a:t> Yes</a:t>
            </a:r>
          </a:p>
          <a:p>
            <a:pPr marL="514350" indent="-514350">
              <a:lnSpc>
                <a:spcPct val="150000"/>
              </a:lnSpc>
              <a:buNone/>
            </a:pPr>
            <a:endParaRPr lang="en-US" dirty="0"/>
          </a:p>
        </p:txBody>
      </p:sp>
      <p:sp>
        <p:nvSpPr>
          <p:cNvPr id="2" name="Title 1"/>
          <p:cNvSpPr>
            <a:spLocks noGrp="1"/>
          </p:cNvSpPr>
          <p:nvPr>
            <p:ph type="title"/>
          </p:nvPr>
        </p:nvSpPr>
        <p:spPr/>
        <p:txBody>
          <a:bodyPr>
            <a:normAutofit/>
          </a:bodyPr>
          <a:lstStyle/>
          <a:p>
            <a:pPr algn="l"/>
            <a:r>
              <a:rPr lang="en-US" dirty="0" smtClean="0"/>
              <a:t>Discussion</a:t>
            </a:r>
            <a:endParaRPr lang="en-US" dirty="0"/>
          </a:p>
        </p:txBody>
      </p:sp>
      <p:graphicFrame>
        <p:nvGraphicFramePr>
          <p:cNvPr id="285698" name="Object 2"/>
          <p:cNvGraphicFramePr>
            <a:graphicFrameLocks noChangeAspect="1"/>
          </p:cNvGraphicFramePr>
          <p:nvPr>
            <p:extLst>
              <p:ext uri="{D42A27DB-BD31-4B8C-83A1-F6EECF244321}">
                <p14:modId xmlns:p14="http://schemas.microsoft.com/office/powerpoint/2010/main" val="2413659693"/>
              </p:ext>
            </p:extLst>
          </p:nvPr>
        </p:nvGraphicFramePr>
        <p:xfrm>
          <a:off x="3581280" y="2715240"/>
          <a:ext cx="3252788" cy="617537"/>
        </p:xfrm>
        <a:graphic>
          <a:graphicData uri="http://schemas.openxmlformats.org/presentationml/2006/ole">
            <mc:AlternateContent xmlns:mc="http://schemas.openxmlformats.org/markup-compatibility/2006">
              <mc:Choice xmlns:v="urn:schemas-microsoft-com:vml" Requires="v">
                <p:oleObj spid="_x0000_s128158" name="משוואה" r:id="rId3" imgW="1054080" imgH="228600" progId="Equation.3">
                  <p:embed/>
                </p:oleObj>
              </mc:Choice>
              <mc:Fallback>
                <p:oleObj name="משוואה" r:id="rId3" imgW="1054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280" y="2715240"/>
                        <a:ext cx="3252788"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5699" name="Object 2"/>
          <p:cNvGraphicFramePr>
            <a:graphicFrameLocks noChangeAspect="1"/>
          </p:cNvGraphicFramePr>
          <p:nvPr>
            <p:extLst>
              <p:ext uri="{D42A27DB-BD31-4B8C-83A1-F6EECF244321}">
                <p14:modId xmlns:p14="http://schemas.microsoft.com/office/powerpoint/2010/main" val="23694266"/>
              </p:ext>
            </p:extLst>
          </p:nvPr>
        </p:nvGraphicFramePr>
        <p:xfrm>
          <a:off x="6324600" y="3378222"/>
          <a:ext cx="2117725" cy="481013"/>
        </p:xfrm>
        <a:graphic>
          <a:graphicData uri="http://schemas.openxmlformats.org/presentationml/2006/ole">
            <mc:AlternateContent xmlns:mc="http://schemas.openxmlformats.org/markup-compatibility/2006">
              <mc:Choice xmlns:v="urn:schemas-microsoft-com:vml" Requires="v">
                <p:oleObj spid="_x0000_s128159" name="משוואה" r:id="rId5" imgW="685800" imgH="177480" progId="Equation.3">
                  <p:embed/>
                </p:oleObj>
              </mc:Choice>
              <mc:Fallback>
                <p:oleObj name="משוואה" r:id="rId5" imgW="6858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378222"/>
                        <a:ext cx="2117725"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5700" name="Object 2"/>
          <p:cNvGraphicFramePr>
            <a:graphicFrameLocks noChangeAspect="1"/>
          </p:cNvGraphicFramePr>
          <p:nvPr>
            <p:extLst>
              <p:ext uri="{D42A27DB-BD31-4B8C-83A1-F6EECF244321}">
                <p14:modId xmlns:p14="http://schemas.microsoft.com/office/powerpoint/2010/main" val="3861671537"/>
              </p:ext>
            </p:extLst>
          </p:nvPr>
        </p:nvGraphicFramePr>
        <p:xfrm>
          <a:off x="3123240" y="4724400"/>
          <a:ext cx="2117725" cy="481013"/>
        </p:xfrm>
        <a:graphic>
          <a:graphicData uri="http://schemas.openxmlformats.org/presentationml/2006/ole">
            <mc:AlternateContent xmlns:mc="http://schemas.openxmlformats.org/markup-compatibility/2006">
              <mc:Choice xmlns:v="urn:schemas-microsoft-com:vml" Requires="v">
                <p:oleObj spid="_x0000_s128160" name="משוואה" r:id="rId7" imgW="685800" imgH="177480" progId="Equation.3">
                  <p:embed/>
                </p:oleObj>
              </mc:Choice>
              <mc:Fallback>
                <p:oleObj name="משוואה" r:id="rId7" imgW="6858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3240" y="4724400"/>
                        <a:ext cx="2117725"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28748456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31954"/>
            <a:ext cx="8134350" cy="4643095"/>
          </a:xfrm>
        </p:spPr>
        <p:txBody>
          <a:bodyPr>
            <a:normAutofit fontScale="92500"/>
          </a:bodyPr>
          <a:lstStyle/>
          <a:p>
            <a:pPr marL="514350" indent="-514350">
              <a:lnSpc>
                <a:spcPct val="150000"/>
              </a:lnSpc>
              <a:buNone/>
            </a:pPr>
            <a:r>
              <a:rPr lang="en-US" b="1" dirty="0" smtClean="0"/>
              <a:t>Q:</a:t>
            </a:r>
            <a:r>
              <a:rPr lang="en-US" dirty="0" smtClean="0"/>
              <a:t> A language is regular if it is recognized by a DFA (or NFA). Does there exist a type of machine that characterizes CFL?</a:t>
            </a:r>
          </a:p>
          <a:p>
            <a:pPr marL="514350" indent="-514350">
              <a:lnSpc>
                <a:spcPct val="150000"/>
              </a:lnSpc>
              <a:buNone/>
            </a:pPr>
            <a:r>
              <a:rPr lang="en-US" b="1" dirty="0" smtClean="0"/>
              <a:t>A:</a:t>
            </a:r>
            <a:r>
              <a:rPr lang="en-US" dirty="0" smtClean="0"/>
              <a:t> Yes, those are the </a:t>
            </a:r>
            <a:r>
              <a:rPr lang="en-US" dirty="0" smtClean="0">
                <a:solidFill>
                  <a:srgbClr val="C00000"/>
                </a:solidFill>
              </a:rPr>
              <a:t>Push-Down Automata </a:t>
            </a:r>
            <a:r>
              <a:rPr lang="en-US" dirty="0" smtClean="0"/>
              <a:t>(Next </a:t>
            </a:r>
            <a:r>
              <a:rPr lang="en-US" smtClean="0"/>
              <a:t>Lecture)</a:t>
            </a:r>
            <a:endParaRPr lang="en-US" b="1" dirty="0" smtClean="0"/>
          </a:p>
          <a:p>
            <a:pPr marL="514350" indent="-514350">
              <a:lnSpc>
                <a:spcPct val="150000"/>
              </a:lnSpc>
              <a:buNone/>
            </a:pPr>
            <a:r>
              <a:rPr lang="en-US" b="1" dirty="0" smtClean="0"/>
              <a:t>Q: </a:t>
            </a:r>
            <a:r>
              <a:rPr lang="en-US" dirty="0" smtClean="0"/>
              <a:t>Can one prove a language not to be CFL ?</a:t>
            </a:r>
          </a:p>
          <a:p>
            <a:pPr marL="514350" indent="-514350">
              <a:lnSpc>
                <a:spcPct val="150000"/>
              </a:lnSpc>
              <a:buNone/>
            </a:pPr>
            <a:r>
              <a:rPr lang="en-US" b="1" dirty="0" smtClean="0"/>
              <a:t>A:</a:t>
            </a:r>
            <a:r>
              <a:rPr lang="en-US" dirty="0" smtClean="0"/>
              <a:t> Yes, by the </a:t>
            </a:r>
            <a:r>
              <a:rPr lang="en-US" dirty="0" smtClean="0">
                <a:solidFill>
                  <a:srgbClr val="C00000"/>
                </a:solidFill>
              </a:rPr>
              <a:t>Pumping Lemma for CFL-s </a:t>
            </a:r>
            <a:r>
              <a:rPr lang="en-US" dirty="0" smtClean="0"/>
              <a:t>. For example:                                          is not CFL</a:t>
            </a:r>
          </a:p>
        </p:txBody>
      </p:sp>
      <p:sp>
        <p:nvSpPr>
          <p:cNvPr id="2" name="Title 1"/>
          <p:cNvSpPr>
            <a:spLocks noGrp="1"/>
          </p:cNvSpPr>
          <p:nvPr>
            <p:ph type="title"/>
          </p:nvPr>
        </p:nvSpPr>
        <p:spPr/>
        <p:txBody>
          <a:bodyPr>
            <a:normAutofit/>
          </a:bodyPr>
          <a:lstStyle/>
          <a:p>
            <a:pPr algn="l"/>
            <a:r>
              <a:rPr lang="en-US" dirty="0" smtClean="0"/>
              <a:t>Discussion</a:t>
            </a:r>
            <a:endParaRPr lang="en-US" dirty="0"/>
          </a:p>
        </p:txBody>
      </p:sp>
      <p:graphicFrame>
        <p:nvGraphicFramePr>
          <p:cNvPr id="286725" name="Object 2"/>
          <p:cNvGraphicFramePr>
            <a:graphicFrameLocks noChangeAspect="1"/>
          </p:cNvGraphicFramePr>
          <p:nvPr>
            <p:extLst>
              <p:ext uri="{D42A27DB-BD31-4B8C-83A1-F6EECF244321}">
                <p14:modId xmlns:p14="http://schemas.microsoft.com/office/powerpoint/2010/main" val="2471326998"/>
              </p:ext>
            </p:extLst>
          </p:nvPr>
        </p:nvGraphicFramePr>
        <p:xfrm>
          <a:off x="2769393" y="5359570"/>
          <a:ext cx="3605213" cy="617538"/>
        </p:xfrm>
        <a:graphic>
          <a:graphicData uri="http://schemas.openxmlformats.org/presentationml/2006/ole">
            <mc:AlternateContent xmlns:mc="http://schemas.openxmlformats.org/markup-compatibility/2006">
              <mc:Choice xmlns:v="urn:schemas-microsoft-com:vml" Requires="v">
                <p:oleObj spid="_x0000_s129078" name="משוואה" r:id="rId3" imgW="1168200" imgH="228600" progId="Equation.3">
                  <p:embed/>
                </p:oleObj>
              </mc:Choice>
              <mc:Fallback>
                <p:oleObj name="משוואה" r:id="rId3" imgW="1168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393" y="5359570"/>
                        <a:ext cx="3605213"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6377507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5.2 </a:t>
            </a:r>
            <a:r>
              <a:rPr lang="en-US" sz="4800" dirty="0"/>
              <a:t>Push Down Automata</a:t>
            </a:r>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4282650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M</a:t>
            </a:r>
            <a:r>
              <a:rPr lang="id-ID" dirty="0" err="1" smtClean="0"/>
              <a:t>odels</a:t>
            </a:r>
            <a:r>
              <a:rPr lang="id-ID" dirty="0" smtClean="0"/>
              <a:t> of </a:t>
            </a:r>
            <a:r>
              <a:rPr lang="en-US" dirty="0" smtClean="0"/>
              <a:t>C</a:t>
            </a:r>
            <a:r>
              <a:rPr lang="id-ID" dirty="0" err="1" smtClean="0"/>
              <a:t>omputation</a:t>
            </a:r>
            <a:endParaRPr lang="id-ID" dirty="0"/>
          </a:p>
        </p:txBody>
      </p:sp>
      <p:graphicFrame>
        <p:nvGraphicFramePr>
          <p:cNvPr id="5" name="Table 4"/>
          <p:cNvGraphicFramePr>
            <a:graphicFrameLocks noGrp="1"/>
          </p:cNvGraphicFramePr>
          <p:nvPr>
            <p:extLst/>
          </p:nvPr>
        </p:nvGraphicFramePr>
        <p:xfrm>
          <a:off x="152401" y="1543249"/>
          <a:ext cx="8839198" cy="4754880"/>
        </p:xfrm>
        <a:graphic>
          <a:graphicData uri="http://schemas.openxmlformats.org/drawingml/2006/table">
            <a:tbl>
              <a:tblPr firstRow="1" bandRow="1">
                <a:tableStyleId>{073A0DAA-6AF3-43AB-8588-CEC1D06C72B9}</a:tableStyleId>
              </a:tblPr>
              <a:tblGrid>
                <a:gridCol w="1828799"/>
                <a:gridCol w="1981200"/>
                <a:gridCol w="1828800"/>
                <a:gridCol w="3200399"/>
              </a:tblGrid>
              <a:tr h="762000">
                <a:tc>
                  <a:txBody>
                    <a:bodyPr/>
                    <a:lstStyle/>
                    <a:p>
                      <a:pPr algn="l"/>
                      <a:r>
                        <a:rPr lang="en-US" sz="2000" dirty="0" smtClean="0"/>
                        <a:t>Model</a:t>
                      </a:r>
                      <a:endParaRPr lang="en-US" sz="2000" dirty="0"/>
                    </a:p>
                  </a:txBody>
                  <a:tcPr anchor="ctr"/>
                </a:tc>
                <a:tc>
                  <a:txBody>
                    <a:bodyPr/>
                    <a:lstStyle/>
                    <a:p>
                      <a:pPr algn="l"/>
                      <a:r>
                        <a:rPr lang="en-US" sz="2000" dirty="0" smtClean="0"/>
                        <a:t>Language</a:t>
                      </a:r>
                      <a:r>
                        <a:rPr lang="en-US" sz="2000" baseline="0" dirty="0" smtClean="0"/>
                        <a:t> Recognition</a:t>
                      </a:r>
                      <a:endParaRPr lang="en-US" sz="2000" dirty="0"/>
                    </a:p>
                  </a:txBody>
                  <a:tcPr anchor="ctr"/>
                </a:tc>
                <a:tc>
                  <a:txBody>
                    <a:bodyPr/>
                    <a:lstStyle/>
                    <a:p>
                      <a:pPr algn="l"/>
                      <a:r>
                        <a:rPr lang="en-US" sz="2000" dirty="0" smtClean="0"/>
                        <a:t>Memory Management</a:t>
                      </a:r>
                      <a:endParaRPr lang="en-US" sz="2000" dirty="0"/>
                    </a:p>
                  </a:txBody>
                  <a:tcPr anchor="ctr"/>
                </a:tc>
                <a:tc>
                  <a:txBody>
                    <a:bodyPr/>
                    <a:lstStyle/>
                    <a:p>
                      <a:pPr algn="l"/>
                      <a:r>
                        <a:rPr lang="en-US" sz="2000" dirty="0" smtClean="0"/>
                        <a:t>Implementation</a:t>
                      </a:r>
                      <a:endParaRPr lang="en-US" sz="2000" dirty="0"/>
                    </a:p>
                  </a:txBody>
                  <a:tcPr anchor="ctr"/>
                </a:tc>
              </a:tr>
              <a:tr h="1066800">
                <a:tc>
                  <a:txBody>
                    <a:bodyPr/>
                    <a:lstStyle/>
                    <a:p>
                      <a:pPr algn="l"/>
                      <a:r>
                        <a:rPr lang="en-US" sz="2000" b="1" dirty="0" smtClean="0"/>
                        <a:t>Finite Automata</a:t>
                      </a:r>
                      <a:endParaRPr lang="en-US" sz="2000" b="1" dirty="0"/>
                    </a:p>
                  </a:txBody>
                  <a:tcPr anchor="ctr"/>
                </a:tc>
                <a:tc>
                  <a:txBody>
                    <a:bodyPr/>
                    <a:lstStyle/>
                    <a:p>
                      <a:pPr algn="l"/>
                      <a:r>
                        <a:rPr lang="en-US" sz="2000" dirty="0" smtClean="0"/>
                        <a:t>Regular Languages</a:t>
                      </a:r>
                      <a:endParaRPr lang="en-US" sz="2000" dirty="0"/>
                    </a:p>
                  </a:txBody>
                  <a:tcPr anchor="ctr"/>
                </a:tc>
                <a:tc>
                  <a:txBody>
                    <a:bodyPr/>
                    <a:lstStyle/>
                    <a:p>
                      <a:pPr algn="l"/>
                      <a:r>
                        <a:rPr lang="en-US" sz="2000" dirty="0" smtClean="0"/>
                        <a:t>No temporary memory </a:t>
                      </a:r>
                    </a:p>
                  </a:txBody>
                  <a:tcPr anchor="ctr"/>
                </a:tc>
                <a:tc>
                  <a:txBody>
                    <a:bodyPr/>
                    <a:lstStyle/>
                    <a:p>
                      <a:pPr algn="l"/>
                      <a:r>
                        <a:rPr lang="en-US" sz="2000" dirty="0" smtClean="0"/>
                        <a:t>Elevators, Vending Machines, Traffic Light,</a:t>
                      </a:r>
                      <a:r>
                        <a:rPr lang="en-US" sz="2000" baseline="0" dirty="0" smtClean="0"/>
                        <a:t> Neural Network</a:t>
                      </a:r>
                      <a:r>
                        <a:rPr lang="en-US" sz="2000" dirty="0" smtClean="0"/>
                        <a:t/>
                      </a:r>
                      <a:br>
                        <a:rPr lang="en-US" sz="2000" dirty="0" smtClean="0"/>
                      </a:br>
                      <a:r>
                        <a:rPr lang="en-US" sz="2000" dirty="0" smtClean="0"/>
                        <a:t>(</a:t>
                      </a:r>
                      <a:r>
                        <a:rPr lang="en-US" sz="2000" dirty="0" smtClean="0">
                          <a:solidFill>
                            <a:srgbClr val="C00000"/>
                          </a:solidFill>
                        </a:rPr>
                        <a:t>small computing </a:t>
                      </a:r>
                      <a:r>
                        <a:rPr lang="en-US" sz="2000" dirty="0" smtClean="0"/>
                        <a:t>power)</a:t>
                      </a:r>
                    </a:p>
                  </a:txBody>
                  <a:tcPr anchor="ctr"/>
                </a:tc>
              </a:tr>
              <a:tr h="1066800">
                <a:tc>
                  <a:txBody>
                    <a:bodyPr/>
                    <a:lstStyle/>
                    <a:p>
                      <a:pPr algn="l"/>
                      <a:r>
                        <a:rPr lang="en-US" sz="2000" b="1" dirty="0" smtClean="0"/>
                        <a:t>Pushdown Automata</a:t>
                      </a:r>
                      <a:endParaRPr lang="en-US" sz="2000" b="1" dirty="0"/>
                    </a:p>
                  </a:txBody>
                  <a:tcPr anchor="ctr"/>
                </a:tc>
                <a:tc>
                  <a:txBody>
                    <a:bodyPr/>
                    <a:lstStyle/>
                    <a:p>
                      <a:pPr algn="l"/>
                      <a:r>
                        <a:rPr lang="en-US" sz="2000" dirty="0" smtClean="0"/>
                        <a:t>Context-free Languages</a:t>
                      </a:r>
                      <a:endParaRPr lang="en-US" sz="2000" b="1" dirty="0"/>
                    </a:p>
                  </a:txBody>
                  <a:tcPr anchor="ctr"/>
                </a:tc>
                <a:tc>
                  <a:txBody>
                    <a:bodyPr/>
                    <a:lstStyle/>
                    <a:p>
                      <a:pPr algn="l"/>
                      <a:r>
                        <a:rPr lang="en-US" sz="2000" b="0" dirty="0" smtClean="0"/>
                        <a:t>Stack</a:t>
                      </a:r>
                      <a:endParaRPr lang="en-US" sz="2000" b="0" dirty="0"/>
                    </a:p>
                  </a:txBody>
                  <a:tcPr anchor="ctr"/>
                </a:tc>
                <a:tc>
                  <a:txBody>
                    <a:bodyPr/>
                    <a:lstStyle/>
                    <a:p>
                      <a:pPr algn="l"/>
                      <a:r>
                        <a:rPr lang="en-US" sz="2000" b="0" dirty="0" smtClean="0"/>
                        <a:t>Compilers for Programming Languages</a:t>
                      </a:r>
                      <a:br>
                        <a:rPr lang="en-US" sz="2000" b="0" dirty="0" smtClean="0"/>
                      </a:br>
                      <a:r>
                        <a:rPr lang="en-US" sz="2000" b="0" dirty="0" smtClean="0"/>
                        <a:t>(</a:t>
                      </a:r>
                      <a:r>
                        <a:rPr lang="en-US" sz="2000" b="0" dirty="0" smtClean="0">
                          <a:solidFill>
                            <a:srgbClr val="C00000"/>
                          </a:solidFill>
                        </a:rPr>
                        <a:t>medium computing </a:t>
                      </a:r>
                      <a:r>
                        <a:rPr lang="en-US" sz="2000" b="0" dirty="0" smtClean="0"/>
                        <a:t>power)</a:t>
                      </a:r>
                    </a:p>
                  </a:txBody>
                  <a:tcPr anchor="ctr"/>
                </a:tc>
              </a:tr>
              <a:tr h="1356360">
                <a:tc>
                  <a:txBody>
                    <a:bodyPr/>
                    <a:lstStyle/>
                    <a:p>
                      <a:pPr algn="l"/>
                      <a:r>
                        <a:rPr lang="en-US" sz="2000" b="1" dirty="0" smtClean="0"/>
                        <a:t>Turing machine</a:t>
                      </a:r>
                      <a:endParaRPr lang="en-US" sz="2000" b="1" dirty="0"/>
                    </a:p>
                  </a:txBody>
                  <a:tcPr anchor="ctr"/>
                </a:tc>
                <a:tc>
                  <a:txBody>
                    <a:bodyPr/>
                    <a:lstStyle/>
                    <a:p>
                      <a:pPr algn="l"/>
                      <a:r>
                        <a:rPr lang="en-US" sz="2000" dirty="0" smtClean="0">
                          <a:solidFill>
                            <a:schemeClr val="tx1"/>
                          </a:solidFill>
                        </a:rPr>
                        <a:t>Unrestricted Grammar, Lambda Calculus</a:t>
                      </a:r>
                    </a:p>
                    <a:p>
                      <a:pPr algn="l"/>
                      <a:r>
                        <a:rPr lang="en-US" sz="2000" dirty="0" smtClean="0">
                          <a:solidFill>
                            <a:schemeClr val="tx1"/>
                          </a:solidFill>
                        </a:rPr>
                        <a:t>(Computable</a:t>
                      </a:r>
                      <a:r>
                        <a:rPr lang="en-US" sz="2000" baseline="0" dirty="0" smtClean="0">
                          <a:solidFill>
                            <a:schemeClr val="tx1"/>
                          </a:solidFill>
                        </a:rPr>
                        <a:t> Languages)</a:t>
                      </a:r>
                      <a:endParaRPr lang="en-US" sz="2000" dirty="0">
                        <a:solidFill>
                          <a:schemeClr val="tx1"/>
                        </a:solidFill>
                      </a:endParaRPr>
                    </a:p>
                  </a:txBody>
                  <a:tcPr anchor="ctr"/>
                </a:tc>
                <a:tc>
                  <a:txBody>
                    <a:bodyPr/>
                    <a:lstStyle/>
                    <a:p>
                      <a:pPr algn="l"/>
                      <a:r>
                        <a:rPr lang="en-US" sz="2000" dirty="0" smtClean="0">
                          <a:solidFill>
                            <a:schemeClr val="tx1"/>
                          </a:solidFill>
                        </a:rPr>
                        <a:t>Random access memory</a:t>
                      </a:r>
                    </a:p>
                  </a:txBody>
                  <a:tcPr anchor="ctr"/>
                </a:tc>
                <a:tc>
                  <a:txBody>
                    <a:bodyPr/>
                    <a:lstStyle/>
                    <a:p>
                      <a:pPr algn="l"/>
                      <a:r>
                        <a:rPr lang="en-US" sz="2000" dirty="0" smtClean="0">
                          <a:solidFill>
                            <a:schemeClr val="tx1"/>
                          </a:solidFill>
                        </a:rPr>
                        <a:t>Any Algorithm</a:t>
                      </a:r>
                      <a:br>
                        <a:rPr lang="en-US" sz="2000" dirty="0" smtClean="0">
                          <a:solidFill>
                            <a:schemeClr val="tx1"/>
                          </a:solidFill>
                        </a:rPr>
                      </a:br>
                      <a:r>
                        <a:rPr lang="en-US" sz="2000" dirty="0" smtClean="0">
                          <a:solidFill>
                            <a:schemeClr val="tx1"/>
                          </a:solidFill>
                        </a:rPr>
                        <a:t>(</a:t>
                      </a:r>
                      <a:r>
                        <a:rPr lang="en-US" sz="2000" dirty="0" smtClean="0">
                          <a:solidFill>
                            <a:srgbClr val="C00000"/>
                          </a:solidFill>
                        </a:rPr>
                        <a:t>highest computing </a:t>
                      </a:r>
                      <a:r>
                        <a:rPr lang="en-US" sz="2000" dirty="0" smtClean="0">
                          <a:solidFill>
                            <a:schemeClr val="tx1"/>
                          </a:solidFill>
                        </a:rPr>
                        <a:t>power)</a:t>
                      </a:r>
                    </a:p>
                  </a:txBody>
                  <a:tcPr anchor="ct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4978987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In this lecture we introduce </a:t>
            </a:r>
            <a:r>
              <a:rPr lang="en-US" dirty="0" smtClean="0">
                <a:solidFill>
                  <a:srgbClr val="C00000"/>
                </a:solidFill>
              </a:rPr>
              <a:t>Pushdown Automata</a:t>
            </a:r>
            <a:r>
              <a:rPr lang="en-US" dirty="0" smtClean="0"/>
              <a:t>, a computational model equivalent to context free languages</a:t>
            </a:r>
          </a:p>
          <a:p>
            <a:pPr>
              <a:lnSpc>
                <a:spcPct val="120000"/>
              </a:lnSpc>
            </a:pPr>
            <a:r>
              <a:rPr lang="en-US" dirty="0" smtClean="0"/>
              <a:t>A pushdown automata is an NFA </a:t>
            </a:r>
            <a:r>
              <a:rPr lang="en-US" dirty="0" smtClean="0">
                <a:solidFill>
                  <a:srgbClr val="C00000"/>
                </a:solidFill>
              </a:rPr>
              <a:t>augmented with an infinitely large stack</a:t>
            </a:r>
          </a:p>
          <a:p>
            <a:pPr>
              <a:lnSpc>
                <a:spcPct val="120000"/>
              </a:lnSpc>
            </a:pPr>
            <a:r>
              <a:rPr lang="en-US" dirty="0" smtClean="0"/>
              <a:t>The additional memory enables recognition of some non regular languages</a:t>
            </a:r>
          </a:p>
        </p:txBody>
      </p:sp>
      <p:sp>
        <p:nvSpPr>
          <p:cNvPr id="2" name="Title 1"/>
          <p:cNvSpPr>
            <a:spLocks noGrp="1"/>
          </p:cNvSpPr>
          <p:nvPr>
            <p:ph type="title"/>
          </p:nvPr>
        </p:nvSpPr>
        <p:spPr/>
        <p:txBody>
          <a:bodyPr>
            <a:normAutofit/>
          </a:bodyPr>
          <a:lstStyle/>
          <a:p>
            <a:pPr algn="l"/>
            <a:r>
              <a:rPr lang="en-US" dirty="0" smtClean="0"/>
              <a:t>Introduction and Motivation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42276469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endParaRPr lang="en-US" dirty="0" smtClean="0"/>
          </a:p>
        </p:txBody>
      </p:sp>
      <p:sp>
        <p:nvSpPr>
          <p:cNvPr id="2" name="Title 1"/>
          <p:cNvSpPr>
            <a:spLocks noGrp="1"/>
          </p:cNvSpPr>
          <p:nvPr>
            <p:ph type="title"/>
          </p:nvPr>
        </p:nvSpPr>
        <p:spPr/>
        <p:txBody>
          <a:bodyPr>
            <a:normAutofit/>
          </a:bodyPr>
          <a:lstStyle/>
          <a:p>
            <a:pPr algn="l"/>
            <a:r>
              <a:rPr lang="en-US" dirty="0" smtClean="0"/>
              <a:t>Schematic of a Finite Automaton</a:t>
            </a:r>
            <a:endParaRPr lang="en-US" dirty="0"/>
          </a:p>
        </p:txBody>
      </p:sp>
      <p:grpSp>
        <p:nvGrpSpPr>
          <p:cNvPr id="28" name="Group 27"/>
          <p:cNvGrpSpPr/>
          <p:nvPr/>
        </p:nvGrpSpPr>
        <p:grpSpPr>
          <a:xfrm>
            <a:off x="857224" y="2303498"/>
            <a:ext cx="8501122" cy="1679500"/>
            <a:chOff x="857224" y="2303498"/>
            <a:chExt cx="8501122" cy="1679500"/>
          </a:xfrm>
        </p:grpSpPr>
        <p:sp>
          <p:nvSpPr>
            <p:cNvPr id="8" name="TextBox 7"/>
            <p:cNvSpPr txBox="1"/>
            <p:nvPr/>
          </p:nvSpPr>
          <p:spPr>
            <a:xfrm>
              <a:off x="1071538" y="2643182"/>
              <a:ext cx="2857520" cy="553998"/>
            </a:xfrm>
            <a:prstGeom prst="rect">
              <a:avLst/>
            </a:prstGeom>
            <a:noFill/>
          </p:spPr>
          <p:txBody>
            <a:bodyPr wrap="square" rtlCol="0">
              <a:spAutoFit/>
            </a:bodyPr>
            <a:lstStyle/>
            <a:p>
              <a:r>
                <a:rPr lang="en-US" sz="3000" dirty="0" smtClean="0"/>
                <a:t>Finite control</a:t>
              </a:r>
              <a:endParaRPr lang="en-US" sz="3000" dirty="0"/>
            </a:p>
          </p:txBody>
        </p:sp>
        <p:grpSp>
          <p:nvGrpSpPr>
            <p:cNvPr id="27" name="Group 26"/>
            <p:cNvGrpSpPr/>
            <p:nvPr/>
          </p:nvGrpSpPr>
          <p:grpSpPr>
            <a:xfrm>
              <a:off x="857224" y="2303498"/>
              <a:ext cx="8501122" cy="1679500"/>
              <a:chOff x="857224" y="2357430"/>
              <a:chExt cx="8501122" cy="1679500"/>
            </a:xfrm>
          </p:grpSpPr>
          <p:grpSp>
            <p:nvGrpSpPr>
              <p:cNvPr id="26" name="Group 25"/>
              <p:cNvGrpSpPr/>
              <p:nvPr/>
            </p:nvGrpSpPr>
            <p:grpSpPr>
              <a:xfrm>
                <a:off x="857224" y="2357430"/>
                <a:ext cx="6500858" cy="1676111"/>
                <a:chOff x="857224" y="2357430"/>
                <a:chExt cx="6500858" cy="1676111"/>
              </a:xfrm>
            </p:grpSpPr>
            <p:sp>
              <p:nvSpPr>
                <p:cNvPr id="7" name="Rectangle 6"/>
                <p:cNvSpPr/>
                <p:nvPr/>
              </p:nvSpPr>
              <p:spPr>
                <a:xfrm>
                  <a:off x="857224" y="2357430"/>
                  <a:ext cx="3286148" cy="1643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214942"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4" name="TextBox 13"/>
                <p:cNvSpPr txBox="1"/>
                <p:nvPr/>
              </p:nvSpPr>
              <p:spPr>
                <a:xfrm>
                  <a:off x="6072198" y="3571876"/>
                  <a:ext cx="428628" cy="461665"/>
                </a:xfrm>
                <a:prstGeom prst="rect">
                  <a:avLst/>
                </a:prstGeom>
                <a:noFill/>
                <a:ln w="3175">
                  <a:solidFill>
                    <a:schemeClr val="tx1"/>
                  </a:solidFill>
                </a:ln>
              </p:spPr>
              <p:txBody>
                <a:bodyPr wrap="square" rtlCol="0">
                  <a:spAutoFit/>
                </a:bodyPr>
                <a:lstStyle/>
                <a:p>
                  <a:r>
                    <a:rPr lang="en-US" sz="2400" dirty="0" smtClean="0"/>
                    <a:t>b</a:t>
                  </a:r>
                  <a:endParaRPr lang="en-US" sz="2400" dirty="0"/>
                </a:p>
              </p:txBody>
            </p:sp>
            <p:sp>
              <p:nvSpPr>
                <p:cNvPr id="15" name="TextBox 14"/>
                <p:cNvSpPr txBox="1"/>
                <p:nvPr/>
              </p:nvSpPr>
              <p:spPr>
                <a:xfrm>
                  <a:off x="5643570"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6" name="TextBox 15"/>
                <p:cNvSpPr txBox="1"/>
                <p:nvPr/>
              </p:nvSpPr>
              <p:spPr>
                <a:xfrm>
                  <a:off x="6500826"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7" name="TextBox 16"/>
                <p:cNvSpPr txBox="1"/>
                <p:nvPr/>
              </p:nvSpPr>
              <p:spPr>
                <a:xfrm>
                  <a:off x="6929454" y="3571876"/>
                  <a:ext cx="428628" cy="461665"/>
                </a:xfrm>
                <a:prstGeom prst="rect">
                  <a:avLst/>
                </a:prstGeom>
                <a:noFill/>
                <a:ln w="3175">
                  <a:solidFill>
                    <a:schemeClr val="tx1"/>
                  </a:solidFill>
                </a:ln>
              </p:spPr>
              <p:txBody>
                <a:bodyPr wrap="square" rtlCol="0">
                  <a:spAutoFit/>
                </a:bodyPr>
                <a:lstStyle/>
                <a:p>
                  <a:r>
                    <a:rPr lang="en-US" sz="2400" dirty="0" smtClean="0"/>
                    <a:t>c</a:t>
                  </a:r>
                  <a:endParaRPr lang="en-US" sz="2400" dirty="0"/>
                </a:p>
              </p:txBody>
            </p:sp>
            <p:cxnSp>
              <p:nvCxnSpPr>
                <p:cNvPr id="22" name="Straight Connector 21"/>
                <p:cNvCxnSpPr>
                  <a:stCxn id="7" idx="3"/>
                </p:cNvCxnSpPr>
                <p:nvPr/>
              </p:nvCxnSpPr>
              <p:spPr>
                <a:xfrm flipV="1">
                  <a:off x="4143372" y="3143248"/>
                  <a:ext cx="1285884"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0"/>
                </p:cNvCxnSpPr>
                <p:nvPr/>
              </p:nvCxnSpPr>
              <p:spPr>
                <a:xfrm rot="5400000">
                  <a:off x="5214942" y="335756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500958" y="3482932"/>
                <a:ext cx="1857388" cy="553998"/>
              </a:xfrm>
              <a:prstGeom prst="rect">
                <a:avLst/>
              </a:prstGeom>
              <a:noFill/>
            </p:spPr>
            <p:txBody>
              <a:bodyPr wrap="square" rtlCol="0">
                <a:spAutoFit/>
              </a:bodyPr>
              <a:lstStyle/>
              <a:p>
                <a:r>
                  <a:rPr lang="en-US" sz="3000" dirty="0" smtClean="0"/>
                  <a:t>input</a:t>
                </a:r>
                <a:endParaRPr lang="en-US" sz="3000" dirty="0"/>
              </a:p>
            </p:txBody>
          </p:sp>
        </p:grpSp>
      </p:gr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333800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572000" y="4753285"/>
            <a:ext cx="428628" cy="461665"/>
          </a:xfrm>
          <a:prstGeom prst="rect">
            <a:avLst/>
          </a:prstGeom>
          <a:noFill/>
          <a:ln w="0">
            <a:solidFill>
              <a:schemeClr val="bg1"/>
            </a:solidFill>
          </a:ln>
        </p:spPr>
        <p:txBody>
          <a:bodyPr wrap="square" rtlCol="0">
            <a:spAutoFit/>
          </a:bodyPr>
          <a:lstStyle/>
          <a:p>
            <a:r>
              <a:rPr lang="en-US" sz="2400" dirty="0" smtClean="0"/>
              <a:t>z</a:t>
            </a:r>
            <a:endParaRPr lang="en-US" sz="2400" dirty="0"/>
          </a:p>
        </p:txBody>
      </p:sp>
      <p:sp>
        <p:nvSpPr>
          <p:cNvPr id="3" name="Content Placeholder 2"/>
          <p:cNvSpPr>
            <a:spLocks noGrp="1"/>
          </p:cNvSpPr>
          <p:nvPr>
            <p:ph idx="1"/>
          </p:nvPr>
        </p:nvSpPr>
        <p:spPr/>
        <p:txBody>
          <a:bodyPr>
            <a:normAutofit/>
          </a:bodyPr>
          <a:lstStyle/>
          <a:p>
            <a:pPr marL="514350" indent="-514350">
              <a:lnSpc>
                <a:spcPct val="120000"/>
              </a:lnSpc>
              <a:buNone/>
            </a:pPr>
            <a:endParaRPr lang="en-US" dirty="0" smtClean="0"/>
          </a:p>
        </p:txBody>
      </p:sp>
      <p:sp>
        <p:nvSpPr>
          <p:cNvPr id="2" name="Title 1"/>
          <p:cNvSpPr>
            <a:spLocks noGrp="1"/>
          </p:cNvSpPr>
          <p:nvPr>
            <p:ph type="title"/>
          </p:nvPr>
        </p:nvSpPr>
        <p:spPr/>
        <p:txBody>
          <a:bodyPr>
            <a:normAutofit fontScale="90000"/>
          </a:bodyPr>
          <a:lstStyle/>
          <a:p>
            <a:pPr algn="l"/>
            <a:r>
              <a:rPr lang="en-US" dirty="0" smtClean="0"/>
              <a:t>Schematic of a Pushdown Automaton</a:t>
            </a:r>
            <a:endParaRPr lang="en-US" dirty="0"/>
          </a:p>
        </p:txBody>
      </p:sp>
      <p:grpSp>
        <p:nvGrpSpPr>
          <p:cNvPr id="5" name="Group 27"/>
          <p:cNvGrpSpPr/>
          <p:nvPr/>
        </p:nvGrpSpPr>
        <p:grpSpPr>
          <a:xfrm>
            <a:off x="857224" y="2303498"/>
            <a:ext cx="6500858" cy="1676111"/>
            <a:chOff x="857224" y="2303498"/>
            <a:chExt cx="6500858" cy="1676111"/>
          </a:xfrm>
        </p:grpSpPr>
        <p:sp>
          <p:nvSpPr>
            <p:cNvPr id="8" name="TextBox 7"/>
            <p:cNvSpPr txBox="1"/>
            <p:nvPr/>
          </p:nvSpPr>
          <p:spPr>
            <a:xfrm>
              <a:off x="1071538" y="2643182"/>
              <a:ext cx="2857520" cy="553998"/>
            </a:xfrm>
            <a:prstGeom prst="rect">
              <a:avLst/>
            </a:prstGeom>
            <a:noFill/>
            <a:ln w="0">
              <a:solidFill>
                <a:schemeClr val="bg1"/>
              </a:solidFill>
            </a:ln>
          </p:spPr>
          <p:txBody>
            <a:bodyPr wrap="square" rtlCol="0">
              <a:spAutoFit/>
            </a:bodyPr>
            <a:lstStyle/>
            <a:p>
              <a:r>
                <a:rPr lang="en-US" sz="3000" dirty="0" smtClean="0"/>
                <a:t>Finite control</a:t>
              </a:r>
              <a:endParaRPr lang="en-US" sz="3000" dirty="0"/>
            </a:p>
          </p:txBody>
        </p:sp>
        <p:grpSp>
          <p:nvGrpSpPr>
            <p:cNvPr id="9" name="Group 25"/>
            <p:cNvGrpSpPr/>
            <p:nvPr/>
          </p:nvGrpSpPr>
          <p:grpSpPr>
            <a:xfrm>
              <a:off x="857224" y="2303498"/>
              <a:ext cx="6500858" cy="1676111"/>
              <a:chOff x="857224" y="2357430"/>
              <a:chExt cx="6500858" cy="1676111"/>
            </a:xfrm>
          </p:grpSpPr>
          <p:sp>
            <p:nvSpPr>
              <p:cNvPr id="7" name="Rectangle 6"/>
              <p:cNvSpPr/>
              <p:nvPr/>
            </p:nvSpPr>
            <p:spPr>
              <a:xfrm>
                <a:off x="857224" y="2357430"/>
                <a:ext cx="3286148" cy="1643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214942" y="3571876"/>
                <a:ext cx="428628" cy="461665"/>
              </a:xfrm>
              <a:prstGeom prst="rect">
                <a:avLst/>
              </a:prstGeom>
              <a:noFill/>
              <a:ln w="3175">
                <a:solidFill>
                  <a:schemeClr val="tx1"/>
                </a:solidFill>
              </a:ln>
            </p:spPr>
            <p:txBody>
              <a:bodyPr wrap="square" rtlCol="0">
                <a:spAutoFit/>
              </a:bodyPr>
              <a:lstStyle/>
              <a:p>
                <a:r>
                  <a:rPr lang="en-US" sz="2400" dirty="0" smtClean="0"/>
                  <a:t>b</a:t>
                </a:r>
                <a:endParaRPr lang="en-US" sz="2400" dirty="0"/>
              </a:p>
            </p:txBody>
          </p:sp>
          <p:sp>
            <p:nvSpPr>
              <p:cNvPr id="14" name="TextBox 13"/>
              <p:cNvSpPr txBox="1"/>
              <p:nvPr/>
            </p:nvSpPr>
            <p:spPr>
              <a:xfrm>
                <a:off x="6072198" y="3571876"/>
                <a:ext cx="428628" cy="461665"/>
              </a:xfrm>
              <a:prstGeom prst="rect">
                <a:avLst/>
              </a:prstGeom>
              <a:noFill/>
              <a:ln w="3175">
                <a:solidFill>
                  <a:schemeClr val="tx1"/>
                </a:solidFill>
              </a:ln>
            </p:spPr>
            <p:txBody>
              <a:bodyPr wrap="square" rtlCol="0">
                <a:spAutoFit/>
              </a:bodyPr>
              <a:lstStyle/>
              <a:p>
                <a:r>
                  <a:rPr lang="en-US" sz="2400" dirty="0" smtClean="0"/>
                  <a:t>c</a:t>
                </a:r>
                <a:endParaRPr lang="en-US" sz="2400" dirty="0"/>
              </a:p>
            </p:txBody>
          </p:sp>
          <p:sp>
            <p:nvSpPr>
              <p:cNvPr id="15" name="TextBox 14"/>
              <p:cNvSpPr txBox="1"/>
              <p:nvPr/>
            </p:nvSpPr>
            <p:spPr>
              <a:xfrm>
                <a:off x="5643570" y="3571876"/>
                <a:ext cx="428628" cy="461665"/>
              </a:xfrm>
              <a:prstGeom prst="rect">
                <a:avLst/>
              </a:prstGeom>
              <a:noFill/>
              <a:ln w="3175">
                <a:solidFill>
                  <a:schemeClr val="tx1"/>
                </a:solidFill>
              </a:ln>
            </p:spPr>
            <p:txBody>
              <a:bodyPr wrap="square" rtlCol="0">
                <a:spAutoFit/>
              </a:bodyPr>
              <a:lstStyle/>
              <a:p>
                <a:r>
                  <a:rPr lang="en-US" sz="2400" dirty="0" smtClean="0"/>
                  <a:t>c</a:t>
                </a:r>
                <a:endParaRPr lang="en-US" sz="2400" dirty="0"/>
              </a:p>
            </p:txBody>
          </p:sp>
          <p:sp>
            <p:nvSpPr>
              <p:cNvPr id="16" name="TextBox 15"/>
              <p:cNvSpPr txBox="1"/>
              <p:nvPr/>
            </p:nvSpPr>
            <p:spPr>
              <a:xfrm>
                <a:off x="6500826"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7" name="TextBox 16"/>
              <p:cNvSpPr txBox="1"/>
              <p:nvPr/>
            </p:nvSpPr>
            <p:spPr>
              <a:xfrm>
                <a:off x="6929454"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cxnSp>
            <p:nvCxnSpPr>
              <p:cNvPr id="22" name="Straight Connector 21"/>
              <p:cNvCxnSpPr>
                <a:stCxn id="7" idx="3"/>
              </p:cNvCxnSpPr>
              <p:nvPr/>
            </p:nvCxnSpPr>
            <p:spPr>
              <a:xfrm flipV="1">
                <a:off x="4143372" y="3143248"/>
                <a:ext cx="1285884"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0"/>
              </p:cNvCxnSpPr>
              <p:nvPr/>
            </p:nvCxnSpPr>
            <p:spPr>
              <a:xfrm rot="5400000">
                <a:off x="5214942" y="3357562"/>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4572000" y="3824591"/>
            <a:ext cx="428628" cy="461665"/>
          </a:xfrm>
          <a:prstGeom prst="rect">
            <a:avLst/>
          </a:prstGeom>
          <a:noFill/>
          <a:ln w="0">
            <a:solidFill>
              <a:schemeClr val="tx1"/>
            </a:solidFill>
          </a:ln>
        </p:spPr>
        <p:txBody>
          <a:bodyPr wrap="square" rtlCol="0">
            <a:spAutoFit/>
          </a:bodyPr>
          <a:lstStyle/>
          <a:p>
            <a:r>
              <a:rPr lang="en-US" sz="2400" dirty="0" smtClean="0"/>
              <a:t>x</a:t>
            </a:r>
            <a:endParaRPr lang="en-US" sz="2400" dirty="0"/>
          </a:p>
        </p:txBody>
      </p:sp>
      <p:sp>
        <p:nvSpPr>
          <p:cNvPr id="19" name="TextBox 18"/>
          <p:cNvSpPr txBox="1"/>
          <p:nvPr/>
        </p:nvSpPr>
        <p:spPr>
          <a:xfrm>
            <a:off x="4572000" y="4286256"/>
            <a:ext cx="428628" cy="461665"/>
          </a:xfrm>
          <a:prstGeom prst="rect">
            <a:avLst/>
          </a:prstGeom>
          <a:noFill/>
          <a:ln w="3175">
            <a:solidFill>
              <a:schemeClr val="tx1"/>
            </a:solidFill>
          </a:ln>
        </p:spPr>
        <p:txBody>
          <a:bodyPr wrap="square" rtlCol="0">
            <a:spAutoFit/>
          </a:bodyPr>
          <a:lstStyle/>
          <a:p>
            <a:r>
              <a:rPr lang="en-US" sz="2400" dirty="0" smtClean="0"/>
              <a:t>y</a:t>
            </a:r>
            <a:endParaRPr lang="en-US" sz="2400" dirty="0"/>
          </a:p>
        </p:txBody>
      </p:sp>
      <p:cxnSp>
        <p:nvCxnSpPr>
          <p:cNvPr id="27" name="Straight Connector 26"/>
          <p:cNvCxnSpPr/>
          <p:nvPr/>
        </p:nvCxnSpPr>
        <p:spPr>
          <a:xfrm rot="5400000">
            <a:off x="4321967" y="4964123"/>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51389" y="4964123"/>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14810" y="5303894"/>
            <a:ext cx="1857388" cy="553998"/>
          </a:xfrm>
          <a:prstGeom prst="rect">
            <a:avLst/>
          </a:prstGeom>
          <a:noFill/>
        </p:spPr>
        <p:txBody>
          <a:bodyPr wrap="square" rtlCol="0">
            <a:spAutoFit/>
          </a:bodyPr>
          <a:lstStyle/>
          <a:p>
            <a:r>
              <a:rPr lang="en-US" sz="3000" dirty="0" smtClean="0"/>
              <a:t>stack</a:t>
            </a:r>
            <a:endParaRPr lang="en-US" sz="3000" dirty="0"/>
          </a:p>
        </p:txBody>
      </p:sp>
      <p:cxnSp>
        <p:nvCxnSpPr>
          <p:cNvPr id="34" name="Straight Connector 33"/>
          <p:cNvCxnSpPr/>
          <p:nvPr/>
        </p:nvCxnSpPr>
        <p:spPr>
          <a:xfrm flipV="1">
            <a:off x="4143372" y="3429000"/>
            <a:ext cx="642942" cy="34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4571206" y="3642520"/>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4566915" y="5178946"/>
            <a:ext cx="454790" cy="130931"/>
          </a:xfrm>
          <a:custGeom>
            <a:avLst/>
            <a:gdLst>
              <a:gd name="connsiteX0" fmla="*/ 5085 w 454790"/>
              <a:gd name="connsiteY0" fmla="*/ 37631 h 130931"/>
              <a:gd name="connsiteX1" fmla="*/ 20075 w 454790"/>
              <a:gd name="connsiteY1" fmla="*/ 97592 h 130931"/>
              <a:gd name="connsiteX2" fmla="*/ 229937 w 454790"/>
              <a:gd name="connsiteY2" fmla="*/ 52621 h 130931"/>
              <a:gd name="connsiteX3" fmla="*/ 244928 w 454790"/>
              <a:gd name="connsiteY3" fmla="*/ 7651 h 130931"/>
              <a:gd name="connsiteX4" fmla="*/ 304888 w 454790"/>
              <a:gd name="connsiteY4" fmla="*/ 22641 h 130931"/>
              <a:gd name="connsiteX5" fmla="*/ 454790 w 454790"/>
              <a:gd name="connsiteY5" fmla="*/ 22641 h 1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90" h="130931">
                <a:moveTo>
                  <a:pt x="5085" y="37631"/>
                </a:moveTo>
                <a:cubicBezTo>
                  <a:pt x="10082" y="57618"/>
                  <a:pt x="0" y="92959"/>
                  <a:pt x="20075" y="97592"/>
                </a:cubicBezTo>
                <a:cubicBezTo>
                  <a:pt x="164541" y="130931"/>
                  <a:pt x="169039" y="113521"/>
                  <a:pt x="229937" y="52621"/>
                </a:cubicBezTo>
                <a:cubicBezTo>
                  <a:pt x="234934" y="37631"/>
                  <a:pt x="230257" y="13519"/>
                  <a:pt x="244928" y="7651"/>
                </a:cubicBezTo>
                <a:cubicBezTo>
                  <a:pt x="264056" y="0"/>
                  <a:pt x="284339" y="21173"/>
                  <a:pt x="304888" y="22641"/>
                </a:cubicBezTo>
                <a:cubicBezTo>
                  <a:pt x="354728" y="26201"/>
                  <a:pt x="404823" y="22641"/>
                  <a:pt x="454790" y="2264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7500958" y="3429000"/>
            <a:ext cx="1857388" cy="553998"/>
          </a:xfrm>
          <a:prstGeom prst="rect">
            <a:avLst/>
          </a:prstGeom>
          <a:noFill/>
        </p:spPr>
        <p:txBody>
          <a:bodyPr wrap="square" rtlCol="0">
            <a:spAutoFit/>
          </a:bodyPr>
          <a:lstStyle/>
          <a:p>
            <a:r>
              <a:rPr lang="en-US" sz="3000" dirty="0" smtClean="0"/>
              <a:t>input</a:t>
            </a:r>
            <a:endParaRPr lang="en-US" sz="3000" dirty="0"/>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40571586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A Pushdown Automata (PDA) can write an unbounded number of </a:t>
            </a:r>
            <a:r>
              <a:rPr lang="en-US" b="1" dirty="0" smtClean="0"/>
              <a:t>Stack Symbols </a:t>
            </a:r>
            <a:r>
              <a:rPr lang="en-US" dirty="0" smtClean="0"/>
              <a:t>on the stack and read these symbols later.</a:t>
            </a:r>
          </a:p>
          <a:p>
            <a:pPr>
              <a:lnSpc>
                <a:spcPct val="120000"/>
              </a:lnSpc>
            </a:pPr>
            <a:r>
              <a:rPr lang="en-US" dirty="0" smtClean="0"/>
              <a:t>Writing a symbol onto the stack is called </a:t>
            </a:r>
            <a:r>
              <a:rPr lang="en-US" b="1" i="1" dirty="0" smtClean="0"/>
              <a:t>pushing</a:t>
            </a:r>
            <a:r>
              <a:rPr lang="en-US" dirty="0" smtClean="0"/>
              <a:t> and it pushes all symbols on the  stack one stack cell down.</a:t>
            </a:r>
          </a:p>
        </p:txBody>
      </p:sp>
      <p:sp>
        <p:nvSpPr>
          <p:cNvPr id="2" name="Title 1"/>
          <p:cNvSpPr>
            <a:spLocks noGrp="1"/>
          </p:cNvSpPr>
          <p:nvPr>
            <p:ph type="title"/>
          </p:nvPr>
        </p:nvSpPr>
        <p:spPr/>
        <p:txBody>
          <a:bodyPr>
            <a:normAutofit/>
          </a:bodyPr>
          <a:lstStyle/>
          <a:p>
            <a:pPr algn="l"/>
            <a:r>
              <a:rPr lang="en-US" dirty="0" smtClean="0"/>
              <a:t>Informal Description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30090584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Removing a symbol off the stack is called </a:t>
            </a:r>
            <a:r>
              <a:rPr lang="en-US" b="1" i="1" dirty="0" smtClean="0"/>
              <a:t>popping </a:t>
            </a:r>
            <a:r>
              <a:rPr lang="en-US" dirty="0" smtClean="0"/>
              <a:t>and every symbol on the stack moves one stack cell up.</a:t>
            </a:r>
          </a:p>
          <a:p>
            <a:pPr>
              <a:lnSpc>
                <a:spcPct val="120000"/>
              </a:lnSpc>
            </a:pPr>
            <a:r>
              <a:rPr lang="en-US" b="1" dirty="0" smtClean="0"/>
              <a:t>Note:</a:t>
            </a:r>
            <a:r>
              <a:rPr lang="en-US" dirty="0" smtClean="0"/>
              <a:t> A PDA can access only the stack’s </a:t>
            </a:r>
            <a:r>
              <a:rPr lang="en-US" b="1" dirty="0" smtClean="0"/>
              <a:t>topmost symbol</a:t>
            </a:r>
            <a:r>
              <a:rPr lang="en-US" dirty="0" smtClean="0"/>
              <a:t> (LIFO).</a:t>
            </a:r>
          </a:p>
        </p:txBody>
      </p:sp>
      <p:sp>
        <p:nvSpPr>
          <p:cNvPr id="2" name="Title 1"/>
          <p:cNvSpPr>
            <a:spLocks noGrp="1"/>
          </p:cNvSpPr>
          <p:nvPr>
            <p:ph type="title"/>
          </p:nvPr>
        </p:nvSpPr>
        <p:spPr/>
        <p:txBody>
          <a:bodyPr>
            <a:normAutofit/>
          </a:bodyPr>
          <a:lstStyle/>
          <a:p>
            <a:pPr algn="l"/>
            <a:r>
              <a:rPr lang="en-US" dirty="0" smtClean="0"/>
              <a:t>Informal Description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3122693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This PDA reads symbols from the input. </a:t>
            </a:r>
          </a:p>
          <a:p>
            <a:pPr>
              <a:lnSpc>
                <a:spcPct val="120000"/>
              </a:lnSpc>
            </a:pPr>
            <a:r>
              <a:rPr lang="en-US" dirty="0" smtClean="0"/>
              <a:t>As each 0 is read, it is pushed onto the stack. </a:t>
            </a:r>
          </a:p>
          <a:p>
            <a:pPr>
              <a:lnSpc>
                <a:spcPct val="120000"/>
              </a:lnSpc>
            </a:pPr>
            <a:r>
              <a:rPr lang="en-US" dirty="0" smtClean="0"/>
              <a:t>As each 1 is read, a 0 is popped from the stack.</a:t>
            </a:r>
          </a:p>
          <a:p>
            <a:pPr>
              <a:lnSpc>
                <a:spcPct val="120000"/>
              </a:lnSpc>
            </a:pPr>
            <a:r>
              <a:rPr lang="en-US" dirty="0" smtClean="0"/>
              <a:t>If the stack becomes empty exactly when the</a:t>
            </a:r>
            <a:br>
              <a:rPr lang="en-US" dirty="0" smtClean="0"/>
            </a:br>
            <a:r>
              <a:rPr lang="en-US" dirty="0" smtClean="0"/>
              <a:t>  last 1 is read – </a:t>
            </a:r>
            <a:r>
              <a:rPr lang="en-US" b="1" dirty="0" smtClean="0"/>
              <a:t>accept</a:t>
            </a:r>
            <a:r>
              <a:rPr lang="en-US" dirty="0" smtClean="0"/>
              <a:t>.</a:t>
            </a:r>
            <a:r>
              <a:rPr lang="en-US" b="1" dirty="0" smtClean="0"/>
              <a:t> </a:t>
            </a:r>
            <a:endParaRPr lang="en-US" dirty="0" smtClean="0"/>
          </a:p>
          <a:p>
            <a:pPr marL="0" indent="0">
              <a:lnSpc>
                <a:spcPct val="120000"/>
              </a:lnSpc>
              <a:buNone/>
            </a:pPr>
            <a:r>
              <a:rPr lang="en-US" dirty="0" smtClean="0"/>
              <a:t>     Otherwise – </a:t>
            </a:r>
            <a:r>
              <a:rPr lang="en-US" b="1" dirty="0" smtClean="0"/>
              <a:t>reject</a:t>
            </a:r>
            <a:r>
              <a:rPr lang="en-US" dirty="0" smtClean="0"/>
              <a:t>.</a:t>
            </a:r>
          </a:p>
        </p:txBody>
      </p:sp>
      <p:sp>
        <p:nvSpPr>
          <p:cNvPr id="2" name="Title 1"/>
          <p:cNvSpPr>
            <a:spLocks noGrp="1"/>
          </p:cNvSpPr>
          <p:nvPr>
            <p:ph type="title"/>
          </p:nvPr>
        </p:nvSpPr>
        <p:spPr/>
        <p:txBody>
          <a:bodyPr>
            <a:normAutofit/>
          </a:bodyPr>
          <a:lstStyle/>
          <a:p>
            <a:pPr algn="l"/>
            <a:r>
              <a:rPr lang="en-US" dirty="0" smtClean="0"/>
              <a:t>A PDA Recognizing_________</a:t>
            </a:r>
            <a:endParaRPr lang="en-US" dirty="0"/>
          </a:p>
        </p:txBody>
      </p:sp>
      <p:graphicFrame>
        <p:nvGraphicFramePr>
          <p:cNvPr id="235522" name="Object 5"/>
          <p:cNvGraphicFramePr>
            <a:graphicFrameLocks noChangeAspect="1"/>
          </p:cNvGraphicFramePr>
          <p:nvPr>
            <p:extLst>
              <p:ext uri="{D42A27DB-BD31-4B8C-83A1-F6EECF244321}">
                <p14:modId xmlns:p14="http://schemas.microsoft.com/office/powerpoint/2010/main" val="1870886233"/>
              </p:ext>
            </p:extLst>
          </p:nvPr>
        </p:nvGraphicFramePr>
        <p:xfrm>
          <a:off x="5105400" y="304800"/>
          <a:ext cx="1870075" cy="685800"/>
        </p:xfrm>
        <a:graphic>
          <a:graphicData uri="http://schemas.openxmlformats.org/presentationml/2006/ole">
            <mc:AlternateContent xmlns:mc="http://schemas.openxmlformats.org/markup-compatibility/2006">
              <mc:Choice xmlns:v="urn:schemas-microsoft-com:vml" Requires="v">
                <p:oleObj spid="_x0000_s131115" name="משוואה" r:id="rId3" imgW="622080" imgH="228600" progId="Equation.3">
                  <p:embed/>
                </p:oleObj>
              </mc:Choice>
              <mc:Fallback>
                <p:oleObj name="משוואה" r:id="rId3" imgW="622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4800"/>
                        <a:ext cx="18700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12571067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4525963"/>
          </a:xfrm>
        </p:spPr>
        <p:txBody>
          <a:bodyPr>
            <a:normAutofit/>
          </a:bodyPr>
          <a:lstStyle/>
          <a:p>
            <a:pPr>
              <a:lnSpc>
                <a:spcPct val="120000"/>
              </a:lnSpc>
            </a:pPr>
            <a:r>
              <a:rPr lang="en-US" dirty="0" smtClean="0"/>
              <a:t>The definition of a PDA does not give a special way to check emptiness.</a:t>
            </a:r>
          </a:p>
          <a:p>
            <a:pPr>
              <a:lnSpc>
                <a:spcPct val="120000"/>
              </a:lnSpc>
            </a:pPr>
            <a:r>
              <a:rPr lang="en-US" dirty="0" smtClean="0"/>
              <a:t>One way to do it is to augment the stack alphabet with a special “emptiness” marker, the symbol $. (</a:t>
            </a:r>
            <a:r>
              <a:rPr lang="en-US" b="1" dirty="0" smtClean="0"/>
              <a:t>Note:</a:t>
            </a:r>
            <a:r>
              <a:rPr lang="en-US" dirty="0" smtClean="0"/>
              <a:t> There is nothing special about $ any other symbol not in the original     can do.) </a:t>
            </a:r>
          </a:p>
        </p:txBody>
      </p:sp>
      <p:sp>
        <p:nvSpPr>
          <p:cNvPr id="2" name="Title 1"/>
          <p:cNvSpPr>
            <a:spLocks noGrp="1"/>
          </p:cNvSpPr>
          <p:nvPr>
            <p:ph type="title"/>
          </p:nvPr>
        </p:nvSpPr>
        <p:spPr/>
        <p:txBody>
          <a:bodyPr>
            <a:normAutofit/>
          </a:bodyPr>
          <a:lstStyle/>
          <a:p>
            <a:pPr algn="l"/>
            <a:r>
              <a:rPr lang="en-US" dirty="0" smtClean="0"/>
              <a:t>Checking Stack Emptiness</a:t>
            </a:r>
            <a:endParaRPr lang="en-US" dirty="0"/>
          </a:p>
        </p:txBody>
      </p:sp>
      <p:graphicFrame>
        <p:nvGraphicFramePr>
          <p:cNvPr id="380929" name="Object 1"/>
          <p:cNvGraphicFramePr>
            <a:graphicFrameLocks noChangeAspect="1"/>
          </p:cNvGraphicFramePr>
          <p:nvPr>
            <p:extLst>
              <p:ext uri="{D42A27DB-BD31-4B8C-83A1-F6EECF244321}">
                <p14:modId xmlns:p14="http://schemas.microsoft.com/office/powerpoint/2010/main" val="443265429"/>
              </p:ext>
            </p:extLst>
          </p:nvPr>
        </p:nvGraphicFramePr>
        <p:xfrm>
          <a:off x="4572000" y="4495800"/>
          <a:ext cx="269875" cy="314325"/>
        </p:xfrm>
        <a:graphic>
          <a:graphicData uri="http://schemas.openxmlformats.org/presentationml/2006/ole">
            <mc:AlternateContent xmlns:mc="http://schemas.openxmlformats.org/markup-compatibility/2006">
              <mc:Choice xmlns:v="urn:schemas-microsoft-com:vml" Requires="v">
                <p:oleObj spid="_x0000_s132139" name="משוואה" r:id="rId3" imgW="126720" imgH="126720" progId="Equation.3">
                  <p:embed/>
                </p:oleObj>
              </mc:Choice>
              <mc:Fallback>
                <p:oleObj name="משוואה" r:id="rId3" imgW="12672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95800"/>
                        <a:ext cx="2698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3605356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4525963"/>
          </a:xfrm>
        </p:spPr>
        <p:txBody>
          <a:bodyPr>
            <a:normAutofit/>
          </a:bodyPr>
          <a:lstStyle/>
          <a:p>
            <a:pPr>
              <a:lnSpc>
                <a:spcPct val="120000"/>
              </a:lnSpc>
            </a:pPr>
            <a:r>
              <a:rPr lang="en-US" dirty="0" smtClean="0"/>
              <a:t>The computation is started by an     transition in which $ is pushed on the stack.</a:t>
            </a:r>
          </a:p>
          <a:p>
            <a:pPr>
              <a:lnSpc>
                <a:spcPct val="120000"/>
              </a:lnSpc>
            </a:pPr>
            <a:r>
              <a:rPr lang="en-US" dirty="0" smtClean="0"/>
              <a:t>If the end marker $ is found on the stack at the end of the computation, it is popped by a single additional     transition after which the automaton “knows” that the stack is empty.</a:t>
            </a:r>
          </a:p>
        </p:txBody>
      </p:sp>
      <p:sp>
        <p:nvSpPr>
          <p:cNvPr id="2" name="Title 1"/>
          <p:cNvSpPr>
            <a:spLocks noGrp="1"/>
          </p:cNvSpPr>
          <p:nvPr>
            <p:ph type="title"/>
          </p:nvPr>
        </p:nvSpPr>
        <p:spPr/>
        <p:txBody>
          <a:bodyPr>
            <a:normAutofit/>
          </a:bodyPr>
          <a:lstStyle/>
          <a:p>
            <a:pPr algn="l"/>
            <a:r>
              <a:rPr lang="en-US" dirty="0" smtClean="0"/>
              <a:t>Checking Stack Emptiness</a:t>
            </a:r>
            <a:endParaRPr lang="en-US" dirty="0"/>
          </a:p>
        </p:txBody>
      </p:sp>
      <p:graphicFrame>
        <p:nvGraphicFramePr>
          <p:cNvPr id="349188" name="Object 4"/>
          <p:cNvGraphicFramePr>
            <a:graphicFrameLocks noChangeAspect="1"/>
          </p:cNvGraphicFramePr>
          <p:nvPr>
            <p:extLst>
              <p:ext uri="{D42A27DB-BD31-4B8C-83A1-F6EECF244321}">
                <p14:modId xmlns:p14="http://schemas.microsoft.com/office/powerpoint/2010/main" val="566274040"/>
              </p:ext>
            </p:extLst>
          </p:nvPr>
        </p:nvGraphicFramePr>
        <p:xfrm>
          <a:off x="8205788" y="3429000"/>
          <a:ext cx="309562" cy="400050"/>
        </p:xfrm>
        <a:graphic>
          <a:graphicData uri="http://schemas.openxmlformats.org/presentationml/2006/ole">
            <mc:AlternateContent xmlns:mc="http://schemas.openxmlformats.org/markup-compatibility/2006">
              <mc:Choice xmlns:v="urn:schemas-microsoft-com:vml" Requires="v">
                <p:oleObj spid="_x0000_s133204" name="משוואה" r:id="rId3" imgW="114120" imgH="126720" progId="Equation.3">
                  <p:embed/>
                </p:oleObj>
              </mc:Choice>
              <mc:Fallback>
                <p:oleObj name="משוואה" r:id="rId3" imgW="11412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5788" y="3429000"/>
                        <a:ext cx="309562"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5" name="Object 4"/>
          <p:cNvGraphicFramePr>
            <a:graphicFrameLocks noChangeAspect="1"/>
          </p:cNvGraphicFramePr>
          <p:nvPr>
            <p:extLst>
              <p:ext uri="{D42A27DB-BD31-4B8C-83A1-F6EECF244321}">
                <p14:modId xmlns:p14="http://schemas.microsoft.com/office/powerpoint/2010/main" val="2509623509"/>
              </p:ext>
            </p:extLst>
          </p:nvPr>
        </p:nvGraphicFramePr>
        <p:xfrm>
          <a:off x="5486400" y="1752600"/>
          <a:ext cx="309562" cy="400050"/>
        </p:xfrm>
        <a:graphic>
          <a:graphicData uri="http://schemas.openxmlformats.org/presentationml/2006/ole">
            <mc:AlternateContent xmlns:mc="http://schemas.openxmlformats.org/markup-compatibility/2006">
              <mc:Choice xmlns:v="urn:schemas-microsoft-com:vml" Requires="v">
                <p:oleObj spid="_x0000_s133205" name="משוואה" r:id="rId5" imgW="114120" imgH="126720" progId="Equation.3">
                  <p:embed/>
                </p:oleObj>
              </mc:Choice>
              <mc:Fallback>
                <p:oleObj name="משוואה" r:id="rId5" imgW="114120" imgH="126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752600"/>
                        <a:ext cx="309562"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11762781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r>
              <a:rPr lang="en-US" dirty="0" smtClean="0"/>
              <a:t>The label of each transition represents the input (left of arrow) and pushed stack symbol (right of the arrow). </a:t>
            </a:r>
          </a:p>
        </p:txBody>
      </p:sp>
      <p:graphicFrame>
        <p:nvGraphicFramePr>
          <p:cNvPr id="33" name="Content Placeholder 61"/>
          <p:cNvGraphicFramePr>
            <a:graphicFrameLocks noChangeAspect="1"/>
          </p:cNvGraphicFramePr>
          <p:nvPr/>
        </p:nvGraphicFramePr>
        <p:xfrm>
          <a:off x="1571604" y="1571612"/>
          <a:ext cx="1417638" cy="388938"/>
        </p:xfrm>
        <a:graphic>
          <a:graphicData uri="http://schemas.openxmlformats.org/presentationml/2006/ole">
            <mc:AlternateContent xmlns:mc="http://schemas.openxmlformats.org/markup-compatibility/2006">
              <mc:Choice xmlns:v="urn:schemas-microsoft-com:vml" Requires="v">
                <p:oleObj spid="_x0000_s134556" name="משוואה" r:id="rId3" imgW="406080" imgH="152280" progId="Equation.3">
                  <p:embed/>
                </p:oleObj>
              </mc:Choice>
              <mc:Fallback>
                <p:oleObj name="משוואה" r:id="rId3" imgW="40608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1571612"/>
                        <a:ext cx="14176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0"/>
          <p:cNvGrpSpPr/>
          <p:nvPr/>
        </p:nvGrpSpPr>
        <p:grpSpPr>
          <a:xfrm>
            <a:off x="785786" y="1571612"/>
            <a:ext cx="3071834" cy="2286016"/>
            <a:chOff x="785786" y="2143116"/>
            <a:chExt cx="3071834" cy="2286016"/>
          </a:xfrm>
        </p:grpSpPr>
        <p:cxnSp>
          <p:nvCxnSpPr>
            <p:cNvPr id="14" name="Straight Arrow Connector 13"/>
            <p:cNvCxnSpPr>
              <a:stCxn id="31" idx="6"/>
              <a:endCxn id="25" idx="2"/>
            </p:cNvCxnSpPr>
            <p:nvPr/>
          </p:nvCxnSpPr>
          <p:spPr>
            <a:xfrm>
              <a:off x="1571604" y="2464587"/>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857224" y="2143116"/>
              <a:ext cx="714380" cy="642942"/>
              <a:chOff x="857224" y="2000240"/>
              <a:chExt cx="714380" cy="642942"/>
            </a:xfrm>
          </p:grpSpPr>
          <p:sp>
            <p:nvSpPr>
              <p:cNvPr id="31" name="Oval 30"/>
              <p:cNvSpPr/>
              <p:nvPr/>
            </p:nvSpPr>
            <p:spPr>
              <a:xfrm>
                <a:off x="857224" y="2000240"/>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Object 31"/>
              <p:cNvGraphicFramePr>
                <a:graphicFrameLocks noChangeAspect="1"/>
              </p:cNvGraphicFramePr>
              <p:nvPr/>
            </p:nvGraphicFramePr>
            <p:xfrm>
              <a:off x="1035050" y="2117728"/>
              <a:ext cx="369888" cy="333375"/>
            </p:xfrm>
            <a:graphic>
              <a:graphicData uri="http://schemas.openxmlformats.org/presentationml/2006/ole">
                <mc:AlternateContent xmlns:mc="http://schemas.openxmlformats.org/markup-compatibility/2006">
                  <mc:Choice xmlns:v="urn:schemas-microsoft-com:vml" Requires="v">
                    <p:oleObj spid="_x0000_s134557" name="משוואה" r:id="rId5" imgW="139680" imgH="177480" progId="Equation.3">
                      <p:embed/>
                    </p:oleObj>
                  </mc:Choice>
                  <mc:Fallback>
                    <p:oleObj name="משוואה" r:id="rId5" imgW="1396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117728"/>
                            <a:ext cx="36988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3"/>
            <p:cNvGrpSpPr/>
            <p:nvPr/>
          </p:nvGrpSpPr>
          <p:grpSpPr>
            <a:xfrm>
              <a:off x="785786" y="3786190"/>
              <a:ext cx="714380" cy="642942"/>
              <a:chOff x="-4786378" y="3643314"/>
              <a:chExt cx="714380" cy="642942"/>
            </a:xfrm>
          </p:grpSpPr>
          <p:sp>
            <p:nvSpPr>
              <p:cNvPr id="29" name="Oval 28"/>
              <p:cNvSpPr/>
              <p:nvPr/>
            </p:nvSpPr>
            <p:spPr>
              <a:xfrm>
                <a:off x="-4786378" y="3643314"/>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Object 29"/>
              <p:cNvGraphicFramePr>
                <a:graphicFrameLocks noChangeAspect="1"/>
              </p:cNvGraphicFramePr>
              <p:nvPr/>
            </p:nvGraphicFramePr>
            <p:xfrm>
              <a:off x="-4643502" y="3738567"/>
              <a:ext cx="439738" cy="404813"/>
            </p:xfrm>
            <a:graphic>
              <a:graphicData uri="http://schemas.openxmlformats.org/presentationml/2006/ole">
                <mc:AlternateContent xmlns:mc="http://schemas.openxmlformats.org/markup-compatibility/2006">
                  <mc:Choice xmlns:v="urn:schemas-microsoft-com:vml" Requires="v">
                    <p:oleObj spid="_x0000_s134558" name="משוואה" r:id="rId7" imgW="164880" imgH="215640" progId="Equation.3">
                      <p:embed/>
                    </p:oleObj>
                  </mc:Choice>
                  <mc:Fallback>
                    <p:oleObj name="משוואה" r:id="rId7" imgW="1648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502" y="3738567"/>
                            <a:ext cx="439738"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3143240" y="2143116"/>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9"/>
            <p:cNvGrpSpPr/>
            <p:nvPr/>
          </p:nvGrpSpPr>
          <p:grpSpPr>
            <a:xfrm>
              <a:off x="3143240" y="3786190"/>
              <a:ext cx="714380" cy="642942"/>
              <a:chOff x="-500098" y="3643314"/>
              <a:chExt cx="714380" cy="642942"/>
            </a:xfrm>
          </p:grpSpPr>
          <p:sp>
            <p:nvSpPr>
              <p:cNvPr id="23" name="Oval 22"/>
              <p:cNvSpPr/>
              <p:nvPr/>
            </p:nvSpPr>
            <p:spPr>
              <a:xfrm>
                <a:off x="-500098" y="3643314"/>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Object 23"/>
              <p:cNvGraphicFramePr>
                <a:graphicFrameLocks noChangeAspect="1"/>
              </p:cNvGraphicFramePr>
              <p:nvPr/>
            </p:nvGraphicFramePr>
            <p:xfrm>
              <a:off x="-357222" y="3714752"/>
              <a:ext cx="439740" cy="428628"/>
            </p:xfrm>
            <a:graphic>
              <a:graphicData uri="http://schemas.openxmlformats.org/presentationml/2006/ole">
                <mc:AlternateContent xmlns:mc="http://schemas.openxmlformats.org/markup-compatibility/2006">
                  <mc:Choice xmlns:v="urn:schemas-microsoft-com:vml" Requires="v">
                    <p:oleObj spid="_x0000_s134559" name="משוואה" r:id="rId9" imgW="164880" imgH="228600" progId="Equation.3">
                      <p:embed/>
                    </p:oleObj>
                  </mc:Choice>
                  <mc:Fallback>
                    <p:oleObj name="משוואה" r:id="rId9" imgW="1648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222" y="3714752"/>
                            <a:ext cx="439740"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extBox 18"/>
            <p:cNvSpPr txBox="1"/>
            <p:nvPr/>
          </p:nvSpPr>
          <p:spPr>
            <a:xfrm>
              <a:off x="2071670" y="2143116"/>
              <a:ext cx="500066" cy="369332"/>
            </a:xfrm>
            <a:prstGeom prst="rect">
              <a:avLst/>
            </a:prstGeom>
            <a:noFill/>
          </p:spPr>
          <p:txBody>
            <a:bodyPr wrap="square" rtlCol="0">
              <a:spAutoFit/>
            </a:bodyPr>
            <a:lstStyle/>
            <a:p>
              <a:endParaRPr lang="en-US" dirty="0"/>
            </a:p>
          </p:txBody>
        </p:sp>
      </p:grpSp>
      <p:sp>
        <p:nvSpPr>
          <p:cNvPr id="2" name="Title 1"/>
          <p:cNvSpPr>
            <a:spLocks noGrp="1"/>
          </p:cNvSpPr>
          <p:nvPr>
            <p:ph type="title"/>
          </p:nvPr>
        </p:nvSpPr>
        <p:spPr/>
        <p:txBody>
          <a:bodyPr>
            <a:normAutofit/>
          </a:bodyPr>
          <a:lstStyle/>
          <a:p>
            <a:pPr algn="l"/>
            <a:r>
              <a:rPr lang="en-US" dirty="0" smtClean="0"/>
              <a:t>A PDA Recognizing_________</a:t>
            </a:r>
            <a:endParaRPr lang="en-US" dirty="0"/>
          </a:p>
        </p:txBody>
      </p:sp>
      <p:graphicFrame>
        <p:nvGraphicFramePr>
          <p:cNvPr id="235522" name="Object 5"/>
          <p:cNvGraphicFramePr>
            <a:graphicFrameLocks noChangeAspect="1"/>
          </p:cNvGraphicFramePr>
          <p:nvPr>
            <p:extLst>
              <p:ext uri="{D42A27DB-BD31-4B8C-83A1-F6EECF244321}">
                <p14:modId xmlns:p14="http://schemas.microsoft.com/office/powerpoint/2010/main" val="4090848724"/>
              </p:ext>
            </p:extLst>
          </p:nvPr>
        </p:nvGraphicFramePr>
        <p:xfrm>
          <a:off x="5094288" y="314667"/>
          <a:ext cx="1870075" cy="685800"/>
        </p:xfrm>
        <a:graphic>
          <a:graphicData uri="http://schemas.openxmlformats.org/presentationml/2006/ole">
            <mc:AlternateContent xmlns:mc="http://schemas.openxmlformats.org/markup-compatibility/2006">
              <mc:Choice xmlns:v="urn:schemas-microsoft-com:vml" Requires="v">
                <p:oleObj spid="_x0000_s134560" name="משוואה" r:id="rId11" imgW="622080" imgH="228600" progId="Equation.3">
                  <p:embed/>
                </p:oleObj>
              </mc:Choice>
              <mc:Fallback>
                <p:oleObj name="משוואה" r:id="rId11" imgW="6220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4288" y="314667"/>
                        <a:ext cx="18700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nvGraphicFramePr>
        <p:xfrm>
          <a:off x="3309938" y="1677988"/>
          <a:ext cx="404812" cy="333375"/>
        </p:xfrm>
        <a:graphic>
          <a:graphicData uri="http://schemas.openxmlformats.org/presentationml/2006/ole">
            <mc:AlternateContent xmlns:mc="http://schemas.openxmlformats.org/markup-compatibility/2006">
              <mc:Choice xmlns:v="urn:schemas-microsoft-com:vml" Requires="v">
                <p:oleObj spid="_x0000_s134561" name="משוואה" r:id="rId13" imgW="152280" imgH="177480" progId="Equation.3">
                  <p:embed/>
                </p:oleObj>
              </mc:Choice>
              <mc:Fallback>
                <p:oleObj name="משוואה" r:id="rId13" imgW="1522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09938" y="1677988"/>
                        <a:ext cx="404812"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6" name="Straight Arrow Connector 35"/>
          <p:cNvCxnSpPr>
            <a:stCxn id="25" idx="4"/>
            <a:endCxn id="23" idx="0"/>
          </p:cNvCxnSpPr>
          <p:nvPr/>
        </p:nvCxnSpPr>
        <p:spPr>
          <a:xfrm rot="5400000">
            <a:off x="3000364" y="2714620"/>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50218" name="Content Placeholder 61"/>
          <p:cNvGraphicFramePr>
            <a:graphicFrameLocks noChangeAspect="1"/>
          </p:cNvGraphicFramePr>
          <p:nvPr/>
        </p:nvGraphicFramePr>
        <p:xfrm>
          <a:off x="5060950" y="1651000"/>
          <a:ext cx="1462088" cy="420688"/>
        </p:xfrm>
        <a:graphic>
          <a:graphicData uri="http://schemas.openxmlformats.org/presentationml/2006/ole">
            <mc:AlternateContent xmlns:mc="http://schemas.openxmlformats.org/markup-compatibility/2006">
              <mc:Choice xmlns:v="urn:schemas-microsoft-com:vml" Requires="v">
                <p:oleObj spid="_x0000_s134562" name="משוואה" r:id="rId15" imgW="419040" imgH="164880" progId="Equation.3">
                  <p:embed/>
                </p:oleObj>
              </mc:Choice>
              <mc:Fallback>
                <p:oleObj name="משוואה" r:id="rId15" imgW="41904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0950" y="1651000"/>
                        <a:ext cx="146208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1" name="Shape 40"/>
          <p:cNvCxnSpPr/>
          <p:nvPr/>
        </p:nvCxnSpPr>
        <p:spPr>
          <a:xfrm rot="16200000" flipH="1">
            <a:off x="3525687" y="1869571"/>
            <a:ext cx="454628" cy="1588"/>
          </a:xfrm>
          <a:prstGeom prst="curvedConnector5">
            <a:avLst>
              <a:gd name="adj1" fmla="val -50283"/>
              <a:gd name="adj2" fmla="val 76392656"/>
              <a:gd name="adj3" fmla="val 1502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23" idx="7"/>
            <a:endCxn id="23" idx="5"/>
          </p:cNvCxnSpPr>
          <p:nvPr/>
        </p:nvCxnSpPr>
        <p:spPr>
          <a:xfrm rot="16200000" flipH="1">
            <a:off x="3525687" y="3536157"/>
            <a:ext cx="454628" cy="1588"/>
          </a:xfrm>
          <a:prstGeom prst="curvedConnector5">
            <a:avLst>
              <a:gd name="adj1" fmla="val -50283"/>
              <a:gd name="adj2" fmla="val 73560791"/>
              <a:gd name="adj3" fmla="val 15028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50219" name="Object 11"/>
          <p:cNvGraphicFramePr>
            <a:graphicFrameLocks noChangeAspect="1"/>
          </p:cNvGraphicFramePr>
          <p:nvPr/>
        </p:nvGraphicFramePr>
        <p:xfrm>
          <a:off x="5094288" y="3286125"/>
          <a:ext cx="1373187" cy="420688"/>
        </p:xfrm>
        <a:graphic>
          <a:graphicData uri="http://schemas.openxmlformats.org/presentationml/2006/ole">
            <mc:AlternateContent xmlns:mc="http://schemas.openxmlformats.org/markup-compatibility/2006">
              <mc:Choice xmlns:v="urn:schemas-microsoft-com:vml" Requires="v">
                <p:oleObj spid="_x0000_s134563" name="משוואה" r:id="rId17" imgW="393480" imgH="164880" progId="Equation.3">
                  <p:embed/>
                </p:oleObj>
              </mc:Choice>
              <mc:Fallback>
                <p:oleObj name="משוואה" r:id="rId17" imgW="3934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94288" y="3286125"/>
                        <a:ext cx="13731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20" name="Object 12"/>
          <p:cNvGraphicFramePr>
            <a:graphicFrameLocks noChangeAspect="1"/>
          </p:cNvGraphicFramePr>
          <p:nvPr/>
        </p:nvGraphicFramePr>
        <p:xfrm>
          <a:off x="3714744" y="2500306"/>
          <a:ext cx="1373187" cy="420688"/>
        </p:xfrm>
        <a:graphic>
          <a:graphicData uri="http://schemas.openxmlformats.org/presentationml/2006/ole">
            <mc:AlternateContent xmlns:mc="http://schemas.openxmlformats.org/markup-compatibility/2006">
              <mc:Choice xmlns:v="urn:schemas-microsoft-com:vml" Requires="v">
                <p:oleObj spid="_x0000_s134564" name="משוואה" r:id="rId19" imgW="393480" imgH="164880" progId="Equation.3">
                  <p:embed/>
                </p:oleObj>
              </mc:Choice>
              <mc:Fallback>
                <p:oleObj name="משוואה" r:id="rId19" imgW="3934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14744" y="2500306"/>
                        <a:ext cx="13731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Arrow Connector 48"/>
          <p:cNvCxnSpPr>
            <a:stCxn id="23" idx="2"/>
            <a:endCxn id="29" idx="6"/>
          </p:cNvCxnSpPr>
          <p:nvPr/>
        </p:nvCxnSpPr>
        <p:spPr>
          <a:xfrm rot="10800000">
            <a:off x="1500166" y="3536157"/>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57224" y="3286124"/>
            <a:ext cx="571504"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0221" name="Object 13"/>
          <p:cNvGraphicFramePr>
            <a:graphicFrameLocks noChangeAspect="1"/>
          </p:cNvGraphicFramePr>
          <p:nvPr/>
        </p:nvGraphicFramePr>
        <p:xfrm>
          <a:off x="1654175" y="3500438"/>
          <a:ext cx="1462088" cy="420687"/>
        </p:xfrm>
        <a:graphic>
          <a:graphicData uri="http://schemas.openxmlformats.org/presentationml/2006/ole">
            <mc:AlternateContent xmlns:mc="http://schemas.openxmlformats.org/markup-compatibility/2006">
              <mc:Choice xmlns:v="urn:schemas-microsoft-com:vml" Requires="v">
                <p:oleObj spid="_x0000_s134565" name="משוואה" r:id="rId20" imgW="419040" imgH="164880" progId="Equation.3">
                  <p:embed/>
                </p:oleObj>
              </mc:Choice>
              <mc:Fallback>
                <p:oleObj name="משוואה" r:id="rId20" imgW="419040" imgH="1648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4175" y="3500438"/>
                        <a:ext cx="146208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Oval 51"/>
          <p:cNvSpPr/>
          <p:nvPr/>
        </p:nvSpPr>
        <p:spPr>
          <a:xfrm>
            <a:off x="928662" y="1643050"/>
            <a:ext cx="571504"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19372170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r>
              <a:rPr lang="en-US" dirty="0" smtClean="0"/>
              <a:t>The $ symbol, pushed onto the stack at the beginning of the computation, is used as an “empty” marker.  </a:t>
            </a:r>
          </a:p>
        </p:txBody>
      </p:sp>
      <p:graphicFrame>
        <p:nvGraphicFramePr>
          <p:cNvPr id="33" name="Content Placeholder 61"/>
          <p:cNvGraphicFramePr>
            <a:graphicFrameLocks noChangeAspect="1"/>
          </p:cNvGraphicFramePr>
          <p:nvPr/>
        </p:nvGraphicFramePr>
        <p:xfrm>
          <a:off x="1571604" y="1571612"/>
          <a:ext cx="1417638" cy="388938"/>
        </p:xfrm>
        <a:graphic>
          <a:graphicData uri="http://schemas.openxmlformats.org/presentationml/2006/ole">
            <mc:AlternateContent xmlns:mc="http://schemas.openxmlformats.org/markup-compatibility/2006">
              <mc:Choice xmlns:v="urn:schemas-microsoft-com:vml" Requires="v">
                <p:oleObj spid="_x0000_s135580" name="משוואה" r:id="rId3" imgW="406080" imgH="152280" progId="Equation.3">
                  <p:embed/>
                </p:oleObj>
              </mc:Choice>
              <mc:Fallback>
                <p:oleObj name="משוואה" r:id="rId3" imgW="40608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1571612"/>
                        <a:ext cx="14176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0"/>
          <p:cNvGrpSpPr/>
          <p:nvPr/>
        </p:nvGrpSpPr>
        <p:grpSpPr>
          <a:xfrm>
            <a:off x="785786" y="1571612"/>
            <a:ext cx="3071834" cy="2286016"/>
            <a:chOff x="785786" y="2143116"/>
            <a:chExt cx="3071834" cy="2286016"/>
          </a:xfrm>
        </p:grpSpPr>
        <p:cxnSp>
          <p:nvCxnSpPr>
            <p:cNvPr id="14" name="Straight Arrow Connector 13"/>
            <p:cNvCxnSpPr>
              <a:stCxn id="31" idx="6"/>
              <a:endCxn id="25" idx="2"/>
            </p:cNvCxnSpPr>
            <p:nvPr/>
          </p:nvCxnSpPr>
          <p:spPr>
            <a:xfrm>
              <a:off x="1571604" y="2464587"/>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857224" y="2143116"/>
              <a:ext cx="714380" cy="642942"/>
              <a:chOff x="857224" y="2000240"/>
              <a:chExt cx="714380" cy="642942"/>
            </a:xfrm>
          </p:grpSpPr>
          <p:sp>
            <p:nvSpPr>
              <p:cNvPr id="31" name="Oval 30"/>
              <p:cNvSpPr/>
              <p:nvPr/>
            </p:nvSpPr>
            <p:spPr>
              <a:xfrm>
                <a:off x="857224" y="2000240"/>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Object 31"/>
              <p:cNvGraphicFramePr>
                <a:graphicFrameLocks noChangeAspect="1"/>
              </p:cNvGraphicFramePr>
              <p:nvPr/>
            </p:nvGraphicFramePr>
            <p:xfrm>
              <a:off x="1035050" y="2117728"/>
              <a:ext cx="369888" cy="333375"/>
            </p:xfrm>
            <a:graphic>
              <a:graphicData uri="http://schemas.openxmlformats.org/presentationml/2006/ole">
                <mc:AlternateContent xmlns:mc="http://schemas.openxmlformats.org/markup-compatibility/2006">
                  <mc:Choice xmlns:v="urn:schemas-microsoft-com:vml" Requires="v">
                    <p:oleObj spid="_x0000_s135581" name="משוואה" r:id="rId5" imgW="139680" imgH="177480" progId="Equation.3">
                      <p:embed/>
                    </p:oleObj>
                  </mc:Choice>
                  <mc:Fallback>
                    <p:oleObj name="משוואה" r:id="rId5" imgW="1396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117728"/>
                            <a:ext cx="36988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3"/>
            <p:cNvGrpSpPr/>
            <p:nvPr/>
          </p:nvGrpSpPr>
          <p:grpSpPr>
            <a:xfrm>
              <a:off x="785786" y="3786190"/>
              <a:ext cx="714380" cy="642942"/>
              <a:chOff x="-4786378" y="3643314"/>
              <a:chExt cx="714380" cy="642942"/>
            </a:xfrm>
          </p:grpSpPr>
          <p:sp>
            <p:nvSpPr>
              <p:cNvPr id="29" name="Oval 28"/>
              <p:cNvSpPr/>
              <p:nvPr/>
            </p:nvSpPr>
            <p:spPr>
              <a:xfrm>
                <a:off x="-4786378" y="3643314"/>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Object 29"/>
              <p:cNvGraphicFramePr>
                <a:graphicFrameLocks noChangeAspect="1"/>
              </p:cNvGraphicFramePr>
              <p:nvPr/>
            </p:nvGraphicFramePr>
            <p:xfrm>
              <a:off x="-4643502" y="3738567"/>
              <a:ext cx="439738" cy="404813"/>
            </p:xfrm>
            <a:graphic>
              <a:graphicData uri="http://schemas.openxmlformats.org/presentationml/2006/ole">
                <mc:AlternateContent xmlns:mc="http://schemas.openxmlformats.org/markup-compatibility/2006">
                  <mc:Choice xmlns:v="urn:schemas-microsoft-com:vml" Requires="v">
                    <p:oleObj spid="_x0000_s135582" name="משוואה" r:id="rId7" imgW="164880" imgH="215640" progId="Equation.3">
                      <p:embed/>
                    </p:oleObj>
                  </mc:Choice>
                  <mc:Fallback>
                    <p:oleObj name="משוואה" r:id="rId7" imgW="1648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502" y="3738567"/>
                            <a:ext cx="439738"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3143240" y="2143116"/>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9"/>
            <p:cNvGrpSpPr/>
            <p:nvPr/>
          </p:nvGrpSpPr>
          <p:grpSpPr>
            <a:xfrm>
              <a:off x="3143240" y="3786190"/>
              <a:ext cx="714380" cy="642942"/>
              <a:chOff x="-500098" y="3643314"/>
              <a:chExt cx="714380" cy="642942"/>
            </a:xfrm>
          </p:grpSpPr>
          <p:sp>
            <p:nvSpPr>
              <p:cNvPr id="23" name="Oval 22"/>
              <p:cNvSpPr/>
              <p:nvPr/>
            </p:nvSpPr>
            <p:spPr>
              <a:xfrm>
                <a:off x="-500098" y="3643314"/>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Object 23"/>
              <p:cNvGraphicFramePr>
                <a:graphicFrameLocks noChangeAspect="1"/>
              </p:cNvGraphicFramePr>
              <p:nvPr/>
            </p:nvGraphicFramePr>
            <p:xfrm>
              <a:off x="-357222" y="3714752"/>
              <a:ext cx="439740" cy="428628"/>
            </p:xfrm>
            <a:graphic>
              <a:graphicData uri="http://schemas.openxmlformats.org/presentationml/2006/ole">
                <mc:AlternateContent xmlns:mc="http://schemas.openxmlformats.org/markup-compatibility/2006">
                  <mc:Choice xmlns:v="urn:schemas-microsoft-com:vml" Requires="v">
                    <p:oleObj spid="_x0000_s135583" name="משוואה" r:id="rId9" imgW="164880" imgH="228600" progId="Equation.3">
                      <p:embed/>
                    </p:oleObj>
                  </mc:Choice>
                  <mc:Fallback>
                    <p:oleObj name="משוואה" r:id="rId9" imgW="1648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222" y="3714752"/>
                            <a:ext cx="439740"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extBox 18"/>
            <p:cNvSpPr txBox="1"/>
            <p:nvPr/>
          </p:nvSpPr>
          <p:spPr>
            <a:xfrm>
              <a:off x="2071670" y="2143116"/>
              <a:ext cx="500066" cy="369332"/>
            </a:xfrm>
            <a:prstGeom prst="rect">
              <a:avLst/>
            </a:prstGeom>
            <a:noFill/>
          </p:spPr>
          <p:txBody>
            <a:bodyPr wrap="square" rtlCol="0">
              <a:spAutoFit/>
            </a:bodyPr>
            <a:lstStyle/>
            <a:p>
              <a:endParaRPr lang="en-US" dirty="0"/>
            </a:p>
          </p:txBody>
        </p:sp>
      </p:grpSp>
      <p:sp>
        <p:nvSpPr>
          <p:cNvPr id="2" name="Title 1"/>
          <p:cNvSpPr>
            <a:spLocks noGrp="1"/>
          </p:cNvSpPr>
          <p:nvPr>
            <p:ph type="title"/>
          </p:nvPr>
        </p:nvSpPr>
        <p:spPr/>
        <p:txBody>
          <a:bodyPr>
            <a:normAutofit/>
          </a:bodyPr>
          <a:lstStyle/>
          <a:p>
            <a:pPr algn="l"/>
            <a:r>
              <a:rPr lang="en-US" dirty="0" smtClean="0"/>
              <a:t>A PDA Recognizing_________</a:t>
            </a:r>
            <a:endParaRPr lang="en-US" dirty="0"/>
          </a:p>
        </p:txBody>
      </p:sp>
      <p:graphicFrame>
        <p:nvGraphicFramePr>
          <p:cNvPr id="235522" name="Object 5"/>
          <p:cNvGraphicFramePr>
            <a:graphicFrameLocks noChangeAspect="1"/>
          </p:cNvGraphicFramePr>
          <p:nvPr>
            <p:extLst>
              <p:ext uri="{D42A27DB-BD31-4B8C-83A1-F6EECF244321}">
                <p14:modId xmlns:p14="http://schemas.microsoft.com/office/powerpoint/2010/main" val="2002142261"/>
              </p:ext>
            </p:extLst>
          </p:nvPr>
        </p:nvGraphicFramePr>
        <p:xfrm>
          <a:off x="5044474" y="357703"/>
          <a:ext cx="1870075" cy="685800"/>
        </p:xfrm>
        <a:graphic>
          <a:graphicData uri="http://schemas.openxmlformats.org/presentationml/2006/ole">
            <mc:AlternateContent xmlns:mc="http://schemas.openxmlformats.org/markup-compatibility/2006">
              <mc:Choice xmlns:v="urn:schemas-microsoft-com:vml" Requires="v">
                <p:oleObj spid="_x0000_s135584" name="משוואה" r:id="rId11" imgW="622080" imgH="228600" progId="Equation.3">
                  <p:embed/>
                </p:oleObj>
              </mc:Choice>
              <mc:Fallback>
                <p:oleObj name="משוואה" r:id="rId11" imgW="6220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4474" y="357703"/>
                        <a:ext cx="18700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nvGraphicFramePr>
        <p:xfrm>
          <a:off x="3309938" y="1677988"/>
          <a:ext cx="404812" cy="333375"/>
        </p:xfrm>
        <a:graphic>
          <a:graphicData uri="http://schemas.openxmlformats.org/presentationml/2006/ole">
            <mc:AlternateContent xmlns:mc="http://schemas.openxmlformats.org/markup-compatibility/2006">
              <mc:Choice xmlns:v="urn:schemas-microsoft-com:vml" Requires="v">
                <p:oleObj spid="_x0000_s135585" name="משוואה" r:id="rId13" imgW="152280" imgH="177480" progId="Equation.3">
                  <p:embed/>
                </p:oleObj>
              </mc:Choice>
              <mc:Fallback>
                <p:oleObj name="משוואה" r:id="rId13" imgW="1522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09938" y="1677988"/>
                        <a:ext cx="404812"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6" name="Straight Arrow Connector 35"/>
          <p:cNvCxnSpPr>
            <a:stCxn id="25" idx="4"/>
            <a:endCxn id="23" idx="0"/>
          </p:cNvCxnSpPr>
          <p:nvPr/>
        </p:nvCxnSpPr>
        <p:spPr>
          <a:xfrm rot="5400000">
            <a:off x="3000364" y="2714620"/>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50218" name="Content Placeholder 61"/>
          <p:cNvGraphicFramePr>
            <a:graphicFrameLocks noChangeAspect="1"/>
          </p:cNvGraphicFramePr>
          <p:nvPr/>
        </p:nvGraphicFramePr>
        <p:xfrm>
          <a:off x="5060950" y="1651000"/>
          <a:ext cx="1462088" cy="420688"/>
        </p:xfrm>
        <a:graphic>
          <a:graphicData uri="http://schemas.openxmlformats.org/presentationml/2006/ole">
            <mc:AlternateContent xmlns:mc="http://schemas.openxmlformats.org/markup-compatibility/2006">
              <mc:Choice xmlns:v="urn:schemas-microsoft-com:vml" Requires="v">
                <p:oleObj spid="_x0000_s135586" name="משוואה" r:id="rId15" imgW="419040" imgH="164880" progId="Equation.3">
                  <p:embed/>
                </p:oleObj>
              </mc:Choice>
              <mc:Fallback>
                <p:oleObj name="משוואה" r:id="rId15" imgW="41904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0950" y="1651000"/>
                        <a:ext cx="146208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1" name="Shape 40"/>
          <p:cNvCxnSpPr/>
          <p:nvPr/>
        </p:nvCxnSpPr>
        <p:spPr>
          <a:xfrm rot="16200000" flipH="1">
            <a:off x="3525687" y="1869571"/>
            <a:ext cx="454628" cy="1588"/>
          </a:xfrm>
          <a:prstGeom prst="curvedConnector5">
            <a:avLst>
              <a:gd name="adj1" fmla="val -50283"/>
              <a:gd name="adj2" fmla="val 76392656"/>
              <a:gd name="adj3" fmla="val 1502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23" idx="7"/>
            <a:endCxn id="23" idx="5"/>
          </p:cNvCxnSpPr>
          <p:nvPr/>
        </p:nvCxnSpPr>
        <p:spPr>
          <a:xfrm rot="16200000" flipH="1">
            <a:off x="3525687" y="3536157"/>
            <a:ext cx="454628" cy="1588"/>
          </a:xfrm>
          <a:prstGeom prst="curvedConnector5">
            <a:avLst>
              <a:gd name="adj1" fmla="val -50283"/>
              <a:gd name="adj2" fmla="val 73560791"/>
              <a:gd name="adj3" fmla="val 15028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50219" name="Object 11"/>
          <p:cNvGraphicFramePr>
            <a:graphicFrameLocks noChangeAspect="1"/>
          </p:cNvGraphicFramePr>
          <p:nvPr/>
        </p:nvGraphicFramePr>
        <p:xfrm>
          <a:off x="5094288" y="3286125"/>
          <a:ext cx="1373187" cy="420688"/>
        </p:xfrm>
        <a:graphic>
          <a:graphicData uri="http://schemas.openxmlformats.org/presentationml/2006/ole">
            <mc:AlternateContent xmlns:mc="http://schemas.openxmlformats.org/markup-compatibility/2006">
              <mc:Choice xmlns:v="urn:schemas-microsoft-com:vml" Requires="v">
                <p:oleObj spid="_x0000_s135587" name="משוואה" r:id="rId17" imgW="393480" imgH="164880" progId="Equation.3">
                  <p:embed/>
                </p:oleObj>
              </mc:Choice>
              <mc:Fallback>
                <p:oleObj name="משוואה" r:id="rId17" imgW="3934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94288" y="3286125"/>
                        <a:ext cx="13731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20" name="Object 12"/>
          <p:cNvGraphicFramePr>
            <a:graphicFrameLocks noChangeAspect="1"/>
          </p:cNvGraphicFramePr>
          <p:nvPr/>
        </p:nvGraphicFramePr>
        <p:xfrm>
          <a:off x="3714744" y="2500306"/>
          <a:ext cx="1373187" cy="420688"/>
        </p:xfrm>
        <a:graphic>
          <a:graphicData uri="http://schemas.openxmlformats.org/presentationml/2006/ole">
            <mc:AlternateContent xmlns:mc="http://schemas.openxmlformats.org/markup-compatibility/2006">
              <mc:Choice xmlns:v="urn:schemas-microsoft-com:vml" Requires="v">
                <p:oleObj spid="_x0000_s135588" name="משוואה" r:id="rId19" imgW="393480" imgH="164880" progId="Equation.3">
                  <p:embed/>
                </p:oleObj>
              </mc:Choice>
              <mc:Fallback>
                <p:oleObj name="משוואה" r:id="rId19" imgW="3934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14744" y="2500306"/>
                        <a:ext cx="13731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Arrow Connector 48"/>
          <p:cNvCxnSpPr>
            <a:stCxn id="23" idx="2"/>
            <a:endCxn id="29" idx="6"/>
          </p:cNvCxnSpPr>
          <p:nvPr/>
        </p:nvCxnSpPr>
        <p:spPr>
          <a:xfrm rot="10800000">
            <a:off x="1500166" y="3536157"/>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57224" y="3286124"/>
            <a:ext cx="571504"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0221" name="Object 13"/>
          <p:cNvGraphicFramePr>
            <a:graphicFrameLocks noChangeAspect="1"/>
          </p:cNvGraphicFramePr>
          <p:nvPr/>
        </p:nvGraphicFramePr>
        <p:xfrm>
          <a:off x="1654175" y="3500438"/>
          <a:ext cx="1462088" cy="420687"/>
        </p:xfrm>
        <a:graphic>
          <a:graphicData uri="http://schemas.openxmlformats.org/presentationml/2006/ole">
            <mc:AlternateContent xmlns:mc="http://schemas.openxmlformats.org/markup-compatibility/2006">
              <mc:Choice xmlns:v="urn:schemas-microsoft-com:vml" Requires="v">
                <p:oleObj spid="_x0000_s135589" name="משוואה" r:id="rId20" imgW="419040" imgH="164880" progId="Equation.3">
                  <p:embed/>
                </p:oleObj>
              </mc:Choice>
              <mc:Fallback>
                <p:oleObj name="משוואה" r:id="rId20" imgW="419040" imgH="1648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4175" y="3500438"/>
                        <a:ext cx="146208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Oval 51"/>
          <p:cNvSpPr/>
          <p:nvPr/>
        </p:nvSpPr>
        <p:spPr>
          <a:xfrm>
            <a:off x="928662" y="1643050"/>
            <a:ext cx="571504"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1913150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sz="3200" dirty="0" smtClean="0"/>
              <a:t>A </a:t>
            </a:r>
            <a:r>
              <a:rPr lang="en-US" sz="3200" dirty="0" smtClean="0">
                <a:solidFill>
                  <a:srgbClr val="C00000"/>
                </a:solidFill>
              </a:rPr>
              <a:t>Context Free Grammar  </a:t>
            </a:r>
            <a:r>
              <a:rPr lang="en-US" sz="3200" dirty="0" smtClean="0"/>
              <a:t>is a “machine” that creates a language</a:t>
            </a:r>
          </a:p>
          <a:p>
            <a:pPr>
              <a:lnSpc>
                <a:spcPct val="120000"/>
              </a:lnSpc>
            </a:pPr>
            <a:r>
              <a:rPr lang="en-US" sz="3200" dirty="0" smtClean="0"/>
              <a:t>A language created by a CF grammar is called A</a:t>
            </a:r>
            <a:r>
              <a:rPr lang="en-US" sz="3200" b="1" i="1" dirty="0" smtClean="0"/>
              <a:t> </a:t>
            </a:r>
            <a:r>
              <a:rPr lang="en-US" sz="3200" dirty="0" smtClean="0">
                <a:solidFill>
                  <a:srgbClr val="C00000"/>
                </a:solidFill>
              </a:rPr>
              <a:t>Context Free Language (CFL)</a:t>
            </a:r>
          </a:p>
          <a:p>
            <a:pPr>
              <a:lnSpc>
                <a:spcPct val="120000"/>
              </a:lnSpc>
            </a:pPr>
            <a:r>
              <a:rPr lang="en-US" sz="3200" dirty="0" smtClean="0"/>
              <a:t>The class of Context Free Languages </a:t>
            </a:r>
            <a:r>
              <a:rPr lang="en-US" sz="3200" i="1" dirty="0" smtClean="0"/>
              <a:t> </a:t>
            </a:r>
            <a:r>
              <a:rPr lang="en-US" sz="3200" dirty="0" smtClean="0">
                <a:solidFill>
                  <a:srgbClr val="C00000"/>
                </a:solidFill>
              </a:rPr>
              <a:t>Properly Contains </a:t>
            </a:r>
            <a:r>
              <a:rPr lang="en-US" sz="3200" dirty="0" smtClean="0"/>
              <a:t>the class of Regular Languages</a:t>
            </a:r>
          </a:p>
        </p:txBody>
      </p:sp>
      <p:sp>
        <p:nvSpPr>
          <p:cNvPr id="2" name="Title 1"/>
          <p:cNvSpPr>
            <a:spLocks noGrp="1"/>
          </p:cNvSpPr>
          <p:nvPr>
            <p:ph type="title"/>
          </p:nvPr>
        </p:nvSpPr>
        <p:spPr/>
        <p:txBody>
          <a:bodyPr>
            <a:normAutofit/>
          </a:bodyPr>
          <a:lstStyle/>
          <a:p>
            <a:pPr algn="l"/>
            <a:r>
              <a:rPr lang="en-US" dirty="0" smtClean="0"/>
              <a:t>Introduction and Motivation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9663291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r>
              <a:rPr lang="en-US" dirty="0" smtClean="0"/>
              <a:t>The PDA accepts either if  the input is empty, or if scanning the input is completed and the PDA is at      </a:t>
            </a:r>
          </a:p>
        </p:txBody>
      </p:sp>
      <p:graphicFrame>
        <p:nvGraphicFramePr>
          <p:cNvPr id="33" name="Content Placeholder 61"/>
          <p:cNvGraphicFramePr>
            <a:graphicFrameLocks noChangeAspect="1"/>
          </p:cNvGraphicFramePr>
          <p:nvPr/>
        </p:nvGraphicFramePr>
        <p:xfrm>
          <a:off x="1571604" y="1571612"/>
          <a:ext cx="1417638" cy="388938"/>
        </p:xfrm>
        <a:graphic>
          <a:graphicData uri="http://schemas.openxmlformats.org/presentationml/2006/ole">
            <mc:AlternateContent xmlns:mc="http://schemas.openxmlformats.org/markup-compatibility/2006">
              <mc:Choice xmlns:v="urn:schemas-microsoft-com:vml" Requires="v">
                <p:oleObj spid="_x0000_s136645" name="משוואה" r:id="rId3" imgW="406080" imgH="152280" progId="Equation.3">
                  <p:embed/>
                </p:oleObj>
              </mc:Choice>
              <mc:Fallback>
                <p:oleObj name="משוואה" r:id="rId3" imgW="40608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1571612"/>
                        <a:ext cx="14176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0"/>
          <p:cNvGrpSpPr/>
          <p:nvPr/>
        </p:nvGrpSpPr>
        <p:grpSpPr>
          <a:xfrm>
            <a:off x="785786" y="1571612"/>
            <a:ext cx="3071834" cy="2286016"/>
            <a:chOff x="785786" y="2143116"/>
            <a:chExt cx="3071834" cy="2286016"/>
          </a:xfrm>
        </p:grpSpPr>
        <p:cxnSp>
          <p:nvCxnSpPr>
            <p:cNvPr id="14" name="Straight Arrow Connector 13"/>
            <p:cNvCxnSpPr>
              <a:stCxn id="31" idx="6"/>
              <a:endCxn id="25" idx="2"/>
            </p:cNvCxnSpPr>
            <p:nvPr/>
          </p:nvCxnSpPr>
          <p:spPr>
            <a:xfrm>
              <a:off x="1571604" y="2464587"/>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857224" y="2143116"/>
              <a:ext cx="714380" cy="642942"/>
              <a:chOff x="857224" y="2000240"/>
              <a:chExt cx="714380" cy="642942"/>
            </a:xfrm>
          </p:grpSpPr>
          <p:sp>
            <p:nvSpPr>
              <p:cNvPr id="31" name="Oval 30"/>
              <p:cNvSpPr/>
              <p:nvPr/>
            </p:nvSpPr>
            <p:spPr>
              <a:xfrm>
                <a:off x="857224" y="2000240"/>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Object 31"/>
              <p:cNvGraphicFramePr>
                <a:graphicFrameLocks noChangeAspect="1"/>
              </p:cNvGraphicFramePr>
              <p:nvPr/>
            </p:nvGraphicFramePr>
            <p:xfrm>
              <a:off x="1035050" y="2117728"/>
              <a:ext cx="369888" cy="333375"/>
            </p:xfrm>
            <a:graphic>
              <a:graphicData uri="http://schemas.openxmlformats.org/presentationml/2006/ole">
                <mc:AlternateContent xmlns:mc="http://schemas.openxmlformats.org/markup-compatibility/2006">
                  <mc:Choice xmlns:v="urn:schemas-microsoft-com:vml" Requires="v">
                    <p:oleObj spid="_x0000_s136646" name="משוואה" r:id="rId5" imgW="139680" imgH="177480" progId="Equation.3">
                      <p:embed/>
                    </p:oleObj>
                  </mc:Choice>
                  <mc:Fallback>
                    <p:oleObj name="משוואה" r:id="rId5" imgW="1396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117728"/>
                            <a:ext cx="36988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3"/>
            <p:cNvGrpSpPr/>
            <p:nvPr/>
          </p:nvGrpSpPr>
          <p:grpSpPr>
            <a:xfrm>
              <a:off x="785786" y="3786190"/>
              <a:ext cx="714380" cy="642942"/>
              <a:chOff x="-4786378" y="3643314"/>
              <a:chExt cx="714380" cy="642942"/>
            </a:xfrm>
          </p:grpSpPr>
          <p:sp>
            <p:nvSpPr>
              <p:cNvPr id="29" name="Oval 28"/>
              <p:cNvSpPr/>
              <p:nvPr/>
            </p:nvSpPr>
            <p:spPr>
              <a:xfrm>
                <a:off x="-4786378" y="3643314"/>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Object 29"/>
              <p:cNvGraphicFramePr>
                <a:graphicFrameLocks noChangeAspect="1"/>
              </p:cNvGraphicFramePr>
              <p:nvPr/>
            </p:nvGraphicFramePr>
            <p:xfrm>
              <a:off x="-4643502" y="3738567"/>
              <a:ext cx="439738" cy="404813"/>
            </p:xfrm>
            <a:graphic>
              <a:graphicData uri="http://schemas.openxmlformats.org/presentationml/2006/ole">
                <mc:AlternateContent xmlns:mc="http://schemas.openxmlformats.org/markup-compatibility/2006">
                  <mc:Choice xmlns:v="urn:schemas-microsoft-com:vml" Requires="v">
                    <p:oleObj spid="_x0000_s136647" name="משוואה" r:id="rId7" imgW="164880" imgH="215640" progId="Equation.3">
                      <p:embed/>
                    </p:oleObj>
                  </mc:Choice>
                  <mc:Fallback>
                    <p:oleObj name="משוואה" r:id="rId7" imgW="1648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502" y="3738567"/>
                            <a:ext cx="439738"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3143240" y="2143116"/>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9"/>
            <p:cNvGrpSpPr/>
            <p:nvPr/>
          </p:nvGrpSpPr>
          <p:grpSpPr>
            <a:xfrm>
              <a:off x="3143240" y="3786190"/>
              <a:ext cx="714380" cy="642942"/>
              <a:chOff x="-500098" y="3643314"/>
              <a:chExt cx="714380" cy="642942"/>
            </a:xfrm>
          </p:grpSpPr>
          <p:sp>
            <p:nvSpPr>
              <p:cNvPr id="23" name="Oval 22"/>
              <p:cNvSpPr/>
              <p:nvPr/>
            </p:nvSpPr>
            <p:spPr>
              <a:xfrm>
                <a:off x="-500098" y="3643314"/>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Object 23"/>
              <p:cNvGraphicFramePr>
                <a:graphicFrameLocks noChangeAspect="1"/>
              </p:cNvGraphicFramePr>
              <p:nvPr/>
            </p:nvGraphicFramePr>
            <p:xfrm>
              <a:off x="-357222" y="3714752"/>
              <a:ext cx="439740" cy="428628"/>
            </p:xfrm>
            <a:graphic>
              <a:graphicData uri="http://schemas.openxmlformats.org/presentationml/2006/ole">
                <mc:AlternateContent xmlns:mc="http://schemas.openxmlformats.org/markup-compatibility/2006">
                  <mc:Choice xmlns:v="urn:schemas-microsoft-com:vml" Requires="v">
                    <p:oleObj spid="_x0000_s136648" name="משוואה" r:id="rId9" imgW="164880" imgH="228600" progId="Equation.3">
                      <p:embed/>
                    </p:oleObj>
                  </mc:Choice>
                  <mc:Fallback>
                    <p:oleObj name="משוואה" r:id="rId9" imgW="1648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222" y="3714752"/>
                            <a:ext cx="439740"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extBox 18"/>
            <p:cNvSpPr txBox="1"/>
            <p:nvPr/>
          </p:nvSpPr>
          <p:spPr>
            <a:xfrm>
              <a:off x="2071670" y="2143116"/>
              <a:ext cx="500066" cy="369332"/>
            </a:xfrm>
            <a:prstGeom prst="rect">
              <a:avLst/>
            </a:prstGeom>
            <a:noFill/>
          </p:spPr>
          <p:txBody>
            <a:bodyPr wrap="square" rtlCol="0">
              <a:spAutoFit/>
            </a:bodyPr>
            <a:lstStyle/>
            <a:p>
              <a:endParaRPr lang="en-US" dirty="0"/>
            </a:p>
          </p:txBody>
        </p:sp>
      </p:grpSp>
      <p:sp>
        <p:nvSpPr>
          <p:cNvPr id="2" name="Title 1"/>
          <p:cNvSpPr>
            <a:spLocks noGrp="1"/>
          </p:cNvSpPr>
          <p:nvPr>
            <p:ph type="title"/>
          </p:nvPr>
        </p:nvSpPr>
        <p:spPr/>
        <p:txBody>
          <a:bodyPr>
            <a:normAutofit/>
          </a:bodyPr>
          <a:lstStyle/>
          <a:p>
            <a:pPr algn="l"/>
            <a:r>
              <a:rPr lang="en-US" dirty="0" smtClean="0"/>
              <a:t>A PDA Recognizing_________</a:t>
            </a:r>
            <a:endParaRPr lang="en-US" dirty="0"/>
          </a:p>
        </p:txBody>
      </p:sp>
      <p:graphicFrame>
        <p:nvGraphicFramePr>
          <p:cNvPr id="235522" name="Object 5"/>
          <p:cNvGraphicFramePr>
            <a:graphicFrameLocks noChangeAspect="1"/>
          </p:cNvGraphicFramePr>
          <p:nvPr>
            <p:extLst>
              <p:ext uri="{D42A27DB-BD31-4B8C-83A1-F6EECF244321}">
                <p14:modId xmlns:p14="http://schemas.microsoft.com/office/powerpoint/2010/main" val="997045965"/>
              </p:ext>
            </p:extLst>
          </p:nvPr>
        </p:nvGraphicFramePr>
        <p:xfrm>
          <a:off x="5023880" y="286095"/>
          <a:ext cx="1870075" cy="685800"/>
        </p:xfrm>
        <a:graphic>
          <a:graphicData uri="http://schemas.openxmlformats.org/presentationml/2006/ole">
            <mc:AlternateContent xmlns:mc="http://schemas.openxmlformats.org/markup-compatibility/2006">
              <mc:Choice xmlns:v="urn:schemas-microsoft-com:vml" Requires="v">
                <p:oleObj spid="_x0000_s136649" name="משוואה" r:id="rId11" imgW="622080" imgH="228600" progId="Equation.3">
                  <p:embed/>
                </p:oleObj>
              </mc:Choice>
              <mc:Fallback>
                <p:oleObj name="משוואה" r:id="rId11" imgW="6220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3880" y="286095"/>
                        <a:ext cx="18700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nvGraphicFramePr>
        <p:xfrm>
          <a:off x="3309938" y="1677988"/>
          <a:ext cx="404812" cy="333375"/>
        </p:xfrm>
        <a:graphic>
          <a:graphicData uri="http://schemas.openxmlformats.org/presentationml/2006/ole">
            <mc:AlternateContent xmlns:mc="http://schemas.openxmlformats.org/markup-compatibility/2006">
              <mc:Choice xmlns:v="urn:schemas-microsoft-com:vml" Requires="v">
                <p:oleObj spid="_x0000_s136650" name="משוואה" r:id="rId13" imgW="152280" imgH="177480" progId="Equation.3">
                  <p:embed/>
                </p:oleObj>
              </mc:Choice>
              <mc:Fallback>
                <p:oleObj name="משוואה" r:id="rId13" imgW="1522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09938" y="1677988"/>
                        <a:ext cx="404812"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6" name="Straight Arrow Connector 35"/>
          <p:cNvCxnSpPr>
            <a:stCxn id="25" idx="4"/>
            <a:endCxn id="23" idx="0"/>
          </p:cNvCxnSpPr>
          <p:nvPr/>
        </p:nvCxnSpPr>
        <p:spPr>
          <a:xfrm rot="5400000">
            <a:off x="3000364" y="2714620"/>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50218" name="Content Placeholder 61"/>
          <p:cNvGraphicFramePr>
            <a:graphicFrameLocks noChangeAspect="1"/>
          </p:cNvGraphicFramePr>
          <p:nvPr/>
        </p:nvGraphicFramePr>
        <p:xfrm>
          <a:off x="5060950" y="1651000"/>
          <a:ext cx="1462088" cy="420688"/>
        </p:xfrm>
        <a:graphic>
          <a:graphicData uri="http://schemas.openxmlformats.org/presentationml/2006/ole">
            <mc:AlternateContent xmlns:mc="http://schemas.openxmlformats.org/markup-compatibility/2006">
              <mc:Choice xmlns:v="urn:schemas-microsoft-com:vml" Requires="v">
                <p:oleObj spid="_x0000_s136651" name="משוואה" r:id="rId15" imgW="419040" imgH="164880" progId="Equation.3">
                  <p:embed/>
                </p:oleObj>
              </mc:Choice>
              <mc:Fallback>
                <p:oleObj name="משוואה" r:id="rId15" imgW="41904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0950" y="1651000"/>
                        <a:ext cx="146208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1" name="Shape 40"/>
          <p:cNvCxnSpPr/>
          <p:nvPr/>
        </p:nvCxnSpPr>
        <p:spPr>
          <a:xfrm rot="16200000" flipH="1">
            <a:off x="3525687" y="1869571"/>
            <a:ext cx="454628" cy="1588"/>
          </a:xfrm>
          <a:prstGeom prst="curvedConnector5">
            <a:avLst>
              <a:gd name="adj1" fmla="val -50283"/>
              <a:gd name="adj2" fmla="val 76392656"/>
              <a:gd name="adj3" fmla="val 1502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23" idx="7"/>
            <a:endCxn id="23" idx="5"/>
          </p:cNvCxnSpPr>
          <p:nvPr/>
        </p:nvCxnSpPr>
        <p:spPr>
          <a:xfrm rot="16200000" flipH="1">
            <a:off x="3525687" y="3536157"/>
            <a:ext cx="454628" cy="1588"/>
          </a:xfrm>
          <a:prstGeom prst="curvedConnector5">
            <a:avLst>
              <a:gd name="adj1" fmla="val -50283"/>
              <a:gd name="adj2" fmla="val 73560791"/>
              <a:gd name="adj3" fmla="val 15028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50219" name="Object 11"/>
          <p:cNvGraphicFramePr>
            <a:graphicFrameLocks noChangeAspect="1"/>
          </p:cNvGraphicFramePr>
          <p:nvPr/>
        </p:nvGraphicFramePr>
        <p:xfrm>
          <a:off x="5094288" y="3286125"/>
          <a:ext cx="1373187" cy="420688"/>
        </p:xfrm>
        <a:graphic>
          <a:graphicData uri="http://schemas.openxmlformats.org/presentationml/2006/ole">
            <mc:AlternateContent xmlns:mc="http://schemas.openxmlformats.org/markup-compatibility/2006">
              <mc:Choice xmlns:v="urn:schemas-microsoft-com:vml" Requires="v">
                <p:oleObj spid="_x0000_s136652" name="משוואה" r:id="rId17" imgW="393480" imgH="164880" progId="Equation.3">
                  <p:embed/>
                </p:oleObj>
              </mc:Choice>
              <mc:Fallback>
                <p:oleObj name="משוואה" r:id="rId17" imgW="3934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94288" y="3286125"/>
                        <a:ext cx="13731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20" name="Object 12"/>
          <p:cNvGraphicFramePr>
            <a:graphicFrameLocks noChangeAspect="1"/>
          </p:cNvGraphicFramePr>
          <p:nvPr/>
        </p:nvGraphicFramePr>
        <p:xfrm>
          <a:off x="3714744" y="2500306"/>
          <a:ext cx="1373187" cy="420688"/>
        </p:xfrm>
        <a:graphic>
          <a:graphicData uri="http://schemas.openxmlformats.org/presentationml/2006/ole">
            <mc:AlternateContent xmlns:mc="http://schemas.openxmlformats.org/markup-compatibility/2006">
              <mc:Choice xmlns:v="urn:schemas-microsoft-com:vml" Requires="v">
                <p:oleObj spid="_x0000_s136653" name="משוואה" r:id="rId19" imgW="393480" imgH="164880" progId="Equation.3">
                  <p:embed/>
                </p:oleObj>
              </mc:Choice>
              <mc:Fallback>
                <p:oleObj name="משוואה" r:id="rId19" imgW="3934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14744" y="2500306"/>
                        <a:ext cx="13731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Arrow Connector 48"/>
          <p:cNvCxnSpPr>
            <a:stCxn id="23" idx="2"/>
            <a:endCxn id="29" idx="6"/>
          </p:cNvCxnSpPr>
          <p:nvPr/>
        </p:nvCxnSpPr>
        <p:spPr>
          <a:xfrm rot="10800000">
            <a:off x="1500166" y="3536157"/>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57224" y="3286124"/>
            <a:ext cx="571504"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0221" name="Object 13"/>
          <p:cNvGraphicFramePr>
            <a:graphicFrameLocks noChangeAspect="1"/>
          </p:cNvGraphicFramePr>
          <p:nvPr/>
        </p:nvGraphicFramePr>
        <p:xfrm>
          <a:off x="1654175" y="3500438"/>
          <a:ext cx="1462088" cy="420687"/>
        </p:xfrm>
        <a:graphic>
          <a:graphicData uri="http://schemas.openxmlformats.org/presentationml/2006/ole">
            <mc:AlternateContent xmlns:mc="http://schemas.openxmlformats.org/markup-compatibility/2006">
              <mc:Choice xmlns:v="urn:schemas-microsoft-com:vml" Requires="v">
                <p:oleObj spid="_x0000_s136654" name="משוואה" r:id="rId20" imgW="419040" imgH="164880" progId="Equation.3">
                  <p:embed/>
                </p:oleObj>
              </mc:Choice>
              <mc:Fallback>
                <p:oleObj name="משוואה" r:id="rId20" imgW="419040" imgH="1648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4175" y="3500438"/>
                        <a:ext cx="146208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Oval 51"/>
          <p:cNvSpPr/>
          <p:nvPr/>
        </p:nvSpPr>
        <p:spPr>
          <a:xfrm>
            <a:off x="928662" y="1643050"/>
            <a:ext cx="571504"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 name="Object 34"/>
          <p:cNvGraphicFramePr>
            <a:graphicFrameLocks noChangeAspect="1"/>
          </p:cNvGraphicFramePr>
          <p:nvPr>
            <p:extLst>
              <p:ext uri="{D42A27DB-BD31-4B8C-83A1-F6EECF244321}">
                <p14:modId xmlns:p14="http://schemas.microsoft.com/office/powerpoint/2010/main" val="1473558959"/>
              </p:ext>
            </p:extLst>
          </p:nvPr>
        </p:nvGraphicFramePr>
        <p:xfrm>
          <a:off x="8478280" y="4495800"/>
          <a:ext cx="500051" cy="560387"/>
        </p:xfrm>
        <a:graphic>
          <a:graphicData uri="http://schemas.openxmlformats.org/presentationml/2006/ole">
            <mc:AlternateContent xmlns:mc="http://schemas.openxmlformats.org/markup-compatibility/2006">
              <mc:Choice xmlns:v="urn:schemas-microsoft-com:vml" Requires="v">
                <p:oleObj spid="_x0000_s136655" name="משוואה" r:id="rId22" imgW="164880" imgH="215640" progId="Equation.3">
                  <p:embed/>
                </p:oleObj>
              </mc:Choice>
              <mc:Fallback>
                <p:oleObj name="משוואה" r:id="rId22" imgW="1648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8280" y="4495800"/>
                        <a:ext cx="500051"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val="22026787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A Nondeterministic PDA allows nondeterministic transitions. </a:t>
            </a:r>
          </a:p>
          <a:p>
            <a:pPr>
              <a:lnSpc>
                <a:spcPct val="120000"/>
              </a:lnSpc>
            </a:pPr>
            <a:r>
              <a:rPr lang="en-US" dirty="0" smtClean="0"/>
              <a:t>Nondeterministic PDA-s are </a:t>
            </a:r>
            <a:r>
              <a:rPr lang="en-US" b="1" dirty="0" smtClean="0"/>
              <a:t>strictly stronger </a:t>
            </a:r>
            <a:r>
              <a:rPr lang="en-US" dirty="0" smtClean="0"/>
              <a:t>then deterministic PDA-s</a:t>
            </a:r>
          </a:p>
          <a:p>
            <a:pPr>
              <a:lnSpc>
                <a:spcPct val="120000"/>
              </a:lnSpc>
            </a:pPr>
            <a:r>
              <a:rPr lang="en-US" dirty="0" smtClean="0"/>
              <a:t>In this respect, the situation is not similar to the situation of DFA-s and NFA-s.</a:t>
            </a:r>
          </a:p>
          <a:p>
            <a:pPr>
              <a:lnSpc>
                <a:spcPct val="120000"/>
              </a:lnSpc>
            </a:pPr>
            <a:r>
              <a:rPr lang="en-US" dirty="0" smtClean="0"/>
              <a:t>Nondeterministic PDA-s are </a:t>
            </a:r>
            <a:r>
              <a:rPr lang="en-US" b="1" dirty="0" smtClean="0"/>
              <a:t>equivalent to CFL-s</a:t>
            </a:r>
            <a:r>
              <a:rPr lang="en-US" dirty="0" smtClean="0"/>
              <a:t>.</a:t>
            </a:r>
            <a:endParaRPr lang="en-US" b="1" dirty="0" smtClean="0"/>
          </a:p>
        </p:txBody>
      </p:sp>
      <p:sp>
        <p:nvSpPr>
          <p:cNvPr id="2" name="Title 1"/>
          <p:cNvSpPr>
            <a:spLocks noGrp="1"/>
          </p:cNvSpPr>
          <p:nvPr>
            <p:ph type="title"/>
          </p:nvPr>
        </p:nvSpPr>
        <p:spPr/>
        <p:txBody>
          <a:bodyPr>
            <a:normAutofit/>
          </a:bodyPr>
          <a:lstStyle/>
          <a:p>
            <a:pPr algn="l"/>
            <a:r>
              <a:rPr lang="en-US" dirty="0" smtClean="0"/>
              <a:t>Nondeterministic PDAs</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22176798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055" y="1335872"/>
            <a:ext cx="8472518" cy="5217327"/>
          </a:xfrm>
        </p:spPr>
        <p:txBody>
          <a:bodyPr>
            <a:normAutofit fontScale="92500" lnSpcReduction="20000"/>
          </a:bodyPr>
          <a:lstStyle/>
          <a:p>
            <a:pPr marL="514350" indent="-514350">
              <a:lnSpc>
                <a:spcPct val="150000"/>
              </a:lnSpc>
              <a:buNone/>
            </a:pPr>
            <a:r>
              <a:rPr lang="en-US" dirty="0" smtClean="0"/>
              <a:t>A </a:t>
            </a:r>
            <a:r>
              <a:rPr lang="en-US" b="1" i="1" dirty="0" smtClean="0"/>
              <a:t>pushdown automaton </a:t>
            </a:r>
            <a:r>
              <a:rPr lang="en-US" dirty="0" smtClean="0"/>
              <a:t>is a 6-tupple                  </a:t>
            </a:r>
            <a:br>
              <a:rPr lang="en-US" dirty="0" smtClean="0"/>
            </a:br>
            <a:r>
              <a:rPr lang="en-US" dirty="0" smtClean="0"/>
              <a:t>                            where:</a:t>
            </a:r>
          </a:p>
          <a:p>
            <a:pPr marL="514350" indent="-514350">
              <a:lnSpc>
                <a:spcPct val="150000"/>
              </a:lnSpc>
              <a:buFont typeface="+mj-lt"/>
              <a:buAutoNum type="arabicPeriod"/>
            </a:pPr>
            <a:r>
              <a:rPr lang="en-US" dirty="0" smtClean="0"/>
              <a:t>    is a finite set called the </a:t>
            </a:r>
            <a:r>
              <a:rPr lang="en-US" b="1" i="1" dirty="0" smtClean="0"/>
              <a:t>states</a:t>
            </a:r>
            <a:r>
              <a:rPr lang="en-US" dirty="0" smtClean="0"/>
              <a:t>.</a:t>
            </a:r>
          </a:p>
          <a:p>
            <a:pPr marL="514350" indent="-514350">
              <a:lnSpc>
                <a:spcPct val="150000"/>
              </a:lnSpc>
              <a:buFont typeface="+mj-lt"/>
              <a:buAutoNum type="arabicPeriod"/>
            </a:pPr>
            <a:r>
              <a:rPr lang="en-US" dirty="0" smtClean="0"/>
              <a:t>     is the </a:t>
            </a:r>
            <a:r>
              <a:rPr lang="en-US" b="1" i="1" dirty="0" smtClean="0"/>
              <a:t>input</a:t>
            </a:r>
            <a:r>
              <a:rPr lang="en-US" b="1" dirty="0" smtClean="0"/>
              <a:t> </a:t>
            </a:r>
            <a:r>
              <a:rPr lang="en-US" b="1" i="1" dirty="0" smtClean="0"/>
              <a:t>alphabet</a:t>
            </a:r>
            <a:r>
              <a:rPr lang="en-US" i="1" dirty="0" smtClean="0"/>
              <a:t>.</a:t>
            </a:r>
            <a:r>
              <a:rPr lang="en-US" dirty="0" smtClean="0"/>
              <a:t> </a:t>
            </a:r>
          </a:p>
          <a:p>
            <a:pPr marL="514350" indent="-514350">
              <a:lnSpc>
                <a:spcPct val="150000"/>
              </a:lnSpc>
              <a:buFont typeface="+mj-lt"/>
              <a:buAutoNum type="arabicPeriod"/>
            </a:pPr>
            <a:r>
              <a:rPr lang="en-US" dirty="0" smtClean="0"/>
              <a:t>     is the </a:t>
            </a:r>
            <a:r>
              <a:rPr lang="en-US" b="1" i="1" dirty="0" smtClean="0"/>
              <a:t>stack</a:t>
            </a:r>
            <a:r>
              <a:rPr lang="en-US" b="1" dirty="0" smtClean="0"/>
              <a:t> </a:t>
            </a:r>
            <a:r>
              <a:rPr lang="en-US" b="1" i="1" dirty="0" smtClean="0"/>
              <a:t>alphabet</a:t>
            </a:r>
            <a:r>
              <a:rPr lang="en-US" i="1" dirty="0" smtClean="0"/>
              <a:t>.</a:t>
            </a:r>
          </a:p>
          <a:p>
            <a:pPr marL="514350" indent="-514350">
              <a:lnSpc>
                <a:spcPct val="150000"/>
              </a:lnSpc>
              <a:buFont typeface="+mj-lt"/>
              <a:buAutoNum type="arabicPeriod"/>
            </a:pPr>
            <a:r>
              <a:rPr lang="en-US" dirty="0" smtClean="0"/>
              <a:t>                                              is the </a:t>
            </a:r>
            <a:r>
              <a:rPr lang="en-US" b="1" i="1" dirty="0" smtClean="0"/>
              <a:t>transition function</a:t>
            </a:r>
            <a:r>
              <a:rPr lang="en-US" i="1" dirty="0" smtClean="0"/>
              <a:t>.</a:t>
            </a:r>
          </a:p>
          <a:p>
            <a:pPr marL="514350" indent="-514350">
              <a:lnSpc>
                <a:spcPct val="150000"/>
              </a:lnSpc>
              <a:buFont typeface="+mj-lt"/>
              <a:buAutoNum type="arabicPeriod"/>
            </a:pPr>
            <a:r>
              <a:rPr lang="en-US" i="1" dirty="0" smtClean="0"/>
              <a:t>                </a:t>
            </a:r>
            <a:r>
              <a:rPr lang="en-US" dirty="0" smtClean="0"/>
              <a:t>is the </a:t>
            </a:r>
            <a:r>
              <a:rPr lang="en-US" b="1" i="1" dirty="0" smtClean="0"/>
              <a:t>start state</a:t>
            </a:r>
            <a:r>
              <a:rPr lang="en-US" dirty="0" smtClean="0"/>
              <a:t>, and</a:t>
            </a:r>
          </a:p>
          <a:p>
            <a:pPr marL="514350" indent="-514350">
              <a:lnSpc>
                <a:spcPct val="150000"/>
              </a:lnSpc>
              <a:buFont typeface="+mj-lt"/>
              <a:buAutoNum type="arabicPeriod"/>
            </a:pPr>
            <a:r>
              <a:rPr lang="en-US" dirty="0" smtClean="0"/>
              <a:t>  </a:t>
            </a:r>
            <a:r>
              <a:rPr lang="en-US" b="1" i="1" dirty="0" smtClean="0"/>
              <a:t>               </a:t>
            </a:r>
            <a:r>
              <a:rPr lang="en-US" dirty="0" smtClean="0"/>
              <a:t>is the set of </a:t>
            </a:r>
            <a:r>
              <a:rPr lang="en-US" b="1" i="1" dirty="0" smtClean="0"/>
              <a:t>accepting states</a:t>
            </a:r>
            <a:r>
              <a:rPr lang="en-US" dirty="0" smtClean="0"/>
              <a:t>.</a:t>
            </a:r>
            <a:endParaRPr lang="en-US" i="1" dirty="0" smtClean="0"/>
          </a:p>
        </p:txBody>
      </p:sp>
      <p:sp>
        <p:nvSpPr>
          <p:cNvPr id="2" name="Title 1"/>
          <p:cNvSpPr>
            <a:spLocks noGrp="1"/>
          </p:cNvSpPr>
          <p:nvPr>
            <p:ph type="title"/>
          </p:nvPr>
        </p:nvSpPr>
        <p:spPr/>
        <p:txBody>
          <a:bodyPr>
            <a:normAutofit/>
          </a:bodyPr>
          <a:lstStyle/>
          <a:p>
            <a:pPr algn="l"/>
            <a:r>
              <a:rPr lang="en-US" dirty="0" smtClean="0"/>
              <a:t>PDA – A Formal Definition</a:t>
            </a:r>
            <a:endParaRPr lang="en-US" dirty="0"/>
          </a:p>
        </p:txBody>
      </p:sp>
      <p:graphicFrame>
        <p:nvGraphicFramePr>
          <p:cNvPr id="41" name="Object 40"/>
          <p:cNvGraphicFramePr>
            <a:graphicFrameLocks noChangeAspect="1"/>
          </p:cNvGraphicFramePr>
          <p:nvPr>
            <p:extLst>
              <p:ext uri="{D42A27DB-BD31-4B8C-83A1-F6EECF244321}">
                <p14:modId xmlns:p14="http://schemas.microsoft.com/office/powerpoint/2010/main" val="3365425469"/>
              </p:ext>
            </p:extLst>
          </p:nvPr>
        </p:nvGraphicFramePr>
        <p:xfrm>
          <a:off x="653364" y="1906579"/>
          <a:ext cx="2427287" cy="571500"/>
        </p:xfrm>
        <a:graphic>
          <a:graphicData uri="http://schemas.openxmlformats.org/presentationml/2006/ole">
            <mc:AlternateContent xmlns:mc="http://schemas.openxmlformats.org/markup-compatibility/2006">
              <mc:Choice xmlns:v="urn:schemas-microsoft-com:vml" Requires="v">
                <p:oleObj spid="_x0000_s137505" name="משוואה" r:id="rId4" imgW="1041120" imgH="228600" progId="Equation.3">
                  <p:embed/>
                </p:oleObj>
              </mc:Choice>
              <mc:Fallback>
                <p:oleObj name="משוואה" r:id="rId4" imgW="10411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364" y="1906579"/>
                        <a:ext cx="242728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987709603"/>
              </p:ext>
            </p:extLst>
          </p:nvPr>
        </p:nvGraphicFramePr>
        <p:xfrm>
          <a:off x="1006254" y="2556489"/>
          <a:ext cx="649275" cy="527050"/>
        </p:xfrm>
        <a:graphic>
          <a:graphicData uri="http://schemas.openxmlformats.org/presentationml/2006/ole">
            <mc:AlternateContent xmlns:mc="http://schemas.openxmlformats.org/markup-compatibility/2006">
              <mc:Choice xmlns:v="urn:schemas-microsoft-com:vml" Requires="v">
                <p:oleObj spid="_x0000_s137506" name="משוואה" r:id="rId6" imgW="152280" imgH="203040" progId="Equation.3">
                  <p:embed/>
                </p:oleObj>
              </mc:Choice>
              <mc:Fallback>
                <p:oleObj name="משוואה" r:id="rId6" imgW="1522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254" y="2556489"/>
                        <a:ext cx="6492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581859560"/>
              </p:ext>
            </p:extLst>
          </p:nvPr>
        </p:nvGraphicFramePr>
        <p:xfrm>
          <a:off x="1001711" y="3255280"/>
          <a:ext cx="712792" cy="433390"/>
        </p:xfrm>
        <a:graphic>
          <a:graphicData uri="http://schemas.openxmlformats.org/presentationml/2006/ole">
            <mc:AlternateContent xmlns:mc="http://schemas.openxmlformats.org/markup-compatibility/2006">
              <mc:Choice xmlns:v="urn:schemas-microsoft-com:vml" Requires="v">
                <p:oleObj spid="_x0000_s137507" name="משוואה" r:id="rId8" imgW="139680" imgH="152280" progId="Equation.3">
                  <p:embed/>
                </p:oleObj>
              </mc:Choice>
              <mc:Fallback>
                <p:oleObj name="משוואה" r:id="rId8" imgW="139680" imgH="152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711" y="3255280"/>
                        <a:ext cx="712792" cy="433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p:cNvGraphicFramePr>
            <a:graphicFrameLocks noChangeAspect="1"/>
          </p:cNvGraphicFramePr>
          <p:nvPr/>
        </p:nvGraphicFramePr>
        <p:xfrm>
          <a:off x="1001711" y="4508511"/>
          <a:ext cx="3427413" cy="563563"/>
        </p:xfrm>
        <a:graphic>
          <a:graphicData uri="http://schemas.openxmlformats.org/presentationml/2006/ole">
            <mc:AlternateContent xmlns:mc="http://schemas.openxmlformats.org/markup-compatibility/2006">
              <mc:Choice xmlns:v="urn:schemas-microsoft-com:vml" Requires="v">
                <p:oleObj spid="_x0000_s137508" name="משוואה" r:id="rId10" imgW="1612800" imgH="228600" progId="Equation.3">
                  <p:embed/>
                </p:oleObj>
              </mc:Choice>
              <mc:Fallback>
                <p:oleObj name="משוואה" r:id="rId10" imgW="16128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1711" y="4508511"/>
                        <a:ext cx="342741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508261227"/>
              </p:ext>
            </p:extLst>
          </p:nvPr>
        </p:nvGraphicFramePr>
        <p:xfrm>
          <a:off x="1035842" y="5101417"/>
          <a:ext cx="1357322" cy="549505"/>
        </p:xfrm>
        <a:graphic>
          <a:graphicData uri="http://schemas.openxmlformats.org/presentationml/2006/ole">
            <mc:AlternateContent xmlns:mc="http://schemas.openxmlformats.org/markup-compatibility/2006">
              <mc:Choice xmlns:v="urn:schemas-microsoft-com:vml" Requires="v">
                <p:oleObj spid="_x0000_s137509" name="משוואה" r:id="rId12" imgW="431640" imgH="228600" progId="Equation.3">
                  <p:embed/>
                </p:oleObj>
              </mc:Choice>
              <mc:Fallback>
                <p:oleObj name="משוואה" r:id="rId12" imgW="43164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5842" y="5101417"/>
                        <a:ext cx="1357322" cy="549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879500166"/>
              </p:ext>
            </p:extLst>
          </p:nvPr>
        </p:nvGraphicFramePr>
        <p:xfrm>
          <a:off x="1001711" y="5658888"/>
          <a:ext cx="1485913" cy="571504"/>
        </p:xfrm>
        <a:graphic>
          <a:graphicData uri="http://schemas.openxmlformats.org/presentationml/2006/ole">
            <mc:AlternateContent xmlns:mc="http://schemas.openxmlformats.org/markup-compatibility/2006">
              <mc:Choice xmlns:v="urn:schemas-microsoft-com:vml" Requires="v">
                <p:oleObj spid="_x0000_s137510" name="משוואה" r:id="rId14" imgW="444240" imgH="203040" progId="Equation.3">
                  <p:embed/>
                </p:oleObj>
              </mc:Choice>
              <mc:Fallback>
                <p:oleObj name="משוואה"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1711" y="5658888"/>
                        <a:ext cx="1485913"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4" name="Object 8"/>
          <p:cNvGraphicFramePr>
            <a:graphicFrameLocks noChangeAspect="1"/>
          </p:cNvGraphicFramePr>
          <p:nvPr/>
        </p:nvGraphicFramePr>
        <p:xfrm>
          <a:off x="1071538" y="3929066"/>
          <a:ext cx="712788" cy="433388"/>
        </p:xfrm>
        <a:graphic>
          <a:graphicData uri="http://schemas.openxmlformats.org/presentationml/2006/ole">
            <mc:AlternateContent xmlns:mc="http://schemas.openxmlformats.org/markup-compatibility/2006">
              <mc:Choice xmlns:v="urn:schemas-microsoft-com:vml" Requires="v">
                <p:oleObj spid="_x0000_s137511" name="משוואה" r:id="rId16" imgW="139680" imgH="152280" progId="Equation.3">
                  <p:embed/>
                </p:oleObj>
              </mc:Choice>
              <mc:Fallback>
                <p:oleObj name="משוואה" r:id="rId16" imgW="139680" imgH="1522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1538" y="3929066"/>
                        <a:ext cx="712788"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928662" y="4357694"/>
            <a:ext cx="7715304" cy="6429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28662" y="3714752"/>
            <a:ext cx="4572032" cy="6429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13747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5000660"/>
          </a:xfrm>
        </p:spPr>
        <p:txBody>
          <a:bodyPr>
            <a:normAutofit/>
          </a:bodyPr>
          <a:lstStyle/>
          <a:p>
            <a:pPr>
              <a:lnSpc>
                <a:spcPct val="150000"/>
              </a:lnSpc>
            </a:pPr>
            <a:r>
              <a:rPr lang="en-US" dirty="0" smtClean="0"/>
              <a:t>Consider the expression                                             :</a:t>
            </a:r>
          </a:p>
          <a:p>
            <a:pPr>
              <a:lnSpc>
                <a:spcPct val="150000"/>
              </a:lnSpc>
            </a:pPr>
            <a:r>
              <a:rPr lang="en-US" dirty="0" smtClean="0"/>
              <a:t>Recall that                          , and that                   .</a:t>
            </a:r>
          </a:p>
          <a:p>
            <a:pPr>
              <a:lnSpc>
                <a:spcPct val="150000"/>
              </a:lnSpc>
            </a:pPr>
            <a:r>
              <a:rPr lang="en-US" dirty="0" smtClean="0"/>
              <a:t>Assume that the PDA is in state           , the next input symbol is           ,  and the top stack symbol is         </a:t>
            </a:r>
          </a:p>
          <a:p>
            <a:pPr>
              <a:lnSpc>
                <a:spcPct val="150000"/>
              </a:lnSpc>
            </a:pPr>
            <a:endParaRPr lang="en-US" dirty="0" smtClean="0"/>
          </a:p>
          <a:p>
            <a:pPr>
              <a:lnSpc>
                <a:spcPct val="150000"/>
              </a:lnSpc>
            </a:pPr>
            <a:endParaRPr lang="en-US" dirty="0" smtClean="0"/>
          </a:p>
        </p:txBody>
      </p:sp>
      <p:sp>
        <p:nvSpPr>
          <p:cNvPr id="2" name="Title 1"/>
          <p:cNvSpPr>
            <a:spLocks noGrp="1"/>
          </p:cNvSpPr>
          <p:nvPr>
            <p:ph type="title"/>
          </p:nvPr>
        </p:nvSpPr>
        <p:spPr/>
        <p:txBody>
          <a:bodyPr>
            <a:normAutofit/>
          </a:bodyPr>
          <a:lstStyle/>
          <a:p>
            <a:pPr algn="l"/>
            <a:r>
              <a:rPr lang="en-US" dirty="0" smtClean="0"/>
              <a:t>PDA - The Transition Function</a:t>
            </a:r>
            <a:endParaRPr lang="en-US" dirty="0"/>
          </a:p>
        </p:txBody>
      </p:sp>
      <p:graphicFrame>
        <p:nvGraphicFramePr>
          <p:cNvPr id="273416" name="Object 8"/>
          <p:cNvGraphicFramePr>
            <a:graphicFrameLocks noChangeAspect="1"/>
          </p:cNvGraphicFramePr>
          <p:nvPr>
            <p:extLst>
              <p:ext uri="{D42A27DB-BD31-4B8C-83A1-F6EECF244321}">
                <p14:modId xmlns:p14="http://schemas.microsoft.com/office/powerpoint/2010/main" val="2294636132"/>
              </p:ext>
            </p:extLst>
          </p:nvPr>
        </p:nvGraphicFramePr>
        <p:xfrm>
          <a:off x="4419600" y="1824727"/>
          <a:ext cx="3427413" cy="563563"/>
        </p:xfrm>
        <a:graphic>
          <a:graphicData uri="http://schemas.openxmlformats.org/presentationml/2006/ole">
            <mc:AlternateContent xmlns:mc="http://schemas.openxmlformats.org/markup-compatibility/2006">
              <mc:Choice xmlns:v="urn:schemas-microsoft-com:vml" Requires="v">
                <p:oleObj spid="_x0000_s138488" name="משוואה" r:id="rId3" imgW="1612800" imgH="228600" progId="Equation.3">
                  <p:embed/>
                </p:oleObj>
              </mc:Choice>
              <mc:Fallback>
                <p:oleObj name="משוואה" r:id="rId3" imgW="1612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24727"/>
                        <a:ext cx="342741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17" name="Object 9"/>
          <p:cNvGraphicFramePr>
            <a:graphicFrameLocks noChangeAspect="1"/>
          </p:cNvGraphicFramePr>
          <p:nvPr>
            <p:extLst>
              <p:ext uri="{D42A27DB-BD31-4B8C-83A1-F6EECF244321}">
                <p14:modId xmlns:p14="http://schemas.microsoft.com/office/powerpoint/2010/main" val="488365403"/>
              </p:ext>
            </p:extLst>
          </p:nvPr>
        </p:nvGraphicFramePr>
        <p:xfrm>
          <a:off x="2490758" y="2554286"/>
          <a:ext cx="1646237" cy="565150"/>
        </p:xfrm>
        <a:graphic>
          <a:graphicData uri="http://schemas.openxmlformats.org/presentationml/2006/ole">
            <mc:AlternateContent xmlns:mc="http://schemas.openxmlformats.org/markup-compatibility/2006">
              <mc:Choice xmlns:v="urn:schemas-microsoft-com:vml" Requires="v">
                <p:oleObj spid="_x0000_s138489" name="משוואה" r:id="rId5" imgW="774360" imgH="228600" progId="Equation.3">
                  <p:embed/>
                </p:oleObj>
              </mc:Choice>
              <mc:Fallback>
                <p:oleObj name="משוואה" r:id="rId5" imgW="7743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758" y="2554286"/>
                        <a:ext cx="1646237"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18" name="Object 10"/>
          <p:cNvGraphicFramePr>
            <a:graphicFrameLocks noChangeAspect="1"/>
          </p:cNvGraphicFramePr>
          <p:nvPr>
            <p:extLst>
              <p:ext uri="{D42A27DB-BD31-4B8C-83A1-F6EECF244321}">
                <p14:modId xmlns:p14="http://schemas.microsoft.com/office/powerpoint/2010/main" val="1877032987"/>
              </p:ext>
            </p:extLst>
          </p:nvPr>
        </p:nvGraphicFramePr>
        <p:xfrm>
          <a:off x="5923241" y="2541014"/>
          <a:ext cx="1646238" cy="565150"/>
        </p:xfrm>
        <a:graphic>
          <a:graphicData uri="http://schemas.openxmlformats.org/presentationml/2006/ole">
            <mc:AlternateContent xmlns:mc="http://schemas.openxmlformats.org/markup-compatibility/2006">
              <mc:Choice xmlns:v="urn:schemas-microsoft-com:vml" Requires="v">
                <p:oleObj spid="_x0000_s138490" name="משוואה" r:id="rId7" imgW="774360" imgH="228600" progId="Equation.3">
                  <p:embed/>
                </p:oleObj>
              </mc:Choice>
              <mc:Fallback>
                <p:oleObj name="משוואה" r:id="rId7" imgW="7743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3241" y="2541014"/>
                        <a:ext cx="1646238"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19" name="Object 11"/>
          <p:cNvGraphicFramePr>
            <a:graphicFrameLocks noChangeAspect="1"/>
          </p:cNvGraphicFramePr>
          <p:nvPr>
            <p:extLst>
              <p:ext uri="{D42A27DB-BD31-4B8C-83A1-F6EECF244321}">
                <p14:modId xmlns:p14="http://schemas.microsoft.com/office/powerpoint/2010/main" val="594539715"/>
              </p:ext>
            </p:extLst>
          </p:nvPr>
        </p:nvGraphicFramePr>
        <p:xfrm>
          <a:off x="7453313" y="4052951"/>
          <a:ext cx="787400" cy="477837"/>
        </p:xfrm>
        <a:graphic>
          <a:graphicData uri="http://schemas.openxmlformats.org/presentationml/2006/ole">
            <mc:AlternateContent xmlns:mc="http://schemas.openxmlformats.org/markup-compatibility/2006">
              <mc:Choice xmlns:v="urn:schemas-microsoft-com:vml" Requires="v">
                <p:oleObj spid="_x0000_s138491" name="משוואה" r:id="rId9" imgW="291960" imgH="152280" progId="Equation.3">
                  <p:embed/>
                </p:oleObj>
              </mc:Choice>
              <mc:Fallback>
                <p:oleObj name="משוואה" r:id="rId9" imgW="291960" imgH="152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3313" y="4052951"/>
                        <a:ext cx="787400"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8" name="Object 11"/>
          <p:cNvGraphicFramePr>
            <a:graphicFrameLocks noChangeAspect="1"/>
          </p:cNvGraphicFramePr>
          <p:nvPr>
            <p:extLst>
              <p:ext uri="{D42A27DB-BD31-4B8C-83A1-F6EECF244321}">
                <p14:modId xmlns:p14="http://schemas.microsoft.com/office/powerpoint/2010/main" val="474784671"/>
              </p:ext>
            </p:extLst>
          </p:nvPr>
        </p:nvGraphicFramePr>
        <p:xfrm>
          <a:off x="5318747" y="3368740"/>
          <a:ext cx="820737" cy="515938"/>
        </p:xfrm>
        <a:graphic>
          <a:graphicData uri="http://schemas.openxmlformats.org/presentationml/2006/ole">
            <mc:AlternateContent xmlns:mc="http://schemas.openxmlformats.org/markup-compatibility/2006">
              <mc:Choice xmlns:v="urn:schemas-microsoft-com:vml" Requires="v">
                <p:oleObj spid="_x0000_s138492" name="משוואה" r:id="rId11" imgW="304560" imgH="164880" progId="Equation.3">
                  <p:embed/>
                </p:oleObj>
              </mc:Choice>
              <mc:Fallback>
                <p:oleObj name="משוואה" r:id="rId11" imgW="30456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8747" y="3368740"/>
                        <a:ext cx="82073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9" name="Object 11"/>
          <p:cNvGraphicFramePr>
            <a:graphicFrameLocks noChangeAspect="1"/>
          </p:cNvGraphicFramePr>
          <p:nvPr>
            <p:extLst>
              <p:ext uri="{D42A27DB-BD31-4B8C-83A1-F6EECF244321}">
                <p14:modId xmlns:p14="http://schemas.microsoft.com/office/powerpoint/2010/main" val="2590405705"/>
              </p:ext>
            </p:extLst>
          </p:nvPr>
        </p:nvGraphicFramePr>
        <p:xfrm>
          <a:off x="2286000" y="4051308"/>
          <a:ext cx="820738" cy="436562"/>
        </p:xfrm>
        <a:graphic>
          <a:graphicData uri="http://schemas.openxmlformats.org/presentationml/2006/ole">
            <mc:AlternateContent xmlns:mc="http://schemas.openxmlformats.org/markup-compatibility/2006">
              <mc:Choice xmlns:v="urn:schemas-microsoft-com:vml" Requires="v">
                <p:oleObj spid="_x0000_s138493" name="משוואה" r:id="rId13" imgW="304560" imgH="139680" progId="Equation.3">
                  <p:embed/>
                </p:oleObj>
              </mc:Choice>
              <mc:Fallback>
                <p:oleObj name="משוואה" r:id="rId13" imgW="304560" imgH="139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4051308"/>
                        <a:ext cx="820738"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20452787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5000660"/>
          </a:xfrm>
        </p:spPr>
        <p:txBody>
          <a:bodyPr>
            <a:normAutofit/>
          </a:bodyPr>
          <a:lstStyle/>
          <a:p>
            <a:pPr>
              <a:lnSpc>
                <a:spcPct val="120000"/>
              </a:lnSpc>
            </a:pPr>
            <a:r>
              <a:rPr lang="en-US" dirty="0" smtClean="0"/>
              <a:t>The next transition may either depend on the input symbol      and the stack symbol      , or only on the input symbol      , or only on the stack symbol     , or on none of them.</a:t>
            </a:r>
          </a:p>
          <a:p>
            <a:pPr>
              <a:lnSpc>
                <a:spcPct val="120000"/>
              </a:lnSpc>
            </a:pPr>
            <a:r>
              <a:rPr lang="en-US" dirty="0" smtClean="0"/>
              <a:t>This choice is formally expressed by the argument of the transition function as detailed in the next slides.</a:t>
            </a:r>
          </a:p>
          <a:p>
            <a:pPr>
              <a:lnSpc>
                <a:spcPct val="120000"/>
              </a:lnSpc>
            </a:pPr>
            <a:endParaRPr lang="en-US" dirty="0" smtClean="0"/>
          </a:p>
          <a:p>
            <a:pPr>
              <a:lnSpc>
                <a:spcPct val="120000"/>
              </a:lnSpc>
            </a:pPr>
            <a:endParaRPr lang="en-US" dirty="0" smtClean="0"/>
          </a:p>
        </p:txBody>
      </p:sp>
      <p:sp>
        <p:nvSpPr>
          <p:cNvPr id="2" name="Title 1"/>
          <p:cNvSpPr>
            <a:spLocks noGrp="1"/>
          </p:cNvSpPr>
          <p:nvPr>
            <p:ph type="title"/>
          </p:nvPr>
        </p:nvSpPr>
        <p:spPr/>
        <p:txBody>
          <a:bodyPr>
            <a:normAutofit/>
          </a:bodyPr>
          <a:lstStyle/>
          <a:p>
            <a:pPr algn="l"/>
            <a:r>
              <a:rPr lang="en-US" dirty="0" smtClean="0"/>
              <a:t>PDA - The Transition Function</a:t>
            </a:r>
            <a:endParaRPr lang="en-US" dirty="0"/>
          </a:p>
        </p:txBody>
      </p:sp>
      <p:graphicFrame>
        <p:nvGraphicFramePr>
          <p:cNvPr id="362505" name="Object 13"/>
          <p:cNvGraphicFramePr>
            <a:graphicFrameLocks noChangeAspect="1"/>
          </p:cNvGraphicFramePr>
          <p:nvPr>
            <p:extLst>
              <p:ext uri="{D42A27DB-BD31-4B8C-83A1-F6EECF244321}">
                <p14:modId xmlns:p14="http://schemas.microsoft.com/office/powerpoint/2010/main" val="1905152705"/>
              </p:ext>
            </p:extLst>
          </p:nvPr>
        </p:nvGraphicFramePr>
        <p:xfrm>
          <a:off x="5500694" y="2247896"/>
          <a:ext cx="295275" cy="419100"/>
        </p:xfrm>
        <a:graphic>
          <a:graphicData uri="http://schemas.openxmlformats.org/presentationml/2006/ole">
            <mc:AlternateContent xmlns:mc="http://schemas.openxmlformats.org/markup-compatibility/2006">
              <mc:Choice xmlns:v="urn:schemas-microsoft-com:vml" Requires="v">
                <p:oleObj spid="_x0000_s139430" name="משוואה" r:id="rId3" imgW="114120" imgH="139680" progId="Equation.3">
                  <p:embed/>
                </p:oleObj>
              </mc:Choice>
              <mc:Fallback>
                <p:oleObj name="משוואה" r:id="rId3" imgW="1141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94" y="2247896"/>
                        <a:ext cx="2952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06" name="Object 13"/>
          <p:cNvGraphicFramePr>
            <a:graphicFrameLocks noChangeAspect="1"/>
          </p:cNvGraphicFramePr>
          <p:nvPr>
            <p:extLst>
              <p:ext uri="{D42A27DB-BD31-4B8C-83A1-F6EECF244321}">
                <p14:modId xmlns:p14="http://schemas.microsoft.com/office/powerpoint/2010/main" val="3116277959"/>
              </p:ext>
            </p:extLst>
          </p:nvPr>
        </p:nvGraphicFramePr>
        <p:xfrm>
          <a:off x="1828800" y="2247896"/>
          <a:ext cx="328612" cy="381000"/>
        </p:xfrm>
        <a:graphic>
          <a:graphicData uri="http://schemas.openxmlformats.org/presentationml/2006/ole">
            <mc:AlternateContent xmlns:mc="http://schemas.openxmlformats.org/markup-compatibility/2006">
              <mc:Choice xmlns:v="urn:schemas-microsoft-com:vml" Requires="v">
                <p:oleObj spid="_x0000_s139431" name="משוואה" r:id="rId5" imgW="126720" imgH="126720" progId="Equation.3">
                  <p:embed/>
                </p:oleObj>
              </mc:Choice>
              <mc:Fallback>
                <p:oleObj name="משוואה" r:id="rId5" imgW="126720" imgH="126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247896"/>
                        <a:ext cx="3286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07" name="Object 11"/>
          <p:cNvGraphicFramePr>
            <a:graphicFrameLocks noChangeAspect="1"/>
          </p:cNvGraphicFramePr>
          <p:nvPr>
            <p:extLst>
              <p:ext uri="{D42A27DB-BD31-4B8C-83A1-F6EECF244321}">
                <p14:modId xmlns:p14="http://schemas.microsoft.com/office/powerpoint/2010/main" val="965576383"/>
              </p:ext>
            </p:extLst>
          </p:nvPr>
        </p:nvGraphicFramePr>
        <p:xfrm>
          <a:off x="2819400" y="2743200"/>
          <a:ext cx="328612" cy="381000"/>
        </p:xfrm>
        <a:graphic>
          <a:graphicData uri="http://schemas.openxmlformats.org/presentationml/2006/ole">
            <mc:AlternateContent xmlns:mc="http://schemas.openxmlformats.org/markup-compatibility/2006">
              <mc:Choice xmlns:v="urn:schemas-microsoft-com:vml" Requires="v">
                <p:oleObj spid="_x0000_s139432" name="משוואה" r:id="rId7" imgW="126720" imgH="126720" progId="Equation.3">
                  <p:embed/>
                </p:oleObj>
              </mc:Choice>
              <mc:Fallback>
                <p:oleObj name="משוואה" r:id="rId7" imgW="126720" imgH="126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743200"/>
                        <a:ext cx="3286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08" name="Object 13"/>
          <p:cNvGraphicFramePr>
            <a:graphicFrameLocks noChangeAspect="1"/>
          </p:cNvGraphicFramePr>
          <p:nvPr>
            <p:extLst>
              <p:ext uri="{D42A27DB-BD31-4B8C-83A1-F6EECF244321}">
                <p14:modId xmlns:p14="http://schemas.microsoft.com/office/powerpoint/2010/main" val="2585217177"/>
              </p:ext>
            </p:extLst>
          </p:nvPr>
        </p:nvGraphicFramePr>
        <p:xfrm>
          <a:off x="7391400" y="2743200"/>
          <a:ext cx="295275" cy="419100"/>
        </p:xfrm>
        <a:graphic>
          <a:graphicData uri="http://schemas.openxmlformats.org/presentationml/2006/ole">
            <mc:AlternateContent xmlns:mc="http://schemas.openxmlformats.org/markup-compatibility/2006">
              <mc:Choice xmlns:v="urn:schemas-microsoft-com:vml" Requires="v">
                <p:oleObj spid="_x0000_s139433" name="משוואה" r:id="rId9" imgW="114120" imgH="139680" progId="Equation.3">
                  <p:embed/>
                </p:oleObj>
              </mc:Choice>
              <mc:Fallback>
                <p:oleObj name="משוואה" r:id="rId9" imgW="1141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743200"/>
                        <a:ext cx="2952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31407718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5000660"/>
          </a:xfrm>
        </p:spPr>
        <p:txBody>
          <a:bodyPr>
            <a:normAutofit/>
          </a:bodyPr>
          <a:lstStyle/>
          <a:p>
            <a:pPr>
              <a:lnSpc>
                <a:spcPct val="120000"/>
              </a:lnSpc>
            </a:pPr>
            <a:r>
              <a:rPr lang="en-US" dirty="0" smtClean="0"/>
              <a:t>Each step of the automaton is </a:t>
            </a:r>
            <a:r>
              <a:rPr lang="en-US" b="1" dirty="0" smtClean="0"/>
              <a:t>atomic</a:t>
            </a:r>
            <a:r>
              <a:rPr lang="en-US" dirty="0" smtClean="0"/>
              <a:t>, meaning it is executed in a single indivisible time unit.</a:t>
            </a:r>
          </a:p>
          <a:p>
            <a:pPr>
              <a:lnSpc>
                <a:spcPct val="120000"/>
              </a:lnSpc>
            </a:pPr>
            <a:r>
              <a:rPr lang="en-US" dirty="0" smtClean="0"/>
              <a:t>For descriptive purposes only, each step is divided into two separate sub-steps:</a:t>
            </a:r>
          </a:p>
          <a:p>
            <a:pPr lvl="1">
              <a:lnSpc>
                <a:spcPct val="120000"/>
              </a:lnSpc>
            </a:pPr>
            <a:r>
              <a:rPr lang="en-US" b="1" dirty="0" smtClean="0"/>
              <a:t>Sub-step1: </a:t>
            </a:r>
            <a:r>
              <a:rPr lang="en-US" dirty="0" smtClean="0"/>
              <a:t>A symbol may be read from the input, a symbol may be read and popped off the stack.</a:t>
            </a:r>
          </a:p>
          <a:p>
            <a:pPr lvl="1">
              <a:lnSpc>
                <a:spcPct val="120000"/>
              </a:lnSpc>
            </a:pPr>
            <a:r>
              <a:rPr lang="en-US" b="1" dirty="0" smtClean="0"/>
              <a:t>Sub-step2: </a:t>
            </a:r>
            <a:r>
              <a:rPr lang="en-US" dirty="0" smtClean="0"/>
              <a:t>A state transition is carried out and a stack symbol may be pushed on the stack.</a:t>
            </a:r>
          </a:p>
          <a:p>
            <a:pPr>
              <a:lnSpc>
                <a:spcPct val="120000"/>
              </a:lnSpc>
            </a:pPr>
            <a:endParaRPr lang="en-US" dirty="0" smtClean="0"/>
          </a:p>
        </p:txBody>
      </p:sp>
      <p:sp>
        <p:nvSpPr>
          <p:cNvPr id="2" name="Title 1"/>
          <p:cNvSpPr>
            <a:spLocks noGrp="1"/>
          </p:cNvSpPr>
          <p:nvPr>
            <p:ph type="title"/>
          </p:nvPr>
        </p:nvSpPr>
        <p:spPr/>
        <p:txBody>
          <a:bodyPr>
            <a:normAutofit/>
          </a:bodyPr>
          <a:lstStyle/>
          <a:p>
            <a:pPr algn="l"/>
            <a:r>
              <a:rPr lang="en-US" dirty="0" smtClean="0"/>
              <a:t>Transition Function Sub-steps</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25245725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5000660"/>
          </a:xfrm>
        </p:spPr>
        <p:txBody>
          <a:bodyPr>
            <a:normAutofit/>
          </a:bodyPr>
          <a:lstStyle/>
          <a:p>
            <a:pPr>
              <a:lnSpc>
                <a:spcPct val="150000"/>
              </a:lnSpc>
            </a:pPr>
            <a:r>
              <a:rPr lang="en-US" dirty="0" smtClean="0"/>
              <a:t>If the transition depends both on     and      we write                  </a:t>
            </a:r>
            <a:br>
              <a:rPr lang="en-US" dirty="0" smtClean="0"/>
            </a:br>
            <a:r>
              <a:rPr lang="en-US" dirty="0" smtClean="0"/>
              <a:t>               . In this case        is consumed and      is removed from the stack.</a:t>
            </a:r>
          </a:p>
          <a:p>
            <a:pPr>
              <a:lnSpc>
                <a:spcPct val="150000"/>
              </a:lnSpc>
            </a:pPr>
            <a:r>
              <a:rPr lang="en-US" dirty="0" smtClean="0"/>
              <a:t>If the transition depends only on     we write                    </a:t>
            </a:r>
            <a:br>
              <a:rPr lang="en-US" dirty="0" smtClean="0"/>
            </a:br>
            <a:r>
              <a:rPr lang="en-US" dirty="0" smtClean="0"/>
              <a:t>               ,       is consumed and the stack does not change.</a:t>
            </a:r>
          </a:p>
        </p:txBody>
      </p:sp>
      <p:sp>
        <p:nvSpPr>
          <p:cNvPr id="2" name="Title 1"/>
          <p:cNvSpPr>
            <a:spLocks noGrp="1"/>
          </p:cNvSpPr>
          <p:nvPr>
            <p:ph type="title"/>
          </p:nvPr>
        </p:nvSpPr>
        <p:spPr/>
        <p:txBody>
          <a:bodyPr>
            <a:normAutofit/>
          </a:bodyPr>
          <a:lstStyle/>
          <a:p>
            <a:pPr algn="l"/>
            <a:r>
              <a:rPr lang="en-US" dirty="0" smtClean="0"/>
              <a:t>Transition Function – 1</a:t>
            </a:r>
            <a:r>
              <a:rPr lang="en-US" baseline="30000" dirty="0" smtClean="0"/>
              <a:t>st</a:t>
            </a:r>
            <a:r>
              <a:rPr lang="en-US" dirty="0" smtClean="0"/>
              <a:t> Sub-step</a:t>
            </a:r>
            <a:endParaRPr lang="en-US" dirty="0"/>
          </a:p>
        </p:txBody>
      </p:sp>
      <p:graphicFrame>
        <p:nvGraphicFramePr>
          <p:cNvPr id="273425" name="Object 14"/>
          <p:cNvGraphicFramePr>
            <a:graphicFrameLocks noChangeAspect="1"/>
          </p:cNvGraphicFramePr>
          <p:nvPr>
            <p:extLst>
              <p:ext uri="{D42A27DB-BD31-4B8C-83A1-F6EECF244321}">
                <p14:modId xmlns:p14="http://schemas.microsoft.com/office/powerpoint/2010/main" val="3456650929"/>
              </p:ext>
            </p:extLst>
          </p:nvPr>
        </p:nvGraphicFramePr>
        <p:xfrm>
          <a:off x="800512" y="2471749"/>
          <a:ext cx="1217612" cy="495300"/>
        </p:xfrm>
        <a:graphic>
          <a:graphicData uri="http://schemas.openxmlformats.org/presentationml/2006/ole">
            <mc:AlternateContent xmlns:mc="http://schemas.openxmlformats.org/markup-compatibility/2006">
              <mc:Choice xmlns:v="urn:schemas-microsoft-com:vml" Requires="v">
                <p:oleObj spid="_x0000_s140618" name="משוואה" r:id="rId3" imgW="469800" imgH="164880" progId="Equation.3">
                  <p:embed/>
                </p:oleObj>
              </mc:Choice>
              <mc:Fallback>
                <p:oleObj name="משוואה" r:id="rId3" imgW="46980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12" y="2471749"/>
                        <a:ext cx="1217612"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33" name="Object 14"/>
          <p:cNvGraphicFramePr>
            <a:graphicFrameLocks noChangeAspect="1"/>
          </p:cNvGraphicFramePr>
          <p:nvPr>
            <p:extLst>
              <p:ext uri="{D42A27DB-BD31-4B8C-83A1-F6EECF244321}">
                <p14:modId xmlns:p14="http://schemas.microsoft.com/office/powerpoint/2010/main" val="1940333289"/>
              </p:ext>
            </p:extLst>
          </p:nvPr>
        </p:nvGraphicFramePr>
        <p:xfrm>
          <a:off x="729998" y="4492517"/>
          <a:ext cx="1184275" cy="495300"/>
        </p:xfrm>
        <a:graphic>
          <a:graphicData uri="http://schemas.openxmlformats.org/presentationml/2006/ole">
            <mc:AlternateContent xmlns:mc="http://schemas.openxmlformats.org/markup-compatibility/2006">
              <mc:Choice xmlns:v="urn:schemas-microsoft-com:vml" Requires="v">
                <p:oleObj spid="_x0000_s140619" name="משוואה" r:id="rId5" imgW="457200" imgH="164880" progId="Equation.3">
                  <p:embed/>
                </p:oleObj>
              </mc:Choice>
              <mc:Fallback>
                <p:oleObj name="משוואה" r:id="rId5" imgW="45720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998" y="4492517"/>
                        <a:ext cx="11842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35" name="Object 13"/>
          <p:cNvGraphicFramePr>
            <a:graphicFrameLocks noChangeAspect="1"/>
          </p:cNvGraphicFramePr>
          <p:nvPr>
            <p:extLst>
              <p:ext uri="{D42A27DB-BD31-4B8C-83A1-F6EECF244321}">
                <p14:modId xmlns:p14="http://schemas.microsoft.com/office/powerpoint/2010/main" val="1824877920"/>
              </p:ext>
            </p:extLst>
          </p:nvPr>
        </p:nvGraphicFramePr>
        <p:xfrm>
          <a:off x="6924675" y="2508821"/>
          <a:ext cx="295275" cy="419100"/>
        </p:xfrm>
        <a:graphic>
          <a:graphicData uri="http://schemas.openxmlformats.org/presentationml/2006/ole">
            <mc:AlternateContent xmlns:mc="http://schemas.openxmlformats.org/markup-compatibility/2006">
              <mc:Choice xmlns:v="urn:schemas-microsoft-com:vml" Requires="v">
                <p:oleObj spid="_x0000_s140620" name="משוואה" r:id="rId7" imgW="114120" imgH="139680" progId="Equation.3">
                  <p:embed/>
                </p:oleObj>
              </mc:Choice>
              <mc:Fallback>
                <p:oleObj name="משוואה" r:id="rId7" imgW="1141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4675" y="2508821"/>
                        <a:ext cx="2952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36" name="Object 28"/>
          <p:cNvGraphicFramePr>
            <a:graphicFrameLocks noChangeAspect="1"/>
          </p:cNvGraphicFramePr>
          <p:nvPr>
            <p:extLst>
              <p:ext uri="{D42A27DB-BD31-4B8C-83A1-F6EECF244321}">
                <p14:modId xmlns:p14="http://schemas.microsoft.com/office/powerpoint/2010/main" val="3371457553"/>
              </p:ext>
            </p:extLst>
          </p:nvPr>
        </p:nvGraphicFramePr>
        <p:xfrm>
          <a:off x="5622139" y="1876351"/>
          <a:ext cx="328613" cy="381000"/>
        </p:xfrm>
        <a:graphic>
          <a:graphicData uri="http://schemas.openxmlformats.org/presentationml/2006/ole">
            <mc:AlternateContent xmlns:mc="http://schemas.openxmlformats.org/markup-compatibility/2006">
              <mc:Choice xmlns:v="urn:schemas-microsoft-com:vml" Requires="v">
                <p:oleObj spid="_x0000_s140621" name="משוואה" r:id="rId9" imgW="126720" imgH="126720" progId="Equation.3">
                  <p:embed/>
                </p:oleObj>
              </mc:Choice>
              <mc:Fallback>
                <p:oleObj name="משוואה" r:id="rId9" imgW="126720" imgH="126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2139" y="1876351"/>
                        <a:ext cx="3286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38" name="Object 30"/>
          <p:cNvGraphicFramePr>
            <a:graphicFrameLocks noChangeAspect="1"/>
          </p:cNvGraphicFramePr>
          <p:nvPr>
            <p:extLst>
              <p:ext uri="{D42A27DB-BD31-4B8C-83A1-F6EECF244321}">
                <p14:modId xmlns:p14="http://schemas.microsoft.com/office/powerpoint/2010/main" val="3305780550"/>
              </p:ext>
            </p:extLst>
          </p:nvPr>
        </p:nvGraphicFramePr>
        <p:xfrm>
          <a:off x="3962400" y="2528899"/>
          <a:ext cx="328613" cy="381000"/>
        </p:xfrm>
        <a:graphic>
          <a:graphicData uri="http://schemas.openxmlformats.org/presentationml/2006/ole">
            <mc:AlternateContent xmlns:mc="http://schemas.openxmlformats.org/markup-compatibility/2006">
              <mc:Choice xmlns:v="urn:schemas-microsoft-com:vml" Requires="v">
                <p:oleObj spid="_x0000_s140622" name="משוואה" r:id="rId11" imgW="126720" imgH="126720" progId="Equation.3">
                  <p:embed/>
                </p:oleObj>
              </mc:Choice>
              <mc:Fallback>
                <p:oleObj name="משוואה" r:id="rId11" imgW="126720" imgH="126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2528899"/>
                        <a:ext cx="3286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40" name="Object 32"/>
          <p:cNvGraphicFramePr>
            <a:graphicFrameLocks noChangeAspect="1"/>
          </p:cNvGraphicFramePr>
          <p:nvPr>
            <p:extLst>
              <p:ext uri="{D42A27DB-BD31-4B8C-83A1-F6EECF244321}">
                <p14:modId xmlns:p14="http://schemas.microsoft.com/office/powerpoint/2010/main" val="1857269457"/>
              </p:ext>
            </p:extLst>
          </p:nvPr>
        </p:nvGraphicFramePr>
        <p:xfrm>
          <a:off x="5522111" y="3952880"/>
          <a:ext cx="328613" cy="381000"/>
        </p:xfrm>
        <a:graphic>
          <a:graphicData uri="http://schemas.openxmlformats.org/presentationml/2006/ole">
            <mc:AlternateContent xmlns:mc="http://schemas.openxmlformats.org/markup-compatibility/2006">
              <mc:Choice xmlns:v="urn:schemas-microsoft-com:vml" Requires="v">
                <p:oleObj spid="_x0000_s140623" name="משוואה" r:id="rId12" imgW="126720" imgH="126720" progId="Equation.3">
                  <p:embed/>
                </p:oleObj>
              </mc:Choice>
              <mc:Fallback>
                <p:oleObj name="משוואה" r:id="rId12" imgW="126720" imgH="126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2111" y="3952880"/>
                        <a:ext cx="3286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42" name="Object 34"/>
          <p:cNvGraphicFramePr>
            <a:graphicFrameLocks noChangeAspect="1"/>
          </p:cNvGraphicFramePr>
          <p:nvPr>
            <p:extLst>
              <p:ext uri="{D42A27DB-BD31-4B8C-83A1-F6EECF244321}">
                <p14:modId xmlns:p14="http://schemas.microsoft.com/office/powerpoint/2010/main" val="2308390822"/>
              </p:ext>
            </p:extLst>
          </p:nvPr>
        </p:nvGraphicFramePr>
        <p:xfrm>
          <a:off x="2162145" y="4572933"/>
          <a:ext cx="328613" cy="381000"/>
        </p:xfrm>
        <a:graphic>
          <a:graphicData uri="http://schemas.openxmlformats.org/presentationml/2006/ole">
            <mc:AlternateContent xmlns:mc="http://schemas.openxmlformats.org/markup-compatibility/2006">
              <mc:Choice xmlns:v="urn:schemas-microsoft-com:vml" Requires="v">
                <p:oleObj spid="_x0000_s140624" name="משוואה" r:id="rId13" imgW="126720" imgH="126720" progId="Equation.3">
                  <p:embed/>
                </p:oleObj>
              </mc:Choice>
              <mc:Fallback>
                <p:oleObj name="משוואה" r:id="rId13" imgW="126720" imgH="126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2145" y="4572933"/>
                        <a:ext cx="3286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43" name="Object 13"/>
          <p:cNvGraphicFramePr>
            <a:graphicFrameLocks noChangeAspect="1"/>
          </p:cNvGraphicFramePr>
          <p:nvPr>
            <p:extLst>
              <p:ext uri="{D42A27DB-BD31-4B8C-83A1-F6EECF244321}">
                <p14:modId xmlns:p14="http://schemas.microsoft.com/office/powerpoint/2010/main" val="2265180407"/>
              </p:ext>
            </p:extLst>
          </p:nvPr>
        </p:nvGraphicFramePr>
        <p:xfrm>
          <a:off x="6629400" y="1838251"/>
          <a:ext cx="295275" cy="419100"/>
        </p:xfrm>
        <a:graphic>
          <a:graphicData uri="http://schemas.openxmlformats.org/presentationml/2006/ole">
            <mc:AlternateContent xmlns:mc="http://schemas.openxmlformats.org/markup-compatibility/2006">
              <mc:Choice xmlns:v="urn:schemas-microsoft-com:vml" Requires="v">
                <p:oleObj spid="_x0000_s140625" name="משוואה" r:id="rId14" imgW="114120" imgH="139680" progId="Equation.3">
                  <p:embed/>
                </p:oleObj>
              </mc:Choice>
              <mc:Fallback>
                <p:oleObj name="משוואה" r:id="rId14" imgW="1141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838251"/>
                        <a:ext cx="2952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35819134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058150" cy="5000660"/>
          </a:xfrm>
        </p:spPr>
        <p:txBody>
          <a:bodyPr>
            <a:normAutofit/>
          </a:bodyPr>
          <a:lstStyle/>
          <a:p>
            <a:pPr>
              <a:lnSpc>
                <a:spcPct val="150000"/>
              </a:lnSpc>
            </a:pPr>
            <a:r>
              <a:rPr lang="en-US" dirty="0" smtClean="0"/>
              <a:t>If the transition depends only on     ,  we write                      </a:t>
            </a:r>
            <a:br>
              <a:rPr lang="en-US" dirty="0" smtClean="0"/>
            </a:br>
            <a:r>
              <a:rPr lang="en-US" dirty="0" smtClean="0"/>
              <a:t>             . In this case      is not consumed and       </a:t>
            </a:r>
            <a:br>
              <a:rPr lang="en-US" dirty="0" smtClean="0"/>
            </a:br>
            <a:r>
              <a:rPr lang="en-US" dirty="0" smtClean="0"/>
              <a:t>     is removed from the stack.</a:t>
            </a:r>
          </a:p>
          <a:p>
            <a:pPr>
              <a:lnSpc>
                <a:spcPct val="150000"/>
              </a:lnSpc>
            </a:pPr>
            <a:r>
              <a:rPr lang="en-US" dirty="0" smtClean="0"/>
              <a:t>Finally, If the transition depends neither on     , nor on    , we write               . In this case      is not consumed and the stack is not changed.</a:t>
            </a:r>
          </a:p>
        </p:txBody>
      </p:sp>
      <p:sp>
        <p:nvSpPr>
          <p:cNvPr id="2" name="Title 1"/>
          <p:cNvSpPr>
            <a:spLocks noGrp="1"/>
          </p:cNvSpPr>
          <p:nvPr>
            <p:ph type="title"/>
          </p:nvPr>
        </p:nvSpPr>
        <p:spPr/>
        <p:txBody>
          <a:bodyPr>
            <a:normAutofit/>
          </a:bodyPr>
          <a:lstStyle/>
          <a:p>
            <a:pPr algn="l"/>
            <a:r>
              <a:rPr lang="en-US" dirty="0" smtClean="0"/>
              <a:t>Transition Function – 1</a:t>
            </a:r>
            <a:r>
              <a:rPr lang="en-US" baseline="30000" dirty="0" smtClean="0"/>
              <a:t>st</a:t>
            </a:r>
            <a:r>
              <a:rPr lang="en-US" dirty="0" smtClean="0"/>
              <a:t> Sub-step</a:t>
            </a:r>
            <a:endParaRPr lang="en-US" dirty="0"/>
          </a:p>
        </p:txBody>
      </p:sp>
      <p:graphicFrame>
        <p:nvGraphicFramePr>
          <p:cNvPr id="273421" name="Object 13"/>
          <p:cNvGraphicFramePr>
            <a:graphicFrameLocks noChangeAspect="1"/>
          </p:cNvGraphicFramePr>
          <p:nvPr>
            <p:extLst>
              <p:ext uri="{D42A27DB-BD31-4B8C-83A1-F6EECF244321}">
                <p14:modId xmlns:p14="http://schemas.microsoft.com/office/powerpoint/2010/main" val="284661640"/>
              </p:ext>
            </p:extLst>
          </p:nvPr>
        </p:nvGraphicFramePr>
        <p:xfrm>
          <a:off x="5461899" y="1828800"/>
          <a:ext cx="295275" cy="419100"/>
        </p:xfrm>
        <a:graphic>
          <a:graphicData uri="http://schemas.openxmlformats.org/presentationml/2006/ole">
            <mc:AlternateContent xmlns:mc="http://schemas.openxmlformats.org/markup-compatibility/2006">
              <mc:Choice xmlns:v="urn:schemas-microsoft-com:vml" Requires="v">
                <p:oleObj spid="_x0000_s141642" name="משוואה" r:id="rId3" imgW="114120" imgH="139680" progId="Equation.3">
                  <p:embed/>
                </p:oleObj>
              </mc:Choice>
              <mc:Fallback>
                <p:oleObj name="משוואה" r:id="rId3" imgW="1141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899" y="1828800"/>
                        <a:ext cx="2952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25" name="Object 14"/>
          <p:cNvGraphicFramePr>
            <a:graphicFrameLocks noChangeAspect="1"/>
          </p:cNvGraphicFramePr>
          <p:nvPr>
            <p:extLst>
              <p:ext uri="{D42A27DB-BD31-4B8C-83A1-F6EECF244321}">
                <p14:modId xmlns:p14="http://schemas.microsoft.com/office/powerpoint/2010/main" val="2523009717"/>
              </p:ext>
            </p:extLst>
          </p:nvPr>
        </p:nvGraphicFramePr>
        <p:xfrm>
          <a:off x="689276" y="2471749"/>
          <a:ext cx="1150937" cy="495300"/>
        </p:xfrm>
        <a:graphic>
          <a:graphicData uri="http://schemas.openxmlformats.org/presentationml/2006/ole">
            <mc:AlternateContent xmlns:mc="http://schemas.openxmlformats.org/markup-compatibility/2006">
              <mc:Choice xmlns:v="urn:schemas-microsoft-com:vml" Requires="v">
                <p:oleObj spid="_x0000_s141643" name="משוואה" r:id="rId5" imgW="444240" imgH="164880" progId="Equation.3">
                  <p:embed/>
                </p:oleObj>
              </mc:Choice>
              <mc:Fallback>
                <p:oleObj name="משוואה" r:id="rId5" imgW="44424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76" y="2471749"/>
                        <a:ext cx="11509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33" name="Object 14"/>
          <p:cNvGraphicFramePr>
            <a:graphicFrameLocks noChangeAspect="1"/>
          </p:cNvGraphicFramePr>
          <p:nvPr>
            <p:extLst>
              <p:ext uri="{D42A27DB-BD31-4B8C-83A1-F6EECF244321}">
                <p14:modId xmlns:p14="http://schemas.microsoft.com/office/powerpoint/2010/main" val="4256937765"/>
              </p:ext>
            </p:extLst>
          </p:nvPr>
        </p:nvGraphicFramePr>
        <p:xfrm>
          <a:off x="2899580" y="4482173"/>
          <a:ext cx="1150937" cy="495300"/>
        </p:xfrm>
        <a:graphic>
          <a:graphicData uri="http://schemas.openxmlformats.org/presentationml/2006/ole">
            <mc:AlternateContent xmlns:mc="http://schemas.openxmlformats.org/markup-compatibility/2006">
              <mc:Choice xmlns:v="urn:schemas-microsoft-com:vml" Requires="v">
                <p:oleObj spid="_x0000_s141644" name="משוואה" r:id="rId7" imgW="444240" imgH="164880" progId="Equation.3">
                  <p:embed/>
                </p:oleObj>
              </mc:Choice>
              <mc:Fallback>
                <p:oleObj name="משוואה" r:id="rId7" imgW="44424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9580" y="4482173"/>
                        <a:ext cx="11509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35" name="Object 13"/>
          <p:cNvGraphicFramePr>
            <a:graphicFrameLocks noChangeAspect="1"/>
          </p:cNvGraphicFramePr>
          <p:nvPr>
            <p:extLst>
              <p:ext uri="{D42A27DB-BD31-4B8C-83A1-F6EECF244321}">
                <p14:modId xmlns:p14="http://schemas.microsoft.com/office/powerpoint/2010/main" val="1165033796"/>
              </p:ext>
            </p:extLst>
          </p:nvPr>
        </p:nvGraphicFramePr>
        <p:xfrm>
          <a:off x="838200" y="3173512"/>
          <a:ext cx="295275" cy="419100"/>
        </p:xfrm>
        <a:graphic>
          <a:graphicData uri="http://schemas.openxmlformats.org/presentationml/2006/ole">
            <mc:AlternateContent xmlns:mc="http://schemas.openxmlformats.org/markup-compatibility/2006">
              <mc:Choice xmlns:v="urn:schemas-microsoft-com:vml" Requires="v">
                <p:oleObj spid="_x0000_s141645" name="משוואה" r:id="rId9" imgW="114120" imgH="139680" progId="Equation.3">
                  <p:embed/>
                </p:oleObj>
              </mc:Choice>
              <mc:Fallback>
                <p:oleObj name="משוואה" r:id="rId9" imgW="1141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173512"/>
                        <a:ext cx="2952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38" name="Object 30"/>
          <p:cNvGraphicFramePr>
            <a:graphicFrameLocks noChangeAspect="1"/>
          </p:cNvGraphicFramePr>
          <p:nvPr>
            <p:extLst>
              <p:ext uri="{D42A27DB-BD31-4B8C-83A1-F6EECF244321}">
                <p14:modId xmlns:p14="http://schemas.microsoft.com/office/powerpoint/2010/main" val="1143373767"/>
              </p:ext>
            </p:extLst>
          </p:nvPr>
        </p:nvGraphicFramePr>
        <p:xfrm>
          <a:off x="3657600" y="2524663"/>
          <a:ext cx="328613" cy="381000"/>
        </p:xfrm>
        <a:graphic>
          <a:graphicData uri="http://schemas.openxmlformats.org/presentationml/2006/ole">
            <mc:AlternateContent xmlns:mc="http://schemas.openxmlformats.org/markup-compatibility/2006">
              <mc:Choice xmlns:v="urn:schemas-microsoft-com:vml" Requires="v">
                <p:oleObj spid="_x0000_s141646" name="משוואה" r:id="rId11" imgW="126720" imgH="126720" progId="Equation.3">
                  <p:embed/>
                </p:oleObj>
              </mc:Choice>
              <mc:Fallback>
                <p:oleObj name="משוואה" r:id="rId11" imgW="126720" imgH="1267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2524663"/>
                        <a:ext cx="3286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3531" name="Object 30"/>
          <p:cNvGraphicFramePr>
            <a:graphicFrameLocks noChangeAspect="1"/>
          </p:cNvGraphicFramePr>
          <p:nvPr>
            <p:extLst>
              <p:ext uri="{D42A27DB-BD31-4B8C-83A1-F6EECF244321}">
                <p14:modId xmlns:p14="http://schemas.microsoft.com/office/powerpoint/2010/main" val="2544977284"/>
              </p:ext>
            </p:extLst>
          </p:nvPr>
        </p:nvGraphicFramePr>
        <p:xfrm>
          <a:off x="6981247" y="3940477"/>
          <a:ext cx="328612" cy="381000"/>
        </p:xfrm>
        <a:graphic>
          <a:graphicData uri="http://schemas.openxmlformats.org/presentationml/2006/ole">
            <mc:AlternateContent xmlns:mc="http://schemas.openxmlformats.org/markup-compatibility/2006">
              <mc:Choice xmlns:v="urn:schemas-microsoft-com:vml" Requires="v">
                <p:oleObj spid="_x0000_s141647" name="משוואה" r:id="rId13" imgW="126720" imgH="126720" progId="Equation.3">
                  <p:embed/>
                </p:oleObj>
              </mc:Choice>
              <mc:Fallback>
                <p:oleObj name="משוואה" r:id="rId13" imgW="126720" imgH="1267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81247" y="3940477"/>
                        <a:ext cx="3286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3532" name="Object 13"/>
          <p:cNvGraphicFramePr>
            <a:graphicFrameLocks noChangeAspect="1"/>
          </p:cNvGraphicFramePr>
          <p:nvPr>
            <p:extLst>
              <p:ext uri="{D42A27DB-BD31-4B8C-83A1-F6EECF244321}">
                <p14:modId xmlns:p14="http://schemas.microsoft.com/office/powerpoint/2010/main" val="3307153628"/>
              </p:ext>
            </p:extLst>
          </p:nvPr>
        </p:nvGraphicFramePr>
        <p:xfrm>
          <a:off x="1173072" y="4520466"/>
          <a:ext cx="295275" cy="419100"/>
        </p:xfrm>
        <a:graphic>
          <a:graphicData uri="http://schemas.openxmlformats.org/presentationml/2006/ole">
            <mc:AlternateContent xmlns:mc="http://schemas.openxmlformats.org/markup-compatibility/2006">
              <mc:Choice xmlns:v="urn:schemas-microsoft-com:vml" Requires="v">
                <p:oleObj spid="_x0000_s141648" name="משוואה" r:id="rId14" imgW="114120" imgH="139680" progId="Equation.3">
                  <p:embed/>
                </p:oleObj>
              </mc:Choice>
              <mc:Fallback>
                <p:oleObj name="משוואה" r:id="rId14" imgW="1141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072" y="4520466"/>
                        <a:ext cx="2952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3533" name="Object 30"/>
          <p:cNvGraphicFramePr>
            <a:graphicFrameLocks noChangeAspect="1"/>
          </p:cNvGraphicFramePr>
          <p:nvPr>
            <p:extLst>
              <p:ext uri="{D42A27DB-BD31-4B8C-83A1-F6EECF244321}">
                <p14:modId xmlns:p14="http://schemas.microsoft.com/office/powerpoint/2010/main" val="2937578553"/>
              </p:ext>
            </p:extLst>
          </p:nvPr>
        </p:nvGraphicFramePr>
        <p:xfrm>
          <a:off x="5954320" y="4558566"/>
          <a:ext cx="328613" cy="381000"/>
        </p:xfrm>
        <a:graphic>
          <a:graphicData uri="http://schemas.openxmlformats.org/presentationml/2006/ole">
            <mc:AlternateContent xmlns:mc="http://schemas.openxmlformats.org/markup-compatibility/2006">
              <mc:Choice xmlns:v="urn:schemas-microsoft-com:vml" Requires="v">
                <p:oleObj spid="_x0000_s141649" name="משוואה" r:id="rId15" imgW="126720" imgH="126720" progId="Equation.3">
                  <p:embed/>
                </p:oleObj>
              </mc:Choice>
              <mc:Fallback>
                <p:oleObj name="משוואה" r:id="rId15" imgW="126720" imgH="1267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4320" y="4558566"/>
                        <a:ext cx="3286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77</a:t>
            </a:fld>
            <a:endParaRPr lang="en-US" dirty="0">
              <a:solidFill>
                <a:prstClr val="black">
                  <a:tint val="75000"/>
                </a:prstClr>
              </a:solidFill>
            </a:endParaRPr>
          </a:p>
        </p:txBody>
      </p:sp>
    </p:spTree>
    <p:extLst>
      <p:ext uri="{BB962C8B-B14F-4D97-AF65-F5344CB8AC3E}">
        <p14:creationId xmlns:p14="http://schemas.microsoft.com/office/powerpoint/2010/main" val="16539527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4525963"/>
          </a:xfrm>
        </p:spPr>
        <p:txBody>
          <a:bodyPr>
            <a:normAutofit/>
          </a:bodyPr>
          <a:lstStyle/>
          <a:p>
            <a:pPr>
              <a:lnSpc>
                <a:spcPct val="120000"/>
              </a:lnSpc>
            </a:pPr>
            <a:r>
              <a:rPr lang="en-US" dirty="0" smtClean="0"/>
              <a:t>The range of the transition function is               :</a:t>
            </a:r>
            <a:br>
              <a:rPr lang="en-US" dirty="0" smtClean="0"/>
            </a:br>
            <a:r>
              <a:rPr lang="en-US" dirty="0" smtClean="0"/>
              <a:t>The power set of the Cartesian product of the set of PDA states and the stack alphabet.</a:t>
            </a:r>
          </a:p>
          <a:p>
            <a:pPr>
              <a:lnSpc>
                <a:spcPct val="120000"/>
              </a:lnSpc>
            </a:pPr>
            <a:r>
              <a:rPr lang="en-US" dirty="0" smtClean="0"/>
              <a:t>Using pairs means that      determines:</a:t>
            </a:r>
          </a:p>
          <a:p>
            <a:pPr marL="914400" lvl="1" indent="-457200">
              <a:lnSpc>
                <a:spcPct val="120000"/>
              </a:lnSpc>
              <a:buFont typeface="+mj-lt"/>
              <a:buAutoNum type="arabicPeriod"/>
            </a:pPr>
            <a:r>
              <a:rPr lang="en-US" dirty="0" smtClean="0"/>
              <a:t>The new state to which the PDA moves.</a:t>
            </a:r>
          </a:p>
          <a:p>
            <a:pPr marL="914400" lvl="1" indent="-457200">
              <a:lnSpc>
                <a:spcPct val="120000"/>
              </a:lnSpc>
              <a:buFont typeface="+mj-lt"/>
              <a:buAutoNum type="arabicPeriod"/>
            </a:pPr>
            <a:r>
              <a:rPr lang="en-US" dirty="0" smtClean="0"/>
              <a:t>The new stack symbol </a:t>
            </a:r>
            <a:r>
              <a:rPr lang="en-US" b="1" dirty="0" smtClean="0"/>
              <a:t>pushed </a:t>
            </a:r>
            <a:r>
              <a:rPr lang="en-US" dirty="0" smtClean="0"/>
              <a:t>on</a:t>
            </a:r>
            <a:r>
              <a:rPr lang="en-US" b="1" dirty="0" smtClean="0"/>
              <a:t> </a:t>
            </a:r>
            <a:r>
              <a:rPr lang="en-US" dirty="0" smtClean="0"/>
              <a:t>the stack. </a:t>
            </a:r>
          </a:p>
        </p:txBody>
      </p:sp>
      <p:sp>
        <p:nvSpPr>
          <p:cNvPr id="2" name="Title 1"/>
          <p:cNvSpPr>
            <a:spLocks noGrp="1"/>
          </p:cNvSpPr>
          <p:nvPr>
            <p:ph type="title"/>
          </p:nvPr>
        </p:nvSpPr>
        <p:spPr/>
        <p:txBody>
          <a:bodyPr>
            <a:normAutofit/>
          </a:bodyPr>
          <a:lstStyle/>
          <a:p>
            <a:pPr algn="l"/>
            <a:r>
              <a:rPr lang="en-US" dirty="0" smtClean="0"/>
              <a:t>PDA - The Transition Function</a:t>
            </a:r>
            <a:endParaRPr lang="en-US" dirty="0"/>
          </a:p>
        </p:txBody>
      </p:sp>
      <p:graphicFrame>
        <p:nvGraphicFramePr>
          <p:cNvPr id="273416" name="Object 8"/>
          <p:cNvGraphicFramePr>
            <a:graphicFrameLocks noChangeAspect="1"/>
          </p:cNvGraphicFramePr>
          <p:nvPr>
            <p:extLst>
              <p:ext uri="{D42A27DB-BD31-4B8C-83A1-F6EECF244321}">
                <p14:modId xmlns:p14="http://schemas.microsoft.com/office/powerpoint/2010/main" val="2348534687"/>
              </p:ext>
            </p:extLst>
          </p:nvPr>
        </p:nvGraphicFramePr>
        <p:xfrm>
          <a:off x="6248400" y="1643050"/>
          <a:ext cx="1160462" cy="563563"/>
        </p:xfrm>
        <a:graphic>
          <a:graphicData uri="http://schemas.openxmlformats.org/presentationml/2006/ole">
            <mc:AlternateContent xmlns:mc="http://schemas.openxmlformats.org/markup-compatibility/2006">
              <mc:Choice xmlns:v="urn:schemas-microsoft-com:vml" Requires="v">
                <p:oleObj spid="_x0000_s142420" name="משוואה" r:id="rId3" imgW="545760" imgH="228600" progId="Equation.3">
                  <p:embed/>
                </p:oleObj>
              </mc:Choice>
              <mc:Fallback>
                <p:oleObj name="משוואה" r:id="rId3" imgW="5457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43050"/>
                        <a:ext cx="1160462"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8"/>
          <p:cNvGraphicFramePr>
            <a:graphicFrameLocks noChangeAspect="1"/>
          </p:cNvGraphicFramePr>
          <p:nvPr>
            <p:extLst>
              <p:ext uri="{D42A27DB-BD31-4B8C-83A1-F6EECF244321}">
                <p14:modId xmlns:p14="http://schemas.microsoft.com/office/powerpoint/2010/main" val="1646939686"/>
              </p:ext>
            </p:extLst>
          </p:nvPr>
        </p:nvGraphicFramePr>
        <p:xfrm>
          <a:off x="4114800" y="3521555"/>
          <a:ext cx="242887" cy="376238"/>
        </p:xfrm>
        <a:graphic>
          <a:graphicData uri="http://schemas.openxmlformats.org/presentationml/2006/ole">
            <mc:AlternateContent xmlns:mc="http://schemas.openxmlformats.org/markup-compatibility/2006">
              <mc:Choice xmlns:v="urn:schemas-microsoft-com:vml" Requires="v">
                <p:oleObj spid="_x0000_s142421" name="משוואה" r:id="rId5" imgW="114120" imgH="152280" progId="Equation.3">
                  <p:embed/>
                </p:oleObj>
              </mc:Choice>
              <mc:Fallback>
                <p:oleObj name="משוואה" r:id="rId5" imgW="11412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521555"/>
                        <a:ext cx="242887"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38490697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4525963"/>
          </a:xfrm>
        </p:spPr>
        <p:txBody>
          <a:bodyPr>
            <a:normAutofit/>
          </a:bodyPr>
          <a:lstStyle/>
          <a:p>
            <a:pPr>
              <a:lnSpc>
                <a:spcPct val="120000"/>
              </a:lnSpc>
            </a:pPr>
            <a:r>
              <a:rPr lang="en-US" dirty="0" smtClean="0"/>
              <a:t>Using the power set means that the PDA is nondeterministic: At any given situation, it may make a </a:t>
            </a:r>
            <a:r>
              <a:rPr lang="en-US" b="1" i="1" dirty="0" smtClean="0"/>
              <a:t>nondeterministic transition</a:t>
            </a:r>
            <a:r>
              <a:rPr lang="en-US" dirty="0" smtClean="0"/>
              <a:t>.</a:t>
            </a:r>
            <a:r>
              <a:rPr lang="en-US" b="1" i="1" dirty="0" smtClean="0"/>
              <a:t> </a:t>
            </a:r>
          </a:p>
          <a:p>
            <a:pPr>
              <a:lnSpc>
                <a:spcPct val="120000"/>
              </a:lnSpc>
            </a:pPr>
            <a:r>
              <a:rPr lang="en-US" dirty="0" smtClean="0"/>
              <a:t>Finally, the use of                      means that at each transition the PDA may either push a stack symbol onto the stack or not (if the value is          ).</a:t>
            </a:r>
          </a:p>
        </p:txBody>
      </p:sp>
      <p:sp>
        <p:nvSpPr>
          <p:cNvPr id="2" name="Title 1"/>
          <p:cNvSpPr>
            <a:spLocks noGrp="1"/>
          </p:cNvSpPr>
          <p:nvPr>
            <p:ph type="title"/>
          </p:nvPr>
        </p:nvSpPr>
        <p:spPr/>
        <p:txBody>
          <a:bodyPr>
            <a:normAutofit/>
          </a:bodyPr>
          <a:lstStyle/>
          <a:p>
            <a:pPr algn="l"/>
            <a:r>
              <a:rPr lang="en-US" dirty="0" smtClean="0"/>
              <a:t>PDA - The Transition Function</a:t>
            </a:r>
            <a:endParaRPr lang="en-US" dirty="0"/>
          </a:p>
        </p:txBody>
      </p:sp>
      <p:graphicFrame>
        <p:nvGraphicFramePr>
          <p:cNvPr id="349188" name="Object 4"/>
          <p:cNvGraphicFramePr>
            <a:graphicFrameLocks noChangeAspect="1"/>
          </p:cNvGraphicFramePr>
          <p:nvPr>
            <p:extLst>
              <p:ext uri="{D42A27DB-BD31-4B8C-83A1-F6EECF244321}">
                <p14:modId xmlns:p14="http://schemas.microsoft.com/office/powerpoint/2010/main" val="1461136508"/>
              </p:ext>
            </p:extLst>
          </p:nvPr>
        </p:nvGraphicFramePr>
        <p:xfrm>
          <a:off x="3352800" y="3336762"/>
          <a:ext cx="1646238" cy="565150"/>
        </p:xfrm>
        <a:graphic>
          <a:graphicData uri="http://schemas.openxmlformats.org/presentationml/2006/ole">
            <mc:AlternateContent xmlns:mc="http://schemas.openxmlformats.org/markup-compatibility/2006">
              <mc:Choice xmlns:v="urn:schemas-microsoft-com:vml" Requires="v">
                <p:oleObj spid="_x0000_s143444" name="משוואה" r:id="rId3" imgW="774360" imgH="228600" progId="Equation.3">
                  <p:embed/>
                </p:oleObj>
              </mc:Choice>
              <mc:Fallback>
                <p:oleObj name="משוואה" r:id="rId3" imgW="7743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336762"/>
                        <a:ext cx="1646238"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89" name="Object 5"/>
          <p:cNvGraphicFramePr>
            <a:graphicFrameLocks noChangeAspect="1"/>
          </p:cNvGraphicFramePr>
          <p:nvPr>
            <p:extLst>
              <p:ext uri="{D42A27DB-BD31-4B8C-83A1-F6EECF244321}">
                <p14:modId xmlns:p14="http://schemas.microsoft.com/office/powerpoint/2010/main" val="2589917716"/>
              </p:ext>
            </p:extLst>
          </p:nvPr>
        </p:nvGraphicFramePr>
        <p:xfrm>
          <a:off x="6019800" y="4419600"/>
          <a:ext cx="368302" cy="476625"/>
        </p:xfrm>
        <a:graphic>
          <a:graphicData uri="http://schemas.openxmlformats.org/presentationml/2006/ole">
            <mc:AlternateContent xmlns:mc="http://schemas.openxmlformats.org/markup-compatibility/2006">
              <mc:Choice xmlns:v="urn:schemas-microsoft-com:vml" Requires="v">
                <p:oleObj spid="_x0000_s143445" name="משוואה" r:id="rId5" imgW="114120" imgH="126720" progId="Equation.3">
                  <p:embed/>
                </p:oleObj>
              </mc:Choice>
              <mc:Fallback>
                <p:oleObj name="משוואה" r:id="rId5" imgW="114120" imgH="126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419600"/>
                        <a:ext cx="368302" cy="47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79</a:t>
            </a:fld>
            <a:endParaRPr lang="en-US" dirty="0">
              <a:solidFill>
                <a:prstClr val="black">
                  <a:tint val="75000"/>
                </a:prstClr>
              </a:solidFill>
            </a:endParaRPr>
          </a:p>
        </p:txBody>
      </p:sp>
    </p:spTree>
    <p:extLst>
      <p:ext uri="{BB962C8B-B14F-4D97-AF65-F5344CB8AC3E}">
        <p14:creationId xmlns:p14="http://schemas.microsoft.com/office/powerpoint/2010/main" val="593294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9104"/>
            <a:ext cx="8210550" cy="4643095"/>
          </a:xfrm>
        </p:spPr>
        <p:txBody>
          <a:bodyPr>
            <a:normAutofit lnSpcReduction="10000"/>
          </a:bodyPr>
          <a:lstStyle/>
          <a:p>
            <a:pPr>
              <a:lnSpc>
                <a:spcPct val="120000"/>
              </a:lnSpc>
            </a:pPr>
            <a:r>
              <a:rPr lang="en-US" dirty="0" smtClean="0"/>
              <a:t>Consider grammar        :</a:t>
            </a:r>
            <a:br>
              <a:rPr lang="en-US" dirty="0" smtClean="0"/>
            </a:br>
            <a:r>
              <a:rPr lang="en-US" dirty="0" smtClean="0"/>
              <a:t/>
            </a:r>
            <a:br>
              <a:rPr lang="en-US" dirty="0" smtClean="0"/>
            </a:br>
            <a:r>
              <a:rPr lang="en-US" dirty="0" smtClean="0"/>
              <a:t>   </a:t>
            </a:r>
          </a:p>
          <a:p>
            <a:pPr>
              <a:lnSpc>
                <a:spcPct val="120000"/>
              </a:lnSpc>
            </a:pPr>
            <a:endParaRPr lang="en-US" dirty="0" smtClean="0"/>
          </a:p>
          <a:p>
            <a:pPr>
              <a:lnSpc>
                <a:spcPct val="120000"/>
              </a:lnSpc>
            </a:pPr>
            <a:r>
              <a:rPr lang="en-US" dirty="0" smtClean="0"/>
              <a:t>A CFL consists of substitution rules called </a:t>
            </a:r>
            <a:r>
              <a:rPr lang="en-US" dirty="0" smtClean="0">
                <a:solidFill>
                  <a:srgbClr val="C00000"/>
                </a:solidFill>
              </a:rPr>
              <a:t>Productions</a:t>
            </a:r>
          </a:p>
          <a:p>
            <a:pPr>
              <a:lnSpc>
                <a:spcPct val="120000"/>
              </a:lnSpc>
            </a:pPr>
            <a:r>
              <a:rPr lang="en-US" dirty="0" smtClean="0"/>
              <a:t>The capital letters (I) are the</a:t>
            </a:r>
            <a:r>
              <a:rPr lang="en-US" i="1" dirty="0" smtClean="0"/>
              <a:t> </a:t>
            </a:r>
            <a:r>
              <a:rPr lang="en-US" dirty="0" smtClean="0">
                <a:solidFill>
                  <a:srgbClr val="C00000"/>
                </a:solidFill>
              </a:rPr>
              <a:t>Variables</a:t>
            </a:r>
          </a:p>
          <a:p>
            <a:pPr>
              <a:lnSpc>
                <a:spcPct val="120000"/>
              </a:lnSpc>
            </a:pPr>
            <a:r>
              <a:rPr lang="en-US" dirty="0" smtClean="0"/>
              <a:t>The </a:t>
            </a:r>
            <a:r>
              <a:rPr lang="en-US" dirty="0" smtClean="0"/>
              <a:t>string consists of variables and other </a:t>
            </a:r>
            <a:r>
              <a:rPr lang="en-US" dirty="0" smtClean="0"/>
              <a:t>symbols </a:t>
            </a:r>
            <a:r>
              <a:rPr lang="en-US" dirty="0" smtClean="0"/>
              <a:t>called</a:t>
            </a:r>
            <a:r>
              <a:rPr lang="en-US" dirty="0" smtClean="0"/>
              <a:t> </a:t>
            </a:r>
            <a:r>
              <a:rPr lang="en-US" dirty="0" smtClean="0"/>
              <a:t>the </a:t>
            </a:r>
            <a:r>
              <a:rPr lang="en-US" dirty="0" smtClean="0">
                <a:solidFill>
                  <a:srgbClr val="C00000"/>
                </a:solidFill>
              </a:rPr>
              <a:t>Terminals</a:t>
            </a:r>
          </a:p>
          <a:p>
            <a:pPr marL="514350" indent="-514350">
              <a:lnSpc>
                <a:spcPct val="120000"/>
              </a:lnSpc>
              <a:buNone/>
            </a:pPr>
            <a:endParaRPr lang="en-US" dirty="0" smtClean="0"/>
          </a:p>
        </p:txBody>
      </p:sp>
      <p:sp>
        <p:nvSpPr>
          <p:cNvPr id="2" name="Title 1"/>
          <p:cNvSpPr>
            <a:spLocks noGrp="1"/>
          </p:cNvSpPr>
          <p:nvPr>
            <p:ph type="title"/>
          </p:nvPr>
        </p:nvSpPr>
        <p:spPr/>
        <p:txBody>
          <a:bodyPr>
            <a:normAutofit/>
          </a:bodyPr>
          <a:lstStyle/>
          <a:p>
            <a:pPr algn="l"/>
            <a:r>
              <a:rPr lang="en-US" dirty="0" smtClean="0"/>
              <a:t>Context Free Grammar - Example</a:t>
            </a:r>
            <a:endParaRPr lang="en-US" dirty="0"/>
          </a:p>
        </p:txBody>
      </p:sp>
      <p:graphicFrame>
        <p:nvGraphicFramePr>
          <p:cNvPr id="234499" name="Object 2"/>
          <p:cNvGraphicFramePr>
            <a:graphicFrameLocks noChangeAspect="1"/>
          </p:cNvGraphicFramePr>
          <p:nvPr>
            <p:extLst>
              <p:ext uri="{D42A27DB-BD31-4B8C-83A1-F6EECF244321}">
                <p14:modId xmlns:p14="http://schemas.microsoft.com/office/powerpoint/2010/main" val="2584154353"/>
              </p:ext>
            </p:extLst>
          </p:nvPr>
        </p:nvGraphicFramePr>
        <p:xfrm>
          <a:off x="3657600" y="1543160"/>
          <a:ext cx="547688" cy="582613"/>
        </p:xfrm>
        <a:graphic>
          <a:graphicData uri="http://schemas.openxmlformats.org/presentationml/2006/ole">
            <mc:AlternateContent xmlns:mc="http://schemas.openxmlformats.org/markup-compatibility/2006">
              <mc:Choice xmlns:v="urn:schemas-microsoft-com:vml" Requires="v">
                <p:oleObj spid="_x0000_s84074" name="משוואה" r:id="rId3" imgW="177480" imgH="215640" progId="Equation.3">
                  <p:embed/>
                </p:oleObj>
              </mc:Choice>
              <mc:Fallback>
                <p:oleObj name="משוואה" r:id="rId3" imgW="1774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543160"/>
                        <a:ext cx="547688"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0" name="Object 2"/>
          <p:cNvGraphicFramePr>
            <a:graphicFrameLocks noChangeAspect="1"/>
          </p:cNvGraphicFramePr>
          <p:nvPr>
            <p:extLst>
              <p:ext uri="{D42A27DB-BD31-4B8C-83A1-F6EECF244321}">
                <p14:modId xmlns:p14="http://schemas.microsoft.com/office/powerpoint/2010/main" val="25853316"/>
              </p:ext>
            </p:extLst>
          </p:nvPr>
        </p:nvGraphicFramePr>
        <p:xfrm>
          <a:off x="1066800" y="2286000"/>
          <a:ext cx="1684337" cy="1098550"/>
        </p:xfrm>
        <a:graphic>
          <a:graphicData uri="http://schemas.openxmlformats.org/presentationml/2006/ole">
            <mc:AlternateContent xmlns:mc="http://schemas.openxmlformats.org/markup-compatibility/2006">
              <mc:Choice xmlns:v="urn:schemas-microsoft-com:vml" Requires="v">
                <p:oleObj spid="_x0000_s84075" name="משוואה" r:id="rId5" imgW="545760" imgH="406080" progId="Equation.3">
                  <p:embed/>
                </p:oleObj>
              </mc:Choice>
              <mc:Fallback>
                <p:oleObj name="משוואה" r:id="rId5" imgW="54576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286000"/>
                        <a:ext cx="1684337"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2744376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b="1" u="sng" dirty="0" smtClean="0"/>
              <a:t>Theorem:</a:t>
            </a:r>
            <a:r>
              <a:rPr lang="en-US" dirty="0" smtClean="0"/>
              <a:t> </a:t>
            </a:r>
          </a:p>
          <a:p>
            <a:pPr marL="514350" indent="-514350">
              <a:lnSpc>
                <a:spcPct val="120000"/>
              </a:lnSpc>
              <a:buNone/>
            </a:pPr>
            <a:r>
              <a:rPr lang="en-US" dirty="0" smtClean="0"/>
              <a:t>A language is CFL if and only if there exists a PDA accepting it. </a:t>
            </a:r>
          </a:p>
          <a:p>
            <a:pPr marL="514350" indent="-514350">
              <a:lnSpc>
                <a:spcPct val="120000"/>
              </a:lnSpc>
              <a:buNone/>
            </a:pPr>
            <a:r>
              <a:rPr lang="en-US" b="1" u="sng" dirty="0" smtClean="0"/>
              <a:t>Lemma-&gt;</a:t>
            </a:r>
          </a:p>
          <a:p>
            <a:pPr marL="514350" indent="-514350">
              <a:lnSpc>
                <a:spcPct val="120000"/>
              </a:lnSpc>
              <a:buNone/>
            </a:pPr>
            <a:r>
              <a:rPr lang="en-US" dirty="0" smtClean="0"/>
              <a:t>For any CFL  </a:t>
            </a:r>
            <a:r>
              <a:rPr lang="en-US" i="1" dirty="0" smtClean="0">
                <a:latin typeface="Times New Roman" pitchFamily="18" charset="0"/>
                <a:cs typeface="Times New Roman" pitchFamily="18" charset="0"/>
              </a:rPr>
              <a:t>L</a:t>
            </a:r>
            <a:r>
              <a:rPr lang="en-US" dirty="0" smtClean="0"/>
              <a:t>, there exists a PDA </a:t>
            </a:r>
            <a:r>
              <a:rPr lang="en-US" i="1" dirty="0" smtClean="0">
                <a:latin typeface="Times New Roman" pitchFamily="18" charset="0"/>
                <a:cs typeface="Times New Roman" pitchFamily="18" charset="0"/>
              </a:rPr>
              <a:t>P</a:t>
            </a:r>
            <a:r>
              <a:rPr lang="en-US" dirty="0" smtClean="0"/>
              <a:t> such that</a:t>
            </a:r>
            <a:br>
              <a:rPr lang="en-US" dirty="0" smtClean="0"/>
            </a:br>
            <a:r>
              <a:rPr lang="en-US" dirty="0" smtClean="0"/>
              <a:t>               . </a:t>
            </a:r>
            <a:endParaRPr lang="en-US" dirty="0"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CFLG-s and PDA-s are Equivalent</a:t>
            </a:r>
            <a:endParaRPr lang="en-US" dirty="0"/>
          </a:p>
        </p:txBody>
      </p:sp>
      <p:graphicFrame>
        <p:nvGraphicFramePr>
          <p:cNvPr id="364557" name="Object 5"/>
          <p:cNvGraphicFramePr>
            <a:graphicFrameLocks noChangeAspect="1"/>
          </p:cNvGraphicFramePr>
          <p:nvPr/>
        </p:nvGraphicFramePr>
        <p:xfrm>
          <a:off x="1000125" y="4984750"/>
          <a:ext cx="1465263" cy="544513"/>
        </p:xfrm>
        <a:graphic>
          <a:graphicData uri="http://schemas.openxmlformats.org/presentationml/2006/ole">
            <mc:AlternateContent xmlns:mc="http://schemas.openxmlformats.org/markup-compatibility/2006">
              <mc:Choice xmlns:v="urn:schemas-microsoft-com:vml" Requires="v">
                <p:oleObj spid="_x0000_s144427" name="משוואה" r:id="rId3" imgW="444240" imgH="164880" progId="Equation.3">
                  <p:embed/>
                </p:oleObj>
              </mc:Choice>
              <mc:Fallback>
                <p:oleObj name="משוואה" r:id="rId3" imgW="44424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4984750"/>
                        <a:ext cx="1465263"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80</a:t>
            </a:fld>
            <a:endParaRPr lang="en-US" dirty="0">
              <a:solidFill>
                <a:prstClr val="black">
                  <a:tint val="75000"/>
                </a:prstClr>
              </a:solidFill>
            </a:endParaRPr>
          </a:p>
        </p:txBody>
      </p:sp>
    </p:spTree>
    <p:extLst>
      <p:ext uri="{BB962C8B-B14F-4D97-AF65-F5344CB8AC3E}">
        <p14:creationId xmlns:p14="http://schemas.microsoft.com/office/powerpoint/2010/main" val="29402040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Since </a:t>
            </a:r>
            <a:r>
              <a:rPr lang="en-US" i="1" dirty="0" smtClean="0">
                <a:latin typeface="Times New Roman" pitchFamily="18" charset="0"/>
                <a:cs typeface="Times New Roman" pitchFamily="18" charset="0"/>
              </a:rPr>
              <a:t>L </a:t>
            </a:r>
            <a:r>
              <a:rPr lang="en-US" dirty="0" smtClean="0"/>
              <a:t>is a CFL there exists a CFG </a:t>
            </a:r>
            <a:r>
              <a:rPr lang="en-US" i="1" dirty="0" smtClean="0">
                <a:latin typeface="Times New Roman" pitchFamily="18" charset="0"/>
                <a:cs typeface="Times New Roman" pitchFamily="18" charset="0"/>
              </a:rPr>
              <a:t>G </a:t>
            </a:r>
            <a:r>
              <a:rPr lang="en-US" dirty="0" smtClean="0"/>
              <a:t>such that     </a:t>
            </a:r>
            <a:br>
              <a:rPr lang="en-US" dirty="0" smtClean="0"/>
            </a:br>
            <a:r>
              <a:rPr lang="en-US" dirty="0" smtClean="0"/>
              <a:t>             . We will present a PDA </a:t>
            </a:r>
            <a:r>
              <a:rPr lang="en-US" i="1" dirty="0" smtClean="0">
                <a:latin typeface="Times New Roman" pitchFamily="18" charset="0"/>
                <a:cs typeface="Times New Roman" pitchFamily="18" charset="0"/>
              </a:rPr>
              <a:t>P</a:t>
            </a:r>
            <a:r>
              <a:rPr lang="en-US" dirty="0" smtClean="0"/>
              <a:t>, that recognizes </a:t>
            </a:r>
            <a:r>
              <a:rPr lang="en-US" i="1" dirty="0" smtClean="0">
                <a:latin typeface="Times New Roman" pitchFamily="18" charset="0"/>
                <a:cs typeface="Times New Roman" pitchFamily="18" charset="0"/>
              </a:rPr>
              <a:t>L</a:t>
            </a:r>
            <a:r>
              <a:rPr lang="en-US" dirty="0" smtClean="0"/>
              <a:t>. </a:t>
            </a:r>
          </a:p>
          <a:p>
            <a:pPr>
              <a:lnSpc>
                <a:spcPct val="120000"/>
              </a:lnSpc>
            </a:pPr>
            <a:r>
              <a:rPr lang="en-US" dirty="0" smtClean="0"/>
              <a:t>The PDA </a:t>
            </a:r>
            <a:r>
              <a:rPr lang="en-US" i="1" dirty="0" smtClean="0">
                <a:latin typeface="Times New Roman" pitchFamily="18" charset="0"/>
                <a:cs typeface="Times New Roman" pitchFamily="18" charset="0"/>
              </a:rPr>
              <a:t>P</a:t>
            </a:r>
            <a:r>
              <a:rPr lang="en-US" dirty="0" smtClean="0"/>
              <a:t> starts with a word            on its input.</a:t>
            </a:r>
          </a:p>
          <a:p>
            <a:pPr>
              <a:lnSpc>
                <a:spcPct val="120000"/>
              </a:lnSpc>
            </a:pPr>
            <a:r>
              <a:rPr lang="en-US" dirty="0" smtClean="0"/>
              <a:t>In order to decide whether                , </a:t>
            </a:r>
            <a:r>
              <a:rPr lang="en-US" i="1" dirty="0" smtClean="0">
                <a:latin typeface="Times New Roman" pitchFamily="18" charset="0"/>
                <a:cs typeface="Times New Roman" pitchFamily="18" charset="0"/>
              </a:rPr>
              <a:t>P</a:t>
            </a:r>
            <a:r>
              <a:rPr lang="en-US" dirty="0" smtClean="0"/>
              <a:t> simulates the derivation of </a:t>
            </a:r>
            <a:r>
              <a:rPr lang="en-US" i="1" dirty="0" smtClean="0">
                <a:latin typeface="Times New Roman" pitchFamily="18" charset="0"/>
                <a:cs typeface="Times New Roman" pitchFamily="18" charset="0"/>
              </a:rPr>
              <a:t>w</a:t>
            </a:r>
            <a:r>
              <a:rPr lang="en-US" dirty="0" smtClean="0"/>
              <a:t>. </a:t>
            </a:r>
          </a:p>
        </p:txBody>
      </p:sp>
      <p:sp>
        <p:nvSpPr>
          <p:cNvPr id="2" name="Title 1"/>
          <p:cNvSpPr>
            <a:spLocks noGrp="1"/>
          </p:cNvSpPr>
          <p:nvPr>
            <p:ph type="title"/>
          </p:nvPr>
        </p:nvSpPr>
        <p:spPr/>
        <p:txBody>
          <a:bodyPr>
            <a:normAutofit/>
          </a:bodyPr>
          <a:lstStyle/>
          <a:p>
            <a:pPr algn="l"/>
            <a:r>
              <a:rPr lang="en-US" dirty="0" smtClean="0"/>
              <a:t>Proof Idea</a:t>
            </a:r>
            <a:endParaRPr lang="en-US" dirty="0"/>
          </a:p>
        </p:txBody>
      </p:sp>
      <p:graphicFrame>
        <p:nvGraphicFramePr>
          <p:cNvPr id="364557" name="Object 5"/>
          <p:cNvGraphicFramePr>
            <a:graphicFrameLocks noChangeAspect="1"/>
          </p:cNvGraphicFramePr>
          <p:nvPr>
            <p:extLst>
              <p:ext uri="{D42A27DB-BD31-4B8C-83A1-F6EECF244321}">
                <p14:modId xmlns:p14="http://schemas.microsoft.com/office/powerpoint/2010/main" val="2097622865"/>
              </p:ext>
            </p:extLst>
          </p:nvPr>
        </p:nvGraphicFramePr>
        <p:xfrm>
          <a:off x="5177269" y="2716833"/>
          <a:ext cx="922337" cy="512763"/>
        </p:xfrm>
        <a:graphic>
          <a:graphicData uri="http://schemas.openxmlformats.org/presentationml/2006/ole">
            <mc:AlternateContent xmlns:mc="http://schemas.openxmlformats.org/markup-compatibility/2006">
              <mc:Choice xmlns:v="urn:schemas-microsoft-com:vml" Requires="v">
                <p:oleObj spid="_x0000_s145533" name="משוואה" r:id="rId3" imgW="342720" imgH="190440" progId="Equation.3">
                  <p:embed/>
                </p:oleObj>
              </mc:Choice>
              <mc:Fallback>
                <p:oleObj name="משוואה" r:id="rId3" imgW="34272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269" y="2716833"/>
                        <a:ext cx="922337"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1" name="Object 5"/>
          <p:cNvGraphicFramePr>
            <a:graphicFrameLocks noChangeAspect="1"/>
          </p:cNvGraphicFramePr>
          <p:nvPr>
            <p:extLst>
              <p:ext uri="{D42A27DB-BD31-4B8C-83A1-F6EECF244321}">
                <p14:modId xmlns:p14="http://schemas.microsoft.com/office/powerpoint/2010/main" val="1903163669"/>
              </p:ext>
            </p:extLst>
          </p:nvPr>
        </p:nvGraphicFramePr>
        <p:xfrm>
          <a:off x="808801" y="2133600"/>
          <a:ext cx="1230313" cy="444500"/>
        </p:xfrm>
        <a:graphic>
          <a:graphicData uri="http://schemas.openxmlformats.org/presentationml/2006/ole">
            <mc:AlternateContent xmlns:mc="http://schemas.openxmlformats.org/markup-compatibility/2006">
              <mc:Choice xmlns:v="urn:schemas-microsoft-com:vml" Requires="v">
                <p:oleObj spid="_x0000_s145534" name="משוואה" r:id="rId5" imgW="457200" imgH="164880" progId="Equation.3">
                  <p:embed/>
                </p:oleObj>
              </mc:Choice>
              <mc:Fallback>
                <p:oleObj name="משוואה" r:id="rId5" imgW="45720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801" y="2133600"/>
                        <a:ext cx="123031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2" name="Object 5"/>
          <p:cNvGraphicFramePr>
            <a:graphicFrameLocks noChangeAspect="1"/>
          </p:cNvGraphicFramePr>
          <p:nvPr>
            <p:extLst>
              <p:ext uri="{D42A27DB-BD31-4B8C-83A1-F6EECF244321}">
                <p14:modId xmlns:p14="http://schemas.microsoft.com/office/powerpoint/2010/main" val="2366660091"/>
              </p:ext>
            </p:extLst>
          </p:nvPr>
        </p:nvGraphicFramePr>
        <p:xfrm>
          <a:off x="4846640" y="3406151"/>
          <a:ext cx="1230312" cy="444500"/>
        </p:xfrm>
        <a:graphic>
          <a:graphicData uri="http://schemas.openxmlformats.org/presentationml/2006/ole">
            <mc:AlternateContent xmlns:mc="http://schemas.openxmlformats.org/markup-compatibility/2006">
              <mc:Choice xmlns:v="urn:schemas-microsoft-com:vml" Requires="v">
                <p:oleObj spid="_x0000_s145535" name="משוואה" r:id="rId7" imgW="457200" imgH="164880" progId="Equation.3">
                  <p:embed/>
                </p:oleObj>
              </mc:Choice>
              <mc:Fallback>
                <p:oleObj name="משוואה" r:id="rId7" imgW="45720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6640" y="3406151"/>
                        <a:ext cx="1230312"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81</a:t>
            </a:fld>
            <a:endParaRPr lang="en-US" dirty="0">
              <a:solidFill>
                <a:prstClr val="black">
                  <a:tint val="75000"/>
                </a:prstClr>
              </a:solidFill>
            </a:endParaRPr>
          </a:p>
        </p:txBody>
      </p:sp>
    </p:spTree>
    <p:extLst>
      <p:ext uri="{BB962C8B-B14F-4D97-AF65-F5344CB8AC3E}">
        <p14:creationId xmlns:p14="http://schemas.microsoft.com/office/powerpoint/2010/main" val="15300062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Recall that a derivation is a sequence of strings, where each string contains variables and terminals. The first string is always the </a:t>
            </a:r>
            <a:r>
              <a:rPr lang="en-US" b="1" dirty="0" smtClean="0"/>
              <a:t>start symbol </a:t>
            </a:r>
            <a:r>
              <a:rPr lang="en-US" dirty="0" smtClean="0"/>
              <a:t>of </a:t>
            </a:r>
            <a:r>
              <a:rPr lang="en-US" i="1" dirty="0" smtClean="0">
                <a:latin typeface="Times New Roman" pitchFamily="18" charset="0"/>
                <a:cs typeface="Times New Roman" pitchFamily="18" charset="0"/>
              </a:rPr>
              <a:t>G</a:t>
            </a:r>
            <a:r>
              <a:rPr lang="en-US" dirty="0" smtClean="0"/>
              <a:t> and each string is obtained from the previous one by a single activation of some rule.</a:t>
            </a:r>
            <a:r>
              <a:rPr lang="en-US" dirty="0" smtClean="0">
                <a:latin typeface="+mj-lt"/>
                <a:cs typeface="Times New Roman" pitchFamily="18" charset="0"/>
              </a:rPr>
              <a:t> </a:t>
            </a:r>
            <a:endParaRPr lang="en-US" dirty="0" smtClean="0"/>
          </a:p>
        </p:txBody>
      </p:sp>
      <p:sp>
        <p:nvSpPr>
          <p:cNvPr id="2" name="Title 1"/>
          <p:cNvSpPr>
            <a:spLocks noGrp="1"/>
          </p:cNvSpPr>
          <p:nvPr>
            <p:ph type="title"/>
          </p:nvPr>
        </p:nvSpPr>
        <p:spPr/>
        <p:txBody>
          <a:bodyPr>
            <a:normAutofit/>
          </a:bodyPr>
          <a:lstStyle/>
          <a:p>
            <a:pPr algn="l"/>
            <a:r>
              <a:rPr lang="en-US" dirty="0" smtClean="0"/>
              <a:t>Proof Idea (cont.)</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39538727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A string may allow activation of several rules and the PDA  </a:t>
            </a:r>
            <a:r>
              <a:rPr lang="en-US" i="1" dirty="0" smtClean="0">
                <a:latin typeface="Times New Roman" pitchFamily="18" charset="0"/>
                <a:cs typeface="Times New Roman" pitchFamily="18" charset="0"/>
              </a:rPr>
              <a:t>P </a:t>
            </a:r>
            <a:r>
              <a:rPr lang="en-US" dirty="0" smtClean="0">
                <a:cs typeface="Times New Roman" pitchFamily="18" charset="0"/>
              </a:rPr>
              <a:t> non deterministically guesses the next rule to be activated.</a:t>
            </a:r>
          </a:p>
          <a:p>
            <a:pPr>
              <a:lnSpc>
                <a:spcPct val="120000"/>
              </a:lnSpc>
            </a:pPr>
            <a:r>
              <a:rPr lang="en-US" dirty="0" smtClean="0">
                <a:cs typeface="Times New Roman" pitchFamily="18" charset="0"/>
              </a:rPr>
              <a:t>The initial idea for the simulation is to store each intermediate string on the stack. Upon each production, the string on the stack before production is transformed to the string after production.</a:t>
            </a:r>
          </a:p>
          <a:p>
            <a:pPr>
              <a:lnSpc>
                <a:spcPct val="120000"/>
              </a:lnSpc>
            </a:pPr>
            <a:endParaRPr lang="en-US" dirty="0" smtClean="0"/>
          </a:p>
        </p:txBody>
      </p:sp>
      <p:sp>
        <p:nvSpPr>
          <p:cNvPr id="2" name="Title 1"/>
          <p:cNvSpPr>
            <a:spLocks noGrp="1"/>
          </p:cNvSpPr>
          <p:nvPr>
            <p:ph type="title"/>
          </p:nvPr>
        </p:nvSpPr>
        <p:spPr/>
        <p:txBody>
          <a:bodyPr>
            <a:normAutofit/>
          </a:bodyPr>
          <a:lstStyle/>
          <a:p>
            <a:pPr algn="l"/>
            <a:r>
              <a:rPr lang="en-US" dirty="0" smtClean="0"/>
              <a:t>Proof Idea (cont.)</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3384129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Unfortunately, this idea does not quite work since at any given moment, </a:t>
            </a:r>
            <a:r>
              <a:rPr lang="en-US" i="1" dirty="0" smtClean="0">
                <a:latin typeface="Times New Roman" pitchFamily="18" charset="0"/>
                <a:cs typeface="Times New Roman" pitchFamily="18" charset="0"/>
              </a:rPr>
              <a:t>P</a:t>
            </a:r>
            <a:r>
              <a:rPr lang="en-US" dirty="0" smtClean="0">
                <a:cs typeface="Times New Roman" pitchFamily="18" charset="0"/>
              </a:rPr>
              <a:t> can only access the top symbol on the stack.</a:t>
            </a:r>
          </a:p>
          <a:p>
            <a:pPr>
              <a:lnSpc>
                <a:spcPct val="120000"/>
              </a:lnSpc>
            </a:pPr>
            <a:r>
              <a:rPr lang="en-US" dirty="0" smtClean="0">
                <a:cs typeface="Times New Roman" pitchFamily="18" charset="0"/>
              </a:rPr>
              <a:t>To overcome this problem, the stack holds only a suffix of each intermediate string where the top symbol is the variable to be substituted during the next production. </a:t>
            </a:r>
          </a:p>
          <a:p>
            <a:pPr>
              <a:lnSpc>
                <a:spcPct val="120000"/>
              </a:lnSpc>
            </a:pPr>
            <a:endParaRPr lang="en-US" dirty="0" smtClean="0"/>
          </a:p>
        </p:txBody>
      </p:sp>
      <p:sp>
        <p:nvSpPr>
          <p:cNvPr id="2" name="Title 1"/>
          <p:cNvSpPr>
            <a:spLocks noGrp="1"/>
          </p:cNvSpPr>
          <p:nvPr>
            <p:ph type="title"/>
          </p:nvPr>
        </p:nvSpPr>
        <p:spPr/>
        <p:txBody>
          <a:bodyPr>
            <a:normAutofit/>
          </a:bodyPr>
          <a:lstStyle/>
          <a:p>
            <a:pPr algn="l"/>
            <a:r>
              <a:rPr lang="en-US" dirty="0" smtClean="0"/>
              <a:t>Proof Idea (cont.)</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84</a:t>
            </a:fld>
            <a:endParaRPr lang="en-US" dirty="0">
              <a:solidFill>
                <a:prstClr val="black">
                  <a:tint val="75000"/>
                </a:prstClr>
              </a:solidFill>
            </a:endParaRPr>
          </a:p>
        </p:txBody>
      </p:sp>
    </p:spTree>
    <p:extLst>
      <p:ext uri="{BB962C8B-B14F-4D97-AF65-F5344CB8AC3E}">
        <p14:creationId xmlns:p14="http://schemas.microsoft.com/office/powerpoint/2010/main" val="17500863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endParaRPr lang="en-US" dirty="0" smtClean="0"/>
          </a:p>
        </p:txBody>
      </p:sp>
      <p:sp>
        <p:nvSpPr>
          <p:cNvPr id="2" name="Title 1"/>
          <p:cNvSpPr>
            <a:spLocks noGrp="1"/>
          </p:cNvSpPr>
          <p:nvPr>
            <p:ph type="title"/>
          </p:nvPr>
        </p:nvSpPr>
        <p:spPr/>
        <p:txBody>
          <a:bodyPr>
            <a:normAutofit/>
          </a:bodyPr>
          <a:lstStyle/>
          <a:p>
            <a:pPr algn="l"/>
            <a:r>
              <a:rPr lang="en-US" dirty="0" smtClean="0"/>
              <a:t>The Intermediate String </a:t>
            </a:r>
            <a:r>
              <a:rPr lang="en-US" i="1" dirty="0" smtClean="0">
                <a:latin typeface="Times New Roman" pitchFamily="18" charset="0"/>
                <a:cs typeface="Times New Roman" pitchFamily="18" charset="0"/>
              </a:rPr>
              <a:t>aaSbb</a:t>
            </a:r>
            <a:endParaRPr lang="en-US" dirty="0"/>
          </a:p>
        </p:txBody>
      </p:sp>
      <p:grpSp>
        <p:nvGrpSpPr>
          <p:cNvPr id="5" name="Group 27"/>
          <p:cNvGrpSpPr/>
          <p:nvPr/>
        </p:nvGrpSpPr>
        <p:grpSpPr>
          <a:xfrm>
            <a:off x="857224" y="2303498"/>
            <a:ext cx="5786478" cy="2393880"/>
            <a:chOff x="857224" y="2303498"/>
            <a:chExt cx="5786478" cy="2393880"/>
          </a:xfrm>
        </p:grpSpPr>
        <p:sp>
          <p:nvSpPr>
            <p:cNvPr id="8" name="TextBox 7"/>
            <p:cNvSpPr txBox="1"/>
            <p:nvPr/>
          </p:nvSpPr>
          <p:spPr>
            <a:xfrm>
              <a:off x="1071538" y="2643182"/>
              <a:ext cx="2857520" cy="553998"/>
            </a:xfrm>
            <a:prstGeom prst="rect">
              <a:avLst/>
            </a:prstGeom>
            <a:noFill/>
            <a:ln w="0">
              <a:solidFill>
                <a:schemeClr val="bg1"/>
              </a:solidFill>
            </a:ln>
          </p:spPr>
          <p:txBody>
            <a:bodyPr wrap="square" rtlCol="0">
              <a:spAutoFit/>
            </a:bodyPr>
            <a:lstStyle/>
            <a:p>
              <a:r>
                <a:rPr lang="en-US" sz="3000" dirty="0" smtClean="0"/>
                <a:t>Finite control</a:t>
              </a:r>
              <a:endParaRPr lang="en-US" sz="3000" dirty="0"/>
            </a:p>
          </p:txBody>
        </p:sp>
        <p:grpSp>
          <p:nvGrpSpPr>
            <p:cNvPr id="6" name="Group 26"/>
            <p:cNvGrpSpPr/>
            <p:nvPr/>
          </p:nvGrpSpPr>
          <p:grpSpPr>
            <a:xfrm>
              <a:off x="857224" y="2303498"/>
              <a:ext cx="5786478" cy="2393880"/>
              <a:chOff x="857224" y="2357430"/>
              <a:chExt cx="5786478" cy="2393880"/>
            </a:xfrm>
          </p:grpSpPr>
          <p:grpSp>
            <p:nvGrpSpPr>
              <p:cNvPr id="9" name="Group 25"/>
              <p:cNvGrpSpPr/>
              <p:nvPr/>
            </p:nvGrpSpPr>
            <p:grpSpPr>
              <a:xfrm>
                <a:off x="857224" y="2357430"/>
                <a:ext cx="5786478" cy="1676111"/>
                <a:chOff x="857224" y="2357430"/>
                <a:chExt cx="5786478" cy="1676111"/>
              </a:xfrm>
            </p:grpSpPr>
            <p:sp>
              <p:nvSpPr>
                <p:cNvPr id="7" name="Rectangle 6"/>
                <p:cNvSpPr/>
                <p:nvPr/>
              </p:nvSpPr>
              <p:spPr>
                <a:xfrm>
                  <a:off x="857224" y="2357430"/>
                  <a:ext cx="3286148" cy="1643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00562"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4" name="TextBox 13"/>
                <p:cNvSpPr txBox="1"/>
                <p:nvPr/>
              </p:nvSpPr>
              <p:spPr>
                <a:xfrm>
                  <a:off x="5357818"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5" name="TextBox 14"/>
                <p:cNvSpPr txBox="1"/>
                <p:nvPr/>
              </p:nvSpPr>
              <p:spPr>
                <a:xfrm>
                  <a:off x="4929190"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6" name="TextBox 15"/>
                <p:cNvSpPr txBox="1"/>
                <p:nvPr/>
              </p:nvSpPr>
              <p:spPr>
                <a:xfrm>
                  <a:off x="5786446" y="3571876"/>
                  <a:ext cx="428628" cy="461665"/>
                </a:xfrm>
                <a:prstGeom prst="rect">
                  <a:avLst/>
                </a:prstGeom>
                <a:noFill/>
                <a:ln w="3175">
                  <a:solidFill>
                    <a:schemeClr val="tx1"/>
                  </a:solidFill>
                </a:ln>
              </p:spPr>
              <p:txBody>
                <a:bodyPr wrap="square" rtlCol="0">
                  <a:spAutoFit/>
                </a:bodyPr>
                <a:lstStyle/>
                <a:p>
                  <a:r>
                    <a:rPr lang="en-US" sz="2400" dirty="0" smtClean="0"/>
                    <a:t>b</a:t>
                  </a:r>
                  <a:endParaRPr lang="en-US" sz="2400" dirty="0"/>
                </a:p>
              </p:txBody>
            </p:sp>
            <p:sp>
              <p:nvSpPr>
                <p:cNvPr id="17" name="TextBox 16"/>
                <p:cNvSpPr txBox="1"/>
                <p:nvPr/>
              </p:nvSpPr>
              <p:spPr>
                <a:xfrm>
                  <a:off x="6215074" y="3571876"/>
                  <a:ext cx="428628" cy="461665"/>
                </a:xfrm>
                <a:prstGeom prst="rect">
                  <a:avLst/>
                </a:prstGeom>
                <a:noFill/>
                <a:ln w="3175">
                  <a:solidFill>
                    <a:schemeClr val="tx1"/>
                  </a:solidFill>
                </a:ln>
              </p:spPr>
              <p:txBody>
                <a:bodyPr wrap="square" rtlCol="0">
                  <a:spAutoFit/>
                </a:bodyPr>
                <a:lstStyle/>
                <a:p>
                  <a:r>
                    <a:rPr lang="en-US" sz="2400" dirty="0" smtClean="0"/>
                    <a:t>b</a:t>
                  </a:r>
                  <a:endParaRPr lang="en-US" sz="2400" dirty="0"/>
                </a:p>
              </p:txBody>
            </p:sp>
            <p:cxnSp>
              <p:nvCxnSpPr>
                <p:cNvPr id="24" name="Straight Arrow Connector 23"/>
                <p:cNvCxnSpPr/>
                <p:nvPr/>
              </p:nvCxnSpPr>
              <p:spPr>
                <a:xfrm rot="5400000">
                  <a:off x="5383593" y="3384131"/>
                  <a:ext cx="3754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4714876" y="4197312"/>
                <a:ext cx="1357322" cy="553998"/>
              </a:xfrm>
              <a:prstGeom prst="rect">
                <a:avLst/>
              </a:prstGeom>
              <a:noFill/>
              <a:ln>
                <a:solidFill>
                  <a:schemeClr val="tx1"/>
                </a:solidFill>
              </a:ln>
            </p:spPr>
            <p:txBody>
              <a:bodyPr wrap="square" rtlCol="0">
                <a:spAutoFit/>
              </a:bodyPr>
              <a:lstStyle/>
              <a:p>
                <a:r>
                  <a:rPr lang="en-US" sz="3000" dirty="0" smtClean="0"/>
                  <a:t>input</a:t>
                </a:r>
                <a:endParaRPr lang="en-US" sz="3000" dirty="0"/>
              </a:p>
            </p:txBody>
          </p:sp>
        </p:grpSp>
      </p:grpSp>
      <p:sp>
        <p:nvSpPr>
          <p:cNvPr id="18" name="TextBox 17"/>
          <p:cNvSpPr txBox="1"/>
          <p:nvPr/>
        </p:nvSpPr>
        <p:spPr>
          <a:xfrm>
            <a:off x="7858148" y="2967335"/>
            <a:ext cx="428628" cy="461665"/>
          </a:xfrm>
          <a:prstGeom prst="rect">
            <a:avLst/>
          </a:prstGeom>
          <a:noFill/>
          <a:ln w="0">
            <a:solidFill>
              <a:schemeClr val="tx1"/>
            </a:solidFill>
          </a:ln>
        </p:spPr>
        <p:txBody>
          <a:bodyPr wrap="square" rtlCol="0">
            <a:spAutoFit/>
          </a:bodyPr>
          <a:lstStyle/>
          <a:p>
            <a:r>
              <a:rPr lang="en-US" sz="2400" dirty="0" smtClean="0"/>
              <a:t>S</a:t>
            </a:r>
            <a:endParaRPr lang="en-US" sz="2400" dirty="0"/>
          </a:p>
        </p:txBody>
      </p:sp>
      <p:sp>
        <p:nvSpPr>
          <p:cNvPr id="19" name="TextBox 18"/>
          <p:cNvSpPr txBox="1"/>
          <p:nvPr/>
        </p:nvSpPr>
        <p:spPr>
          <a:xfrm>
            <a:off x="7858148" y="3429000"/>
            <a:ext cx="428628" cy="461665"/>
          </a:xfrm>
          <a:prstGeom prst="rect">
            <a:avLst/>
          </a:prstGeom>
          <a:noFill/>
          <a:ln w="3175">
            <a:solidFill>
              <a:schemeClr val="tx1"/>
            </a:solidFill>
          </a:ln>
        </p:spPr>
        <p:txBody>
          <a:bodyPr wrap="square" rtlCol="0">
            <a:spAutoFit/>
          </a:bodyPr>
          <a:lstStyle/>
          <a:p>
            <a:r>
              <a:rPr lang="en-US" sz="2400" dirty="0" smtClean="0"/>
              <a:t>b</a:t>
            </a:r>
            <a:endParaRPr lang="en-US" sz="2400" dirty="0"/>
          </a:p>
        </p:txBody>
      </p:sp>
      <p:sp>
        <p:nvSpPr>
          <p:cNvPr id="33" name="TextBox 32"/>
          <p:cNvSpPr txBox="1"/>
          <p:nvPr/>
        </p:nvSpPr>
        <p:spPr>
          <a:xfrm>
            <a:off x="7500958" y="5018142"/>
            <a:ext cx="1857388" cy="553998"/>
          </a:xfrm>
          <a:prstGeom prst="rect">
            <a:avLst/>
          </a:prstGeom>
          <a:noFill/>
        </p:spPr>
        <p:txBody>
          <a:bodyPr wrap="square" rtlCol="0">
            <a:spAutoFit/>
          </a:bodyPr>
          <a:lstStyle/>
          <a:p>
            <a:r>
              <a:rPr lang="en-US" sz="3000" dirty="0" smtClean="0"/>
              <a:t>stack</a:t>
            </a:r>
            <a:endParaRPr lang="en-US" sz="3000" dirty="0"/>
          </a:p>
        </p:txBody>
      </p:sp>
      <p:cxnSp>
        <p:nvCxnSpPr>
          <p:cNvPr id="35" name="Straight Arrow Connector 34"/>
          <p:cNvCxnSpPr/>
          <p:nvPr/>
        </p:nvCxnSpPr>
        <p:spPr>
          <a:xfrm rot="5400000">
            <a:off x="7857354" y="2785264"/>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7831986" y="4286256"/>
            <a:ext cx="456378" cy="666431"/>
            <a:chOff x="7831986" y="3857628"/>
            <a:chExt cx="456378" cy="666431"/>
          </a:xfrm>
        </p:grpSpPr>
        <p:sp>
          <p:nvSpPr>
            <p:cNvPr id="20" name="TextBox 19"/>
            <p:cNvSpPr txBox="1"/>
            <p:nvPr/>
          </p:nvSpPr>
          <p:spPr>
            <a:xfrm>
              <a:off x="7858148" y="3896029"/>
              <a:ext cx="428628" cy="461665"/>
            </a:xfrm>
            <a:prstGeom prst="rect">
              <a:avLst/>
            </a:prstGeom>
            <a:noFill/>
            <a:ln w="0">
              <a:solidFill>
                <a:schemeClr val="bg1"/>
              </a:solidFill>
            </a:ln>
          </p:spPr>
          <p:txBody>
            <a:bodyPr wrap="square" rtlCol="0">
              <a:spAutoFit/>
            </a:bodyPr>
            <a:lstStyle/>
            <a:p>
              <a:r>
                <a:rPr lang="en-US" sz="2400" dirty="0" smtClean="0"/>
                <a:t>$</a:t>
              </a:r>
              <a:endParaRPr lang="en-US" sz="2400" dirty="0"/>
            </a:p>
          </p:txBody>
        </p:sp>
        <p:cxnSp>
          <p:nvCxnSpPr>
            <p:cNvPr id="27" name="Straight Connector 26"/>
            <p:cNvCxnSpPr/>
            <p:nvPr/>
          </p:nvCxnSpPr>
          <p:spPr>
            <a:xfrm rot="5400000">
              <a:off x="7587038" y="4178305"/>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8037537" y="41068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7831986" y="4393128"/>
              <a:ext cx="454790" cy="130931"/>
            </a:xfrm>
            <a:custGeom>
              <a:avLst/>
              <a:gdLst>
                <a:gd name="connsiteX0" fmla="*/ 5085 w 454790"/>
                <a:gd name="connsiteY0" fmla="*/ 37631 h 130931"/>
                <a:gd name="connsiteX1" fmla="*/ 20075 w 454790"/>
                <a:gd name="connsiteY1" fmla="*/ 97592 h 130931"/>
                <a:gd name="connsiteX2" fmla="*/ 229937 w 454790"/>
                <a:gd name="connsiteY2" fmla="*/ 52621 h 130931"/>
                <a:gd name="connsiteX3" fmla="*/ 244928 w 454790"/>
                <a:gd name="connsiteY3" fmla="*/ 7651 h 130931"/>
                <a:gd name="connsiteX4" fmla="*/ 304888 w 454790"/>
                <a:gd name="connsiteY4" fmla="*/ 22641 h 130931"/>
                <a:gd name="connsiteX5" fmla="*/ 454790 w 454790"/>
                <a:gd name="connsiteY5" fmla="*/ 22641 h 1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90" h="130931">
                  <a:moveTo>
                    <a:pt x="5085" y="37631"/>
                  </a:moveTo>
                  <a:cubicBezTo>
                    <a:pt x="10082" y="57618"/>
                    <a:pt x="0" y="92959"/>
                    <a:pt x="20075" y="97592"/>
                  </a:cubicBezTo>
                  <a:cubicBezTo>
                    <a:pt x="164541" y="130931"/>
                    <a:pt x="169039" y="113521"/>
                    <a:pt x="229937" y="52621"/>
                  </a:cubicBezTo>
                  <a:cubicBezTo>
                    <a:pt x="234934" y="37631"/>
                    <a:pt x="230257" y="13519"/>
                    <a:pt x="244928" y="7651"/>
                  </a:cubicBezTo>
                  <a:cubicBezTo>
                    <a:pt x="264056" y="0"/>
                    <a:pt x="284339" y="21173"/>
                    <a:pt x="304888" y="22641"/>
                  </a:cubicBezTo>
                  <a:cubicBezTo>
                    <a:pt x="354728" y="26201"/>
                    <a:pt x="404823" y="22641"/>
                    <a:pt x="454790" y="2264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1" name="TextBox 30"/>
          <p:cNvSpPr txBox="1"/>
          <p:nvPr/>
        </p:nvSpPr>
        <p:spPr>
          <a:xfrm>
            <a:off x="6643702" y="3538839"/>
            <a:ext cx="428628" cy="461665"/>
          </a:xfrm>
          <a:prstGeom prst="rect">
            <a:avLst/>
          </a:prstGeom>
          <a:noFill/>
          <a:ln w="3175">
            <a:solidFill>
              <a:schemeClr val="tx1"/>
            </a:solidFill>
          </a:ln>
        </p:spPr>
        <p:txBody>
          <a:bodyPr wrap="square" rtlCol="0">
            <a:spAutoFit/>
          </a:bodyPr>
          <a:lstStyle/>
          <a:p>
            <a:r>
              <a:rPr lang="en-US" sz="2400" dirty="0" smtClean="0"/>
              <a:t>b</a:t>
            </a:r>
            <a:endParaRPr lang="en-US" sz="2400" dirty="0"/>
          </a:p>
        </p:txBody>
      </p:sp>
      <p:sp>
        <p:nvSpPr>
          <p:cNvPr id="41" name="TextBox 40"/>
          <p:cNvSpPr txBox="1"/>
          <p:nvPr/>
        </p:nvSpPr>
        <p:spPr>
          <a:xfrm>
            <a:off x="7858148" y="3896029"/>
            <a:ext cx="428628" cy="461665"/>
          </a:xfrm>
          <a:prstGeom prst="rect">
            <a:avLst/>
          </a:prstGeom>
          <a:noFill/>
          <a:ln w="3175">
            <a:solidFill>
              <a:schemeClr val="tx1"/>
            </a:solidFill>
          </a:ln>
        </p:spPr>
        <p:txBody>
          <a:bodyPr wrap="square" rtlCol="0">
            <a:spAutoFit/>
          </a:bodyPr>
          <a:lstStyle/>
          <a:p>
            <a:r>
              <a:rPr lang="en-US" sz="2400" dirty="0" smtClean="0"/>
              <a:t>b</a:t>
            </a:r>
            <a:endParaRPr lang="en-US" sz="2400" dirty="0"/>
          </a:p>
        </p:txBody>
      </p:sp>
      <p:cxnSp>
        <p:nvCxnSpPr>
          <p:cNvPr id="47" name="Straight Connector 46"/>
          <p:cNvCxnSpPr/>
          <p:nvPr/>
        </p:nvCxnSpPr>
        <p:spPr>
          <a:xfrm flipV="1">
            <a:off x="4143372" y="2643182"/>
            <a:ext cx="392909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 idx="3"/>
          </p:cNvCxnSpPr>
          <p:nvPr/>
        </p:nvCxnSpPr>
        <p:spPr>
          <a:xfrm>
            <a:off x="4143372" y="3125035"/>
            <a:ext cx="1428760" cy="18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C546E0E4-908A-4724-B308-E4F6AE4FA0DD}" type="slidenum">
              <a:rPr lang="en-US" smtClean="0">
                <a:solidFill>
                  <a:prstClr val="black">
                    <a:tint val="75000"/>
                  </a:prstClr>
                </a:solidFill>
              </a:rPr>
              <a:pPr/>
              <a:t>85</a:t>
            </a:fld>
            <a:endParaRPr lang="en-US" dirty="0">
              <a:solidFill>
                <a:prstClr val="black">
                  <a:tint val="75000"/>
                </a:prstClr>
              </a:solidFill>
            </a:endParaRPr>
          </a:p>
        </p:txBody>
      </p:sp>
    </p:spTree>
    <p:extLst>
      <p:ext uri="{BB962C8B-B14F-4D97-AF65-F5344CB8AC3E}">
        <p14:creationId xmlns:p14="http://schemas.microsoft.com/office/powerpoint/2010/main" val="27968191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t>Push the marker $ and the start symbol </a:t>
            </a:r>
            <a:r>
              <a:rPr lang="en-US" i="1" dirty="0" smtClean="0">
                <a:latin typeface="Times New Roman" pitchFamily="18" charset="0"/>
                <a:cs typeface="Times New Roman" pitchFamily="18" charset="0"/>
              </a:rPr>
              <a:t>S</a:t>
            </a:r>
            <a:r>
              <a:rPr lang="en-US" dirty="0" smtClean="0"/>
              <a:t> on the stack. </a:t>
            </a:r>
          </a:p>
          <a:p>
            <a:pPr marL="514350" indent="-514350">
              <a:lnSpc>
                <a:spcPct val="120000"/>
              </a:lnSpc>
              <a:buNone/>
            </a:pPr>
            <a:r>
              <a:rPr lang="en-US" b="1" dirty="0" smtClean="0"/>
              <a:t>Repeat</a:t>
            </a:r>
          </a:p>
          <a:p>
            <a:pPr marL="514350" indent="-514350">
              <a:lnSpc>
                <a:spcPct val="120000"/>
              </a:lnSpc>
              <a:buNone/>
            </a:pPr>
            <a:r>
              <a:rPr lang="en-US" b="1" dirty="0" smtClean="0"/>
              <a:t>If</a:t>
            </a:r>
            <a:r>
              <a:rPr lang="en-US" dirty="0" smtClean="0"/>
              <a:t> the top symbol is a variable </a:t>
            </a:r>
            <a:r>
              <a:rPr lang="en-US" i="1" dirty="0" smtClean="0">
                <a:latin typeface="Times New Roman" pitchFamily="18" charset="0"/>
                <a:cs typeface="Times New Roman" pitchFamily="18" charset="0"/>
              </a:rPr>
              <a:t>V</a:t>
            </a:r>
            <a:r>
              <a:rPr lang="en-US" dirty="0" smtClean="0"/>
              <a:t> – Replace </a:t>
            </a:r>
            <a:r>
              <a:rPr lang="en-US" i="1" dirty="0" smtClean="0">
                <a:latin typeface="Times New Roman" pitchFamily="18" charset="0"/>
                <a:cs typeface="Times New Roman" pitchFamily="18" charset="0"/>
              </a:rPr>
              <a:t>V</a:t>
            </a:r>
            <a:r>
              <a:rPr lang="en-US" dirty="0" smtClean="0"/>
              <a:t> by the right hand side of some non deterministically chosen rule whose left hand side is </a:t>
            </a:r>
            <a:r>
              <a:rPr lang="en-US" i="1" dirty="0" smtClean="0">
                <a:latin typeface="Times New Roman" pitchFamily="18" charset="0"/>
                <a:cs typeface="Times New Roman" pitchFamily="18" charset="0"/>
              </a:rPr>
              <a:t>V</a:t>
            </a:r>
            <a:r>
              <a:rPr lang="en-US" dirty="0" smtClean="0"/>
              <a:t> .</a:t>
            </a:r>
          </a:p>
          <a:p>
            <a:pPr marL="514350" indent="-514350">
              <a:lnSpc>
                <a:spcPct val="120000"/>
              </a:lnSpc>
              <a:buNone/>
            </a:pPr>
            <a:r>
              <a:rPr lang="en-US" dirty="0" smtClean="0">
                <a:cs typeface="Times New Roman" pitchFamily="18" charset="0"/>
              </a:rPr>
              <a:t>			….. </a:t>
            </a:r>
          </a:p>
          <a:p>
            <a:pPr marL="514350" indent="-514350">
              <a:lnSpc>
                <a:spcPct val="120000"/>
              </a:lnSpc>
              <a:buNone/>
            </a:pPr>
            <a:endParaRPr lang="en-US" dirty="0" smtClean="0"/>
          </a:p>
        </p:txBody>
      </p:sp>
      <p:sp>
        <p:nvSpPr>
          <p:cNvPr id="2" name="Title 1"/>
          <p:cNvSpPr>
            <a:spLocks noGrp="1"/>
          </p:cNvSpPr>
          <p:nvPr>
            <p:ph type="title"/>
          </p:nvPr>
        </p:nvSpPr>
        <p:spPr/>
        <p:txBody>
          <a:bodyPr>
            <a:normAutofit/>
          </a:bodyPr>
          <a:lstStyle/>
          <a:p>
            <a:pPr algn="l"/>
            <a:r>
              <a:rPr lang="en-US" dirty="0" smtClean="0"/>
              <a:t>Informal Description of </a:t>
            </a:r>
            <a:r>
              <a:rPr lang="en-US" i="1" dirty="0" smtClean="0">
                <a:latin typeface="Times New Roman" pitchFamily="18" charset="0"/>
                <a:cs typeface="Times New Roman" pitchFamily="18" charset="0"/>
              </a:rPr>
              <a:t>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86</a:t>
            </a:fld>
            <a:endParaRPr lang="en-US" dirty="0">
              <a:solidFill>
                <a:prstClr val="black">
                  <a:tint val="75000"/>
                </a:prstClr>
              </a:solidFill>
            </a:endParaRPr>
          </a:p>
        </p:txBody>
      </p:sp>
    </p:spTree>
    <p:extLst>
      <p:ext uri="{BB962C8B-B14F-4D97-AF65-F5344CB8AC3E}">
        <p14:creationId xmlns:p14="http://schemas.microsoft.com/office/powerpoint/2010/main" val="33576327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t>Push the marker $ and the start symbol </a:t>
            </a:r>
            <a:r>
              <a:rPr lang="en-US" i="1" dirty="0" smtClean="0">
                <a:latin typeface="Times New Roman" pitchFamily="18" charset="0"/>
                <a:cs typeface="Times New Roman" pitchFamily="18" charset="0"/>
              </a:rPr>
              <a:t>S</a:t>
            </a:r>
            <a:r>
              <a:rPr lang="en-US" dirty="0" smtClean="0"/>
              <a:t> on the stack. </a:t>
            </a:r>
          </a:p>
          <a:p>
            <a:pPr marL="514350" indent="-514350">
              <a:lnSpc>
                <a:spcPct val="120000"/>
              </a:lnSpc>
              <a:buNone/>
            </a:pPr>
            <a:r>
              <a:rPr lang="en-US" b="1" dirty="0" smtClean="0"/>
              <a:t>Repeat</a:t>
            </a:r>
          </a:p>
          <a:p>
            <a:pPr marL="514350" indent="-514350">
              <a:lnSpc>
                <a:spcPct val="120000"/>
              </a:lnSpc>
              <a:buNone/>
            </a:pPr>
            <a:r>
              <a:rPr lang="en-US" dirty="0" smtClean="0">
                <a:cs typeface="Times New Roman" pitchFamily="18" charset="0"/>
              </a:rPr>
              <a:t>			…..</a:t>
            </a:r>
          </a:p>
          <a:p>
            <a:pPr marL="514350" indent="-514350">
              <a:lnSpc>
                <a:spcPct val="120000"/>
              </a:lnSpc>
              <a:buNone/>
            </a:pPr>
            <a:r>
              <a:rPr lang="en-US" b="1" dirty="0" smtClean="0"/>
              <a:t>If</a:t>
            </a:r>
            <a:r>
              <a:rPr lang="en-US" dirty="0" smtClean="0"/>
              <a:t> the top symbol is a terminal compare it with the next symbol on the input. </a:t>
            </a:r>
            <a:r>
              <a:rPr lang="en-US" b="1" dirty="0" smtClean="0"/>
              <a:t>If</a:t>
            </a:r>
            <a:r>
              <a:rPr lang="en-US" dirty="0" smtClean="0"/>
              <a:t> equal – advance the input and pop the variable </a:t>
            </a:r>
            <a:r>
              <a:rPr lang="en-US" b="1" dirty="0" smtClean="0"/>
              <a:t>else</a:t>
            </a:r>
            <a:r>
              <a:rPr lang="en-US" dirty="0" smtClean="0"/>
              <a:t> – reject.</a:t>
            </a:r>
            <a:r>
              <a:rPr lang="en-US" dirty="0" smtClean="0">
                <a:cs typeface="Times New Roman" pitchFamily="18" charset="0"/>
              </a:rPr>
              <a:t> </a:t>
            </a:r>
          </a:p>
          <a:p>
            <a:pPr marL="514350" indent="-514350">
              <a:lnSpc>
                <a:spcPct val="120000"/>
              </a:lnSpc>
              <a:buNone/>
            </a:pPr>
            <a:endParaRPr lang="en-US" dirty="0" smtClean="0"/>
          </a:p>
        </p:txBody>
      </p:sp>
      <p:sp>
        <p:nvSpPr>
          <p:cNvPr id="2" name="Title 1"/>
          <p:cNvSpPr>
            <a:spLocks noGrp="1"/>
          </p:cNvSpPr>
          <p:nvPr>
            <p:ph type="title"/>
          </p:nvPr>
        </p:nvSpPr>
        <p:spPr/>
        <p:txBody>
          <a:bodyPr>
            <a:normAutofit/>
          </a:bodyPr>
          <a:lstStyle/>
          <a:p>
            <a:pPr algn="l"/>
            <a:r>
              <a:rPr lang="en-US" dirty="0" smtClean="0"/>
              <a:t>Informal Description of </a:t>
            </a:r>
            <a:r>
              <a:rPr lang="en-US" i="1" dirty="0" smtClean="0">
                <a:latin typeface="Times New Roman" pitchFamily="18" charset="0"/>
                <a:cs typeface="Times New Roman" pitchFamily="18" charset="0"/>
              </a:rPr>
              <a:t>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87</a:t>
            </a:fld>
            <a:endParaRPr lang="en-US" dirty="0">
              <a:solidFill>
                <a:prstClr val="black">
                  <a:tint val="75000"/>
                </a:prstClr>
              </a:solidFill>
            </a:endParaRPr>
          </a:p>
        </p:txBody>
      </p:sp>
    </p:spTree>
    <p:extLst>
      <p:ext uri="{BB962C8B-B14F-4D97-AF65-F5344CB8AC3E}">
        <p14:creationId xmlns:p14="http://schemas.microsoft.com/office/powerpoint/2010/main" val="28909267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43444"/>
          </a:xfrm>
        </p:spPr>
        <p:txBody>
          <a:bodyPr>
            <a:normAutofit/>
          </a:bodyPr>
          <a:lstStyle/>
          <a:p>
            <a:pPr marL="514350" indent="-514350">
              <a:lnSpc>
                <a:spcPct val="120000"/>
              </a:lnSpc>
              <a:buNone/>
            </a:pPr>
            <a:r>
              <a:rPr lang="en-US" sz="3000" dirty="0" smtClean="0"/>
              <a:t>Push the marker $ and the start symbol </a:t>
            </a:r>
            <a:r>
              <a:rPr lang="en-US" sz="3000" i="1" dirty="0" smtClean="0">
                <a:latin typeface="Times New Roman" pitchFamily="18" charset="0"/>
                <a:cs typeface="Times New Roman" pitchFamily="18" charset="0"/>
              </a:rPr>
              <a:t>S</a:t>
            </a:r>
            <a:r>
              <a:rPr lang="en-US" sz="3000" dirty="0" smtClean="0"/>
              <a:t> on the stack. </a:t>
            </a:r>
          </a:p>
          <a:p>
            <a:pPr marL="514350" indent="-514350">
              <a:lnSpc>
                <a:spcPct val="120000"/>
              </a:lnSpc>
              <a:buNone/>
            </a:pPr>
            <a:r>
              <a:rPr lang="en-US" sz="3000" b="1" dirty="0" smtClean="0"/>
              <a:t>Repeat</a:t>
            </a:r>
          </a:p>
          <a:p>
            <a:pPr marL="514350" indent="-514350">
              <a:lnSpc>
                <a:spcPct val="120000"/>
              </a:lnSpc>
              <a:buNone/>
            </a:pPr>
            <a:r>
              <a:rPr lang="en-US" sz="3000" dirty="0" smtClean="0">
                <a:cs typeface="Times New Roman" pitchFamily="18" charset="0"/>
              </a:rPr>
              <a:t>			…..</a:t>
            </a:r>
          </a:p>
          <a:p>
            <a:pPr marL="514350" indent="-514350">
              <a:lnSpc>
                <a:spcPct val="120000"/>
              </a:lnSpc>
              <a:buNone/>
            </a:pPr>
            <a:r>
              <a:rPr lang="en-US" sz="3000" dirty="0" smtClean="0"/>
              <a:t>                      …..</a:t>
            </a:r>
          </a:p>
          <a:p>
            <a:pPr marL="514350" indent="-514350">
              <a:lnSpc>
                <a:spcPct val="120000"/>
              </a:lnSpc>
              <a:buNone/>
            </a:pPr>
            <a:r>
              <a:rPr lang="en-US" sz="3000" b="1" dirty="0" smtClean="0"/>
              <a:t>If</a:t>
            </a:r>
            <a:r>
              <a:rPr lang="en-US" sz="3000" dirty="0" smtClean="0"/>
              <a:t> the top symbol is $ </a:t>
            </a:r>
            <a:r>
              <a:rPr lang="en-US" sz="3000" b="1" dirty="0" smtClean="0"/>
              <a:t>and </a:t>
            </a:r>
            <a:r>
              <a:rPr lang="en-US" sz="3000" dirty="0" smtClean="0"/>
              <a:t>the input is finished – accept </a:t>
            </a:r>
            <a:r>
              <a:rPr lang="en-US" sz="3000" dirty="0" smtClean="0">
                <a:cs typeface="Times New Roman" pitchFamily="18" charset="0"/>
              </a:rPr>
              <a:t> </a:t>
            </a:r>
            <a:r>
              <a:rPr lang="en-US" sz="3000" b="1" dirty="0" smtClean="0">
                <a:cs typeface="Times New Roman" pitchFamily="18" charset="0"/>
              </a:rPr>
              <a:t>else</a:t>
            </a:r>
            <a:r>
              <a:rPr lang="en-US" sz="3000" dirty="0" smtClean="0">
                <a:cs typeface="Times New Roman" pitchFamily="18" charset="0"/>
              </a:rPr>
              <a:t> – reject  </a:t>
            </a:r>
            <a:endParaRPr lang="en-US" sz="3000" dirty="0" smtClean="0"/>
          </a:p>
        </p:txBody>
      </p:sp>
      <p:sp>
        <p:nvSpPr>
          <p:cNvPr id="2" name="Title 1"/>
          <p:cNvSpPr>
            <a:spLocks noGrp="1"/>
          </p:cNvSpPr>
          <p:nvPr>
            <p:ph type="title"/>
          </p:nvPr>
        </p:nvSpPr>
        <p:spPr/>
        <p:txBody>
          <a:bodyPr>
            <a:normAutofit/>
          </a:bodyPr>
          <a:lstStyle/>
          <a:p>
            <a:pPr algn="l"/>
            <a:r>
              <a:rPr lang="en-US" dirty="0" smtClean="0"/>
              <a:t>Informal Description of </a:t>
            </a:r>
            <a:r>
              <a:rPr lang="en-US" i="1" dirty="0" smtClean="0">
                <a:latin typeface="Times New Roman" pitchFamily="18" charset="0"/>
                <a:cs typeface="Times New Roman" pitchFamily="18" charset="0"/>
              </a:rPr>
              <a:t>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88</a:t>
            </a:fld>
            <a:endParaRPr lang="en-US" dirty="0">
              <a:solidFill>
                <a:prstClr val="black">
                  <a:tint val="75000"/>
                </a:prstClr>
              </a:solidFill>
            </a:endParaRPr>
          </a:p>
        </p:txBody>
      </p:sp>
    </p:spTree>
    <p:extLst>
      <p:ext uri="{BB962C8B-B14F-4D97-AF65-F5344CB8AC3E}">
        <p14:creationId xmlns:p14="http://schemas.microsoft.com/office/powerpoint/2010/main" val="6019485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7758"/>
          </a:xfrm>
        </p:spPr>
        <p:txBody>
          <a:bodyPr>
            <a:normAutofit/>
          </a:bodyPr>
          <a:lstStyle/>
          <a:p>
            <a:pPr>
              <a:lnSpc>
                <a:spcPct val="120000"/>
              </a:lnSpc>
            </a:pPr>
            <a:r>
              <a:rPr lang="en-US" dirty="0" smtClean="0"/>
              <a:t>We start by defining </a:t>
            </a:r>
            <a:r>
              <a:rPr lang="en-US" b="1" dirty="0" smtClean="0"/>
              <a:t>Extended Transitions</a:t>
            </a:r>
            <a:r>
              <a:rPr lang="en-US" dirty="0" smtClean="0"/>
              <a:t>:</a:t>
            </a:r>
          </a:p>
          <a:p>
            <a:pPr>
              <a:lnSpc>
                <a:spcPct val="120000"/>
              </a:lnSpc>
            </a:pPr>
            <a:r>
              <a:rPr lang="en-US" dirty="0" smtClean="0"/>
              <a:t>Assume that PDA </a:t>
            </a:r>
            <a:r>
              <a:rPr lang="en-US" i="1" dirty="0" smtClean="0">
                <a:latin typeface="Times New Roman" pitchFamily="18" charset="0"/>
                <a:cs typeface="Times New Roman" pitchFamily="18" charset="0"/>
              </a:rPr>
              <a:t>P</a:t>
            </a:r>
            <a:r>
              <a:rPr lang="en-US" dirty="0" smtClean="0"/>
              <a:t> is in state </a:t>
            </a:r>
            <a:r>
              <a:rPr lang="en-US" i="1" dirty="0" smtClean="0">
                <a:latin typeface="Times New Roman" pitchFamily="18" charset="0"/>
                <a:cs typeface="Times New Roman" pitchFamily="18" charset="0"/>
              </a:rPr>
              <a:t>q</a:t>
            </a:r>
            <a:r>
              <a:rPr lang="en-US" dirty="0" smtClean="0"/>
              <a:t> , it reads           from the input and pops           from the stack and then moves to state </a:t>
            </a:r>
            <a:r>
              <a:rPr lang="en-US" i="1" dirty="0" smtClean="0">
                <a:latin typeface="Times New Roman" pitchFamily="18" charset="0"/>
                <a:cs typeface="Times New Roman" pitchFamily="18" charset="0"/>
              </a:rPr>
              <a:t>r</a:t>
            </a:r>
            <a:r>
              <a:rPr lang="en-US" dirty="0" smtClean="0"/>
              <a:t> while pushing                       </a:t>
            </a:r>
            <a:br>
              <a:rPr lang="en-US" dirty="0" smtClean="0"/>
            </a:br>
            <a:r>
              <a:rPr lang="en-US" dirty="0" smtClean="0"/>
              <a:t>                        onto the stack.</a:t>
            </a:r>
          </a:p>
          <a:p>
            <a:pPr>
              <a:lnSpc>
                <a:spcPct val="120000"/>
              </a:lnSpc>
            </a:pPr>
            <a:r>
              <a:rPr lang="en-US" dirty="0" smtClean="0"/>
              <a:t>This is denoted by                           .</a:t>
            </a:r>
          </a:p>
          <a:p>
            <a:pPr>
              <a:lnSpc>
                <a:spcPct val="120000"/>
              </a:lnSpc>
            </a:pPr>
            <a:r>
              <a:rPr lang="en-US" dirty="0" smtClean="0"/>
              <a:t>Next, extended transitions are implemented.</a:t>
            </a:r>
            <a:endParaRPr lang="en-US" dirty="0" smtClean="0">
              <a:cs typeface="Times New Roman" pitchFamily="18" charset="0"/>
            </a:endParaRPr>
          </a:p>
          <a:p>
            <a:pPr>
              <a:lnSpc>
                <a:spcPct val="120000"/>
              </a:lnSpc>
            </a:pPr>
            <a:endParaRPr lang="en-US" dirty="0" smtClean="0"/>
          </a:p>
        </p:txBody>
      </p:sp>
      <p:sp>
        <p:nvSpPr>
          <p:cNvPr id="2" name="Title 1"/>
          <p:cNvSpPr>
            <a:spLocks noGrp="1"/>
          </p:cNvSpPr>
          <p:nvPr>
            <p:ph type="title"/>
          </p:nvPr>
        </p:nvSpPr>
        <p:spPr/>
        <p:txBody>
          <a:bodyPr>
            <a:normAutofit/>
          </a:bodyPr>
          <a:lstStyle/>
          <a:p>
            <a:pPr algn="l"/>
            <a:r>
              <a:rPr lang="en-US" dirty="0" smtClean="0"/>
              <a:t>The Proof</a:t>
            </a:r>
            <a:endParaRPr lang="en-US" dirty="0">
              <a:latin typeface="Times New Roman" pitchFamily="18" charset="0"/>
              <a:cs typeface="Times New Roman" pitchFamily="18" charset="0"/>
            </a:endParaRPr>
          </a:p>
        </p:txBody>
      </p:sp>
      <p:graphicFrame>
        <p:nvGraphicFramePr>
          <p:cNvPr id="370690" name="Object 5"/>
          <p:cNvGraphicFramePr>
            <a:graphicFrameLocks noChangeAspect="1"/>
          </p:cNvGraphicFramePr>
          <p:nvPr>
            <p:extLst>
              <p:ext uri="{D42A27DB-BD31-4B8C-83A1-F6EECF244321}">
                <p14:modId xmlns:p14="http://schemas.microsoft.com/office/powerpoint/2010/main" val="2677803593"/>
              </p:ext>
            </p:extLst>
          </p:nvPr>
        </p:nvGraphicFramePr>
        <p:xfrm>
          <a:off x="6629400" y="2362200"/>
          <a:ext cx="877887" cy="420688"/>
        </p:xfrm>
        <a:graphic>
          <a:graphicData uri="http://schemas.openxmlformats.org/presentationml/2006/ole">
            <mc:AlternateContent xmlns:mc="http://schemas.openxmlformats.org/markup-compatibility/2006">
              <mc:Choice xmlns:v="urn:schemas-microsoft-com:vml" Requires="v">
                <p:oleObj spid="_x0000_s146598" name="משוואה" r:id="rId3" imgW="291960" imgH="139680" progId="Equation.3">
                  <p:embed/>
                </p:oleObj>
              </mc:Choice>
              <mc:Fallback>
                <p:oleObj name="משוואה" r:id="rId3" imgW="29196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362200"/>
                        <a:ext cx="87788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1" name="Object 5"/>
          <p:cNvGraphicFramePr>
            <a:graphicFrameLocks noChangeAspect="1"/>
          </p:cNvGraphicFramePr>
          <p:nvPr>
            <p:extLst>
              <p:ext uri="{D42A27DB-BD31-4B8C-83A1-F6EECF244321}">
                <p14:modId xmlns:p14="http://schemas.microsoft.com/office/powerpoint/2010/main" val="3050891349"/>
              </p:ext>
            </p:extLst>
          </p:nvPr>
        </p:nvGraphicFramePr>
        <p:xfrm>
          <a:off x="3603768" y="2836346"/>
          <a:ext cx="839788" cy="420688"/>
        </p:xfrm>
        <a:graphic>
          <a:graphicData uri="http://schemas.openxmlformats.org/presentationml/2006/ole">
            <mc:AlternateContent xmlns:mc="http://schemas.openxmlformats.org/markup-compatibility/2006">
              <mc:Choice xmlns:v="urn:schemas-microsoft-com:vml" Requires="v">
                <p:oleObj spid="_x0000_s146599" name="משוואה" r:id="rId5" imgW="279360" imgH="139680" progId="Equation.3">
                  <p:embed/>
                </p:oleObj>
              </mc:Choice>
              <mc:Fallback>
                <p:oleObj name="משוואה" r:id="rId5" imgW="27936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768" y="2836346"/>
                        <a:ext cx="83978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2" name="Object 4"/>
          <p:cNvGraphicFramePr>
            <a:graphicFrameLocks noChangeAspect="1"/>
          </p:cNvGraphicFramePr>
          <p:nvPr>
            <p:extLst>
              <p:ext uri="{D42A27DB-BD31-4B8C-83A1-F6EECF244321}">
                <p14:modId xmlns:p14="http://schemas.microsoft.com/office/powerpoint/2010/main" val="484191097"/>
              </p:ext>
            </p:extLst>
          </p:nvPr>
        </p:nvGraphicFramePr>
        <p:xfrm>
          <a:off x="628650" y="3810000"/>
          <a:ext cx="2138363" cy="574675"/>
        </p:xfrm>
        <a:graphic>
          <a:graphicData uri="http://schemas.openxmlformats.org/presentationml/2006/ole">
            <mc:AlternateContent xmlns:mc="http://schemas.openxmlformats.org/markup-compatibility/2006">
              <mc:Choice xmlns:v="urn:schemas-microsoft-com:vml" Requires="v">
                <p:oleObj spid="_x0000_s146600" name="משוואה" r:id="rId7" imgW="711000" imgH="190440" progId="Equation.3">
                  <p:embed/>
                </p:oleObj>
              </mc:Choice>
              <mc:Fallback>
                <p:oleObj name="משוואה" r:id="rId7" imgW="711000" imgH="190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 y="3810000"/>
                        <a:ext cx="213836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3" name="Object 5"/>
          <p:cNvGraphicFramePr>
            <a:graphicFrameLocks noChangeAspect="1"/>
          </p:cNvGraphicFramePr>
          <p:nvPr>
            <p:extLst>
              <p:ext uri="{D42A27DB-BD31-4B8C-83A1-F6EECF244321}">
                <p14:modId xmlns:p14="http://schemas.microsoft.com/office/powerpoint/2010/main" val="1835163525"/>
              </p:ext>
            </p:extLst>
          </p:nvPr>
        </p:nvGraphicFramePr>
        <p:xfrm>
          <a:off x="3549465" y="4487002"/>
          <a:ext cx="2289175" cy="498475"/>
        </p:xfrm>
        <a:graphic>
          <a:graphicData uri="http://schemas.openxmlformats.org/presentationml/2006/ole">
            <mc:AlternateContent xmlns:mc="http://schemas.openxmlformats.org/markup-compatibility/2006">
              <mc:Choice xmlns:v="urn:schemas-microsoft-com:vml" Requires="v">
                <p:oleObj spid="_x0000_s146601" name="משוואה" r:id="rId9" imgW="761760" imgH="164880" progId="Equation.3">
                  <p:embed/>
                </p:oleObj>
              </mc:Choice>
              <mc:Fallback>
                <p:oleObj name="משוואה" r:id="rId9" imgW="76176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9465" y="4487002"/>
                        <a:ext cx="22891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89</a:t>
            </a:fld>
            <a:endParaRPr lang="en-US" dirty="0">
              <a:solidFill>
                <a:prstClr val="black">
                  <a:tint val="75000"/>
                </a:prstClr>
              </a:solidFill>
            </a:endParaRPr>
          </a:p>
        </p:txBody>
      </p:sp>
    </p:spTree>
    <p:extLst>
      <p:ext uri="{BB962C8B-B14F-4D97-AF65-F5344CB8AC3E}">
        <p14:creationId xmlns:p14="http://schemas.microsoft.com/office/powerpoint/2010/main" val="4051402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9104"/>
            <a:ext cx="7886700" cy="4947896"/>
          </a:xfrm>
        </p:spPr>
        <p:txBody>
          <a:bodyPr>
            <a:normAutofit/>
          </a:bodyPr>
          <a:lstStyle/>
          <a:p>
            <a:pPr>
              <a:lnSpc>
                <a:spcPct val="150000"/>
              </a:lnSpc>
            </a:pPr>
            <a:r>
              <a:rPr lang="en-US" dirty="0" smtClean="0"/>
              <a:t>Consider grammar        :</a:t>
            </a:r>
            <a:br>
              <a:rPr lang="en-US" dirty="0" smtClean="0"/>
            </a:br>
            <a:r>
              <a:rPr lang="en-US" dirty="0" smtClean="0"/>
              <a:t/>
            </a:r>
            <a:br>
              <a:rPr lang="en-US" dirty="0" smtClean="0"/>
            </a:br>
            <a:r>
              <a:rPr lang="en-US" dirty="0" smtClean="0"/>
              <a:t>   </a:t>
            </a:r>
          </a:p>
          <a:p>
            <a:pPr>
              <a:lnSpc>
                <a:spcPct val="150000"/>
              </a:lnSpc>
            </a:pPr>
            <a:r>
              <a:rPr lang="en-US" dirty="0" smtClean="0"/>
              <a:t>The grammar          </a:t>
            </a:r>
            <a:r>
              <a:rPr lang="en-US" dirty="0" smtClean="0">
                <a:solidFill>
                  <a:srgbClr val="C00000"/>
                </a:solidFill>
              </a:rPr>
              <a:t>generates</a:t>
            </a:r>
            <a:r>
              <a:rPr lang="en-US" b="1" i="1" dirty="0" smtClean="0"/>
              <a:t>  </a:t>
            </a:r>
            <a:r>
              <a:rPr lang="en-US" dirty="0" smtClean="0"/>
              <a:t>the language                            </a:t>
            </a:r>
            <a:br>
              <a:rPr lang="en-US" dirty="0" smtClean="0"/>
            </a:br>
            <a:r>
              <a:rPr lang="en-US" dirty="0" smtClean="0"/>
              <a:t>                                       called </a:t>
            </a:r>
            <a:r>
              <a:rPr lang="en-US" dirty="0" smtClean="0">
                <a:solidFill>
                  <a:srgbClr val="C00000"/>
                </a:solidFill>
              </a:rPr>
              <a:t>the language of </a:t>
            </a:r>
            <a:r>
              <a:rPr lang="en-US" b="1" i="1" dirty="0" smtClean="0"/>
              <a:t>             </a:t>
            </a:r>
            <a:br>
              <a:rPr lang="en-US" b="1" i="1" dirty="0" smtClean="0"/>
            </a:br>
            <a:r>
              <a:rPr lang="en-US" b="1" i="1" dirty="0" smtClean="0"/>
              <a:t>     </a:t>
            </a:r>
            <a:r>
              <a:rPr lang="en-US" dirty="0" smtClean="0"/>
              <a:t>,</a:t>
            </a:r>
            <a:r>
              <a:rPr lang="en-US" b="1" i="1" dirty="0" smtClean="0"/>
              <a:t> </a:t>
            </a:r>
            <a:r>
              <a:rPr lang="en-US" dirty="0" smtClean="0"/>
              <a:t>denoted  by               </a:t>
            </a:r>
          </a:p>
          <a:p>
            <a:pPr>
              <a:lnSpc>
                <a:spcPct val="150000"/>
              </a:lnSpc>
            </a:pPr>
            <a:endParaRPr lang="en-US" dirty="0" smtClean="0"/>
          </a:p>
        </p:txBody>
      </p:sp>
      <p:sp>
        <p:nvSpPr>
          <p:cNvPr id="2" name="Title 1"/>
          <p:cNvSpPr>
            <a:spLocks noGrp="1"/>
          </p:cNvSpPr>
          <p:nvPr>
            <p:ph type="title"/>
          </p:nvPr>
        </p:nvSpPr>
        <p:spPr/>
        <p:txBody>
          <a:bodyPr>
            <a:normAutofit/>
          </a:bodyPr>
          <a:lstStyle/>
          <a:p>
            <a:pPr algn="l"/>
            <a:r>
              <a:rPr lang="en-US" dirty="0" smtClean="0"/>
              <a:t>Context Free Grammar - Example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31345843"/>
              </p:ext>
            </p:extLst>
          </p:nvPr>
        </p:nvGraphicFramePr>
        <p:xfrm>
          <a:off x="753879" y="4343530"/>
          <a:ext cx="3252787" cy="617537"/>
        </p:xfrm>
        <a:graphic>
          <a:graphicData uri="http://schemas.openxmlformats.org/presentationml/2006/ole">
            <mc:AlternateContent xmlns:mc="http://schemas.openxmlformats.org/markup-compatibility/2006">
              <mc:Choice xmlns:v="urn:schemas-microsoft-com:vml" Requires="v">
                <p:oleObj spid="_x0000_s85306" name="משוואה" r:id="rId3" imgW="1054080" imgH="228600" progId="Equation.3">
                  <p:embed/>
                </p:oleObj>
              </mc:Choice>
              <mc:Fallback>
                <p:oleObj name="משוואה" r:id="rId3" imgW="1054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879" y="4343530"/>
                        <a:ext cx="3252787"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499" name="Object 2"/>
          <p:cNvGraphicFramePr>
            <a:graphicFrameLocks noChangeAspect="1"/>
          </p:cNvGraphicFramePr>
          <p:nvPr>
            <p:extLst>
              <p:ext uri="{D42A27DB-BD31-4B8C-83A1-F6EECF244321}">
                <p14:modId xmlns:p14="http://schemas.microsoft.com/office/powerpoint/2010/main" val="3144513699"/>
              </p:ext>
            </p:extLst>
          </p:nvPr>
        </p:nvGraphicFramePr>
        <p:xfrm>
          <a:off x="3732822" y="1649419"/>
          <a:ext cx="547688" cy="582613"/>
        </p:xfrm>
        <a:graphic>
          <a:graphicData uri="http://schemas.openxmlformats.org/presentationml/2006/ole">
            <mc:AlternateContent xmlns:mc="http://schemas.openxmlformats.org/markup-compatibility/2006">
              <mc:Choice xmlns:v="urn:schemas-microsoft-com:vml" Requires="v">
                <p:oleObj spid="_x0000_s85307" name="משוואה" r:id="rId5" imgW="177480" imgH="215640" progId="Equation.3">
                  <p:embed/>
                </p:oleObj>
              </mc:Choice>
              <mc:Fallback>
                <p:oleObj name="משוואה" r:id="rId5" imgW="177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822" y="1649419"/>
                        <a:ext cx="547688"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0" name="Object 2"/>
          <p:cNvGraphicFramePr>
            <a:graphicFrameLocks noChangeAspect="1"/>
          </p:cNvGraphicFramePr>
          <p:nvPr>
            <p:extLst>
              <p:ext uri="{D42A27DB-BD31-4B8C-83A1-F6EECF244321}">
                <p14:modId xmlns:p14="http://schemas.microsoft.com/office/powerpoint/2010/main" val="2848564877"/>
              </p:ext>
            </p:extLst>
          </p:nvPr>
        </p:nvGraphicFramePr>
        <p:xfrm>
          <a:off x="998745" y="2278322"/>
          <a:ext cx="1684337" cy="1098550"/>
        </p:xfrm>
        <a:graphic>
          <a:graphicData uri="http://schemas.openxmlformats.org/presentationml/2006/ole">
            <mc:AlternateContent xmlns:mc="http://schemas.openxmlformats.org/markup-compatibility/2006">
              <mc:Choice xmlns:v="urn:schemas-microsoft-com:vml" Requires="v">
                <p:oleObj spid="_x0000_s85308" name="משוואה" r:id="rId7" imgW="545760" imgH="406080" progId="Equation.3">
                  <p:embed/>
                </p:oleObj>
              </mc:Choice>
              <mc:Fallback>
                <p:oleObj name="משוואה" r:id="rId7" imgW="545760" imgH="406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745" y="2278322"/>
                        <a:ext cx="1684337"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1" name="Object 5"/>
          <p:cNvGraphicFramePr>
            <a:graphicFrameLocks noChangeAspect="1"/>
          </p:cNvGraphicFramePr>
          <p:nvPr>
            <p:extLst>
              <p:ext uri="{D42A27DB-BD31-4B8C-83A1-F6EECF244321}">
                <p14:modId xmlns:p14="http://schemas.microsoft.com/office/powerpoint/2010/main" val="574062474"/>
              </p:ext>
            </p:extLst>
          </p:nvPr>
        </p:nvGraphicFramePr>
        <p:xfrm>
          <a:off x="3035073" y="3707530"/>
          <a:ext cx="547687" cy="582613"/>
        </p:xfrm>
        <a:graphic>
          <a:graphicData uri="http://schemas.openxmlformats.org/presentationml/2006/ole">
            <mc:AlternateContent xmlns:mc="http://schemas.openxmlformats.org/markup-compatibility/2006">
              <mc:Choice xmlns:v="urn:schemas-microsoft-com:vml" Requires="v">
                <p:oleObj spid="_x0000_s85309" name="משוואה" r:id="rId9" imgW="177480" imgH="215640" progId="Equation.3">
                  <p:embed/>
                </p:oleObj>
              </mc:Choice>
              <mc:Fallback>
                <p:oleObj name="משוואה" r:id="rId9" imgW="1774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5073" y="3707530"/>
                        <a:ext cx="547687"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2" name="Object 6"/>
          <p:cNvGraphicFramePr>
            <a:graphicFrameLocks noChangeAspect="1"/>
          </p:cNvGraphicFramePr>
          <p:nvPr>
            <p:extLst>
              <p:ext uri="{D42A27DB-BD31-4B8C-83A1-F6EECF244321}">
                <p14:modId xmlns:p14="http://schemas.microsoft.com/office/powerpoint/2010/main" val="3264967215"/>
              </p:ext>
            </p:extLst>
          </p:nvPr>
        </p:nvGraphicFramePr>
        <p:xfrm>
          <a:off x="778293" y="4961067"/>
          <a:ext cx="547687" cy="582612"/>
        </p:xfrm>
        <a:graphic>
          <a:graphicData uri="http://schemas.openxmlformats.org/presentationml/2006/ole">
            <mc:AlternateContent xmlns:mc="http://schemas.openxmlformats.org/markup-compatibility/2006">
              <mc:Choice xmlns:v="urn:schemas-microsoft-com:vml" Requires="v">
                <p:oleObj spid="_x0000_s85310" name="משוואה" r:id="rId11" imgW="177480" imgH="215640" progId="Equation.3">
                  <p:embed/>
                </p:oleObj>
              </mc:Choice>
              <mc:Fallback>
                <p:oleObj name="משוואה" r:id="rId11" imgW="1774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293" y="4961067"/>
                        <a:ext cx="547687" cy="58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3" name="Object 7"/>
          <p:cNvGraphicFramePr>
            <a:graphicFrameLocks noChangeAspect="1"/>
          </p:cNvGraphicFramePr>
          <p:nvPr>
            <p:extLst>
              <p:ext uri="{D42A27DB-BD31-4B8C-83A1-F6EECF244321}">
                <p14:modId xmlns:p14="http://schemas.microsoft.com/office/powerpoint/2010/main" val="362156897"/>
              </p:ext>
            </p:extLst>
          </p:nvPr>
        </p:nvGraphicFramePr>
        <p:xfrm>
          <a:off x="3496503" y="5014454"/>
          <a:ext cx="1173163" cy="582612"/>
        </p:xfrm>
        <a:graphic>
          <a:graphicData uri="http://schemas.openxmlformats.org/presentationml/2006/ole">
            <mc:AlternateContent xmlns:mc="http://schemas.openxmlformats.org/markup-compatibility/2006">
              <mc:Choice xmlns:v="urn:schemas-microsoft-com:vml" Requires="v">
                <p:oleObj spid="_x0000_s85311" name="משוואה" r:id="rId12" imgW="380880" imgH="215640" progId="Equation.3">
                  <p:embed/>
                </p:oleObj>
              </mc:Choice>
              <mc:Fallback>
                <p:oleObj name="משוואה" r:id="rId12" imgW="38088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6503" y="5014454"/>
                        <a:ext cx="1173163" cy="58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2298022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7758"/>
          </a:xfrm>
        </p:spPr>
        <p:txBody>
          <a:bodyPr>
            <a:normAutofit/>
          </a:bodyPr>
          <a:lstStyle/>
          <a:p>
            <a:pPr marL="514350" indent="-514350">
              <a:lnSpc>
                <a:spcPct val="120000"/>
              </a:lnSpc>
              <a:buNone/>
            </a:pPr>
            <a:r>
              <a:rPr lang="en-US" dirty="0" smtClean="0"/>
              <a:t>Add states                         .</a:t>
            </a:r>
          </a:p>
          <a:p>
            <a:pPr marL="514350" indent="-514350">
              <a:lnSpc>
                <a:spcPct val="120000"/>
              </a:lnSpc>
              <a:buNone/>
            </a:pPr>
            <a:r>
              <a:rPr lang="en-US" dirty="0" smtClean="0"/>
              <a:t>Set the transition function      as follows:</a:t>
            </a:r>
          </a:p>
          <a:p>
            <a:pPr marL="514350" indent="-514350">
              <a:lnSpc>
                <a:spcPct val="120000"/>
              </a:lnSpc>
              <a:buNone/>
            </a:pPr>
            <a:r>
              <a:rPr lang="en-US" dirty="0" smtClean="0"/>
              <a:t>Add                 to               .</a:t>
            </a:r>
          </a:p>
          <a:p>
            <a:pPr marL="514350" indent="-514350">
              <a:lnSpc>
                <a:spcPct val="120000"/>
              </a:lnSpc>
              <a:buNone/>
            </a:pPr>
            <a:r>
              <a:rPr lang="en-US" dirty="0" smtClean="0"/>
              <a:t>Set                                   ,</a:t>
            </a:r>
          </a:p>
          <a:p>
            <a:pPr marL="514350" indent="-514350">
              <a:lnSpc>
                <a:spcPct val="120000"/>
              </a:lnSpc>
              <a:buNone/>
            </a:pPr>
            <a:r>
              <a:rPr lang="en-US" dirty="0" smtClean="0"/>
              <a:t>                                        ,</a:t>
            </a:r>
          </a:p>
          <a:p>
            <a:pPr marL="514350" indent="-514350">
              <a:lnSpc>
                <a:spcPct val="120000"/>
              </a:lnSpc>
              <a:buNone/>
            </a:pPr>
            <a:r>
              <a:rPr lang="en-US" dirty="0" smtClean="0"/>
              <a:t>          ……</a:t>
            </a:r>
          </a:p>
          <a:p>
            <a:pPr marL="514350" indent="-514350">
              <a:lnSpc>
                <a:spcPct val="120000"/>
              </a:lnSpc>
              <a:buNone/>
            </a:pPr>
            <a:r>
              <a:rPr lang="en-US" dirty="0" smtClean="0"/>
              <a:t>                                                (see next slide)</a:t>
            </a:r>
          </a:p>
        </p:txBody>
      </p:sp>
      <p:sp>
        <p:nvSpPr>
          <p:cNvPr id="2" name="Title 1"/>
          <p:cNvSpPr>
            <a:spLocks noGrp="1"/>
          </p:cNvSpPr>
          <p:nvPr>
            <p:ph type="title"/>
          </p:nvPr>
        </p:nvSpPr>
        <p:spPr/>
        <p:txBody>
          <a:bodyPr>
            <a:normAutofit/>
          </a:bodyPr>
          <a:lstStyle/>
          <a:p>
            <a:pPr algn="l"/>
            <a:r>
              <a:rPr lang="en-US" dirty="0" smtClean="0"/>
              <a:t>Implementing Extended Trans.</a:t>
            </a:r>
            <a:endParaRPr lang="en-US" dirty="0">
              <a:latin typeface="Times New Roman" pitchFamily="18" charset="0"/>
              <a:cs typeface="Times New Roman" pitchFamily="18" charset="0"/>
            </a:endParaRPr>
          </a:p>
        </p:txBody>
      </p:sp>
      <p:graphicFrame>
        <p:nvGraphicFramePr>
          <p:cNvPr id="371714" name="Object 2"/>
          <p:cNvGraphicFramePr>
            <a:graphicFrameLocks noChangeAspect="1"/>
          </p:cNvGraphicFramePr>
          <p:nvPr/>
        </p:nvGraphicFramePr>
        <p:xfrm>
          <a:off x="2417763" y="1600200"/>
          <a:ext cx="2136775" cy="685800"/>
        </p:xfrm>
        <a:graphic>
          <a:graphicData uri="http://schemas.openxmlformats.org/presentationml/2006/ole">
            <mc:AlternateContent xmlns:mc="http://schemas.openxmlformats.org/markup-compatibility/2006">
              <mc:Choice xmlns:v="urn:schemas-microsoft-com:vml" Requires="v">
                <p:oleObj spid="_x0000_s147745" name="משוואה" r:id="rId4" imgW="634680" imgH="203040" progId="Equation.3">
                  <p:embed/>
                </p:oleObj>
              </mc:Choice>
              <mc:Fallback>
                <p:oleObj name="משוואה" r:id="rId4" imgW="6346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7763" y="1600200"/>
                        <a:ext cx="21367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6" name="Object 4"/>
          <p:cNvGraphicFramePr>
            <a:graphicFrameLocks noChangeAspect="1"/>
          </p:cNvGraphicFramePr>
          <p:nvPr>
            <p:extLst>
              <p:ext uri="{D42A27DB-BD31-4B8C-83A1-F6EECF244321}">
                <p14:modId xmlns:p14="http://schemas.microsoft.com/office/powerpoint/2010/main" val="1667690124"/>
              </p:ext>
            </p:extLst>
          </p:nvPr>
        </p:nvGraphicFramePr>
        <p:xfrm>
          <a:off x="4399756" y="2318951"/>
          <a:ext cx="344487" cy="460375"/>
        </p:xfrm>
        <a:graphic>
          <a:graphicData uri="http://schemas.openxmlformats.org/presentationml/2006/ole">
            <mc:AlternateContent xmlns:mc="http://schemas.openxmlformats.org/markup-compatibility/2006">
              <mc:Choice xmlns:v="urn:schemas-microsoft-com:vml" Requires="v">
                <p:oleObj spid="_x0000_s147746" name="משוואה" r:id="rId6" imgW="114120" imgH="152280" progId="Equation.3">
                  <p:embed/>
                </p:oleObj>
              </mc:Choice>
              <mc:Fallback>
                <p:oleObj name="משוואה" r:id="rId6" imgW="114120" imgH="152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9756" y="2318951"/>
                        <a:ext cx="344487"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8" name="Object 6"/>
          <p:cNvGraphicFramePr>
            <a:graphicFrameLocks noChangeAspect="1"/>
          </p:cNvGraphicFramePr>
          <p:nvPr/>
        </p:nvGraphicFramePr>
        <p:xfrm>
          <a:off x="1285852" y="2963863"/>
          <a:ext cx="1069975" cy="536575"/>
        </p:xfrm>
        <a:graphic>
          <a:graphicData uri="http://schemas.openxmlformats.org/presentationml/2006/ole">
            <mc:AlternateContent xmlns:mc="http://schemas.openxmlformats.org/markup-compatibility/2006">
              <mc:Choice xmlns:v="urn:schemas-microsoft-com:vml" Requires="v">
                <p:oleObj spid="_x0000_s147747" name="משוואה" r:id="rId8" imgW="355320" imgH="177480" progId="Equation.3">
                  <p:embed/>
                </p:oleObj>
              </mc:Choice>
              <mc:Fallback>
                <p:oleObj name="משוואה" r:id="rId8" imgW="3553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852" y="2963863"/>
                        <a:ext cx="106997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9" name="Object 7"/>
          <p:cNvGraphicFramePr>
            <a:graphicFrameLocks noChangeAspect="1"/>
          </p:cNvGraphicFramePr>
          <p:nvPr/>
        </p:nvGraphicFramePr>
        <p:xfrm>
          <a:off x="2913060" y="2965450"/>
          <a:ext cx="1301750" cy="500063"/>
        </p:xfrm>
        <a:graphic>
          <a:graphicData uri="http://schemas.openxmlformats.org/presentationml/2006/ole">
            <mc:AlternateContent xmlns:mc="http://schemas.openxmlformats.org/markup-compatibility/2006">
              <mc:Choice xmlns:v="urn:schemas-microsoft-com:vml" Requires="v">
                <p:oleObj spid="_x0000_s147748" name="משוואה" r:id="rId10" imgW="431640" imgH="164880" progId="Equation.3">
                  <p:embed/>
                </p:oleObj>
              </mc:Choice>
              <mc:Fallback>
                <p:oleObj name="משוואה" r:id="rId10" imgW="431640" imgH="164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3060" y="2965450"/>
                        <a:ext cx="130175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20" name="Object 8"/>
          <p:cNvGraphicFramePr>
            <a:graphicFrameLocks noChangeAspect="1"/>
          </p:cNvGraphicFramePr>
          <p:nvPr/>
        </p:nvGraphicFramePr>
        <p:xfrm>
          <a:off x="1133475" y="3533775"/>
          <a:ext cx="3138488" cy="617538"/>
        </p:xfrm>
        <a:graphic>
          <a:graphicData uri="http://schemas.openxmlformats.org/presentationml/2006/ole">
            <mc:AlternateContent xmlns:mc="http://schemas.openxmlformats.org/markup-compatibility/2006">
              <mc:Choice xmlns:v="urn:schemas-microsoft-com:vml" Requires="v">
                <p:oleObj spid="_x0000_s147749" name="משוואה" r:id="rId12" imgW="1041120" imgH="203040" progId="Equation.3">
                  <p:embed/>
                </p:oleObj>
              </mc:Choice>
              <mc:Fallback>
                <p:oleObj name="משוואה" r:id="rId12" imgW="104112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3475" y="3533775"/>
                        <a:ext cx="3138488"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21" name="Object 9"/>
          <p:cNvGraphicFramePr>
            <a:graphicFrameLocks noChangeAspect="1"/>
          </p:cNvGraphicFramePr>
          <p:nvPr/>
        </p:nvGraphicFramePr>
        <p:xfrm>
          <a:off x="1047750" y="4422775"/>
          <a:ext cx="3214688" cy="617538"/>
        </p:xfrm>
        <a:graphic>
          <a:graphicData uri="http://schemas.openxmlformats.org/presentationml/2006/ole">
            <mc:AlternateContent xmlns:mc="http://schemas.openxmlformats.org/markup-compatibility/2006">
              <mc:Choice xmlns:v="urn:schemas-microsoft-com:vml" Requires="v">
                <p:oleObj spid="_x0000_s147750" name="משוואה" r:id="rId14" imgW="1066680" imgH="203040" progId="Equation.3">
                  <p:embed/>
                </p:oleObj>
              </mc:Choice>
              <mc:Fallback>
                <p:oleObj name="משוואה" r:id="rId14" imgW="106668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0" y="4422775"/>
                        <a:ext cx="3214688"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22" name="Object 10"/>
          <p:cNvGraphicFramePr>
            <a:graphicFrameLocks noChangeAspect="1"/>
          </p:cNvGraphicFramePr>
          <p:nvPr/>
        </p:nvGraphicFramePr>
        <p:xfrm>
          <a:off x="1397000" y="5494338"/>
          <a:ext cx="2947988" cy="615950"/>
        </p:xfrm>
        <a:graphic>
          <a:graphicData uri="http://schemas.openxmlformats.org/presentationml/2006/ole">
            <mc:AlternateContent xmlns:mc="http://schemas.openxmlformats.org/markup-compatibility/2006">
              <mc:Choice xmlns:v="urn:schemas-microsoft-com:vml" Requires="v">
                <p:oleObj spid="_x0000_s147751" name="משוואה" r:id="rId16" imgW="977760" imgH="203040" progId="Equation.3">
                  <p:embed/>
                </p:oleObj>
              </mc:Choice>
              <mc:Fallback>
                <p:oleObj name="משוואה" r:id="rId16" imgW="977760" imgH="203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97000" y="5494338"/>
                        <a:ext cx="2947988"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90</a:t>
            </a:fld>
            <a:endParaRPr lang="en-US" dirty="0">
              <a:solidFill>
                <a:prstClr val="black">
                  <a:tint val="75000"/>
                </a:prstClr>
              </a:solidFill>
            </a:endParaRPr>
          </a:p>
        </p:txBody>
      </p:sp>
    </p:spTree>
    <p:extLst>
      <p:ext uri="{BB962C8B-B14F-4D97-AF65-F5344CB8AC3E}">
        <p14:creationId xmlns:p14="http://schemas.microsoft.com/office/powerpoint/2010/main" val="17855263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6"/>
          <p:cNvGraphicFramePr>
            <a:graphicFrameLocks noChangeAspect="1"/>
          </p:cNvGraphicFramePr>
          <p:nvPr/>
        </p:nvGraphicFramePr>
        <p:xfrm>
          <a:off x="7170738" y="4014788"/>
          <a:ext cx="458787" cy="534987"/>
        </p:xfrm>
        <a:graphic>
          <a:graphicData uri="http://schemas.openxmlformats.org/presentationml/2006/ole">
            <mc:AlternateContent xmlns:mc="http://schemas.openxmlformats.org/markup-compatibility/2006">
              <mc:Choice xmlns:v="urn:schemas-microsoft-com:vml" Requires="v">
                <p:oleObj spid="_x0000_s148892" name="משוואה" r:id="rId3" imgW="152280" imgH="177480" progId="Equation.3">
                  <p:embed/>
                </p:oleObj>
              </mc:Choice>
              <mc:Fallback>
                <p:oleObj name="משוואה" r:id="rId3" imgW="1522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38" y="4014788"/>
                        <a:ext cx="458787"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Oval 31"/>
          <p:cNvSpPr/>
          <p:nvPr/>
        </p:nvSpPr>
        <p:spPr>
          <a:xfrm>
            <a:off x="7000892" y="2857496"/>
            <a:ext cx="714380" cy="571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389581" y="2071678"/>
            <a:ext cx="714380" cy="571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229600" cy="4757758"/>
          </a:xfrm>
        </p:spPr>
        <p:txBody>
          <a:bodyPr>
            <a:normAutofit/>
          </a:bodyPr>
          <a:lstStyle/>
          <a:p>
            <a:pPr marL="514350" indent="-514350">
              <a:lnSpc>
                <a:spcPct val="120000"/>
              </a:lnSpc>
              <a:buNone/>
            </a:pPr>
            <a:r>
              <a:rPr lang="en-US" dirty="0" smtClean="0"/>
              <a:t>          </a:t>
            </a:r>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r>
              <a:rPr lang="en-US" dirty="0" smtClean="0"/>
              <a:t>This extended transition</a:t>
            </a:r>
          </a:p>
          <a:p>
            <a:pPr marL="514350" indent="-514350">
              <a:lnSpc>
                <a:spcPct val="120000"/>
              </a:lnSpc>
              <a:buNone/>
            </a:pPr>
            <a:r>
              <a:rPr lang="en-US" dirty="0" smtClean="0"/>
              <a:t>Is implemented by this </a:t>
            </a:r>
            <a:br>
              <a:rPr lang="en-US" dirty="0" smtClean="0"/>
            </a:br>
            <a:r>
              <a:rPr lang="en-US" dirty="0" smtClean="0"/>
              <a:t>transition sequence                                                </a:t>
            </a:r>
          </a:p>
        </p:txBody>
      </p:sp>
      <p:sp>
        <p:nvSpPr>
          <p:cNvPr id="2" name="Title 1"/>
          <p:cNvSpPr>
            <a:spLocks noGrp="1"/>
          </p:cNvSpPr>
          <p:nvPr>
            <p:ph type="title"/>
          </p:nvPr>
        </p:nvSpPr>
        <p:spPr/>
        <p:txBody>
          <a:bodyPr>
            <a:normAutofit/>
          </a:bodyPr>
          <a:lstStyle/>
          <a:p>
            <a:pPr algn="l"/>
            <a:r>
              <a:rPr lang="en-US" dirty="0" smtClean="0"/>
              <a:t>Implementing Extended Trans.</a:t>
            </a:r>
            <a:endParaRPr lang="en-US" dirty="0">
              <a:latin typeface="Times New Roman" pitchFamily="18" charset="0"/>
              <a:cs typeface="Times New Roman" pitchFamily="18" charset="0"/>
            </a:endParaRPr>
          </a:p>
        </p:txBody>
      </p:sp>
      <p:graphicFrame>
        <p:nvGraphicFramePr>
          <p:cNvPr id="371718" name="Object 6"/>
          <p:cNvGraphicFramePr>
            <a:graphicFrameLocks noChangeAspect="1"/>
          </p:cNvGraphicFramePr>
          <p:nvPr/>
        </p:nvGraphicFramePr>
        <p:xfrm>
          <a:off x="1155678" y="2071678"/>
          <a:ext cx="344488" cy="420688"/>
        </p:xfrm>
        <a:graphic>
          <a:graphicData uri="http://schemas.openxmlformats.org/presentationml/2006/ole">
            <mc:AlternateContent xmlns:mc="http://schemas.openxmlformats.org/markup-compatibility/2006">
              <mc:Choice xmlns:v="urn:schemas-microsoft-com:vml" Requires="v">
                <p:oleObj spid="_x0000_s148893" name="משוואה" r:id="rId5" imgW="114120" imgH="139680" progId="Equation.3">
                  <p:embed/>
                </p:oleObj>
              </mc:Choice>
              <mc:Fallback>
                <p:oleObj name="משוואה" r:id="rId5" imgW="1141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678" y="2071678"/>
                        <a:ext cx="34448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5" name="Object 9"/>
          <p:cNvGraphicFramePr>
            <a:graphicFrameLocks noChangeAspect="1"/>
          </p:cNvGraphicFramePr>
          <p:nvPr/>
        </p:nvGraphicFramePr>
        <p:xfrm>
          <a:off x="1643042" y="2571750"/>
          <a:ext cx="1754187" cy="498475"/>
        </p:xfrm>
        <a:graphic>
          <a:graphicData uri="http://schemas.openxmlformats.org/presentationml/2006/ole">
            <mc:AlternateContent xmlns:mc="http://schemas.openxmlformats.org/markup-compatibility/2006">
              <mc:Choice xmlns:v="urn:schemas-microsoft-com:vml" Requires="v">
                <p:oleObj spid="_x0000_s148894" name="משוואה" r:id="rId7" imgW="583920" imgH="164880" progId="Equation.3">
                  <p:embed/>
                </p:oleObj>
              </mc:Choice>
              <mc:Fallback>
                <p:oleObj name="משוואה" r:id="rId7" imgW="58392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42" y="2571750"/>
                        <a:ext cx="175418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928662" y="2000240"/>
            <a:ext cx="714380" cy="571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28662" y="3286124"/>
            <a:ext cx="714380" cy="571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2746" name="Object 6"/>
          <p:cNvGraphicFramePr>
            <a:graphicFrameLocks noChangeAspect="1"/>
          </p:cNvGraphicFramePr>
          <p:nvPr/>
        </p:nvGraphicFramePr>
        <p:xfrm>
          <a:off x="1174750" y="3403600"/>
          <a:ext cx="306388" cy="342900"/>
        </p:xfrm>
        <a:graphic>
          <a:graphicData uri="http://schemas.openxmlformats.org/presentationml/2006/ole">
            <mc:AlternateContent xmlns:mc="http://schemas.openxmlformats.org/markup-compatibility/2006">
              <mc:Choice xmlns:v="urn:schemas-microsoft-com:vml" Requires="v">
                <p:oleObj spid="_x0000_s148895" name="משוואה" r:id="rId9" imgW="101520" imgH="114120" progId="Equation.3">
                  <p:embed/>
                </p:oleObj>
              </mc:Choice>
              <mc:Fallback>
                <p:oleObj name="משוואה" r:id="rId9" imgW="101520" imgH="114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750" y="3403600"/>
                        <a:ext cx="30638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a:stCxn id="13" idx="4"/>
            <a:endCxn id="14" idx="0"/>
          </p:cNvCxnSpPr>
          <p:nvPr/>
        </p:nvCxnSpPr>
        <p:spPr>
          <a:xfrm rot="5400000">
            <a:off x="928662" y="2928934"/>
            <a:ext cx="71438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714744" y="3143248"/>
            <a:ext cx="1071570" cy="1588"/>
          </a:xfrm>
          <a:prstGeom prst="straightConnector1">
            <a:avLst/>
          </a:prstGeom>
          <a:ln w="152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Object 6"/>
          <p:cNvGraphicFramePr>
            <a:graphicFrameLocks noChangeAspect="1"/>
          </p:cNvGraphicFramePr>
          <p:nvPr/>
        </p:nvGraphicFramePr>
        <p:xfrm>
          <a:off x="5616597" y="2143116"/>
          <a:ext cx="344488" cy="420688"/>
        </p:xfrm>
        <a:graphic>
          <a:graphicData uri="http://schemas.openxmlformats.org/presentationml/2006/ole">
            <mc:AlternateContent xmlns:mc="http://schemas.openxmlformats.org/markup-compatibility/2006">
              <mc:Choice xmlns:v="urn:schemas-microsoft-com:vml" Requires="v">
                <p:oleObj spid="_x0000_s148896" name="משוואה" r:id="rId11" imgW="114120" imgH="139680" progId="Equation.3">
                  <p:embed/>
                </p:oleObj>
              </mc:Choice>
              <mc:Fallback>
                <p:oleObj name="משוואה" r:id="rId11" imgW="114120" imgH="1396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16597" y="2143116"/>
                        <a:ext cx="344488"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9"/>
          <p:cNvGraphicFramePr>
            <a:graphicFrameLocks noChangeAspect="1"/>
          </p:cNvGraphicFramePr>
          <p:nvPr/>
        </p:nvGraphicFramePr>
        <p:xfrm>
          <a:off x="6470650" y="2216150"/>
          <a:ext cx="1449388" cy="498475"/>
        </p:xfrm>
        <a:graphic>
          <a:graphicData uri="http://schemas.openxmlformats.org/presentationml/2006/ole">
            <mc:AlternateContent xmlns:mc="http://schemas.openxmlformats.org/markup-compatibility/2006">
              <mc:Choice xmlns:v="urn:schemas-microsoft-com:vml" Requires="v">
                <p:oleObj spid="_x0000_s148897" name="משוואה" r:id="rId13" imgW="482400" imgH="164880" progId="Equation.3">
                  <p:embed/>
                </p:oleObj>
              </mc:Choice>
              <mc:Fallback>
                <p:oleObj name="משוואה" r:id="rId13" imgW="48240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0650" y="2216150"/>
                        <a:ext cx="1449388"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Oval 27"/>
          <p:cNvSpPr/>
          <p:nvPr/>
        </p:nvSpPr>
        <p:spPr>
          <a:xfrm>
            <a:off x="5389581" y="4786322"/>
            <a:ext cx="714380" cy="571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9" name="Object 6"/>
          <p:cNvGraphicFramePr>
            <a:graphicFrameLocks noChangeAspect="1"/>
          </p:cNvGraphicFramePr>
          <p:nvPr/>
        </p:nvGraphicFramePr>
        <p:xfrm>
          <a:off x="5635669" y="4903798"/>
          <a:ext cx="306388" cy="342900"/>
        </p:xfrm>
        <a:graphic>
          <a:graphicData uri="http://schemas.openxmlformats.org/presentationml/2006/ole">
            <mc:AlternateContent xmlns:mc="http://schemas.openxmlformats.org/markup-compatibility/2006">
              <mc:Choice xmlns:v="urn:schemas-microsoft-com:vml" Requires="v">
                <p:oleObj spid="_x0000_s148898" name="משוואה" r:id="rId15" imgW="101520" imgH="114120" progId="Equation.3">
                  <p:embed/>
                </p:oleObj>
              </mc:Choice>
              <mc:Fallback>
                <p:oleObj name="משוואה" r:id="rId15" imgW="101520" imgH="1141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5669" y="4903798"/>
                        <a:ext cx="30638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
          <p:cNvGraphicFramePr>
            <a:graphicFrameLocks noChangeAspect="1"/>
          </p:cNvGraphicFramePr>
          <p:nvPr/>
        </p:nvGraphicFramePr>
        <p:xfrm>
          <a:off x="7189788" y="2871788"/>
          <a:ext cx="420688" cy="534987"/>
        </p:xfrm>
        <a:graphic>
          <a:graphicData uri="http://schemas.openxmlformats.org/presentationml/2006/ole">
            <mc:AlternateContent xmlns:mc="http://schemas.openxmlformats.org/markup-compatibility/2006">
              <mc:Choice xmlns:v="urn:schemas-microsoft-com:vml" Requires="v">
                <p:oleObj spid="_x0000_s148899" name="משוואה" r:id="rId17" imgW="139680" imgH="177480" progId="Equation.3">
                  <p:embed/>
                </p:oleObj>
              </mc:Choice>
              <mc:Fallback>
                <p:oleObj name="משוואה" r:id="rId17" imgW="13968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89788" y="2871788"/>
                        <a:ext cx="420688"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Oval 33"/>
          <p:cNvSpPr/>
          <p:nvPr/>
        </p:nvSpPr>
        <p:spPr>
          <a:xfrm>
            <a:off x="7000892" y="4000504"/>
            <a:ext cx="714380" cy="571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p:cNvCxnSpPr>
            <a:stCxn id="27" idx="5"/>
            <a:endCxn id="32" idx="1"/>
          </p:cNvCxnSpPr>
          <p:nvPr/>
        </p:nvCxnSpPr>
        <p:spPr>
          <a:xfrm rot="16200000" flipH="1">
            <a:off x="6361574" y="2197254"/>
            <a:ext cx="381704" cy="11061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2" idx="4"/>
            <a:endCxn id="34" idx="0"/>
          </p:cNvCxnSpPr>
          <p:nvPr/>
        </p:nvCxnSpPr>
        <p:spPr>
          <a:xfrm rot="5400000">
            <a:off x="7072330" y="3714752"/>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4" idx="3"/>
            <a:endCxn id="28" idx="7"/>
          </p:cNvCxnSpPr>
          <p:nvPr/>
        </p:nvCxnSpPr>
        <p:spPr>
          <a:xfrm rot="5400000">
            <a:off x="6361575" y="4126081"/>
            <a:ext cx="381704" cy="11061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2756" name="Object 20"/>
          <p:cNvGraphicFramePr>
            <a:graphicFrameLocks noChangeAspect="1"/>
          </p:cNvGraphicFramePr>
          <p:nvPr/>
        </p:nvGraphicFramePr>
        <p:xfrm>
          <a:off x="6669088" y="4787900"/>
          <a:ext cx="1485900" cy="498475"/>
        </p:xfrm>
        <a:graphic>
          <a:graphicData uri="http://schemas.openxmlformats.org/presentationml/2006/ole">
            <mc:AlternateContent xmlns:mc="http://schemas.openxmlformats.org/markup-compatibility/2006">
              <mc:Choice xmlns:v="urn:schemas-microsoft-com:vml" Requires="v">
                <p:oleObj spid="_x0000_s148900" name="משוואה" r:id="rId19" imgW="495000" imgH="164880" progId="Equation.3">
                  <p:embed/>
                </p:oleObj>
              </mc:Choice>
              <mc:Fallback>
                <p:oleObj name="משוואה" r:id="rId19" imgW="495000" imgH="1648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69088" y="4787900"/>
                        <a:ext cx="14859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57" name="Object 21"/>
          <p:cNvGraphicFramePr>
            <a:graphicFrameLocks noChangeAspect="1"/>
          </p:cNvGraphicFramePr>
          <p:nvPr/>
        </p:nvGraphicFramePr>
        <p:xfrm>
          <a:off x="5624513" y="3500438"/>
          <a:ext cx="1524000" cy="498475"/>
        </p:xfrm>
        <a:graphic>
          <a:graphicData uri="http://schemas.openxmlformats.org/presentationml/2006/ole">
            <mc:AlternateContent xmlns:mc="http://schemas.openxmlformats.org/markup-compatibility/2006">
              <mc:Choice xmlns:v="urn:schemas-microsoft-com:vml" Requires="v">
                <p:oleObj spid="_x0000_s148901" name="משוואה" r:id="rId21" imgW="507960" imgH="164880" progId="Equation.3">
                  <p:embed/>
                </p:oleObj>
              </mc:Choice>
              <mc:Fallback>
                <p:oleObj name="משוואה" r:id="rId21" imgW="507960" imgH="1648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24513" y="3500438"/>
                        <a:ext cx="15240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6" name="Straight Arrow Connector 45"/>
          <p:cNvCxnSpPr/>
          <p:nvPr/>
        </p:nvCxnSpPr>
        <p:spPr>
          <a:xfrm rot="5400000" flipH="1" flipV="1">
            <a:off x="1070744" y="4285462"/>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500562" y="4572008"/>
            <a:ext cx="1285884" cy="785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91</a:t>
            </a:fld>
            <a:endParaRPr lang="en-US" dirty="0">
              <a:solidFill>
                <a:prstClr val="black">
                  <a:tint val="75000"/>
                </a:prstClr>
              </a:solidFill>
            </a:endParaRPr>
          </a:p>
        </p:txBody>
      </p:sp>
    </p:spTree>
    <p:extLst>
      <p:ext uri="{BB962C8B-B14F-4D97-AF65-F5344CB8AC3E}">
        <p14:creationId xmlns:p14="http://schemas.microsoft.com/office/powerpoint/2010/main" val="16201114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7758"/>
          </a:xfrm>
        </p:spPr>
        <p:txBody>
          <a:bodyPr>
            <a:normAutofit/>
          </a:bodyPr>
          <a:lstStyle/>
          <a:p>
            <a:pPr>
              <a:lnSpc>
                <a:spcPct val="120000"/>
              </a:lnSpc>
            </a:pPr>
            <a:r>
              <a:rPr lang="en-US" dirty="0" smtClean="0"/>
              <a:t>Let </a:t>
            </a:r>
            <a:r>
              <a:rPr lang="en-US" i="1" dirty="0" smtClean="0">
                <a:latin typeface="Times New Roman" pitchFamily="18" charset="0"/>
                <a:cs typeface="Times New Roman" pitchFamily="18" charset="0"/>
              </a:rPr>
              <a:t>G</a:t>
            </a:r>
            <a:r>
              <a:rPr lang="en-US" dirty="0" smtClean="0"/>
              <a:t> be an arbitrary CFG. Now we are ready to construct the PDA, </a:t>
            </a:r>
            <a:r>
              <a:rPr lang="en-US" i="1" dirty="0" smtClean="0">
                <a:latin typeface="Times New Roman" pitchFamily="18" charset="0"/>
                <a:cs typeface="Times New Roman" pitchFamily="18" charset="0"/>
              </a:rPr>
              <a:t>P</a:t>
            </a:r>
            <a:r>
              <a:rPr lang="en-US" dirty="0" smtClean="0"/>
              <a:t> such that that     </a:t>
            </a:r>
            <a:br>
              <a:rPr lang="en-US" dirty="0" smtClean="0"/>
            </a:br>
            <a:r>
              <a:rPr lang="en-US" dirty="0" smtClean="0"/>
              <a:t>The states of </a:t>
            </a:r>
            <a:r>
              <a:rPr lang="en-US" i="1" dirty="0" smtClean="0">
                <a:latin typeface="Times New Roman" pitchFamily="18" charset="0"/>
                <a:cs typeface="Times New Roman" pitchFamily="18" charset="0"/>
              </a:rPr>
              <a:t>P</a:t>
            </a:r>
            <a:r>
              <a:rPr lang="en-US" dirty="0" smtClean="0"/>
              <a:t> are a</a:t>
            </a:r>
            <a:br>
              <a:rPr lang="en-US" dirty="0" smtClean="0"/>
            </a:br>
            <a:r>
              <a:rPr lang="en-US" dirty="0" smtClean="0"/>
              <a:t>where </a:t>
            </a:r>
            <a:r>
              <a:rPr lang="en-US" i="1" dirty="0" smtClean="0">
                <a:latin typeface="Times New Roman" pitchFamily="18" charset="0"/>
                <a:cs typeface="Times New Roman" pitchFamily="18" charset="0"/>
              </a:rPr>
              <a:t>E</a:t>
            </a:r>
            <a:r>
              <a:rPr lang="en-US" dirty="0" smtClean="0"/>
              <a:t> contains all states needed to implement the extended transitions presented in the previous slide.</a:t>
            </a:r>
          </a:p>
          <a:p>
            <a:pPr>
              <a:lnSpc>
                <a:spcPct val="120000"/>
              </a:lnSpc>
            </a:pPr>
            <a:r>
              <a:rPr lang="en-US" dirty="0" smtClean="0"/>
              <a:t>The PDA </a:t>
            </a:r>
            <a:r>
              <a:rPr lang="en-US" i="1" dirty="0" smtClean="0">
                <a:latin typeface="Times New Roman" pitchFamily="18" charset="0"/>
                <a:cs typeface="Times New Roman" pitchFamily="18" charset="0"/>
              </a:rPr>
              <a:t>P</a:t>
            </a:r>
            <a:r>
              <a:rPr lang="en-US" dirty="0" smtClean="0"/>
              <a:t> is presented on the next slide:</a:t>
            </a:r>
          </a:p>
        </p:txBody>
      </p:sp>
      <p:sp>
        <p:nvSpPr>
          <p:cNvPr id="2" name="Title 1"/>
          <p:cNvSpPr>
            <a:spLocks noGrp="1"/>
          </p:cNvSpPr>
          <p:nvPr>
            <p:ph type="title"/>
          </p:nvPr>
        </p:nvSpPr>
        <p:spPr/>
        <p:txBody>
          <a:bodyPr>
            <a:normAutofit/>
          </a:bodyPr>
          <a:lstStyle/>
          <a:p>
            <a:pPr algn="l"/>
            <a:r>
              <a:rPr lang="en-US" dirty="0" smtClean="0"/>
              <a:t>The Proof</a:t>
            </a:r>
            <a:endParaRPr lang="en-US" dirty="0">
              <a:latin typeface="Times New Roman" pitchFamily="18" charset="0"/>
              <a:cs typeface="Times New Roman" pitchFamily="18" charset="0"/>
            </a:endParaRPr>
          </a:p>
        </p:txBody>
      </p:sp>
      <p:graphicFrame>
        <p:nvGraphicFramePr>
          <p:cNvPr id="384012" name="Object 12"/>
          <p:cNvGraphicFramePr>
            <a:graphicFrameLocks noChangeAspect="1"/>
          </p:cNvGraphicFramePr>
          <p:nvPr>
            <p:extLst>
              <p:ext uri="{D42A27DB-BD31-4B8C-83A1-F6EECF244321}">
                <p14:modId xmlns:p14="http://schemas.microsoft.com/office/powerpoint/2010/main" val="3116236393"/>
              </p:ext>
            </p:extLst>
          </p:nvPr>
        </p:nvGraphicFramePr>
        <p:xfrm>
          <a:off x="6096000" y="2133600"/>
          <a:ext cx="1790700" cy="498475"/>
        </p:xfrm>
        <a:graphic>
          <a:graphicData uri="http://schemas.openxmlformats.org/presentationml/2006/ole">
            <mc:AlternateContent xmlns:mc="http://schemas.openxmlformats.org/markup-compatibility/2006">
              <mc:Choice xmlns:v="urn:schemas-microsoft-com:vml" Requires="v">
                <p:oleObj spid="_x0000_s149588" name="משוואה" r:id="rId3" imgW="596880" imgH="164880" progId="Equation.3">
                  <p:embed/>
                </p:oleObj>
              </mc:Choice>
              <mc:Fallback>
                <p:oleObj name="משוואה" r:id="rId3" imgW="5968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33600"/>
                        <a:ext cx="1790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13" name="Object 13"/>
          <p:cNvGraphicFramePr>
            <a:graphicFrameLocks noChangeAspect="1"/>
          </p:cNvGraphicFramePr>
          <p:nvPr>
            <p:extLst>
              <p:ext uri="{D42A27DB-BD31-4B8C-83A1-F6EECF244321}">
                <p14:modId xmlns:p14="http://schemas.microsoft.com/office/powerpoint/2010/main" val="1550477567"/>
              </p:ext>
            </p:extLst>
          </p:nvPr>
        </p:nvGraphicFramePr>
        <p:xfrm>
          <a:off x="3886200" y="2640815"/>
          <a:ext cx="4114800" cy="574675"/>
        </p:xfrm>
        <a:graphic>
          <a:graphicData uri="http://schemas.openxmlformats.org/presentationml/2006/ole">
            <mc:AlternateContent xmlns:mc="http://schemas.openxmlformats.org/markup-compatibility/2006">
              <mc:Choice xmlns:v="urn:schemas-microsoft-com:vml" Requires="v">
                <p:oleObj spid="_x0000_s149589" name="משוואה" r:id="rId5" imgW="1371600" imgH="190440" progId="Equation.3">
                  <p:embed/>
                </p:oleObj>
              </mc:Choice>
              <mc:Fallback>
                <p:oleObj name="משוואה" r:id="rId5" imgW="137160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640815"/>
                        <a:ext cx="41148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92</a:t>
            </a:fld>
            <a:endParaRPr lang="en-US" dirty="0">
              <a:solidFill>
                <a:prstClr val="black">
                  <a:tint val="75000"/>
                </a:prstClr>
              </a:solidFill>
            </a:endParaRPr>
          </a:p>
        </p:txBody>
      </p:sp>
    </p:spTree>
    <p:extLst>
      <p:ext uri="{BB962C8B-B14F-4D97-AF65-F5344CB8AC3E}">
        <p14:creationId xmlns:p14="http://schemas.microsoft.com/office/powerpoint/2010/main" val="16561836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7758"/>
          </a:xfrm>
        </p:spPr>
        <p:txBody>
          <a:bodyPr>
            <a:normAutofit/>
          </a:bodyPr>
          <a:lstStyle/>
          <a:p>
            <a:pPr marL="514350" indent="-514350">
              <a:lnSpc>
                <a:spcPct val="120000"/>
              </a:lnSpc>
              <a:buNone/>
            </a:pPr>
            <a:endParaRPr lang="en-US" dirty="0" smtClean="0">
              <a:cs typeface="Times New Roman" pitchFamily="18" charset="0"/>
            </a:endParaRPr>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r>
              <a:rPr lang="en-US" dirty="0" smtClean="0"/>
              <a:t>                                        This completes the Proof </a:t>
            </a:r>
          </a:p>
        </p:txBody>
      </p:sp>
      <p:sp>
        <p:nvSpPr>
          <p:cNvPr id="2" name="Title 1"/>
          <p:cNvSpPr>
            <a:spLocks noGrp="1"/>
          </p:cNvSpPr>
          <p:nvPr>
            <p:ph type="title"/>
          </p:nvPr>
        </p:nvSpPr>
        <p:spPr/>
        <p:txBody>
          <a:bodyPr>
            <a:normAutofit/>
          </a:bodyPr>
          <a:lstStyle/>
          <a:p>
            <a:pPr algn="l"/>
            <a:r>
              <a:rPr lang="en-US" dirty="0" smtClean="0"/>
              <a:t>The Result PDA</a:t>
            </a:r>
            <a:endParaRPr lang="en-US" dirty="0">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2428860" y="2085975"/>
          <a:ext cx="842962" cy="534988"/>
        </p:xfrm>
        <a:graphic>
          <a:graphicData uri="http://schemas.openxmlformats.org/presentationml/2006/ole">
            <mc:AlternateContent xmlns:mc="http://schemas.openxmlformats.org/markup-compatibility/2006">
              <mc:Choice xmlns:v="urn:schemas-microsoft-com:vml" Requires="v">
                <p:oleObj spid="_x0000_s150817" name="משוואה" r:id="rId4" imgW="279360" imgH="177480" progId="Equation.3">
                  <p:embed/>
                </p:oleObj>
              </mc:Choice>
              <mc:Fallback>
                <p:oleObj name="משוואה" r:id="rId4" imgW="27936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60" y="2085975"/>
                        <a:ext cx="842962"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hape 13"/>
          <p:cNvCxnSpPr>
            <a:stCxn id="6" idx="7"/>
            <a:endCxn id="6" idx="5"/>
          </p:cNvCxnSpPr>
          <p:nvPr/>
        </p:nvCxnSpPr>
        <p:spPr>
          <a:xfrm rot="16200000" flipH="1">
            <a:off x="2948982" y="4107661"/>
            <a:ext cx="656686" cy="1588"/>
          </a:xfrm>
          <a:prstGeom prst="curvedConnector5">
            <a:avLst>
              <a:gd name="adj1" fmla="val -34811"/>
              <a:gd name="adj2" fmla="val 74125126"/>
              <a:gd name="adj3" fmla="val 13481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185810" y="1928802"/>
            <a:ext cx="7639103" cy="4286280"/>
            <a:chOff x="1185810" y="1928802"/>
            <a:chExt cx="7639103" cy="4286280"/>
          </a:xfrm>
        </p:grpSpPr>
        <p:grpSp>
          <p:nvGrpSpPr>
            <p:cNvPr id="16" name="Group 15"/>
            <p:cNvGrpSpPr/>
            <p:nvPr/>
          </p:nvGrpSpPr>
          <p:grpSpPr>
            <a:xfrm>
              <a:off x="1185810" y="1928802"/>
              <a:ext cx="7639103" cy="4002111"/>
              <a:chOff x="3686140" y="1928802"/>
              <a:chExt cx="7639103" cy="4002111"/>
            </a:xfrm>
          </p:grpSpPr>
          <p:graphicFrame>
            <p:nvGraphicFramePr>
              <p:cNvPr id="5" name="Object 6"/>
              <p:cNvGraphicFramePr>
                <a:graphicFrameLocks noChangeAspect="1"/>
              </p:cNvGraphicFramePr>
              <p:nvPr/>
            </p:nvGraphicFramePr>
            <p:xfrm>
              <a:off x="5041869" y="3781428"/>
              <a:ext cx="803275" cy="573087"/>
            </p:xfrm>
            <a:graphic>
              <a:graphicData uri="http://schemas.openxmlformats.org/presentationml/2006/ole">
                <mc:AlternateContent xmlns:mc="http://schemas.openxmlformats.org/markup-compatibility/2006">
                  <mc:Choice xmlns:v="urn:schemas-microsoft-com:vml" Requires="v">
                    <p:oleObj spid="_x0000_s150818" name="משוואה" r:id="rId6" imgW="266400" imgH="190440" progId="Equation.3">
                      <p:embed/>
                    </p:oleObj>
                  </mc:Choice>
                  <mc:Fallback>
                    <p:oleObj name="משוואה" r:id="rId6" imgW="266400" imgH="1904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1869" y="3781428"/>
                            <a:ext cx="8032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a:xfrm>
                <a:off x="4829148" y="3643314"/>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82914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Object 9"/>
              <p:cNvGraphicFramePr>
                <a:graphicFrameLocks noChangeAspect="1"/>
              </p:cNvGraphicFramePr>
              <p:nvPr/>
            </p:nvGraphicFramePr>
            <p:xfrm>
              <a:off x="3686140" y="2930525"/>
              <a:ext cx="1677987" cy="498475"/>
            </p:xfrm>
            <a:graphic>
              <a:graphicData uri="http://schemas.openxmlformats.org/presentationml/2006/ole">
                <mc:AlternateContent xmlns:mc="http://schemas.openxmlformats.org/markup-compatibility/2006">
                  <mc:Choice xmlns:v="urn:schemas-microsoft-com:vml" Requires="v">
                    <p:oleObj spid="_x0000_s150819" name="משוואה" r:id="rId8" imgW="558720" imgH="164880" progId="Equation.3">
                      <p:embed/>
                    </p:oleObj>
                  </mc:Choice>
                  <mc:Fallback>
                    <p:oleObj name="משוואה" r:id="rId8" imgW="55872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6140" y="2930525"/>
                            <a:ext cx="167798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1"/>
              <p:cNvGraphicFramePr>
                <a:graphicFrameLocks noChangeAspect="1"/>
              </p:cNvGraphicFramePr>
              <p:nvPr/>
            </p:nvGraphicFramePr>
            <p:xfrm>
              <a:off x="6448443" y="3352800"/>
              <a:ext cx="4876800" cy="650875"/>
            </p:xfrm>
            <a:graphic>
              <a:graphicData uri="http://schemas.openxmlformats.org/presentationml/2006/ole">
                <mc:AlternateContent xmlns:mc="http://schemas.openxmlformats.org/markup-compatibility/2006">
                  <mc:Choice xmlns:v="urn:schemas-microsoft-com:vml" Requires="v">
                    <p:oleObj spid="_x0000_s150820" name="משוואה" r:id="rId10" imgW="1625400" imgH="215640" progId="Equation.3">
                      <p:embed/>
                    </p:oleObj>
                  </mc:Choice>
                  <mc:Fallback>
                    <p:oleObj name="משוואה" r:id="rId10" imgW="162540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8443" y="3352800"/>
                            <a:ext cx="48768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4818077" y="5357826"/>
              <a:ext cx="1031875" cy="573087"/>
            </p:xfrm>
            <a:graphic>
              <a:graphicData uri="http://schemas.openxmlformats.org/presentationml/2006/ole">
                <mc:AlternateContent xmlns:mc="http://schemas.openxmlformats.org/markup-compatibility/2006">
                  <mc:Choice xmlns:v="urn:schemas-microsoft-com:vml" Requires="v">
                    <p:oleObj spid="_x0000_s150821" name="משוואה" r:id="rId12" imgW="342720" imgH="190440" progId="Equation.3">
                      <p:embed/>
                    </p:oleObj>
                  </mc:Choice>
                  <mc:Fallback>
                    <p:oleObj name="משוואה" r:id="rId12" imgW="342720" imgH="1904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8077" y="5357826"/>
                            <a:ext cx="10318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a:stCxn id="8" idx="4"/>
                <a:endCxn id="6" idx="0"/>
              </p:cNvCxnSpPr>
              <p:nvPr/>
            </p:nvCxnSpPr>
            <p:spPr>
              <a:xfrm rot="5400000">
                <a:off x="4991862" y="3250405"/>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2214545" y="5214950"/>
              <a:ext cx="1214447" cy="10001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8" name="Object 21"/>
          <p:cNvGraphicFramePr>
            <a:graphicFrameLocks noChangeAspect="1"/>
          </p:cNvGraphicFramePr>
          <p:nvPr/>
        </p:nvGraphicFramePr>
        <p:xfrm>
          <a:off x="4643438" y="4002088"/>
          <a:ext cx="3429000" cy="498475"/>
        </p:xfrm>
        <a:graphic>
          <a:graphicData uri="http://schemas.openxmlformats.org/presentationml/2006/ole">
            <mc:AlternateContent xmlns:mc="http://schemas.openxmlformats.org/markup-compatibility/2006">
              <mc:Choice xmlns:v="urn:schemas-microsoft-com:vml" Requires="v">
                <p:oleObj spid="_x0000_s150822" name="משוואה" r:id="rId14" imgW="1143000" imgH="164880" progId="Equation.3">
                  <p:embed/>
                </p:oleObj>
              </mc:Choice>
              <mc:Fallback>
                <p:oleObj name="משוואה" r:id="rId14" imgW="1143000" imgH="164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3438" y="4002088"/>
                        <a:ext cx="34290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a:stCxn id="6" idx="4"/>
            <a:endCxn id="17" idx="0"/>
          </p:cNvCxnSpPr>
          <p:nvPr/>
        </p:nvCxnSpPr>
        <p:spPr>
          <a:xfrm rot="5400000">
            <a:off x="2531634" y="4862143"/>
            <a:ext cx="642942" cy="626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1195374" y="4643446"/>
          <a:ext cx="1447800" cy="498475"/>
        </p:xfrm>
        <a:graphic>
          <a:graphicData uri="http://schemas.openxmlformats.org/presentationml/2006/ole">
            <mc:AlternateContent xmlns:mc="http://schemas.openxmlformats.org/markup-compatibility/2006">
              <mc:Choice xmlns:v="urn:schemas-microsoft-com:vml" Requires="v">
                <p:oleObj spid="_x0000_s150823" name="משוואה" r:id="rId16" imgW="482400" imgH="164880" progId="Equation.3">
                  <p:embed/>
                </p:oleObj>
              </mc:Choice>
              <mc:Fallback>
                <p:oleObj name="משוואה" r:id="rId16" imgW="482400" imgH="1648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5374" y="4643446"/>
                        <a:ext cx="14478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Oval 22"/>
          <p:cNvSpPr/>
          <p:nvPr/>
        </p:nvSpPr>
        <p:spPr>
          <a:xfrm>
            <a:off x="2357422" y="5286388"/>
            <a:ext cx="1000132" cy="8572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572396" y="5786454"/>
            <a:ext cx="571504" cy="428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p:cNvSpPr>
            <a:spLocks noGrp="1"/>
          </p:cNvSpPr>
          <p:nvPr>
            <p:ph type="sldNum" sz="quarter" idx="12"/>
          </p:nvPr>
        </p:nvSpPr>
        <p:spPr/>
        <p:txBody>
          <a:bodyPr/>
          <a:lstStyle/>
          <a:p>
            <a:fld id="{C546E0E4-908A-4724-B308-E4F6AE4FA0DD}" type="slidenum">
              <a:rPr lang="en-US" smtClean="0">
                <a:solidFill>
                  <a:prstClr val="black">
                    <a:tint val="75000"/>
                  </a:prstClr>
                </a:solidFill>
              </a:rPr>
              <a:pPr/>
              <a:t>93</a:t>
            </a:fld>
            <a:endParaRPr lang="en-US" dirty="0">
              <a:solidFill>
                <a:prstClr val="black">
                  <a:tint val="75000"/>
                </a:prstClr>
              </a:solidFill>
            </a:endParaRPr>
          </a:p>
        </p:txBody>
      </p:sp>
    </p:spTree>
    <p:extLst>
      <p:ext uri="{BB962C8B-B14F-4D97-AF65-F5344CB8AC3E}">
        <p14:creationId xmlns:p14="http://schemas.microsoft.com/office/powerpoint/2010/main" val="20359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5046" name="Object 22"/>
          <p:cNvGraphicFramePr>
            <a:graphicFrameLocks noChangeAspect="1"/>
          </p:cNvGraphicFramePr>
          <p:nvPr/>
        </p:nvGraphicFramePr>
        <p:xfrm>
          <a:off x="2571736" y="5963329"/>
          <a:ext cx="2714644" cy="394629"/>
        </p:xfrm>
        <a:graphic>
          <a:graphicData uri="http://schemas.openxmlformats.org/presentationml/2006/ole">
            <mc:AlternateContent xmlns:mc="http://schemas.openxmlformats.org/markup-compatibility/2006">
              <mc:Choice xmlns:v="urn:schemas-microsoft-com:vml" Requires="v">
                <p:oleObj spid="_x0000_s152333" name="משוואה" r:id="rId4" imgW="1143000" imgH="164880" progId="Equation.3">
                  <p:embed/>
                </p:oleObj>
              </mc:Choice>
              <mc:Fallback>
                <p:oleObj name="משוואה" r:id="rId4" imgW="1143000" imgH="164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36" y="5963329"/>
                        <a:ext cx="2714644" cy="394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Straight Arrow Connector 33"/>
          <p:cNvCxnSpPr>
            <a:stCxn id="8" idx="2"/>
            <a:endCxn id="32" idx="6"/>
          </p:cNvCxnSpPr>
          <p:nvPr/>
        </p:nvCxnSpPr>
        <p:spPr>
          <a:xfrm rot="10800000">
            <a:off x="1643043" y="2357431"/>
            <a:ext cx="1817713" cy="357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285860"/>
            <a:ext cx="8229600" cy="5072098"/>
          </a:xfrm>
        </p:spPr>
        <p:txBody>
          <a:bodyPr>
            <a:normAutofit/>
          </a:bodyPr>
          <a:lstStyle/>
          <a:p>
            <a:pPr marL="514350" indent="-514350">
              <a:lnSpc>
                <a:spcPct val="120000"/>
              </a:lnSpc>
              <a:buNone/>
            </a:pPr>
            <a:r>
              <a:rPr lang="en-US" dirty="0" smtClean="0">
                <a:cs typeface="Times New Roman" pitchFamily="18" charset="0"/>
              </a:rPr>
              <a:t>Consider the following CFG:</a:t>
            </a:r>
          </a:p>
          <a:p>
            <a:pPr marL="514350" indent="-514350">
              <a:lnSpc>
                <a:spcPct val="120000"/>
              </a:lnSpc>
              <a:buNone/>
            </a:pPr>
            <a:endParaRPr lang="en-US" dirty="0" smtClean="0"/>
          </a:p>
        </p:txBody>
      </p:sp>
      <p:sp>
        <p:nvSpPr>
          <p:cNvPr id="2" name="Title 1"/>
          <p:cNvSpPr>
            <a:spLocks noGrp="1"/>
          </p:cNvSpPr>
          <p:nvPr>
            <p:ph type="title"/>
          </p:nvPr>
        </p:nvSpPr>
        <p:spPr/>
        <p:txBody>
          <a:bodyPr>
            <a:normAutofit/>
          </a:bodyPr>
          <a:lstStyle/>
          <a:p>
            <a:pPr algn="l"/>
            <a:r>
              <a:rPr lang="en-US" dirty="0" smtClean="0"/>
              <a:t>Example</a:t>
            </a:r>
            <a:endParaRPr lang="en-US" dirty="0">
              <a:latin typeface="Times New Roman" pitchFamily="18" charset="0"/>
              <a:cs typeface="Times New Roman" pitchFamily="18" charset="0"/>
            </a:endParaRPr>
          </a:p>
        </p:txBody>
      </p:sp>
      <p:cxnSp>
        <p:nvCxnSpPr>
          <p:cNvPr id="20" name="Straight Arrow Connector 19"/>
          <p:cNvCxnSpPr>
            <a:stCxn id="6" idx="4"/>
            <a:endCxn id="17" idx="0"/>
          </p:cNvCxnSpPr>
          <p:nvPr/>
        </p:nvCxnSpPr>
        <p:spPr>
          <a:xfrm rot="5400000">
            <a:off x="668711" y="4439051"/>
            <a:ext cx="857256" cy="69454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85033" name="Object 9"/>
          <p:cNvGraphicFramePr>
            <a:graphicFrameLocks noChangeAspect="1"/>
          </p:cNvGraphicFramePr>
          <p:nvPr/>
        </p:nvGraphicFramePr>
        <p:xfrm>
          <a:off x="5381643" y="1428736"/>
          <a:ext cx="1762125" cy="925512"/>
        </p:xfrm>
        <a:graphic>
          <a:graphicData uri="http://schemas.openxmlformats.org/presentationml/2006/ole">
            <mc:AlternateContent xmlns:mc="http://schemas.openxmlformats.org/markup-compatibility/2006">
              <mc:Choice xmlns:v="urn:schemas-microsoft-com:vml" Requires="v">
                <p:oleObj spid="_x0000_s152334" name="משוואה" r:id="rId6" imgW="571320" imgH="342720" progId="Equation.3">
                  <p:embed/>
                </p:oleObj>
              </mc:Choice>
              <mc:Fallback>
                <p:oleObj name="משוואה" r:id="rId6" imgW="57132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1643" y="1428736"/>
                        <a:ext cx="1762125" cy="92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5214942" y="1357298"/>
            <a:ext cx="2214578" cy="11430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p:cNvGraphicFramePr>
            <a:graphicFrameLocks noChangeAspect="1"/>
          </p:cNvGraphicFramePr>
          <p:nvPr/>
        </p:nvGraphicFramePr>
        <p:xfrm>
          <a:off x="3657600" y="2085975"/>
          <a:ext cx="842962" cy="534988"/>
        </p:xfrm>
        <a:graphic>
          <a:graphicData uri="http://schemas.openxmlformats.org/presentationml/2006/ole">
            <mc:AlternateContent xmlns:mc="http://schemas.openxmlformats.org/markup-compatibility/2006">
              <mc:Choice xmlns:v="urn:schemas-microsoft-com:vml" Requires="v">
                <p:oleObj spid="_x0000_s152335" name="משוואה" r:id="rId8" imgW="279360" imgH="177480" progId="Equation.3">
                  <p:embed/>
                </p:oleObj>
              </mc:Choice>
              <mc:Fallback>
                <p:oleObj name="משוואה" r:id="rId8" imgW="27936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2085975"/>
                        <a:ext cx="842962"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p:nvPr/>
        </p:nvSpPr>
        <p:spPr>
          <a:xfrm>
            <a:off x="3460755"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Object 9"/>
          <p:cNvGraphicFramePr>
            <a:graphicFrameLocks noChangeAspect="1"/>
          </p:cNvGraphicFramePr>
          <p:nvPr/>
        </p:nvGraphicFramePr>
        <p:xfrm>
          <a:off x="2247890" y="2097080"/>
          <a:ext cx="966788" cy="331788"/>
        </p:xfrm>
        <a:graphic>
          <a:graphicData uri="http://schemas.openxmlformats.org/presentationml/2006/ole">
            <mc:AlternateContent xmlns:mc="http://schemas.openxmlformats.org/markup-compatibility/2006">
              <mc:Choice xmlns:v="urn:schemas-microsoft-com:vml" Requires="v">
                <p:oleObj spid="_x0000_s152336" name="משוואה" r:id="rId10" imgW="482400" imgH="164880" progId="Equation.3">
                  <p:embed/>
                </p:oleObj>
              </mc:Choice>
              <mc:Fallback>
                <p:oleObj name="משוואה" r:id="rId10" imgW="482400" imgH="164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7890" y="2097080"/>
                        <a:ext cx="966788"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Oval 16"/>
          <p:cNvSpPr/>
          <p:nvPr/>
        </p:nvSpPr>
        <p:spPr>
          <a:xfrm>
            <a:off x="142844" y="5214950"/>
            <a:ext cx="1214447" cy="10001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888987" y="3429000"/>
            <a:ext cx="1111245" cy="928694"/>
            <a:chOff x="888987" y="3143248"/>
            <a:chExt cx="1111245" cy="928694"/>
          </a:xfrm>
        </p:grpSpPr>
        <p:graphicFrame>
          <p:nvGraphicFramePr>
            <p:cNvPr id="5" name="Object 6"/>
            <p:cNvGraphicFramePr>
              <a:graphicFrameLocks noChangeAspect="1"/>
            </p:cNvGraphicFramePr>
            <p:nvPr/>
          </p:nvGraphicFramePr>
          <p:xfrm>
            <a:off x="1071538" y="3286124"/>
            <a:ext cx="803275" cy="573087"/>
          </p:xfrm>
          <a:graphic>
            <a:graphicData uri="http://schemas.openxmlformats.org/presentationml/2006/ole">
              <mc:AlternateContent xmlns:mc="http://schemas.openxmlformats.org/markup-compatibility/2006">
                <mc:Choice xmlns:v="urn:schemas-microsoft-com:vml" Requires="v">
                  <p:oleObj spid="_x0000_s152337" name="משוואה" r:id="rId12" imgW="266400" imgH="190440" progId="Equation.3">
                    <p:embed/>
                  </p:oleObj>
                </mc:Choice>
                <mc:Fallback>
                  <p:oleObj name="משוואה" r:id="rId12" imgW="266400" imgH="1904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1538" y="3286124"/>
                          <a:ext cx="8032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a:xfrm>
              <a:off x="888987" y="3143248"/>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8" name="Object 21"/>
          <p:cNvGraphicFramePr>
            <a:graphicFrameLocks noChangeAspect="1"/>
          </p:cNvGraphicFramePr>
          <p:nvPr/>
        </p:nvGraphicFramePr>
        <p:xfrm>
          <a:off x="3428992" y="4786322"/>
          <a:ext cx="990600" cy="331787"/>
        </p:xfrm>
        <a:graphic>
          <a:graphicData uri="http://schemas.openxmlformats.org/presentationml/2006/ole">
            <mc:AlternateContent xmlns:mc="http://schemas.openxmlformats.org/markup-compatibility/2006">
              <mc:Choice xmlns:v="urn:schemas-microsoft-com:vml" Requires="v">
                <p:oleObj spid="_x0000_s152338" name="משוואה" r:id="rId14" imgW="495000" imgH="164880" progId="Equation.3">
                  <p:embed/>
                </p:oleObj>
              </mc:Choice>
              <mc:Fallback>
                <p:oleObj name="משוואה" r:id="rId14" imgW="495000" imgH="164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8992" y="4786322"/>
                        <a:ext cx="9906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214282" y="5357826"/>
          <a:ext cx="1031875" cy="573087"/>
        </p:xfrm>
        <a:graphic>
          <a:graphicData uri="http://schemas.openxmlformats.org/presentationml/2006/ole">
            <mc:AlternateContent xmlns:mc="http://schemas.openxmlformats.org/markup-compatibility/2006">
              <mc:Choice xmlns:v="urn:schemas-microsoft-com:vml" Requires="v">
                <p:oleObj spid="_x0000_s152339" name="משוואה" r:id="rId16" imgW="342720" imgH="190440" progId="Equation.3">
                  <p:embed/>
                </p:oleObj>
              </mc:Choice>
              <mc:Fallback>
                <p:oleObj name="משוואה" r:id="rId16" imgW="342720" imgH="1904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282" y="5357826"/>
                        <a:ext cx="10318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177776" y="4500570"/>
          <a:ext cx="965200" cy="331787"/>
        </p:xfrm>
        <a:graphic>
          <a:graphicData uri="http://schemas.openxmlformats.org/presentationml/2006/ole">
            <mc:AlternateContent xmlns:mc="http://schemas.openxmlformats.org/markup-compatibility/2006">
              <mc:Choice xmlns:v="urn:schemas-microsoft-com:vml" Requires="v">
                <p:oleObj spid="_x0000_s152340" name="משוואה" r:id="rId18" imgW="482400" imgH="164880" progId="Equation.3">
                  <p:embed/>
                </p:oleObj>
              </mc:Choice>
              <mc:Fallback>
                <p:oleObj name="משוואה" r:id="rId18" imgW="482400" imgH="1648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7776" y="4500570"/>
                        <a:ext cx="9652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Oval 22"/>
          <p:cNvSpPr/>
          <p:nvPr/>
        </p:nvSpPr>
        <p:spPr>
          <a:xfrm>
            <a:off x="253957" y="5286388"/>
            <a:ext cx="1000132" cy="8572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1214414" y="2143116"/>
            <a:ext cx="428628"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 name="Object 9"/>
          <p:cNvGraphicFramePr>
            <a:graphicFrameLocks noChangeAspect="1"/>
          </p:cNvGraphicFramePr>
          <p:nvPr/>
        </p:nvGraphicFramePr>
        <p:xfrm>
          <a:off x="357158" y="2882898"/>
          <a:ext cx="1017587" cy="331788"/>
        </p:xfrm>
        <a:graphic>
          <a:graphicData uri="http://schemas.openxmlformats.org/presentationml/2006/ole">
            <mc:AlternateContent xmlns:mc="http://schemas.openxmlformats.org/markup-compatibility/2006">
              <mc:Choice xmlns:v="urn:schemas-microsoft-com:vml" Requires="v">
                <p:oleObj spid="_x0000_s152341" name="משוואה" r:id="rId20" imgW="507960" imgH="164880" progId="Equation.3">
                  <p:embed/>
                </p:oleObj>
              </mc:Choice>
              <mc:Fallback>
                <p:oleObj name="משוואה" r:id="rId20" imgW="507960" imgH="1648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7158" y="2882898"/>
                        <a:ext cx="1017587"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Straight Arrow Connector 36"/>
          <p:cNvCxnSpPr>
            <a:stCxn id="32" idx="4"/>
            <a:endCxn id="6" idx="0"/>
          </p:cNvCxnSpPr>
          <p:nvPr/>
        </p:nvCxnSpPr>
        <p:spPr>
          <a:xfrm rot="16200000" flipH="1">
            <a:off x="1008041" y="2992431"/>
            <a:ext cx="857256" cy="15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500826" y="3429000"/>
            <a:ext cx="428628"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4572000" y="2857496"/>
            <a:ext cx="428628"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4572000" y="3429000"/>
            <a:ext cx="428628"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85036" name="Object 4"/>
          <p:cNvGraphicFramePr>
            <a:graphicFrameLocks noChangeAspect="1"/>
          </p:cNvGraphicFramePr>
          <p:nvPr/>
        </p:nvGraphicFramePr>
        <p:xfrm>
          <a:off x="2571736" y="2857496"/>
          <a:ext cx="992188" cy="331788"/>
        </p:xfrm>
        <a:graphic>
          <a:graphicData uri="http://schemas.openxmlformats.org/presentationml/2006/ole">
            <mc:AlternateContent xmlns:mc="http://schemas.openxmlformats.org/markup-compatibility/2006">
              <mc:Choice xmlns:v="urn:schemas-microsoft-com:vml" Requires="v">
                <p:oleObj spid="_x0000_s152342" name="משוואה" r:id="rId22" imgW="495000" imgH="164880" progId="Equation.3">
                  <p:embed/>
                </p:oleObj>
              </mc:Choice>
              <mc:Fallback>
                <p:oleObj name="משוואה" r:id="rId22" imgW="495000" imgH="1648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71736" y="2857496"/>
                        <a:ext cx="992188"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37" name="Object 4"/>
          <p:cNvGraphicFramePr>
            <a:graphicFrameLocks noChangeAspect="1"/>
          </p:cNvGraphicFramePr>
          <p:nvPr/>
        </p:nvGraphicFramePr>
        <p:xfrm>
          <a:off x="5411801" y="2786058"/>
          <a:ext cx="1017587" cy="331788"/>
        </p:xfrm>
        <a:graphic>
          <a:graphicData uri="http://schemas.openxmlformats.org/presentationml/2006/ole">
            <mc:AlternateContent xmlns:mc="http://schemas.openxmlformats.org/markup-compatibility/2006">
              <mc:Choice xmlns:v="urn:schemas-microsoft-com:vml" Requires="v">
                <p:oleObj spid="_x0000_s152343" name="משוואה" r:id="rId24" imgW="507960" imgH="164880" progId="Equation.3">
                  <p:embed/>
                </p:oleObj>
              </mc:Choice>
              <mc:Fallback>
                <p:oleObj name="משוואה" r:id="rId24" imgW="507960" imgH="1648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11801" y="2786058"/>
                        <a:ext cx="1017587"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38" name="Object 4"/>
          <p:cNvGraphicFramePr>
            <a:graphicFrameLocks noChangeAspect="1"/>
          </p:cNvGraphicFramePr>
          <p:nvPr/>
        </p:nvGraphicFramePr>
        <p:xfrm>
          <a:off x="5441950" y="3929063"/>
          <a:ext cx="990600" cy="331787"/>
        </p:xfrm>
        <a:graphic>
          <a:graphicData uri="http://schemas.openxmlformats.org/presentationml/2006/ole">
            <mc:AlternateContent xmlns:mc="http://schemas.openxmlformats.org/markup-compatibility/2006">
              <mc:Choice xmlns:v="urn:schemas-microsoft-com:vml" Requires="v">
                <p:oleObj spid="_x0000_s152344" name="משוואה" r:id="rId26" imgW="495000" imgH="164880" progId="Equation.3">
                  <p:embed/>
                </p:oleObj>
              </mc:Choice>
              <mc:Fallback>
                <p:oleObj name="משוואה" r:id="rId26" imgW="495000" imgH="1648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41950" y="3929063"/>
                        <a:ext cx="9906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39" name="Object 15"/>
          <p:cNvGraphicFramePr>
            <a:graphicFrameLocks noChangeAspect="1"/>
          </p:cNvGraphicFramePr>
          <p:nvPr/>
        </p:nvGraphicFramePr>
        <p:xfrm>
          <a:off x="3214678" y="3311527"/>
          <a:ext cx="1017588" cy="331787"/>
        </p:xfrm>
        <a:graphic>
          <a:graphicData uri="http://schemas.openxmlformats.org/presentationml/2006/ole">
            <mc:AlternateContent xmlns:mc="http://schemas.openxmlformats.org/markup-compatibility/2006">
              <mc:Choice xmlns:v="urn:schemas-microsoft-com:vml" Requires="v">
                <p:oleObj spid="_x0000_s152345" name="משוואה" r:id="rId28" imgW="507960" imgH="164880" progId="Equation.3">
                  <p:embed/>
                </p:oleObj>
              </mc:Choice>
              <mc:Fallback>
                <p:oleObj name="משוואה" r:id="rId28" imgW="507960" imgH="16488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14678" y="3311527"/>
                        <a:ext cx="1017588"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40" name="Object 16"/>
          <p:cNvGraphicFramePr>
            <a:graphicFrameLocks noChangeAspect="1"/>
          </p:cNvGraphicFramePr>
          <p:nvPr/>
        </p:nvGraphicFramePr>
        <p:xfrm>
          <a:off x="3071802" y="3714752"/>
          <a:ext cx="1017587" cy="331788"/>
        </p:xfrm>
        <a:graphic>
          <a:graphicData uri="http://schemas.openxmlformats.org/presentationml/2006/ole">
            <mc:AlternateContent xmlns:mc="http://schemas.openxmlformats.org/markup-compatibility/2006">
              <mc:Choice xmlns:v="urn:schemas-microsoft-com:vml" Requires="v">
                <p:oleObj spid="_x0000_s152346" name="משוואה" r:id="rId30" imgW="507960" imgH="164880" progId="Equation.3">
                  <p:embed/>
                </p:oleObj>
              </mc:Choice>
              <mc:Fallback>
                <p:oleObj name="משוואה" r:id="rId30" imgW="507960" imgH="1648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71802" y="3714752"/>
                        <a:ext cx="1017587"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6" name="Straight Arrow Connector 45"/>
          <p:cNvCxnSpPr>
            <a:stCxn id="6" idx="7"/>
            <a:endCxn id="40" idx="1"/>
          </p:cNvCxnSpPr>
          <p:nvPr/>
        </p:nvCxnSpPr>
        <p:spPr>
          <a:xfrm rot="5400000" flipH="1" flipV="1">
            <a:off x="2913764" y="1843998"/>
            <a:ext cx="644737" cy="2797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0" idx="7"/>
            <a:endCxn id="39" idx="1"/>
          </p:cNvCxnSpPr>
          <p:nvPr/>
        </p:nvCxnSpPr>
        <p:spPr>
          <a:xfrm rot="16200000" flipH="1">
            <a:off x="5464975" y="2393149"/>
            <a:ext cx="571504" cy="16257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hape 49"/>
          <p:cNvCxnSpPr>
            <a:stCxn id="39" idx="6"/>
            <a:endCxn id="6" idx="5"/>
          </p:cNvCxnSpPr>
          <p:nvPr/>
        </p:nvCxnSpPr>
        <p:spPr>
          <a:xfrm flipH="1">
            <a:off x="1837494" y="3643314"/>
            <a:ext cx="5091960" cy="578376"/>
          </a:xfrm>
          <a:prstGeom prst="curvedConnector4">
            <a:avLst>
              <a:gd name="adj1" fmla="val -5372"/>
              <a:gd name="adj2" fmla="val 13971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 idx="6"/>
            <a:endCxn id="41" idx="1"/>
          </p:cNvCxnSpPr>
          <p:nvPr/>
        </p:nvCxnSpPr>
        <p:spPr>
          <a:xfrm flipV="1">
            <a:off x="2000232" y="3491771"/>
            <a:ext cx="2634539" cy="4015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rot="5400000">
            <a:off x="3129873" y="2558377"/>
            <a:ext cx="364062" cy="2948820"/>
          </a:xfrm>
          <a:prstGeom prst="curvedConnector3">
            <a:avLst>
              <a:gd name="adj1" fmla="val 10132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hape 96"/>
          <p:cNvCxnSpPr>
            <a:stCxn id="6" idx="6"/>
            <a:endCxn id="6" idx="4"/>
          </p:cNvCxnSpPr>
          <p:nvPr/>
        </p:nvCxnSpPr>
        <p:spPr>
          <a:xfrm flipH="1">
            <a:off x="1444610" y="3893347"/>
            <a:ext cx="555622" cy="464347"/>
          </a:xfrm>
          <a:prstGeom prst="curvedConnector4">
            <a:avLst>
              <a:gd name="adj1" fmla="val -224601"/>
              <a:gd name="adj2" fmla="val 43977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85041" name="Object 9"/>
          <p:cNvGraphicFramePr>
            <a:graphicFrameLocks noChangeAspect="1"/>
          </p:cNvGraphicFramePr>
          <p:nvPr/>
        </p:nvGraphicFramePr>
        <p:xfrm>
          <a:off x="3428992" y="5143512"/>
          <a:ext cx="1016000" cy="331787"/>
        </p:xfrm>
        <a:graphic>
          <a:graphicData uri="http://schemas.openxmlformats.org/presentationml/2006/ole">
            <mc:AlternateContent xmlns:mc="http://schemas.openxmlformats.org/markup-compatibility/2006">
              <mc:Choice xmlns:v="urn:schemas-microsoft-com:vml" Requires="v">
                <p:oleObj spid="_x0000_s152347" name="משוואה" r:id="rId32" imgW="507960" imgH="164880" progId="Equation.3">
                  <p:embed/>
                </p:oleObj>
              </mc:Choice>
              <mc:Fallback>
                <p:oleObj name="משוואה" r:id="rId32" imgW="507960" imgH="1648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428992" y="5143512"/>
                        <a:ext cx="10160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42" name="Object 9"/>
          <p:cNvGraphicFramePr>
            <a:graphicFrameLocks noChangeAspect="1"/>
          </p:cNvGraphicFramePr>
          <p:nvPr/>
        </p:nvGraphicFramePr>
        <p:xfrm>
          <a:off x="3428992" y="5429264"/>
          <a:ext cx="990600" cy="331787"/>
        </p:xfrm>
        <a:graphic>
          <a:graphicData uri="http://schemas.openxmlformats.org/presentationml/2006/ole">
            <mc:AlternateContent xmlns:mc="http://schemas.openxmlformats.org/markup-compatibility/2006">
              <mc:Choice xmlns:v="urn:schemas-microsoft-com:vml" Requires="v">
                <p:oleObj spid="_x0000_s152348" name="משוואה" r:id="rId34" imgW="495000" imgH="164880" progId="Equation.3">
                  <p:embed/>
                </p:oleObj>
              </mc:Choice>
              <mc:Fallback>
                <p:oleObj name="משוואה" r:id="rId34" imgW="495000" imgH="16488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28992" y="5429264"/>
                        <a:ext cx="9906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43" name="Object 9"/>
          <p:cNvGraphicFramePr>
            <a:graphicFrameLocks noChangeAspect="1"/>
          </p:cNvGraphicFramePr>
          <p:nvPr/>
        </p:nvGraphicFramePr>
        <p:xfrm>
          <a:off x="3428992" y="5786454"/>
          <a:ext cx="965200" cy="331787"/>
        </p:xfrm>
        <a:graphic>
          <a:graphicData uri="http://schemas.openxmlformats.org/presentationml/2006/ole">
            <mc:AlternateContent xmlns:mc="http://schemas.openxmlformats.org/markup-compatibility/2006">
              <mc:Choice xmlns:v="urn:schemas-microsoft-com:vml" Requires="v">
                <p:oleObj spid="_x0000_s152349" name="משוואה" r:id="rId36" imgW="482400" imgH="164880" progId="Equation.3">
                  <p:embed/>
                </p:oleObj>
              </mc:Choice>
              <mc:Fallback>
                <p:oleObj name="משוואה" r:id="rId36" imgW="482400" imgH="16488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28992" y="5786454"/>
                        <a:ext cx="9652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3" name="Straight Arrow Connector 42"/>
          <p:cNvCxnSpPr>
            <a:stCxn id="8" idx="3"/>
            <a:endCxn id="6" idx="7"/>
          </p:cNvCxnSpPr>
          <p:nvPr/>
        </p:nvCxnSpPr>
        <p:spPr>
          <a:xfrm rot="5400000">
            <a:off x="2308738" y="2250249"/>
            <a:ext cx="843512" cy="17859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hape 44"/>
          <p:cNvCxnSpPr>
            <a:stCxn id="6" idx="7"/>
            <a:endCxn id="6" idx="5"/>
          </p:cNvCxnSpPr>
          <p:nvPr/>
        </p:nvCxnSpPr>
        <p:spPr>
          <a:xfrm rot="16200000" flipH="1">
            <a:off x="1509151" y="3893347"/>
            <a:ext cx="656686" cy="1588"/>
          </a:xfrm>
          <a:prstGeom prst="curvedConnector5">
            <a:avLst>
              <a:gd name="adj1" fmla="val -34811"/>
              <a:gd name="adj2" fmla="val 226814240"/>
              <a:gd name="adj3" fmla="val 13481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2" name="Object 9"/>
          <p:cNvGraphicFramePr>
            <a:graphicFrameLocks noChangeAspect="1"/>
          </p:cNvGraphicFramePr>
          <p:nvPr/>
        </p:nvGraphicFramePr>
        <p:xfrm>
          <a:off x="1828752" y="2766206"/>
          <a:ext cx="1028736" cy="305604"/>
        </p:xfrm>
        <a:graphic>
          <a:graphicData uri="http://schemas.openxmlformats.org/presentationml/2006/ole">
            <mc:AlternateContent xmlns:mc="http://schemas.openxmlformats.org/markup-compatibility/2006">
              <mc:Choice xmlns:v="urn:schemas-microsoft-com:vml" Requires="v">
                <p:oleObj spid="_x0000_s152350" name="משוואה" r:id="rId38" imgW="558720" imgH="164880" progId="Equation.3">
                  <p:embed/>
                </p:oleObj>
              </mc:Choice>
              <mc:Fallback>
                <p:oleObj name="משוואה" r:id="rId38" imgW="558720" imgH="16488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828752" y="2766206"/>
                        <a:ext cx="1028736" cy="305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21"/>
          <p:cNvGraphicFramePr>
            <a:graphicFrameLocks noChangeAspect="1"/>
          </p:cNvGraphicFramePr>
          <p:nvPr/>
        </p:nvGraphicFramePr>
        <p:xfrm>
          <a:off x="5486432" y="3555567"/>
          <a:ext cx="2728906" cy="371908"/>
        </p:xfrm>
        <a:graphic>
          <a:graphicData uri="http://schemas.openxmlformats.org/presentationml/2006/ole">
            <mc:AlternateContent xmlns:mc="http://schemas.openxmlformats.org/markup-compatibility/2006">
              <mc:Choice xmlns:v="urn:schemas-microsoft-com:vml" Requires="v">
                <p:oleObj spid="_x0000_s152351" name="משוואה" r:id="rId40" imgW="1218960" imgH="164880" progId="Equation.3">
                  <p:embed/>
                </p:oleObj>
              </mc:Choice>
              <mc:Fallback>
                <p:oleObj name="משוואה" r:id="rId40" imgW="1218960" imgH="16488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486432" y="3555567"/>
                        <a:ext cx="2728906" cy="371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4929190" y="4786322"/>
            <a:ext cx="2643206" cy="461665"/>
          </a:xfrm>
          <a:prstGeom prst="rect">
            <a:avLst/>
          </a:prstGeom>
          <a:noFill/>
          <a:ln>
            <a:solidFill>
              <a:srgbClr val="C00000"/>
            </a:solidFill>
          </a:ln>
        </p:spPr>
        <p:txBody>
          <a:bodyPr wrap="square" rtlCol="0">
            <a:spAutoFit/>
          </a:bodyPr>
          <a:lstStyle/>
          <a:p>
            <a:r>
              <a:rPr lang="en-US" sz="2400" dirty="0" smtClean="0"/>
              <a:t>The Schematic NFA</a:t>
            </a:r>
            <a:endParaRPr lang="en-US" sz="2400" dirty="0"/>
          </a:p>
        </p:txBody>
      </p:sp>
      <p:sp>
        <p:nvSpPr>
          <p:cNvPr id="56" name="TextBox 55"/>
          <p:cNvSpPr txBox="1"/>
          <p:nvPr/>
        </p:nvSpPr>
        <p:spPr>
          <a:xfrm>
            <a:off x="4929190" y="4786322"/>
            <a:ext cx="4000528" cy="461665"/>
          </a:xfrm>
          <a:prstGeom prst="rect">
            <a:avLst/>
          </a:prstGeom>
          <a:noFill/>
          <a:ln>
            <a:solidFill>
              <a:srgbClr val="C00000"/>
            </a:solidFill>
          </a:ln>
        </p:spPr>
        <p:txBody>
          <a:bodyPr wrap="square" rtlCol="0">
            <a:spAutoFit/>
          </a:bodyPr>
          <a:lstStyle/>
          <a:p>
            <a:r>
              <a:rPr lang="en-US" sz="2400" dirty="0" smtClean="0"/>
              <a:t>Implementing First Transition</a:t>
            </a:r>
            <a:endParaRPr lang="en-US" sz="2400" dirty="0"/>
          </a:p>
        </p:txBody>
      </p:sp>
      <p:sp>
        <p:nvSpPr>
          <p:cNvPr id="57" name="TextBox 56"/>
          <p:cNvSpPr txBox="1"/>
          <p:nvPr/>
        </p:nvSpPr>
        <p:spPr>
          <a:xfrm>
            <a:off x="4929190" y="4786322"/>
            <a:ext cx="4000528" cy="830997"/>
          </a:xfrm>
          <a:prstGeom prst="rect">
            <a:avLst/>
          </a:prstGeom>
          <a:noFill/>
          <a:ln>
            <a:solidFill>
              <a:srgbClr val="C00000"/>
            </a:solidFill>
          </a:ln>
        </p:spPr>
        <p:txBody>
          <a:bodyPr wrap="square" rtlCol="0">
            <a:spAutoFit/>
          </a:bodyPr>
          <a:lstStyle/>
          <a:p>
            <a:r>
              <a:rPr lang="en-US" sz="2400" dirty="0" smtClean="0"/>
              <a:t>Implementing 1st Rule with Variables</a:t>
            </a:r>
            <a:endParaRPr lang="en-US" sz="2400" dirty="0"/>
          </a:p>
        </p:txBody>
      </p:sp>
      <p:sp>
        <p:nvSpPr>
          <p:cNvPr id="58" name="TextBox 57"/>
          <p:cNvSpPr txBox="1"/>
          <p:nvPr/>
        </p:nvSpPr>
        <p:spPr>
          <a:xfrm>
            <a:off x="4929190" y="4786322"/>
            <a:ext cx="4000528" cy="830997"/>
          </a:xfrm>
          <a:prstGeom prst="rect">
            <a:avLst/>
          </a:prstGeom>
          <a:noFill/>
          <a:ln>
            <a:solidFill>
              <a:srgbClr val="C00000"/>
            </a:solidFill>
          </a:ln>
        </p:spPr>
        <p:txBody>
          <a:bodyPr wrap="square" rtlCol="0">
            <a:spAutoFit/>
          </a:bodyPr>
          <a:lstStyle/>
          <a:p>
            <a:r>
              <a:rPr lang="en-US" sz="2400" dirty="0" smtClean="0"/>
              <a:t>Implementing 2nd Rule with Variables</a:t>
            </a:r>
            <a:endParaRPr lang="en-US" sz="2400" dirty="0"/>
          </a:p>
        </p:txBody>
      </p:sp>
      <p:sp>
        <p:nvSpPr>
          <p:cNvPr id="59" name="TextBox 58"/>
          <p:cNvSpPr txBox="1"/>
          <p:nvPr/>
        </p:nvSpPr>
        <p:spPr>
          <a:xfrm>
            <a:off x="4929190" y="4786322"/>
            <a:ext cx="4000528" cy="830997"/>
          </a:xfrm>
          <a:prstGeom prst="rect">
            <a:avLst/>
          </a:prstGeom>
          <a:noFill/>
          <a:ln>
            <a:solidFill>
              <a:srgbClr val="C00000"/>
            </a:solidFill>
          </a:ln>
        </p:spPr>
        <p:txBody>
          <a:bodyPr wrap="square" rtlCol="0">
            <a:spAutoFit/>
          </a:bodyPr>
          <a:lstStyle/>
          <a:p>
            <a:r>
              <a:rPr lang="en-US" sz="2400" dirty="0" smtClean="0"/>
              <a:t>Implementing 3rd Rule with Variables</a:t>
            </a:r>
            <a:endParaRPr lang="en-US" sz="2400" dirty="0"/>
          </a:p>
        </p:txBody>
      </p:sp>
      <p:sp>
        <p:nvSpPr>
          <p:cNvPr id="60" name="TextBox 59"/>
          <p:cNvSpPr txBox="1"/>
          <p:nvPr/>
        </p:nvSpPr>
        <p:spPr>
          <a:xfrm>
            <a:off x="4929190" y="4812581"/>
            <a:ext cx="4000528" cy="830997"/>
          </a:xfrm>
          <a:prstGeom prst="rect">
            <a:avLst/>
          </a:prstGeom>
          <a:noFill/>
          <a:ln>
            <a:solidFill>
              <a:srgbClr val="C00000"/>
            </a:solidFill>
          </a:ln>
        </p:spPr>
        <p:txBody>
          <a:bodyPr wrap="square" rtlCol="0">
            <a:spAutoFit/>
          </a:bodyPr>
          <a:lstStyle/>
          <a:p>
            <a:r>
              <a:rPr lang="en-US" sz="2400" dirty="0" smtClean="0"/>
              <a:t>Implementing 4th Rule with Variables</a:t>
            </a:r>
            <a:endParaRPr lang="en-US" sz="2400" dirty="0"/>
          </a:p>
        </p:txBody>
      </p:sp>
      <p:sp>
        <p:nvSpPr>
          <p:cNvPr id="62" name="TextBox 61"/>
          <p:cNvSpPr txBox="1"/>
          <p:nvPr/>
        </p:nvSpPr>
        <p:spPr>
          <a:xfrm>
            <a:off x="4929190" y="4786322"/>
            <a:ext cx="4000528" cy="830997"/>
          </a:xfrm>
          <a:prstGeom prst="rect">
            <a:avLst/>
          </a:prstGeom>
          <a:noFill/>
          <a:ln>
            <a:solidFill>
              <a:srgbClr val="C00000"/>
            </a:solidFill>
          </a:ln>
        </p:spPr>
        <p:txBody>
          <a:bodyPr wrap="square" rtlCol="0">
            <a:spAutoFit/>
          </a:bodyPr>
          <a:lstStyle/>
          <a:p>
            <a:r>
              <a:rPr lang="en-US" sz="2400" dirty="0" smtClean="0"/>
              <a:t>Implementing Rules with Constants</a:t>
            </a:r>
            <a:endParaRPr lang="en-US" sz="2400" dirty="0"/>
          </a:p>
        </p:txBody>
      </p:sp>
      <p:sp>
        <p:nvSpPr>
          <p:cNvPr id="63" name="TextBox 62"/>
          <p:cNvSpPr txBox="1"/>
          <p:nvPr/>
        </p:nvSpPr>
        <p:spPr>
          <a:xfrm>
            <a:off x="7143768" y="5643578"/>
            <a:ext cx="184731" cy="369332"/>
          </a:xfrm>
          <a:prstGeom prst="rect">
            <a:avLst/>
          </a:prstGeom>
          <a:noFill/>
        </p:spPr>
        <p:txBody>
          <a:bodyPr wrap="none" rtlCol="0">
            <a:spAutoFit/>
          </a:bodyPr>
          <a:lstStyle/>
          <a:p>
            <a:endParaRPr lang="en-US" dirty="0"/>
          </a:p>
        </p:txBody>
      </p:sp>
      <p:sp>
        <p:nvSpPr>
          <p:cNvPr id="64" name="TextBox 63"/>
          <p:cNvSpPr txBox="1"/>
          <p:nvPr/>
        </p:nvSpPr>
        <p:spPr>
          <a:xfrm>
            <a:off x="5653094" y="5669837"/>
            <a:ext cx="3276624" cy="553998"/>
          </a:xfrm>
          <a:prstGeom prst="rect">
            <a:avLst/>
          </a:prstGeom>
          <a:noFill/>
          <a:ln w="38100">
            <a:solidFill>
              <a:srgbClr val="C00000"/>
            </a:solidFill>
          </a:ln>
        </p:spPr>
        <p:txBody>
          <a:bodyPr wrap="square" rtlCol="0">
            <a:spAutoFit/>
          </a:bodyPr>
          <a:lstStyle/>
          <a:p>
            <a:r>
              <a:rPr lang="en-US" sz="3000" dirty="0" smtClean="0">
                <a:effectLst/>
                <a:latin typeface="+mn-lt"/>
              </a:rPr>
              <a:t>That’s All Folks!!!</a:t>
            </a:r>
            <a:endParaRPr lang="en-US" sz="3000" dirty="0">
              <a:effectLst/>
              <a:latin typeface="+mn-lt"/>
            </a:endParaRPr>
          </a:p>
        </p:txBody>
      </p:sp>
      <p:sp>
        <p:nvSpPr>
          <p:cNvPr id="10" name="Slide Number Placeholder 9"/>
          <p:cNvSpPr>
            <a:spLocks noGrp="1"/>
          </p:cNvSpPr>
          <p:nvPr>
            <p:ph type="sldNum" sz="quarter" idx="12"/>
          </p:nvPr>
        </p:nvSpPr>
        <p:spPr/>
        <p:txBody>
          <a:bodyPr/>
          <a:lstStyle/>
          <a:p>
            <a:fld id="{C546E0E4-908A-4724-B308-E4F6AE4FA0DD}" type="slidenum">
              <a:rPr lang="en-US" smtClean="0">
                <a:solidFill>
                  <a:prstClr val="black">
                    <a:tint val="75000"/>
                  </a:prstClr>
                </a:solidFill>
              </a:rPr>
              <a:pPr/>
              <a:t>94</a:t>
            </a:fld>
            <a:endParaRPr lang="en-US" dirty="0">
              <a:solidFill>
                <a:prstClr val="black">
                  <a:tint val="75000"/>
                </a:prstClr>
              </a:solidFill>
            </a:endParaRPr>
          </a:p>
        </p:txBody>
      </p:sp>
    </p:spTree>
    <p:extLst>
      <p:ext uri="{BB962C8B-B14F-4D97-AF65-F5344CB8AC3E}">
        <p14:creationId xmlns:p14="http://schemas.microsoft.com/office/powerpoint/2010/main" val="39869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50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5036"/>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50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50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50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50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850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45"/>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53"/>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85039"/>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57"/>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850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par>
                                <p:cTn id="111" presetID="1" presetClass="exit" presetSubtype="0" fill="hold" grpId="1" nodeType="withEffect">
                                  <p:stCondLst>
                                    <p:cond delay="0"/>
                                  </p:stCondLst>
                                  <p:childTnLst>
                                    <p:set>
                                      <p:cBhvr>
                                        <p:cTn id="112" dur="1" fill="hold">
                                          <p:stCondLst>
                                            <p:cond delay="0"/>
                                          </p:stCondLst>
                                        </p:cTn>
                                        <p:tgtEl>
                                          <p:spTgt spid="5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3850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par>
                                <p:cTn id="119" presetID="1" presetClass="exit"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85042"/>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6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85043"/>
                                        </p:tgtEl>
                                        <p:attrNameLst>
                                          <p:attrName>style.visibility</p:attrName>
                                        </p:attrNameLst>
                                      </p:cBhvr>
                                      <p:to>
                                        <p:strVal val="visible"/>
                                      </p:to>
                                    </p:set>
                                  </p:childTnLst>
                                </p:cTn>
                              </p:par>
                              <p:par>
                                <p:cTn id="129" presetID="1" presetClass="exit" presetSubtype="0" fill="hold" grpId="2" nodeType="withEffect">
                                  <p:stCondLst>
                                    <p:cond delay="0"/>
                                  </p:stCondLst>
                                  <p:childTnLst>
                                    <p:set>
                                      <p:cBhvr>
                                        <p:cTn id="130" dur="1" fill="hold">
                                          <p:stCondLst>
                                            <p:cond delay="0"/>
                                          </p:stCondLst>
                                        </p:cTn>
                                        <p:tgtEl>
                                          <p:spTgt spid="60"/>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385046"/>
                                        </p:tgtEl>
                                        <p:attrNameLst>
                                          <p:attrName>style.visibility</p:attrName>
                                        </p:attrNameLst>
                                      </p:cBhvr>
                                      <p:to>
                                        <p:strVal val="hidden"/>
                                      </p:to>
                                    </p:set>
                                  </p:childTnLst>
                                </p:cTn>
                              </p:par>
                              <p:par>
                                <p:cTn id="133" presetID="1" presetClass="entr" presetSubtype="0" fill="hold" grpId="1" nodeType="with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par>
                                <p:cTn id="135" presetID="1" presetClass="exit" presetSubtype="0" fill="hold" grpId="0" nodeType="withEffect">
                                  <p:stCondLst>
                                    <p:cond delay="0"/>
                                  </p:stCondLst>
                                  <p:childTnLst>
                                    <p:set>
                                      <p:cBhvr>
                                        <p:cTn id="136" dur="1" fill="hold">
                                          <p:stCondLst>
                                            <p:cond delay="0"/>
                                          </p:stCondLst>
                                        </p:cTn>
                                        <p:tgtEl>
                                          <p:spTgt spid="62"/>
                                        </p:tgtEl>
                                        <p:attrNameLst>
                                          <p:attrName>style.visibility</p:attrName>
                                        </p:attrNameLst>
                                      </p:cBhvr>
                                      <p:to>
                                        <p:strVal val="hidden"/>
                                      </p:to>
                                    </p:set>
                                  </p:childTnLst>
                                </p:cTn>
                              </p:par>
                              <p:par>
                                <p:cTn id="137" presetID="1" presetClass="entr" presetSubtype="0" fill="hold" grpId="2" nodeType="withEffect">
                                  <p:stCondLst>
                                    <p:cond delay="0"/>
                                  </p:stCondLst>
                                  <p:childTnLst>
                                    <p:set>
                                      <p:cBhvr>
                                        <p:cTn id="138" dur="1" fill="hold">
                                          <p:stCondLst>
                                            <p:cond delay="0"/>
                                          </p:stCondLst>
                                        </p:cTn>
                                        <p:tgtEl>
                                          <p:spTgt spid="6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3" nodeType="clickEffect">
                                  <p:stCondLst>
                                    <p:cond delay="0"/>
                                  </p:stCondLst>
                                  <p:childTnLst>
                                    <p:set>
                                      <p:cBhvr>
                                        <p:cTn id="142" dur="1" fill="hold">
                                          <p:stCondLst>
                                            <p:cond delay="0"/>
                                          </p:stCondLst>
                                        </p:cTn>
                                        <p:tgtEl>
                                          <p:spTgt spid="62"/>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3" grpId="0" animBg="1"/>
      <p:bldP spid="32" grpId="0" animBg="1"/>
      <p:bldP spid="39" grpId="0" animBg="1"/>
      <p:bldP spid="40" grpId="0" animBg="1"/>
      <p:bldP spid="41" grpId="0"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0" grpId="2" animBg="1"/>
      <p:bldP spid="62" grpId="0" animBg="1"/>
      <p:bldP spid="62" grpId="1" animBg="1"/>
      <p:bldP spid="62" grpId="2" animBg="1"/>
      <p:bldP spid="62" grpId="3" animBg="1"/>
      <p:bldP spid="6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endParaRPr lang="id-ID" dirty="0"/>
          </a:p>
        </p:txBody>
      </p:sp>
      <p:sp>
        <p:nvSpPr>
          <p:cNvPr id="3" name="Content Placeholder 2"/>
          <p:cNvSpPr>
            <a:spLocks noGrp="1"/>
          </p:cNvSpPr>
          <p:nvPr>
            <p:ph idx="1"/>
          </p:nvPr>
        </p:nvSpPr>
        <p:spPr>
          <a:xfrm>
            <a:off x="628650" y="1507674"/>
            <a:ext cx="8134350" cy="5197926"/>
          </a:xfrm>
        </p:spPr>
        <p:txBody>
          <a:bodyPr>
            <a:normAutofit lnSpcReduction="10000"/>
          </a:bodyPr>
          <a:lstStyle/>
          <a:p>
            <a:pPr marL="457200" indent="-457200">
              <a:buFont typeface="+mj-lt"/>
              <a:buAutoNum type="arabicPeriod"/>
            </a:pPr>
            <a:r>
              <a:rPr lang="en-US" dirty="0"/>
              <a:t>Michael </a:t>
            </a:r>
            <a:r>
              <a:rPr lang="en-US" dirty="0" err="1" smtClean="0"/>
              <a:t>Sipser</a:t>
            </a:r>
            <a:r>
              <a:rPr lang="en-US" dirty="0" smtClean="0"/>
              <a:t>, </a:t>
            </a:r>
            <a:r>
              <a:rPr lang="en-US" dirty="0" smtClean="0">
                <a:solidFill>
                  <a:srgbClr val="C00000"/>
                </a:solidFill>
              </a:rPr>
              <a:t>Introduction </a:t>
            </a:r>
            <a:r>
              <a:rPr lang="en-US" dirty="0">
                <a:solidFill>
                  <a:srgbClr val="C00000"/>
                </a:solidFill>
              </a:rPr>
              <a:t>to the Theory of </a:t>
            </a:r>
            <a:r>
              <a:rPr lang="en-US" dirty="0" smtClean="0">
                <a:solidFill>
                  <a:srgbClr val="C00000"/>
                </a:solidFill>
              </a:rPr>
              <a:t>Computation Third </a:t>
            </a:r>
            <a:r>
              <a:rPr lang="en-US" dirty="0">
                <a:solidFill>
                  <a:srgbClr val="C00000"/>
                </a:solidFill>
              </a:rPr>
              <a:t>Edition</a:t>
            </a:r>
            <a:r>
              <a:rPr lang="en-US" dirty="0"/>
              <a:t>, </a:t>
            </a:r>
            <a:r>
              <a:rPr lang="en-US" i="1" dirty="0" err="1"/>
              <a:t>Cengage</a:t>
            </a:r>
            <a:r>
              <a:rPr lang="en-US" i="1" dirty="0"/>
              <a:t> Learning</a:t>
            </a:r>
            <a:r>
              <a:rPr lang="en-US" dirty="0"/>
              <a:t>, </a:t>
            </a:r>
            <a:r>
              <a:rPr lang="en-US" dirty="0" smtClean="0"/>
              <a:t>2012</a:t>
            </a:r>
          </a:p>
          <a:p>
            <a:pPr marL="457200" indent="-457200">
              <a:buFont typeface="+mj-lt"/>
              <a:buAutoNum type="arabicPeriod"/>
            </a:pPr>
            <a:r>
              <a:rPr lang="en-US" dirty="0"/>
              <a:t>George </a:t>
            </a:r>
            <a:r>
              <a:rPr lang="en-US" dirty="0" err="1" smtClean="0"/>
              <a:t>Tourlakis</a:t>
            </a:r>
            <a:r>
              <a:rPr lang="en-US" dirty="0" smtClean="0"/>
              <a:t>, </a:t>
            </a:r>
            <a:r>
              <a:rPr lang="en-US" dirty="0" smtClean="0">
                <a:solidFill>
                  <a:srgbClr val="C00000"/>
                </a:solidFill>
              </a:rPr>
              <a:t>Theory </a:t>
            </a:r>
            <a:r>
              <a:rPr lang="en-US" dirty="0">
                <a:solidFill>
                  <a:srgbClr val="C00000"/>
                </a:solidFill>
              </a:rPr>
              <a:t>of </a:t>
            </a:r>
            <a:r>
              <a:rPr lang="en-US" dirty="0" smtClean="0">
                <a:solidFill>
                  <a:srgbClr val="C00000"/>
                </a:solidFill>
              </a:rPr>
              <a:t>Computation</a:t>
            </a:r>
            <a:r>
              <a:rPr lang="en-US" dirty="0" smtClean="0"/>
              <a:t>, </a:t>
            </a:r>
            <a:r>
              <a:rPr lang="en-US" i="1" dirty="0" smtClean="0"/>
              <a:t>Wiley</a:t>
            </a:r>
            <a:r>
              <a:rPr lang="en-US" dirty="0"/>
              <a:t>, </a:t>
            </a:r>
            <a:r>
              <a:rPr lang="en-US" dirty="0" smtClean="0"/>
              <a:t>2012</a:t>
            </a:r>
          </a:p>
          <a:p>
            <a:pPr marL="457200" indent="-457200">
              <a:buFont typeface="+mj-lt"/>
              <a:buAutoNum type="arabicPeriod"/>
            </a:pPr>
            <a:r>
              <a:rPr lang="en-US" dirty="0"/>
              <a:t>John </a:t>
            </a:r>
            <a:r>
              <a:rPr lang="en-US" dirty="0" smtClean="0"/>
              <a:t>Martin, </a:t>
            </a:r>
            <a:r>
              <a:rPr lang="en-US" dirty="0" smtClean="0">
                <a:solidFill>
                  <a:srgbClr val="C00000"/>
                </a:solidFill>
              </a:rPr>
              <a:t>Introduction </a:t>
            </a:r>
            <a:r>
              <a:rPr lang="en-US" dirty="0">
                <a:solidFill>
                  <a:srgbClr val="C00000"/>
                </a:solidFill>
              </a:rPr>
              <a:t>to Languages and the Theory of </a:t>
            </a:r>
            <a:r>
              <a:rPr lang="en-US" dirty="0" smtClean="0">
                <a:solidFill>
                  <a:srgbClr val="C00000"/>
                </a:solidFill>
              </a:rPr>
              <a:t>Computation</a:t>
            </a:r>
            <a:r>
              <a:rPr lang="en-US" dirty="0"/>
              <a:t>, </a:t>
            </a:r>
            <a:r>
              <a:rPr lang="en-US" i="1" dirty="0"/>
              <a:t>McGraw-Hill</a:t>
            </a:r>
            <a:r>
              <a:rPr lang="en-US" dirty="0"/>
              <a:t> , </a:t>
            </a:r>
            <a:r>
              <a:rPr lang="en-US" dirty="0" smtClean="0"/>
              <a:t>2010</a:t>
            </a:r>
          </a:p>
          <a:p>
            <a:pPr marL="457200" indent="-457200">
              <a:buFont typeface="+mj-lt"/>
              <a:buAutoNum type="arabicPeriod"/>
            </a:pPr>
            <a:r>
              <a:rPr lang="en-US" dirty="0" smtClean="0"/>
              <a:t>Robert </a:t>
            </a:r>
            <a:r>
              <a:rPr lang="en-US" dirty="0"/>
              <a:t>Sedgewick and Kevin </a:t>
            </a:r>
            <a:r>
              <a:rPr lang="en-US" dirty="0" smtClean="0"/>
              <a:t>Wayne, </a:t>
            </a:r>
            <a:r>
              <a:rPr lang="en-US" dirty="0" smtClean="0">
                <a:solidFill>
                  <a:srgbClr val="C00000"/>
                </a:solidFill>
              </a:rPr>
              <a:t>Introduction to Computer Science</a:t>
            </a:r>
            <a:r>
              <a:rPr lang="en-US" dirty="0" smtClean="0"/>
              <a:t>, </a:t>
            </a:r>
            <a:r>
              <a:rPr lang="en-US" i="1" dirty="0" smtClean="0"/>
              <a:t>Addison-Wesley</a:t>
            </a:r>
            <a:r>
              <a:rPr lang="en-US" dirty="0" smtClean="0"/>
              <a:t>, 2015 (</a:t>
            </a:r>
            <a:r>
              <a:rPr lang="en-US" i="1" dirty="0" smtClean="0"/>
              <a:t>http</a:t>
            </a:r>
            <a:r>
              <a:rPr lang="en-US" i="1" dirty="0"/>
              <a:t>://</a:t>
            </a:r>
            <a:r>
              <a:rPr lang="en-US" i="1" dirty="0" smtClean="0"/>
              <a:t>introcs.cs.princeton.edu/java</a:t>
            </a:r>
            <a:r>
              <a:rPr lang="en-US" dirty="0" smtClean="0"/>
              <a:t>)</a:t>
            </a:r>
          </a:p>
          <a:p>
            <a:pPr marL="457200" indent="-457200">
              <a:buFont typeface="+mj-lt"/>
              <a:buAutoNum type="arabicPeriod"/>
            </a:pPr>
            <a:r>
              <a:rPr lang="en-US" dirty="0"/>
              <a:t>Albert </a:t>
            </a:r>
            <a:r>
              <a:rPr lang="en-US" dirty="0" err="1"/>
              <a:t>Endres</a:t>
            </a:r>
            <a:r>
              <a:rPr lang="en-US" dirty="0"/>
              <a:t> </a:t>
            </a:r>
            <a:r>
              <a:rPr lang="en-US" dirty="0" err="1"/>
              <a:t>dan</a:t>
            </a:r>
            <a:r>
              <a:rPr lang="en-US" dirty="0"/>
              <a:t> Dieter </a:t>
            </a:r>
            <a:r>
              <a:rPr lang="en-US" dirty="0" err="1"/>
              <a:t>Rombach</a:t>
            </a:r>
            <a:r>
              <a:rPr lang="en-US" dirty="0"/>
              <a:t>, </a:t>
            </a:r>
            <a:r>
              <a:rPr lang="en-US" dirty="0">
                <a:solidFill>
                  <a:srgbClr val="C00000"/>
                </a:solidFill>
              </a:rPr>
              <a:t>A Handbook of Software and Systems Engineering</a:t>
            </a:r>
            <a:r>
              <a:rPr lang="en-US" dirty="0"/>
              <a:t>, </a:t>
            </a:r>
            <a:r>
              <a:rPr lang="en-US" i="1" dirty="0"/>
              <a:t>Pearson Education Limited</a:t>
            </a:r>
            <a:r>
              <a:rPr lang="en-US" dirty="0"/>
              <a:t>, </a:t>
            </a:r>
            <a:r>
              <a:rPr lang="en-US" dirty="0" smtClean="0"/>
              <a:t>2003</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95</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0269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afb4df564abd6bcfdbc8158b65ff1214d2ece32"/>
  <p:tag name="ISPRING_ULTRA_SCORM_COURSE_ID" val="30C58EDE-E986-40D0-9AA5-FD175077C5FE"/>
  <p:tag name="ISPRING_SCORM_RATE_SLIDES" val="1"/>
  <p:tag name="ISPRING_SCORM_RATE_QUIZZES" val="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D:\RSWLecture\romi-rm\test"/>
  <p:tag name="ISPRING_PRESENTATION_TITLE" val="romi-rm-01-pengantar-july2014"/>
  <p:tag name="ISPRING_ULTRA_SCORM_SLIDE_COUNT" val="1"/>
  <p:tag name="ISPRING_PLAYERS_CUSTOMIZATION" val="UEsDBBQAAgAIACNcg0X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1yDRYOPv/JyBAAA+hQAACcAAAB1bml2ZXJzYWwvZmxhc2hfcHVibGlzaGluZ19zZXR0aW5ncy54bWzVWG1v4jgQ/s6vsHLaj9vQt+2LAhVtg4qWBg7S212dTpVJDPHVsbOxQ5f9dL/mftj9khvHbYBSWnMnVl3xAeLMPDOeGc8z2Dv7ljI0Jbmkgjec3Z26gwiPREz5pOHchO33xw6SCvMYM8FJw+HCQWfNmpcVI0ZlMiRKgahEAMPlaaYaTqJUduq69/f3O1RmuX4rWKEAX+5EInWznEjCFcndjOEZfKlZRqTTrNUQ8szStYgLRhCNwQVOtXeYtRmWieMasRGO7ia5KHh8IZjIUT4ZNZxfjlv68yhjoC5pSrjenGzCol5WpziOqfYHsyH9TlBC6CQBx48OHHRPY5U0nP36noYBcXcVpgQ3m8Aa5kLAbrh6wE+JwjFW2Dwag4p8U/JxwSzFM45TGoXwBukANJzL8HbY7Vz6t0Ev9Ie3V+F11/iwgVLofw43UAo7YdffRN4Wvj/wh34Q+oPb805vQw17p+Y6/nWr091Q55N/PuyEm1oKWtebqvSveoGdztWXvj/odoKPt2Gv1w07/bkWFOJSHXnucqF5UJCiyCNS1ZmnkiIdcUwZHNIn1SeJgmPOcD4hoWhTKP4xZpI46M+MTH4tMKNqBt2gDt3gjpCsJTMSqYGu9oaj8oI4czgDCI7BEaiO0uFJdZSOjpe27hrr820966VXNYl+IpT4wd7v1g8r908OXnZ/jaPelMZEBDjPyxaxuoFXXdibd6Pd/Q8fXvZijTUPK4WjBFoXhLaMkecuLj2KjQVfqhD9jEaCxVVkSToicYBTstCRh3eUt0Fy10FjqGUGMW/lFDMHUQU5iCplWYykoqrkgPaiJAIs4BqCrocrOYkSnMulwq2ip9tu1Pw9EIrIP0wwzNI6UT+F+rIR/ERGkipiI3pOhRWiKFiMZqJAjN4RpASCgilS+JUQtMgiaJyLtFwFolNIMkgpmlJyT+IzG0NfwERagCZwbMaIMha+FvQ7GpGxyAGX4CmwMaxTafB3NgLOsJRzUPzo4zvDDZ3g0v/8Tm8Qx1PMow3BoSxJmqlt4GPYOxdggjEB0VyAgMhEuJCkzE9M41LMZpvWthM8LZOuE1mCQrop+GMw4UUEB4jygtgCRpgjwdkM4Qh6vdQlNKWikLBiisVAy//koFFFlJeuTuCcg7E8JrkNWn13b//g8MPR8cnpjvvPX3+/f1Hpgf/6DGtrhgAv1s4ldlpPppNXlNbOKNZ6m7r5wrxirfnM1GKt+3R2sVZcmWBe0XxhjlnRbYs81Yc/Xsnn8yPtA/2t0oPnatp6nsVK1n+LJDb0W4OLKwSRvumGw1ObcxYIBAGLEjioY/0PyFKnHBFsZHs3IaTOt4LVGbIRhFL6zQoQkm3VuezMBj2rDX+0kRoY2u4vULYV/+OcA+n+FKIBzAcTM4zAhMBoCqNQ/FO0/nWtYpussbVu+kM64v+a60073VJHJDiPEiiirRXem2ecbYb3LUXMPFUXGks3GNU/6+UrNv0mpZymEEc9rFb3cs3Dg7rnPv+qVgO05fvKZu1fUEsDBBQAAgAIACNcg0UE2GJ3uwIAAE8KAAAhAAAAdW5pdmVyc2FsL2ZsYXNoX3NraW5fc2V0dGluZ3MueG1slVZdb9owFH3fr0DsnXSfdJKLRCmTKnVrtVZ9d5JLYuHYke3Q8e/nm9iNDQkwrEr4+Bzf6/tFid4ysfgwmZBMcqmewRgmCo2IxyYsv5mmjTFSzDIpDAgzE1JVlE8XH3+2H5K0zHMquQN1qWZDM+jNzNvPJRJn49sc15ggk1VNxf5BFnKW0mxbKNmI/Kxr5b4GxZnYWubVj/lqPWqAM23uDVSRT+trXJdJagVaA7r0fY3rrIrTFLi3dNV+LtT0pk6//kC2Y5qZVrb8hGtMVtMC4iBfL3GN84W9Pc7KHNdpgYG/xlK/fMY1SuV0Dyq+/O4rrlGFrJv6f2qkVrLAgMaa00l813BJc9t+6NUVrrMCfBAaOpsFF572rXcByX0N+55guyrJnzCuBwMBk55yWBjVAEn8rjvTpXx7bIztD1hsKNeWEEI96ck6/UQb7a+JsZ73B96YyAOSA3rGq+RNBavO34AY4z1/tbptR0Xo3zsWOKhg58DAwx7smb9tWI+YAdgznznL4VHw/RH98KTT+BTfUpfM09G3pyCo3fp4+Z0/RUsP2Lg6MO0Az6lkDguN7rywCjBrJGmxzqXkyCci6I4V1DApfiEv3beP0SQ5OHCVNlxXxDDDYajcWh/tkA5dxm1cjC6ZcTV2vwn927r9xNgRfjOlxtCsrOxvkp5OnM72iDUyTYYVOCQtHdS92MhA09oeE1VUbUG9SMkvNSOkAX3p9bLrrDE6SYIYkGQ4yMRdMhR90VQpqLVNGgNfNTHW8UpWlNz+mVcGb5DHgpHDTmlKe52g7L0oA8BVAFCVlT7/3aY7qRpuGIcd+MYPgPbBYy8j2pboWLUtzQNsTDgfHHJQkAEhqEg3J/pKiedHgA/wX61bg4Lu4PwANjTV7buipvfzt784msh+kGHhha/qAFdI0c32/DiAFsR/JP8BUEsDBBQAAgAIACNcg0XaakCIRQQAAAsUAAAmAAAAdW5pdmVyc2FsL2h0bWxfcHVibGlzaGluZ19zZXR0aW5ncy54bWzVWNty4jgQfc9XqLw1j4Nzv5VJiiROhRpiWHB2ZmprKyVsgbWRJa8kwzBP+zX7YfMl07ISCCEQsTXJ7lQeCO0+py9qdTcOTr/kDI2IVFTwurdV2/QQ4YlIKR/WvZv48v2hh5TGPMVMcFL3uPDQ6clGUJR9RlXWI1qDqkJAw9VxoetepnVx7Pvj8bhGVSHNU8FKDfyqlojcLyRRhGsi/YLhCXzoSUGUd7KxgVBgRdciLRlBNAUXODXeYXalc+b5VquPk7uhFCVPzwUTEslhv+79ctgwfw86lumC5oSb2NQJCI1YH+M0pcYdzHr0K0EZocMM/D7Y9dCYpjqrezub24YG1P1FmorcxoANzbmAYLi+58+JxinW2H61BjX5otWDwIrSCcc5TWJ4gkz8de8ivu21mhfhbdSOw97tVXzdsj6sAYrDT/EaoLgZt8J19F3pO92wF0Zx2L09a7bXRLg7NcOE141ma03Mx/Cs14zXtRQ1rteFdK7akRvm6nMn7Laa0YfbuN1uxc3ODAWFOFdHgT9faAEUpChlQqZ1FuiszPscUwZ39En1KaLhljMshyQWlxSKf4CZIh76syDDX0vMqJ5AM9iEZnBHSNFQBUl011R73dOyJN6MzhKCY3AFpldp72h6lQ4O50L3rfVZWM96GUx7RCcTWryx91ube1P3j3ZXu7/E0WBEUyIiLGXVIhYDeNGF7Vk32trZ31/txRJrAdYaJxm0LkhtlaPAfyx6UBsIPlch5jvqC5ZOMzuAYmWQ1IakmHmIakhyMn2qzVHoS8qgjA12qzbgeiHLSYalmivFaT5MI01Ofo+EJuoPG54VLVMNc6gYF8WPpK+oJi6qZ1Q4MYqSpWgiSsToHUFaICiBMof/MoIezwU0kCKvpAwrjRSDQ0IjSsYkPXUx9BlM5CUgYWgWjGhr4a+SfkV9MhASeAkewXgFOVWWv7YWcYGVmpHiBx/f2W7fjC7CT+9MgDgdYZ6sSQ6FRvJCvwY/hti5ABOMCcjmIwrITIJLRarzSWlaqbmE6Ww7w6Pq0M1BVqRw3BT8sZzwIIELQHlJXAkTzJHgbIJwAt1bmRIaUVEqkNhisdTqXzlooYjyytUhrFJgTKZEurBtbm3v7O7tHxweHdf8b3//834l6H6idRg21uxIO1+6abihnuwbL4CWbh3OuHXdXLGBOCOf2UOcsU+3EWfgwk7yAnLFZrKAvRQyN5c/XTjP55fU+4G2OB4C3wyT5+dSNcffZiz1wkb3/ApB7m5ace/Y5eZEAkEKkgyu3sD8SnHEVGPcRbd9E8NhhE60JucuilAcvzkRwvE59SI3s1HbKeAPLlpdO4g7j4aw00THksMY/SlUI5j4Q7tewMxnNIflJv0pmvmyy/+ac+DV+uOb9LjVu7ftgD+qxxEskwzK4tVK6b+fCj80Yf+nHNhv0xcDc28Cpr9Q519VbYB8/gXeycZ3UEsDBBQAAgAIACNcg0UUl4q1mgEAABoGAAAfAAAAdW5pdmVyc2FsL2h0bWxfc2tpbl9zZXR0aW5ncy5qc42UTW/CMAyG7/yKKrtOiH2W7YYGkyZxmDRu0w6hmFKRJlGSdnSI/7465aNpUyC+0Jenr2NX9rYXlIdEJHgNtva3ff50n60GqBmVwa2rsw49RZ1olixglqTAEg6kgeSHV4/y7kT4jAm3pvPiC211zY8I/GdJma7j0mOhPJr2aLlH+/VoG1/iP6eyfVVVRbU2zzNjBO9Hghvgps+FSqllyM27PfUCG7DIQV1AlzQCxzS0p4s8OT6FGHUuEqmkvJiKWPTnNFrHSmR80ZV/VUhQ5QdfV8DgJXybOHYs0ebDQNpMPBlidJNSgdawz/s8wfDCjM6B1XwH9pxBHeN2QQ06T3RiDvToDqNOSxpDq0vDEYaL8dKr1c0Qo80Z2JiKeLjHcAhGC1Atq/EjhgMKmckrPqBUIsaOtNB2z48oE3SR8HifeoDh5fCyaNvVvVOh9vpj4oyQaIzQyjORadfiuGLqjXdwdSPr1DfzzCdynyg8ieW5FeRcxjS3CD5/B4QaQ6NVWi6HcjGWXaBqDWomBCtv/3Nhr+bHa1apert/UEsDBBQAAgAIACNcg0U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jXINFlBOzImkAAABuAAAAHAAAAHVuaXZlcnNhbC9sb2NhbF9zZXR0aW5ncy54bWwNzDEOgzAMQNGdU1jeKe3WgcDGVpbSA1jERZEcG5GA4PZk+8PTb/szChy8pWDq8PV4IrDO5oMuDn/TUL8RUib1JKbsUA2h76pWbCb5cs4FJliFLt4mjiUyjxSLHHYRqOFTXv/AHpuuugFQSwMEFAACAAgAg5n1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1yDR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jXINFx7KmUwklAABEUgAAFwAAAHVuaXZlcnNhbC91bml2ZXJzYWwucG5n7XwPWJL3+rc7ndV2ZtrWH1EU5tqyU04iFUsRttW01srV+qOpUJFSKSqZioKwnc7RSpBVm1SmbHP9W6WlSyhR2lBYobL+SQjC5EmpQOmRBJR/L+jZtE57r/O+5/e7rvd3vXpdXlwPz/dz3/f3/t73/f3cz8PzHPxkXfzMvwT8xcvLa+bqVSs3eHm9nOXlNa3olenub2A1v5xzf7yUuyH+A6/azsBH7oM/E99f+76X12X2a/btL7uPX81ZlZTr5eUj8vy/JMk+u9PLa71i9cr3N1JwAz3Gsj5Lkgt0rnW+5Hzpg8GFu2YZf1bPTsrevWou4/QPL6eRXj90/tTcjxbtOZf844YU1q/sjaEbObffWNsNJZEu7P5obUDl1uUaY6SiYFSdUDuSEq7rVjjadejqJ9vSdSfDde2GzhjD4pAQY/THzaAYWlpXPJBRimCMSIktT/6B8PL85bws9oFWZmY25Gb78lwg3HVYDfF8/9l5P+jAw0x+8fC9LXcW/8nz1ZOHrZupKFXLSH/lo7ljYMrTHQ3FWwT0D/KDx47ZuMxGY1HvP/xuv/bSxPn8l8ZPsnvneT63Ebx5Y19ACXyPh7zuQ0Tvej6viyFZY0NR4pzX3B+/PNWWIWA4twUifZ2Q/sV3y17TfnygITgmPOyn8QFP2hB08El/Zbaam/H2o9I2xSziyvz8jePyZ2pGOgsGEyKOPO3UMn/uLD80pv7r9498X99Qs2NM9a4vvvveYDg7rjbg7XOLYmIWlSR7Zj999fc3pyD/b0D2xRYNXJH7FAyqlqMdT+8Qq2lDN0SzE9CX/woeEwNlkgB2km3hhFCSEPJetlpwvPxU8jy2gtLEnhD7i7kpT785mombAd7Pc0gndCuzyxBlOevB++xHgz1NFs2deZMMUyKgK+uOSufVDCB5d+59VRU0dyxe39vfqNn7SnNW2B0ICUGNSSUpFOuRKk+mROyydcx/aOisiimlWgZ7hF2A/hQHF00NVRC8/UgwEiI3JrX4mdGE/syMNDYy5bu+XdRbyke3vnxGyS+BjZvNkBWbUN24B/lF+9KI8W3j8f/1AId1YrsHeSFPvQv6Q9XkqUrjOi5dqZdAOjNIP8zsXjdZX1pN+v2tbmOS7v0RqCJ15x+Bcv2CSPsbP53Is2664qy/x0LRw6U1pF/yn3VdpKjrJoxwICymezrpzMSi/uCoXx+eedGALCHEKb8emDxhPGpPycWvYsU+LxyfvyvmBQ64vEL518khkHnXO3kxlRn0wikYXmwj3x0bo+ChF05txb52yvkXWrnkmuGPzhQcBze/0Kztig8lyS/2xoUyJu/FftdtYv3BmYyLf3Rmk+6Pzvj9FZp95ZmlT/Y5IaqKKRjEA2CBO2qfIkvKGgOfG1Mpadc/XNoBXHzWSaZXioJSG5HqPc8sTYGpv6OA+Y38Q7SZcOh5TxC5xaigD+v2UwzXnJNBlu6MuqAsFf+wT407fZfDmmoZE+Y/LJoz7WG4DH3U57vkOex7u5q4/x+Uv6dPikb6OL7uJaGWfvrwihwXY9sKkLr46GsPh59JXpFeQeTGosHW2cYcQMwSrUE073NtVS6CmUQLp8tDuLShHF1nlQ1eeInPPcOljxoc1uqTUZ1iCbCXdH6yvgDRQIr3CWSi+OzVNlj/qiJ910VRR2WU0fX4xx2CFndJU9gyZPxIVVbDZNTNEuXDER0Xa6Og9SjcuuDp7dbEFAbaFKEW15Xy1QvjOvkd/MzlRZ2ctnCcTirRBXAkjnKtHOSL8769InndMhsv4mcmpczjZresncPNhdVyuAXOkwA18lDdOy2nySMQRrxJPk9s+dSXN1nvod4l0CxCJpMtOQvRKs4EVx+EruiDoLM1LcXm5eI+wmcs4mWMqT2cyGERjeXSHXeZeEka2UbB1sYckkG1prY87RBSXS6BZhO8LsLiVQX2aHWnBenHjsyK8ZO1smTLD9kg0zLQFeRKMpc8snCQmALjhoRBEZJZ7Ay0mE+jOcC8h70VExUAhkPCyoP3zSNoKa9+DgkFok3h6wivBHHYYoh/27CEEtAmAUytEm2urGYXTc13QuIkgH9bHuCMI4+cLQokFzLPZLStCuL5syTLGM0moLL0wcI4hXuzs+xpQWMYqgUY41DGQe3lMOxp+qTk6J1bs92bhQzs1AIEShDhgYq/NiX7wEuRmHltSshiQHEGmRKG3eJ9zEQCroGoQ1LJKrchEh2rX7L3sASJMRayvslH6yNhRhrjFuVjwk4cCjPPMtcoY4e0dJFtBnCnBj88ac/0rUNG1H41swzUUxbo0Z+UQGLjCV4svTh8K2Biyq4IUg9Iv+XTBPC2NNMX0diKx+SUnXxWPyfugLIdHx8Bu0OxS8USbYs4nM7Z8TRShbk2OZQXx7XuiWgvaYOEcIB0Afq9A5/vXb5OvM1f1hIkS6zCl7x5iAOFyCgsKSJaVRtb/vBbEUlloXSRBKko2KfomIIRq0Q+p41wHJ8ffEjZSjjAQ/og8NeCm1ijk4pNqfyyG5ZFL/ycEsOuJCso0zPmIPBLpt+FfArIyc0LS6R8p3XYiq7h9+zls74p8P5WN64qArdjO11VM5IrfhKgda5QhYWx3XFM6SejputBK5Db2gfktj2MYWS7s2KywyBrdesjFot/MUQjUe7J7GCe5I4E8A4SD5dLdduXijsg4e7IbEYK4sh4Ux1g6iTsYX5LrgIvdLvTg1fJaN5Ma7EKpMRp8SbCVoyzz7KkNkqsmsVpI8WRseAyoN7a3fBNomOKRU5B/n1I77AcL8R2rLodUxb+1u9DSvzwNPDJfrj9V+fK+auxoZ0ly+ZPSPa0eD7ZAlDsOBd3xIdI/ODkTMVx8utjUK/PWOMFySuT+X/Y8HldQv6bInYVgW1+vnUto4895mNXbTj5MnlBq+KLKn+/7eMDrFo/IYVi6ogyyiKPPBVpMw9Mnp2RpouxhASsLiKS43b+XhDeXL1popyu2rBpguIc2TiJ9r+9Ke3fgPTg6CN9omaqpbPVllvXbO5WSPBFj065t9/zfRJgwBp4nO/kc/uK21l6doUQVlXQ3N7tWH1mw4QESb57uxYdTcAUUrQHQ2A5NvOATU7JmMVix7rbIAt2aLOULVGO5Ia2DXOLzYoGCzBQ6BYmrjOqm6mu+dl56uGlGZaQqo8mLAz8lNmI3CPOgYr6l5SokF/i9vHdCBnZTRcapFk914bNEm1SHYjCwLJli8N8a9y1PQW80HOrUA61RJVJFlUVTchKaYSsl7xns5tkGtfD5LY6AEC2xPkFZenEDdmc/buZZ0GQQsWRCyEsfOnI8eu61IQNuInJcUhoZT6zQSoOT5fou8Q2NpUfxN4twA0UystsKUd2jq0i5UGYEvJJw63IE6XyL1ItAnb8FqSqnPgnti3GWOS/enwx4wfrUyW9qKL+48RONXx+Vn4zeIx4ZFwNW5UGFemGGNa5bXUSvUZsQ9LEtmRIliTDVM5Zu8xYdESdNMnhEWJZMi+rx/Xz2HRMb8bE3aJ0KG/xcaifcPdyoCzZ+tSE2/snVj/nY+RP5cQutaDQlJnJ4oF6qxV9uzwY1Woz1TVw3jpbovxYtSBACHuXEcSSHE9FhGN4+25OgmeCG14xvRIT19knDVkpvRUpvpP5AyvLQ1wK+8Goax6mJQknV+6yF/1gz5tjoboXFMhdcyblPwrM/+GQC8MOI8P1ZCCbYXvy+HwdzGnCumbfP25VlHNBaxJ+8USSX3HqhU79kx4j3TJ2jch14LvYuVglGA7D6jMmpF/ajJ6fcNt5nt7V8HuBS5TmLK6KG5fDSvq/PCAJjcVGqucSQJBTi3BqSdyRdqIPQvDkJ0fGXf+xyodKv1gaqaI79HiGEggdxMaF7UY4LAyXpbcG7njYax5QnsPaGrBNjI7hcSdBGzYT+azPn8JdIFwmroFU7HjvEA9svy5Z750CJmov/lCqJYbSa7WyYR3GcnWG89RK+3I2sUecJou1qBzsau5YPd1G6HrszUP+Is6J8AM2eK9mA8d5+JGbWzpLCLsRLO4ZU4mi8P5Fev9knXIFk6gKK2PL6pr992/w/mT7yImT4IUfyUnHJGf4obXYLGxY2eVFcUCfrgwvKRYO3Vz8SHe0NlmGsRkUQuYx7u6mUCcT/yCJ95uHztuYSghTO1Ao2uDdhMSwgiNr4aLHC6vfhWjryT3raWqIezUOvY8qUUHOudkVCI5ojzeuTwnByPlCa94XtRmgzvYWowSxN3YsZK6LL9zzz6oZicziTMvy/p6ssJ9oIDvAob+AmYq+Ne+2PoyufgcKZNqLVBhMgUoG2VNjDQSShG7Whw2QrfyyNmPcrqDk8zGqOODUazt2soiCcuLdThk9aEfKiRmnIVt0UsJnAW7GSKf/9e8ULKZiLpClyqejsmktplpEaqlWlm2/iqOe+zuIWNXP2H04bSyW7h+7Uh6URZhTxV0dE4AgzGo7FoG7vQ2FrUGVnLMmMhOAU37fQr6v2L8pxSUgL8qCzwdTvFvvHXuHdNWqgGDjk0ATUtwzgt+68/eIIZQqIYd27EqdN/825HgFImPW/E+91yOt6SsyUlDVLKjbKHpYWJmeqXX3GGJdankyCNHZOLUEwrEgRlc88q5Y9knKPG2RqU/62/p2uXkw8zvkBbHUr/XnAE9JDt8DDGdIjs3pXx9VC+XBZW8weWQlsr1z/uDC6tgYsRrZXS7jBeZJdJWlFygXFLqT2X5ytn6jDPclbBNIXEqvEL/XlE4SRI7lbGb7VomPm4GzwHwYq0J2qWrGmcI3WVozUA/5hNAeJNOy9J112VDW+jx3a2Nxr7YDCYkHl4nPuhu0q/ZEWssIUqJLLG+6Pe8Q9gxIzD2AlYLhS13eJSZx8m9rn2fIWbwb2tYg0oH59AW2k7/F+VLVR3IhUl0d1f2fpvMfHOjvbcHH0ixNmmbX4tXUULoYIBZfnOBdXaNOi5Bh7Y8SFpoz0du4WiKa3iX/n0YlzxYBrCgfhkPOKLaKsHaRKNtlzobT+7bQX+b3a4nL6acBYgxdfH4Ckaj/agtuOXr47qellVHZf4qZiwXAhpbNE9U+o9hAgK8phW3Da5912FBm8rKZz41Nm+Z7KeGZmo0a9LL98MwQYJ0VhLvI+WG2YqKma2Ii2y9mql5FGor1yZodZzDD5xJOCY0G5dZJO8pXrJgfc5qyS5R3npe4RDVY2WuOuDixMYm2KvizvXm2dH7s2ucM+rNooMU/K+HOlOgp0VOi/23ReSVKtrsWEOulFc4BjXMgqJo6eJWHSMYJh370pS9xWAu1LWqX08JtZqgdqf16/+qix+d4WCPNhncN47ENduvmC/+qLN+QYzuYQNMaZB14Zx/+NAfxIbKxU/xroeJ11EqFRDabMMDnmgYRLRVl9FgRrbLwQpXReExGvfd85ShRFsek892VzyEXbRGO3mvg+QW9LXcyO0REdPiwr/NX3844GZjZ5e4s6oAictXCJiN/XQqM06bzh+N9zgEAmeumLnRxGniZn4muAMHgLCi3gDaoWFwn2Gs1ELHU/Ko+XVVdFKMlfvfkOnhTXLWN38MjlCjBjxV9b15dcGKGdIn4l4VqsWTHE29kifjhiIfaGjDaUz5ahzVRxZgj5xrntyZGT++DcHQcAkTO1pJULkjiioiWakocWYVX0Wm1YJ4v2UZWFn7NsgCj4HJttNvCSkommQsQQDrqL/grVyYV8cXQgr/15mui68gxvke+2oWOyYOs2DUnm5DIEn/hLyJ6VwG5OwnGDcyLgKn8cJRaVqKkGEwZMrFXTEs1ZCOH8w9Qv90JazfKLFEYGDvkEA8wS22FG1/gY+qXIpIZXBJW9k34dJmb7DG7IAR3C3Z9eVbDHAR7liw/SPZd0PzdKFUn/DWT/GgkttGAMtlMOhicjSeylOiPXhBZpEJ+VVsa8udyMF/Vj0beF4fnE66z8EQRybvJpP+1Ey/jr0tr6bA7C0UDhXhNTeO/hrJSFJhFCK1ixCbbwlFhyT6VbpKUGEMPQlTOImQK4Kzt+yCID5eI71OO/53SmCXgzuQBpyDihr2EB0FshmDdIGV3CSUQGN5LJFeB7WoKQ4UZRFBZSgoaANvSbqFh2EUvzgiKWW8fehn5ZbWFefsK8US5VGs2LQsQpXufruGrIRsIiW6TWgH/tlXRMDxNPTKcJRkGAOAa8nq5XqJj2SBpNaQDtyIxeOYPJsv8km4rJQXDQMNE1hP9EsvZF+Rml3/W1ZYXLEu4qvr0CwLCm3fmBbEaJRrYvXVyA1ZPDoFkWTpyqCemRE+JnhL9H4lGqurx2OFPsV85WxqyJ1eNrk8TYr/yQV9vaZWNTt6jhy+zi0ODCj8rPsgdvvIcMwcvJN+/avVnP3Pm7OjjLcIi668zsMd8MNeH53muleD+my7jBN5xb/Wa+tzbky5mSeaI1LyW4XfzH3/KHb3r0Ox+dHHCuGULxmjIldAJZxGWerjGZunUoKlB/8YgJVI0IEUIaXyqZbDXc6vcdHsNokf4wF7NcI6IwmXoXMroozMyVUuxzfkOu46i4hQGmoYBNzUooBXLr07kbvkNN/WVePOislTLoFnGnqYClAq386yg0NSvuO/PexWke19lN1ACOf5JOr1kl607o66qWWg4GFLNd6mHn7cqrVQJQWT3XMtzbcneNPMr0LuHv05QVRl/B/K+5GwTbUGGalAgFUt0siDCEL+DwojQJCzL5rNs/rKFsGkDNAekVieLweBTCpz0dnZxi7Ni4h5t7zHP1l7MUkKWIIYu3KOISSkI3NLtScwqMFTNR5fcHlHwgXpIGVDv+XXAABiphsPZetXVXJ0BhTwpdozdp06r4bP5a1XxKgzVgLwkTgMut9oInwXJ2TxQv7A2ahAxmOHNQzrFNgApJokJqr2Tkvyohzy66dZR5MYw7suVcwl6yDJCO1PJ6g0XawpTWIcjamdnAyjyyMISDV8IWaFjs4OjDinFDje/DJAfVLI6oVWElCq8ODgrSqzN5HfAqHMsVwTCkWvJ7z7nxsuiAUgwYml3elt4EuFXJhguVlAYu71PEd6skmJgvOOacjc/p/+0i+ZMQ94W/xpdfThmunZkFHA2yJCDCAzMiCA1/+sSI3eWc3z5q8gOA2MlCofbtvxsJ+vzfXOMEl0ZW4ZomkXQ25nKq55b4CRvcU3mvtR58oMSf8tyPANda4W19uUCzgq249rEz4NESP8sy0C9aIDy188g7xO+DBSnKbxi4u6B7fcWxsmRzjD83u0tmYLM9wXwNkiA5bKdgl6Rz6zXuYklXUzSmhU5UG4GjAAUAfpUH956dBfyLYl8mW+bicCU8AILeYmTyulOd/sg9eEh48S7rs5pWxKtxs8D0pgVyD0lkAgdJwlCIKU00l4tgWyQDPQT2zvhbFkUTp4/AunHSy4FcBm02hETS2tqZ0dmweFlkohaeLaEwOQBuWGSXyHHOVyifvKdEPfOp7fLbvwg+69J1uQCfnOBUe2wwAwCdobtOU3ujqzYnatGYYHTloAGWx2WfT03nw37/PYcqnphDEOVQy1+LiPyFb1m84CSWGOg5A9AdslslH26zqoGdimxulAsXZgpeC4OeoiqzUbh09triEb2ZRTd8eBoQnVzHaniuUX9vlRJ5BabPb+9aeCJ0A/2UJ+zmjpHRBKs/AmtKuHg6SOGvaS65xRtiVWpm6mWHH3XxQZLjRxH7chpAp9zVVCMKt01u94AIO967jsZGB/N209Kwfhe7cY9l3jl/lkAY8m8uvXQGoN96xVdMfparq7THUCy6/capf/irfPFnGcn1JFzPu05kd68rRVTg6YG/TcNasuR0h0mrMv0HPeb+iHHFGQKMgWZgkxBpiBTkCnIFGQKMgWZgkxBpiBTkCnIFOQ/guAYjmHbHebbzQ2TH3OheB4ywVp/9B17i8Bzz5Cc9sNRep+Iodkq7p63H+XkP/P4yX/BIy7/OxHGUa5rhDttbLjyv1DjsZoSZTbDpixNYIzeKfUtfrii1NJiaS49U120J1dLbgPKJP7sKFu0Z/Cv608UXMm8cy1MC5Ym0IeOcrrV2mvkSrLNkIv3A611e6mCpzk2VjYNeJIhNGc82t/zPUUA8hvqZnjQsH/U0foWVxa/sTM+Mxu8koY3hdbm9uS3lR3Q3CmjOTh5j3rNANxFGfXihcEKzMP7irWzucuOpjY+lQrt0rF3WBitVqxdhA2kGy10Y3s8dvRWQUrnvasFRrVSY5PR+sN9U1Cultbhfmk6SEXVWjqy6abPpWIJYtRWpOYeLiXD7w2r3dO7SK9KNQnX0yCuL6LNScMwj33sFehzT7bbHdnnMUOH2d/hLaG1R3vyfbUW83Ys+elt0UBeahtAJuIT4r23YYfmY/eiStI4iB4+GQiCl92KwsDmb7dehtsuN/CkenKklgrfT6LJGL1+9N4BECW+BVJfpw+FMIZUt2Kz/LKBRnIzOcl+9QAyIgxqlPE6djLiYOLiC6mIli6rHSQuD+NmWy6lDIcPA7n4BzlPl3mejAnUvoriZfV85PLhhSjkGGlWQwhItS/hfuz2HIr6ifxD83Dg4pJayC9akvd2RV46cjStZitatBcm1eamPjDd8tNYCv/MIlaKE6FGhKQD8giwLFKzLxfbq1m9BSkIJ5pJ3CaZFY2NMccznsbfAQuWGWU/X7a8jhdRGANFYCQbK9sSqcIcIj7GP/jdaXb5YYWmx7zA1k1UkMwL6HUNdQ5IiXI+y/Wd/dsVGd4MkzUfJuMX79Nado5Q/aYRBak+j0EnBZXJPE9YxnppX0oIE+uLPBTGjYUKcbbm2HGdRgn3zuMiwvUqrPlSal/DmlI+29BCHNe5VWDebbY0xt5scSblVzYfFLKxF+RNkSoU6/V3mzLnyXad5ILHDl7OQZ8/ep7jULN685fvENukYDhT7wvkpsvrSm6ZnMx9RuBb+XkYPt5sosytt1Wn8a7+RVEsq1em/MPQ4s4myj4ttlJj0neHpWn2u/XEHuJ8/HOLU7r0n3oaAzvTkV1tfXHK+MW2ZupJEck8sr/XrJ0s6qSca7/B/U4uPPBPkWY7Fri5c0xe8+iDEOxxum+YKEcZEfeDoT7YabKYamfXkASNu8zdp1MuUq7uLwzl4gEUBoPzCW6vI8eU6dmcgFeAYSJAAHJnZtSRm8zE76hwv2Y1AMtyPWQ7Hz75B4LW++T2GkRQ7OZ0S6w0K3d8bjceMxuDm7I9acjScRkYR1N3dZqm1DMvm12H5dLhYY8vz+RJw4qS4t2pl7qTz1qfL1gwuIH5OcD4S2TojMjaOBqXcD1QGAVSkWIFJA6wvFMyjKxlB0epyz/PbVlLqy6cxbq8r6VjL7pqEyOu/Crbmlt4XDLEL1FqHD2aWJpDjxe67jg3M4a3ML7C8Y70WEKb1vYJJG+kwX3HvBUaY6YukQ5CPW+isXiqyGG7a23jAhuuvV5pSLL7H8C+prBo3/LmrUX+jfW+AS11fVwMQRy+tLEYA6u24iRrXv878m65dEdoEKetIUUi0bmWKyB5kuF+TROyXiwBBroXBgiNConIHV/cXOaPfoWhGQB5i9kE0XpRh+9tMbq+g3eqZdVk27mE4seGequ1G2sd897yBFUCumJhk13ALnWHoYJU4Xm3DrEmP7+n7Oa4wX515BOO2IG3tAfRa0D8uXIpYDSa0sCCfo3LoWFINME6fbvW2AXk7nSdItJq+aHqMMT5nZoy9wp8hK6wBujYLAkEH2+Pbim35i0IYxvxAiwDvoKmtlIyvUykivIRnHeVJ8r/tCXMVuhNgLC0b7bXzta+M6cfY7kqO1WTnq9p6BuWzZ6x1/tMzUg9qAdRRz0u7ljY0rgeXXLlm2tHeqLc679lMU4ZYYvp/rBKDkEAxgu6uQxGLSbBnooOgzOMqc7mXPuWy4Q5zUyDDSnN+tS/A9id+YpJ0l+8PSkFBv0gwhUbE6faRcN2bVWGhmnv/24SkwFFHbq8tKkzByfdH95kVNB6Tl2pkFdq0sdceFAsfHTSHTy+7QSJciwb+NH40duc20JualyEuHXW/gH7ZaSqkxFSfjjP7neRkMPqlzVEVC+LwFZGZkHbNB/q9LiN5tjjabxzTK0eCo/J5gdxiGKSVl8uJLJ7i5Z/wjYauy2DEJA431Z9ATluVaDsW9b+AtKxQNf0zDkzMgIbFcIR6SC1UeDMvEguNP/TRUPYhIMMKASfscz8zux623T3VveY9mA+fLWLnu9/a29EoOxvLEtDL8re4w5lhURyzP8iiw0knTWtionT9mnWIxbZqt1BurFfLKe150DFFnIKYyTW210txVyWgVrv3pZTrhp05DmubTfC4P0cnwNdzot494IZUKKtwJCBtKDJ6A6Ej+0rnt6/hdppmene0+/dcGblJ62390RNb10yXUHZkZCC8S1Dokv68sS6GyckN8HQHrBAhszE3WOMHO85/UabPID9bksL5S15oWigvs8aLX68iz7daPi+RPlFcUIXJGuL3SZ02TxPmBEZb6aDl/mhTTOfrFPIgIU2XnIDnyY4YF3YhPt5kFrRk56YkVLd3LFzrIKsJ09Pg8smW6WLdEq2EhIDazLm7E+3cy6aNP4SCeGzkx2y00H7swUsZdw9qX/tjZYQ9wS/WgizWK8BenQ2v0rYeYlWf9/+xqvkEZpiG9/hqkh9Wl9u0N9oXQhlJGarBYUUl03DsF6fgXnymUWgiy3l2q5yY5rKX/Lb47ZzV+GBaqJd9PbNsPGC4Z3Bkjbwjo9lZNhbzl5/12dJmNcsAmJf+rixhUaqptLpMCz9dsSfRzgZKL60rPqVyLj2Pk1dzR5aoOw9ljCjnLMaMg1E1htvuMvROwF4iZvHAPJbVjUTL+NJ2xFKSEedMYZpNIpgWYAszhybROCnWrt4LXnWNry9rYGMcn5drRPBnU8UeR42ZMh9KfsGHSb5pkjNOHEpwpnLolSmwsZywL9rKy6bXnnD4+HTS50/vt4BkAQsPKIO/s+YQ1tUuY80srD5W6EzOSIShEEs376XFnrtZ+sybK7lW0Y8NmE8A1YC+mNcJDQ1nR/kmv+EP4hORHC98zaJSHbFzy0hGd6810Bmd4HQ1vMosfKgXkyql70seMedDTPSI1yiBbOxGTUGTcnMMSfuFAsvBnZwWHj2b57c4axuw6Zo5QA8UTHcMGbZHjcvhH/kKs9ff6t717GZPCDN51tkehxYILamrAHyt6PvoK49ZMylVo8XjYP9EnT2n6W9+c6AUkg6YJutKZtllJDE8mba3+5v8uaBxLds9I3evKNUy2BV859/QrfjWmX2dlmg0y5z2Z8gXEOIlHDG6BlGkfkI5CTCh2/Q9S2t50qWuJKbTWKl1R8K7BSkUj9/OmZw5+wZw3yNYciEGXfz1bOFgippbeV4udMrNU7zLVdu3az9vd2fBTAS2PpWja+OLZnlD4czhOUWWbgmrKQdBJF7YIttdE8aa8nvCuHgkVdBEMxU8Gm0mWvIVdbqVps0ZD9LNlspst63OvPjDcHO0FbuQYNtPVK1TsuInle3O4ZdH0zPdTmNLufHAqHAzqPreT5CECo87LM/E4/aPPT1Pycyq7QXEl9j5aWA4SimvNq/TZZsLiwZm01Xa29AaV5+0pfF6PH08webkypSEWObd62a0/L01FPjbiqnGJHuJlyDJq6LNtrMPyBBqTA+Cnm4bcTdJzQQFR01maGg9BsEBoUPqR6038E67hj5MPkK1MbfjQh2ktSUd6tNh8gFdp1vxjMc6O5eAyxN3jG2t8UDd7jOfaMFV2KlLb7ujKaaQTYD7cCkfNmbvxcQs2ZMV3wxs3h7YTPXepC7qk5iTlvxju9NOi5svq3wZFt4MoA/0I6omtVWB2DX8h8yvj88VnM3jRWa/rc6oaQaw6iieJrnbXOqa3mLHbZu3Djlai5y5y/16Zq3vUuUB3vNEZPkCia4mttntR/ka9zeQUdrrOKorXUF1J7fONbNLS1HxjhWzA3comDcmr3Ln7ZJ+vWUc3/XvwtdVPiJ2bTXn62FbyDD3fLQPh5+dIXCumMwkqhfFjs8k31qN8nO4F1p/lkhcHdhuu0mFRp7h0YQO9Rmk0oBxjrzoDvRPkd+oZ//m0DwRJhC9kC077CcBY4zd1ibZhrvzXGO3L/dWWx39xM1lNP3N/F/bpBhbApZNWujdHvjUAPW1lCKdQLYdfHvNw5wnY+4auSGoa/xo6fwHzFwYcD3rjtfWFWTjOVYEY0NQtHAh4LTGeY8mTZaQbK8RWc31NkSObCsOr0wmP+w23FeOHq+1FNPH733WzmwfyJolG6yr1iE0aXhosSAp70j8x+HgOgsP4XabG8HzlPeuHeqVKm3lhqWavie9wgS6/JslcKRykefxNCsIjimaV1KVNbR4jBPdwfRHkRRA7MR15oH8gTldY8WVa/0tCUp98Lban9CyjBlwSicEeWcDVKaAkkMXQFdZ8AGs6XMRg845W5e970wbb1SeY7h4JDv5lAXeZ4IEtnczZqIBY2CzYKXSeuVY53rPv8/6nUL5Z7O9elYw+sFa76fqfE8N45tnjV2Oh6BUhY43GwMXzTpzYXRdhdaP9Ya/wqWXURFQ7Nq3HzNtbbulbHG+l4ZK/+pOQfq+HUGdpnA8xZE1vhbEK07jrJI5tIgH5fvy29OO2RWPFnk+X71h+tW1n6w7W//C1BLAwQUAAIACAAjXINFOp3ncEsAAABrAAAAGwAAAHVuaXZlcnNhbC91bml2ZXJzYWwucG5nLnhtbLOxr8jNUShLLSrOzM+zVTLUM1Cyt+PlsikoSi3LTC1XqACKAQUhQEmhEsg1QnDLM1NKMoBCBhYWCMGM1Mz0jBJbJQtDM7igPtBMAFBLAQIAABQAAgAIACNcg0Xpbttk5AMAAHQOAAAdAAAAAAAAAAEAAAAAAAAAAAB1bml2ZXJzYWwvY29tbW9uX21lc3NhZ2VzLmxuZ1BLAQIAABQAAgAIACNcg0WDj7/ycgQAAPoUAAAnAAAAAAAAAAEAAAAAAB8EAAB1bml2ZXJzYWwvZmxhc2hfcHVibGlzaGluZ19zZXR0aW5ncy54bWxQSwECAAAUAAIACAAjXINFBNhid7sCAABPCgAAIQAAAAAAAAABAAAAAADWCAAAdW5pdmVyc2FsL2ZsYXNoX3NraW5fc2V0dGluZ3MueG1sUEsBAgAAFAACAAgAI1yDRdpqQIhFBAAACxQAACYAAAAAAAAAAQAAAAAA0AsAAHVuaXZlcnNhbC9odG1sX3B1Ymxpc2hpbmdfc2V0dGluZ3MueG1sUEsBAgAAFAACAAgAI1yDRRSXirWaAQAAGgYAAB8AAAAAAAAAAQAAAAAAWRAAAHVuaXZlcnNhbC9odG1sX3NraW5fc2V0dGluZ3MuanNQSwECAAAUAAIACAAjXINFGtrqO6oAAAAfAQAAGgAAAAAAAAABAAAAAAAwEgAAdW5pdmVyc2FsL2kxOG5fcHJlc2V0cy54bWxQSwECAAAUAAIACAAjXINFlBOzImkAAABuAAAAHAAAAAAAAAABAAAAAAASEwAAdW5pdmVyc2FsL2xvY2FsX3NldHRpbmdzLnhtbFBLAQIAABQAAgAIAIOZ9UTOggk37AIAAIgIAAAUAAAAAAAAAAEAAAAAALUTAAB1bml2ZXJzYWwvcGxheWVyLnhtbFBLAQIAABQAAgAIACNcg0U129mtaAEAAPMCAAApAAAAAAAAAAEAAAAAANMWAAB1bml2ZXJzYWwvc2tpbl9jdXN0b21pemF0aW9uX3NldHRpbmdzLnhtbFBLAQIAABQAAgAIACNcg0XHsqZTCSUAAERSAAAXAAAAAAAAAAAAAAAAAIIYAAB1bml2ZXJzYWwvdW5pdmVyc2FsLnBuZ1BLAQIAABQAAgAIACNcg0U6nedwSwAAAGsAAAAbAAAAAAAAAAEAAAAAAMA9AAB1bml2ZXJzYWwvdW5pdmVyc2FsLnBuZy54bWxQSwUGAAAAAAsACwBJAwAARD4AAAAA"/>
  <p:tag name="ISPRING_RESOURCE_FOLDER" val="D:\RSWLecture\romi-rm\romi-rm-01-pengantar-july2014\"/>
  <p:tag name="ISPRING_PRESENTATION_PATH" val="D:\RSWLecture\romi-rm\romi-rm-01-pengantar-july2014.pptx"/>
  <p:tag name="ISPRING_PROJECT_FOLDER_UPDATED" val="1"/>
  <p:tag name="ISPRING_PRESENTATION_INFO" val="&lt;?xml version=&quot;1.0&quot; encoding=&quot;UTF-8&quot; standalone=&quot;no&quot; ?&gt;&#10;&lt;presentation&gt;&#10;&#10;  &lt;slides&gt;&#10;    &lt;slide duration=&quot;6199&quot; id=&quot;{77FC58E4-032A-46D5-B721-412C2D1F9127}&quot; pptId=&quot;2075&quot; transitionDuration=&quot;0&quot;/&gt;&#10;    &lt;slide duration=&quot;2939&quot; id=&quot;{C9F4E524-08CE-43E8-95C9-AD934404FD8E}&quot; pptId=&quot;2412&quot; transitionDuration=&quot;0&quot;/&gt;&#10;    &lt;slide duration=&quot;19026&quot; id=&quot;{EBDB7533-9CC7-4B81-8560-5D33E62DE4D6}&quot; pptId=&quot;2413&quot; transitionDuration=&quot;0&quot;/&gt;&#10;    &lt;slide duration=&quot;12031&quot; id=&quot;{1E3B3EED-33B5-4CB0-B206-E29DBFEDB63E}&quot; pptId=&quot;2091&quot; transitionDuration=&quot;0&quot;/&gt;&#10;    &lt;slide duration=&quot;6466&quot; id=&quot;{475B5CCE-EA69-4D54-A462-1A4E5EAD6E16}&quot; pptId=&quot;2363&quot; transitionDuration=&quot;0&quot;/&gt;&#10;    &lt;slide duration=&quot;13523&quot; id=&quot;{D6F19401-511B-44C0-8A60-0ECDB7572D4B}&quot; pptId=&quot;2421&quot; transitionDuration=&quot;0&quot;/&gt;&#10;    &lt;slide duration=&quot;1375&quot; id=&quot;{4BEB0920-B3F8-45BC-A7BB-03E6DF67FF1D}&quot; pptId=&quot;2414&quot; transitionDuration=&quot;0&quot;/&gt;&#10;    &lt;slide duration=&quot;1374&quot; id=&quot;{15F38E9C-5375-43C2-B478-D1768BAEF1FD}&quot; pptId=&quot;2415&quot; transitionDuration=&quot;0&quot;/&gt;&#10;    &lt;slide duration=&quot;47867&quot; id=&quot;{D993E9AD-6D7D-4B50-89B1-8BACACFD811E}&quot; pptId=&quot;1625&quot; transitionDuration=&quot;0&quot;/&gt;&#10;    &lt;slide duration=&quot;49540&quot; id=&quot;{B802034E-ADBF-462B-9B3A-B74F791DF343}&quot; pptId=&quot;2226&quot; transitionDuration=&quot;0&quot;/&gt;&#10;    &lt;slide duration=&quot;22795&quot; id=&quot;{223F1E19-30D7-487C-AC10-E2B7A1152A03}&quot; pptId=&quot;2266&quot; transitionDuration=&quot;0&quot;/&gt;&#10;    &lt;slide duration=&quot;5000&quot; id=&quot;{6E6CB1F0-67C4-4255-88CC-82F4B197C96C}&quot; pptId=&quot;1816&quot; transitionDuration=&quot;0&quot;/&gt;&#10;    &lt;slide duration=&quot;5000&quot; id=&quot;{0523A319-39A8-40A7-B036-2557866DEDED}&quot; pptId=&quot;1638&quot; transitionDuration=&quot;0&quot;/&gt;&#10;    &lt;slide duration=&quot;5000&quot; id=&quot;{B2098AA8-F537-4332-B92F-58230C741C21}&quot; pptId=&quot;2286&quot; transitionDuration=&quot;0&quot;/&gt;&#10;    &lt;slide duration=&quot;5000&quot; id=&quot;{A71C0FA3-99EC-4EF5-8FBA-890E7C13F903}&quot; pptId=&quot;2416&quot; transitionDuration=&quot;0&quot;/&gt;&#10;    &lt;slide duration=&quot;5000&quot; id=&quot;{948751CF-D70D-4677-B182-3DAA393B6846}&quot; pptId=&quot;2227&quot; transitionDuration=&quot;0&quot;/&gt;&#10;    &lt;slide duration=&quot;5000&quot; id=&quot;{5395AD2D-157C-4E89-8EAA-B6AC6E321139}&quot; pptId=&quot;2235&quot; transitionDuration=&quot;0&quot;/&gt;&#10;    &lt;slide duration=&quot;5000&quot; id=&quot;{20040398-AD81-41AD-B36F-CC5E88331123}&quot; pptId=&quot;2236&quot; transitionDuration=&quot;0&quot;/&gt;&#10;    &lt;slide duration=&quot;5000&quot; id=&quot;{06D61FA4-DA1C-45D8-890C-77C35A80B790}&quot; pptId=&quot;2237&quot; transitionDuration=&quot;0&quot;/&gt;&#10;    &lt;slide duration=&quot;5000&quot; id=&quot;{7C5428E5-96D9-4871-A869-1D371CAA6EE9}&quot; pptId=&quot;2238&quot; transitionDuration=&quot;0&quot;/&gt;&#10;    &lt;slide duration=&quot;11001&quot; id=&quot;{CCD5C5C7-09AA-41D8-BEAB-EBC485C874E0}&quot; pptId=&quot;2229&quot; transitionDuration=&quot;0&quot;/&gt;&#10;    &lt;slide duration=&quot;5000&quot; id=&quot;{3908B5A7-6CF1-47B8-8C31-7C5D63657E81}&quot; pptId=&quot;2021&quot; transitionDuration=&quot;0&quot;/&gt;&#10;    &lt;slide duration=&quot;5000&quot; id=&quot;{232850D1-D650-44CA-905A-63D880AAE08F}&quot; pptId=&quot;2417&quot; transitionDuration=&quot;0&quot;/&gt;&#10;    &lt;slide duration=&quot;5001&quot; id=&quot;{EC0ABB6B-0403-4ECD-A984-CF47A9FD5399}&quot; pptId=&quot;2283&quot; transitionDuration=&quot;0&quot;/&gt;&#10;    &lt;slide duration=&quot;5000&quot; id=&quot;{F32BBAB6-8DFE-41FC-B124-26D6EAD93329}&quot; pptId=&quot;2284&quot; transitionDuration=&quot;0&quot;/&gt;&#10;    &lt;slide duration=&quot;5000&quot; id=&quot;{99FCC083-8082-403C-A239-D455DB33409F}&quot; pptId=&quot;2285&quot; transitionDuration=&quot;0&quot;/&gt;&#10;    &lt;slide duration=&quot;5000&quot; id=&quot;{2856F347-D57F-4E07-8845-A60FA8B93E9A}&quot; pptId=&quot;2418&quot; transitionDuration=&quot;0&quot;/&gt;&#10;    &lt;slide duration=&quot;5000&quot; id=&quot;{CE65C410-BD4A-45EC-B5B4-EEDBA2C58DB4}&quot; pptId=&quot;1819&quot; transitionDuration=&quot;0&quot;/&gt;&#10;    &lt;slide duration=&quot;5000&quot; id=&quot;{F18CB14F-2801-4D10-8634-FE5D1B036E37}&quot; pptId=&quot;2222&quot; transitionDuration=&quot;0&quot;/&gt;&#10;    &lt;slide duration=&quot;5000&quot; id=&quot;{11AF8E0E-879B-49CD-879E-5B098C88CC7F}&quot; pptId=&quot;1818&quot; transitionDuration=&quot;0&quot;/&gt;&#10;    &lt;slide duration=&quot;5000&quot; id=&quot;{76F72DFF-F37C-4471-9EC0-466AF1A4AA6C}&quot; pptId=&quot;2269&quot; transitionDuration=&quot;0&quot;/&gt;&#10;    &lt;slide duration=&quot;5000&quot; id=&quot;{C9A0B3C2-6012-448F-AB43-6D697703E634}&quot; pptId=&quot;2263&quot; transitionDuration=&quot;0&quot;/&gt;&#10;    &lt;slide duration=&quot;5000&quot; id=&quot;{8F56B51E-9EB6-4788-90AB-5421FF7DEC67}&quot; pptId=&quot;2264&quot; transitionDuration=&quot;0&quot;/&gt;&#10;    &lt;slide duration=&quot;5000&quot; id=&quot;{5D45BD2C-A463-43DA-96ED-E77E5A8AE5A8}&quot; pptId=&quot;2265&quot; transitionDuration=&quot;0&quot;/&gt;&#10;    &lt;slide duration=&quot;5000&quot; id=&quot;{5A8C0FAB-F012-427C-AE1F-55037FAB0F9B}&quot; pptId=&quot;1817&quot; transitionDuration=&quot;0&quot;/&gt;&#10;    &lt;slide duration=&quot;5000&quot; id=&quot;{81D42C5A-E303-42DE-8802-1F4139E4006D}&quot; pptId=&quot;1887&quot; transitionDuration=&quot;0&quot;/&gt;&#10;    &lt;slide duration=&quot;5000&quot; id=&quot;{4B52C2CC-7FD1-4A74-8916-37F9CBBFD3B7}&quot; pptId=&quot;2179&quot; transitionDuration=&quot;0&quot;/&gt;&#10;    &lt;slide duration=&quot;5000&quot; id=&quot;{76F44A1C-471F-49D8-966F-5371E57E498B}&quot; pptId=&quot;2239&quot; transitionDuration=&quot;0&quot;/&gt;&#10;    &lt;slide duration=&quot;5000&quot; id=&quot;{7EC2B198-8F67-4A5C-9C21-685D5AC342D2}&quot; pptId=&quot;2261&quot; transitionDuration=&quot;0&quot;/&gt;&#10;    &lt;slide duration=&quot;5000&quot; id=&quot;{4E7C09BE-69B6-4DF9-BD36-E3B57F339C88}&quot; pptId=&quot;1806&quot; transitionDuration=&quot;0&quot;/&gt;&#10;  &lt;/slides&gt;&#10;&#10;  &lt;narration&gt;&#10;    &lt;videoTracks&gt;&#10;      &lt;videoTrack duration=&quot;6245&quot; muted=&quot;false&quot; slideId=&quot;{77FC58E4-032A-46D5-B721-412C2D1F9127}&quot; startTime=&quot;0&quot; stepIndex=&quot;0&quot; volume=&quot;1&quot;&gt;&#10;        &lt;file modifyTime=&quot;2014-12-03T04:34:40&quot; size=&quot;5558431&quot;&gt;&#10;          &lt;path full=&quot;D:\RSWLecture\romi-rm\romi-rm-01-pengantar-july2014\video\video1.mkv&quot; relative=&quot;romi-rm-01-pengantar-july2014\video\video1.mkv&quot; resource=&quot;video1.mkv&quot;/&gt;&#10;        &lt;/file&gt;&#10;        &lt;trim end=&quot;46&quot; start=&quot;0&quot;/&gt;&#10;        &lt;video height=&quot;480&quot; width=&quot;640&quot;/&gt;&#10;        &lt;audio channels=&quot;2&quot; sampleRate=&quot;44100&quot;/&gt;&#10;      &lt;/videoTrack&gt;&#10;      &lt;videoTrack duration=&quot;2966&quot; muted=&quot;false&quot; slideId=&quot;{C9F4E524-08CE-43E8-95C9-AD934404FD8E}&quot; startTime=&quot;0&quot; stepIndex=&quot;0&quot; volume=&quot;1&quot;&gt;&#10;        &lt;file modifyTime=&quot;2014-12-03T04:34:43&quot; size=&quot;2545229&quot;&gt;&#10;          &lt;path full=&quot;D:\RSWLecture\romi-rm\romi-rm-01-pengantar-july2014\video\video2.mkv&quot; relative=&quot;romi-rm-01-pengantar-july2014\video\video2.mkv&quot; resource=&quot;video2.mkv&quot;/&gt;&#10;        &lt;/file&gt;&#10;        &lt;trim end=&quot;27&quot; start=&quot;0&quot;/&gt;&#10;        &lt;video height=&quot;480&quot; width=&quot;640&quot;/&gt;&#10;        &lt;audio channels=&quot;2&quot; sampleRate=&quot;44100&quot;/&gt;&#10;      &lt;/videoTrack&gt;&#10;      &lt;videoTrack duration=&quot;19036&quot; muted=&quot;false&quot; slideId=&quot;{EBDB7533-9CC7-4B81-8560-5D33E62DE4D6}&quot; startTime=&quot;0&quot; stepIndex=&quot;0&quot; volume=&quot;1&quot;&gt;&#10;        &lt;file modifyTime=&quot;2014-12-03T04:35:03&quot; size=&quot;17064371&quot;&gt;&#10;          &lt;path full=&quot;D:\RSWLecture\romi-rm\romi-rm-01-pengantar-july2014\video\video3.mkv&quot; relative=&quot;romi-rm-01-pengantar-july2014\video\video3.mkv&quot; resource=&quot;video3.mkv&quot;/&gt;&#10;        &lt;/file&gt;&#10;        &lt;trim end=&quot;10&quot; start=&quot;0&quot;/&gt;&#10;        &lt;video height=&quot;480&quot; width=&quot;640&quot;/&gt;&#10;        &lt;audio channels=&quot;2&quot; sampleRate=&quot;44100&quot;/&gt;&#10;      &lt;/videoTrack&gt;&#10;      &lt;videoTrack duration=&quot;12055&quot; muted=&quot;false&quot; slideId=&quot;{1E3B3EED-33B5-4CB0-B206-E29DBFEDB63E}&quot; startTime=&quot;0&quot; stepIndex=&quot;0&quot; volume=&quot;1&quot;&gt;&#10;        &lt;file modifyTime=&quot;2014-12-03T04:35:15&quot; size=&quot;10684933&quot;&gt;&#10;          &lt;path full=&quot;D:\RSWLecture\romi-rm\romi-rm-01-pengantar-july2014\video\video4.mkv&quot; relative=&quot;romi-rm-01-pengantar-july2014\video\video4.mkv&quot; resource=&quot;video4.mkv&quot;/&gt;&#10;        &lt;/file&gt;&#10;        &lt;trim end=&quot;24&quot; start=&quot;0&quot;/&gt;&#10;        &lt;video height=&quot;480&quot; width=&quot;640&quot;/&gt;&#10;        &lt;audio channels=&quot;2&quot; sampleRate=&quot;44100&quot;/&gt;&#10;      &lt;/videoTrack&gt;&#10;      &lt;videoTrack duration=&quot;6485&quot; muted=&quot;false&quot; slideId=&quot;{475B5CCE-EA69-4D54-A462-1A4E5EAD6E16}&quot; startTime=&quot;0&quot; stepIndex=&quot;0&quot; volume=&quot;1&quot;&gt;&#10;        &lt;file modifyTime=&quot;2014-12-03T04:35:22&quot; size=&quot;7450863&quot;&gt;&#10;          &lt;path full=&quot;D:\RSWLecture\romi-rm\romi-rm-01-pengantar-july2014\video\video5.mkv&quot; relative=&quot;romi-rm-01-pengantar-july2014\video\video5.mkv&quot; resource=&quot;video5.mkv&quot;/&gt;&#10;        &lt;/file&gt;&#10;        &lt;trim end=&quot;19&quot; start=&quot;0&quot;/&gt;&#10;        &lt;video height=&quot;480&quot; width=&quot;640&quot;/&gt;&#10;        &lt;audio channels=&quot;2&quot; sampleRate=&quot;44100&quot;/&gt;&#10;      &lt;/videoTrack&gt;&#10;      &lt;videoTrack duration=&quot;13573&quot; muted=&quot;false&quot; slideId=&quot;{D6F19401-511B-44C0-8A60-0ECDB7572D4B}&quot; startTime=&quot;0&quot; stepIndex=&quot;0&quot; volume=&quot;1&quot;&gt;&#10;        &lt;file modifyTime=&quot;2014-12-03T04:35:36&quot; size=&quot;16031409&quot;&gt;&#10;          &lt;path full=&quot;D:\RSWLecture\romi-rm\romi-rm-01-pengantar-july2014\video\video6.mkv&quot; relative=&quot;romi-rm-01-pengantar-july2014\video\video6.mkv&quot; resource=&quot;video6.mkv&quot;/&gt;&#10;        &lt;/file&gt;&#10;        &lt;trim end=&quot;50&quot; start=&quot;0&quot;/&gt;&#10;        &lt;video height=&quot;480&quot; width=&quot;640&quot;/&gt;&#10;        &lt;audio channels=&quot;2&quot; sampleRate=&quot;44100&quot;/&gt;&#10;      &lt;/videoTrack&gt;&#10;      &lt;videoTrack duration=&quot;1381&quot; muted=&quot;false&quot; slideId=&quot;{4BEB0920-B3F8-45BC-A7BB-03E6DF67FF1D}&quot; startTime=&quot;0&quot; stepIndex=&quot;0&quot; volume=&quot;1&quot;&gt;&#10;        &lt;file modifyTime=&quot;2014-12-03T04:35:38&quot; size=&quot;1343048&quot;&gt;&#10;          &lt;path full=&quot;D:\RSWLecture\romi-rm\romi-rm-01-pengantar-july2014\video\video7.mkv&quot; relative=&quot;romi-rm-01-pengantar-july2014\video\video7.mkv&quot; resource=&quot;video7.mkv&quot;/&gt;&#10;        &lt;/file&gt;&#10;        &lt;trim end=&quot;6&quot; start=&quot;0&quot;/&gt;&#10;        &lt;video height=&quot;480&quot; width=&quot;640&quot;/&gt;&#10;        &lt;audio channels=&quot;2&quot; sampleRate=&quot;44100&quot;/&gt;&#10;      &lt;/videoTrack&gt;&#10;      &lt;videoTrack duration=&quot;1381&quot; muted=&quot;false&quot; slideId=&quot;{15F38E9C-5375-43C2-B478-D1768BAEF1FD}&quot; startTime=&quot;0&quot; stepIndex=&quot;0&quot; volume=&quot;1&quot;&gt;&#10;        &lt;file modifyTime=&quot;2014-12-03T04:35:39&quot; size=&quot;1629375&quot;&gt;&#10;          &lt;path full=&quot;D:\RSWLecture\romi-rm\romi-rm-01-pengantar-july2014\video\video8.mkv&quot; relative=&quot;romi-rm-01-pengantar-july2014\video\video8.mkv&quot; resource=&quot;video8.mkv&quot;/&gt;&#10;        &lt;/file&gt;&#10;        &lt;trim end=&quot;7&quot; start=&quot;0&quot;/&gt;&#10;        &lt;video height=&quot;480&quot; width=&quot;640&quot;/&gt;&#10;        &lt;audio channels=&quot;2&quot; sampleRate=&quot;44100&quot;/&gt;&#10;      &lt;/videoTrack&gt;&#10;      &lt;videoTrack duration=&quot;47867&quot; muted=&quot;false&quot; slideId=&quot;{D993E9AD-6D7D-4B50-89B1-8BACACFD811E}&quot; startTime=&quot;0&quot; stepIndex=&quot;0&quot; volume=&quot;1&quot;&gt;&#10;        &lt;file modifyTime=&quot;2014-12-03T04:36:27&quot; size=&quot;67646433&quot;&gt;&#10;          &lt;path full=&quot;D:\RSWLecture\romi-rm\romi-rm-01-pengantar-july2014\video\video9.mkv&quot; relative=&quot;romi-rm-01-pengantar-july2014\video\video9.mkv&quot; resource=&quot;video9.mkv&quot;/&gt;&#10;        &lt;/file&gt;&#10;        &lt;video height=&quot;480&quot; width=&quot;640&quot;/&gt;&#10;        &lt;audio channels=&quot;2&quot; sampleRate=&quot;44100&quot;/&gt;&#10;      &lt;/videoTrack&gt;&#10;      &lt;videoTrack duration=&quot;49543&quot; muted=&quot;false&quot; slideId=&quot;{B802034E-ADBF-462B-9B3A-B74F791DF343}&quot; startTime=&quot;0&quot; stepIndex=&quot;0&quot; volume=&quot;1&quot;&gt;&#10;        &lt;file modifyTime=&quot;2014-12-03T04:37:17&quot; size=&quot;72454065&quot;&gt;&#10;          &lt;path full=&quot;D:\RSWLecture\romi-rm\romi-rm-01-pengantar-july2014\video\video10.mkv&quot; relative=&quot;romi-rm-01-pengantar-july2014\video\video10.mkv&quot; resource=&quot;video10.mkv&quot;/&gt;&#10;        &lt;/file&gt;&#10;        &lt;trim end=&quot;3&quot; start=&quot;0&quot;/&gt;&#10;        &lt;video height=&quot;480&quot; width=&quot;640&quot;/&gt;&#10;        &lt;audio channels=&quot;2&quot; sampleRate=&quot;44100&quot;/&gt;&#10;      &lt;/videoTrack&gt;&#10;      &lt;videoTrack duration=&quot;22795&quot; muted=&quot;false&quot; slideId=&quot;{223F1E19-30D7-487C-AC10-E2B7A1152A03}&quot; startTime=&quot;0&quot; stepIndex=&quot;0&quot; volume=&quot;1&quot;&gt;&#10;        &lt;file modifyTime=&quot;2014-12-03T04:37:40&quot; size=&quot;32139743&quot;&gt;&#10;          &lt;path full=&quot;D:\RSWLecture\romi-rm\romi-rm-01-pengantar-july2014\video\video11.mkv&quot; relative=&quot;romi-rm-01-pengantar-july2014\video\video11.mkv&quot; resource=&quot;video11.mkv&quot;/&gt;&#10;        &lt;/file&gt;&#10;        &lt;video height=&quot;480&quot; width=&quot;640&quot;/&gt;&#10;        &lt;audio channels=&quot;2&quot; sampleRate=&quot;44100&quot;/&gt;&#10;      &lt;/videoTrack&gt;&#10;    &lt;/videoTracks&gt;&#10;  &lt;/narration&gt;&#10;&#10;&lt;/presentation&gt;&#10;"/>
  <p:tag name="ISPRING_SCORM_PASSING_SCORE" val="2.5000000000"/>
  <p:tag name="ISPRING_UUID" val="{ACADD28F-01A3-4C61-B698-57FA5F342C2A}"/>
  <p:tag name="ISPRING_RESOURCE_PATHS_HASH_PRESENTER" val="875246ab2cca01fd0843065801f5d87cb5c9ed"/>
</p:tagLst>
</file>

<file path=ppt/tags/tag2.xml><?xml version="1.0" encoding="utf-8"?>
<p:tagLst xmlns:a="http://schemas.openxmlformats.org/drawingml/2006/main" xmlns:r="http://schemas.openxmlformats.org/officeDocument/2006/relationships" xmlns:p="http://schemas.openxmlformats.org/presentationml/2006/main">
  <p:tag name="ISPRING_SLIDE_ID" val="{77FC58E4-032A-46D5-B721-412C2D1F9127}"/>
  <p:tag name="GENSWF_ADVANCE_TIME" val="6.199"/>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C9F4E524-08CE-43E8-95C9-AD934404FD8E}"/>
  <p:tag name="GENSWF_ADVANCE_TIME" val="2.939"/>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D6F19401-511B-44C0-8A60-0ECDB7572D4B}"/>
  <p:tag name="GENSWF_ADVANCE_TIME" val="13.523"/>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4E7C09BE-69B6-4DF9-BD36-E3B57F339C88}"/>
  <p:tag name="GENSWF_ADVANCE_TIME" val="5"/>
  <p:tag name="ISPRING_CUSTOM_TIMING_US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71285</TotalTime>
  <Words>2416</Words>
  <Application>Microsoft Office PowerPoint</Application>
  <PresentationFormat>On-screen Show (4:3)</PresentationFormat>
  <Paragraphs>828</Paragraphs>
  <Slides>95</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5" baseType="lpstr">
      <vt:lpstr>Arial</vt:lpstr>
      <vt:lpstr>Calibri Light</vt:lpstr>
      <vt:lpstr>Constantia</vt:lpstr>
      <vt:lpstr>ＭＳ Ｐ明朝</vt:lpstr>
      <vt:lpstr>ＭＳ Ｐゴシック</vt:lpstr>
      <vt:lpstr>Tahoma</vt:lpstr>
      <vt:lpstr>Calibri</vt:lpstr>
      <vt:lpstr>Times New Roman</vt:lpstr>
      <vt:lpstr>Office Theme</vt:lpstr>
      <vt:lpstr>משוואה</vt:lpstr>
      <vt:lpstr>Theory of Computation 5. Pushdown Automata</vt:lpstr>
      <vt:lpstr>Romi Satria Wahono</vt:lpstr>
      <vt:lpstr>Course Outline</vt:lpstr>
      <vt:lpstr>5. Context-Free Languages</vt:lpstr>
      <vt:lpstr>5.1 Context-Free Grammars</vt:lpstr>
      <vt:lpstr>Recap: Models of Computation</vt:lpstr>
      <vt:lpstr>Introduction and Motivation</vt:lpstr>
      <vt:lpstr>Context Free Grammar - Example</vt:lpstr>
      <vt:lpstr>Context Free Grammar - Example</vt:lpstr>
      <vt:lpstr>Context Free Grammar - Example</vt:lpstr>
      <vt:lpstr>Context Free Grammar - Example</vt:lpstr>
      <vt:lpstr>Context Free Grammar - Example</vt:lpstr>
      <vt:lpstr>Context Free Grammar (CFG) - Example</vt:lpstr>
      <vt:lpstr>Parse Tree for 000#111 in Grammar G3</vt:lpstr>
      <vt:lpstr>CFG – Example of English Language</vt:lpstr>
      <vt:lpstr>Derivation of the First String</vt:lpstr>
      <vt:lpstr>CF Grammar – A Formal Definition</vt:lpstr>
      <vt:lpstr>A Derivation – A Formal Definition</vt:lpstr>
      <vt:lpstr>CF Grammar – A Formal Definition</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Example2: Arithmetical EXPS</vt:lpstr>
      <vt:lpstr>Ambiguity</vt:lpstr>
      <vt:lpstr>Example4: Similar to Arith. EXPS</vt:lpstr>
      <vt:lpstr>Example4: 1st Parse Tree for______</vt:lpstr>
      <vt:lpstr>Example4: 2nd Parse Tree for_____</vt:lpstr>
      <vt:lpstr>Ambiguity</vt:lpstr>
      <vt:lpstr>Discussion</vt:lpstr>
      <vt:lpstr>Discussion</vt:lpstr>
      <vt:lpstr>5.2 Push Down Automata</vt:lpstr>
      <vt:lpstr>Introduction and Motivation</vt:lpstr>
      <vt:lpstr>Schematic of a Finite Automaton</vt:lpstr>
      <vt:lpstr>Schematic of a Pushdown Automaton</vt:lpstr>
      <vt:lpstr>Informal Description</vt:lpstr>
      <vt:lpstr>Informal Description</vt:lpstr>
      <vt:lpstr>A PDA Recognizing_________</vt:lpstr>
      <vt:lpstr>Checking Stack Emptiness</vt:lpstr>
      <vt:lpstr>Checking Stack Emptiness</vt:lpstr>
      <vt:lpstr>A PDA Recognizing_________</vt:lpstr>
      <vt:lpstr>A PDA Recognizing_________</vt:lpstr>
      <vt:lpstr>A PDA Recognizing_________</vt:lpstr>
      <vt:lpstr>Nondeterministic PDAs</vt:lpstr>
      <vt:lpstr>PDA – A Formal Definition</vt:lpstr>
      <vt:lpstr>PDA - The Transition Function</vt:lpstr>
      <vt:lpstr>PDA - The Transition Function</vt:lpstr>
      <vt:lpstr>Transition Function Sub-steps</vt:lpstr>
      <vt:lpstr>Transition Function – 1st Sub-step</vt:lpstr>
      <vt:lpstr>Transition Function – 1st Sub-step</vt:lpstr>
      <vt:lpstr>PDA - The Transition Function</vt:lpstr>
      <vt:lpstr>PDA - The Transition Function</vt:lpstr>
      <vt:lpstr>CFLG-s and PDA-s are Equivalent</vt:lpstr>
      <vt:lpstr>Proof Idea</vt:lpstr>
      <vt:lpstr>Proof Idea (cont.)</vt:lpstr>
      <vt:lpstr>Proof Idea (cont.)</vt:lpstr>
      <vt:lpstr>Proof Idea (cont.)</vt:lpstr>
      <vt:lpstr>The Intermediate String aaSbb</vt:lpstr>
      <vt:lpstr>Informal Description of P</vt:lpstr>
      <vt:lpstr>Informal Description of P</vt:lpstr>
      <vt:lpstr>Informal Description of P</vt:lpstr>
      <vt:lpstr>The Proof</vt:lpstr>
      <vt:lpstr>Implementing Extended Trans.</vt:lpstr>
      <vt:lpstr>Implementing Extended Trans.</vt:lpstr>
      <vt:lpstr>The Proof</vt:lpstr>
      <vt:lpstr>The Result PDA</vt:lpstr>
      <vt:lpstr>Example</vt:lpstr>
      <vt:lpstr>Referensi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romi-rm-01-pengantar-july2014</dc:title>
  <dc:creator>Romi Satria Wahono</dc:creator>
  <cp:lastModifiedBy>Romi Satria Wahono</cp:lastModifiedBy>
  <cp:revision>7586</cp:revision>
  <cp:lastPrinted>2013-07-31T08:49:05Z</cp:lastPrinted>
  <dcterms:created xsi:type="dcterms:W3CDTF">1601-01-01T00:00:00Z</dcterms:created>
  <dcterms:modified xsi:type="dcterms:W3CDTF">2015-09-04T17:53:47Z</dcterms:modified>
</cp:coreProperties>
</file>