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notesMasterIdLst>
    <p:notesMasterId r:id="rId39"/>
  </p:notesMasterIdLst>
  <p:handoutMasterIdLst>
    <p:handoutMasterId r:id="rId40"/>
  </p:handoutMasterIdLst>
  <p:sldIdLst>
    <p:sldId id="1962" r:id="rId2"/>
    <p:sldId id="1963" r:id="rId3"/>
    <p:sldId id="2207" r:id="rId4"/>
    <p:sldId id="2072" r:id="rId5"/>
    <p:sldId id="2169" r:id="rId6"/>
    <p:sldId id="2178" r:id="rId7"/>
    <p:sldId id="2179" r:id="rId8"/>
    <p:sldId id="2180" r:id="rId9"/>
    <p:sldId id="2181" r:id="rId10"/>
    <p:sldId id="2182" r:id="rId11"/>
    <p:sldId id="2183" r:id="rId12"/>
    <p:sldId id="2184" r:id="rId13"/>
    <p:sldId id="2185" r:id="rId14"/>
    <p:sldId id="2186" r:id="rId15"/>
    <p:sldId id="2187" r:id="rId16"/>
    <p:sldId id="2188" r:id="rId17"/>
    <p:sldId id="2189" r:id="rId18"/>
    <p:sldId id="2190" r:id="rId19"/>
    <p:sldId id="2191" r:id="rId20"/>
    <p:sldId id="2192" r:id="rId21"/>
    <p:sldId id="2193" r:id="rId22"/>
    <p:sldId id="2194" r:id="rId23"/>
    <p:sldId id="2195" r:id="rId24"/>
    <p:sldId id="2196" r:id="rId25"/>
    <p:sldId id="2197" r:id="rId26"/>
    <p:sldId id="2198" r:id="rId27"/>
    <p:sldId id="2199" r:id="rId28"/>
    <p:sldId id="2200" r:id="rId29"/>
    <p:sldId id="2201" r:id="rId30"/>
    <p:sldId id="2202" r:id="rId31"/>
    <p:sldId id="2203" r:id="rId32"/>
    <p:sldId id="2204" r:id="rId33"/>
    <p:sldId id="2205" r:id="rId34"/>
    <p:sldId id="2174" r:id="rId35"/>
    <p:sldId id="2175" r:id="rId36"/>
    <p:sldId id="2176" r:id="rId37"/>
    <p:sldId id="2177" r:id="rId38"/>
  </p:sldIdLst>
  <p:sldSz cx="9144000" cy="6858000" type="screen4x3"/>
  <p:notesSz cx="7315200" cy="9601200"/>
  <p:custDataLst>
    <p:tags r:id="rId41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4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1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8602"/>
    <a:srgbClr val="E6AF00"/>
    <a:srgbClr val="097542"/>
    <a:srgbClr val="FFFFCC"/>
    <a:srgbClr val="CCFFCC"/>
    <a:srgbClr val="99FFCC"/>
    <a:srgbClr val="14663B"/>
    <a:srgbClr val="000099"/>
    <a:srgbClr val="08582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31" autoAdjust="0"/>
  </p:normalViewPr>
  <p:slideViewPr>
    <p:cSldViewPr>
      <p:cViewPr varScale="1">
        <p:scale>
          <a:sx n="118" d="100"/>
          <a:sy n="118" d="100"/>
        </p:scale>
        <p:origin x="1026" y="96"/>
      </p:cViewPr>
      <p:guideLst>
        <p:guide orient="horz" pos="2112"/>
        <p:guide pos="1248"/>
      </p:guideLst>
    </p:cSldViewPr>
  </p:slideViewPr>
  <p:outlineViewPr>
    <p:cViewPr>
      <p:scale>
        <a:sx n="33" d="100"/>
        <a:sy n="33" d="100"/>
      </p:scale>
      <p:origin x="0" y="1236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746"/>
    </p:cViewPr>
  </p:sorterViewPr>
  <p:notesViewPr>
    <p:cSldViewPr>
      <p:cViewPr>
        <p:scale>
          <a:sx n="150" d="100"/>
          <a:sy n="150" d="100"/>
        </p:scale>
        <p:origin x="-336" y="558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C96ED-BAD3-46F3-95D2-440E38F1517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E8A5C7EF-0A9E-42DE-A83C-3C9C831E03BE}">
      <dgm:prSet phldrT="[Text]" custT="1"/>
      <dgm:spPr/>
      <dgm:t>
        <a:bodyPr/>
        <a:lstStyle/>
        <a:p>
          <a:r>
            <a:rPr lang="id-ID" sz="2800" b="0" dirty="0" smtClean="0"/>
            <a:t>1. </a:t>
          </a:r>
          <a:r>
            <a:rPr lang="en-US" sz="2800" b="0" dirty="0" smtClean="0"/>
            <a:t>Introduction</a:t>
          </a:r>
          <a:endParaRPr lang="id-ID" sz="2800" b="0" dirty="0"/>
        </a:p>
      </dgm:t>
    </dgm:pt>
    <dgm:pt modelId="{8F91E072-D972-4094-8F08-F1EDAD19D4F8}" type="parTrans" cxnId="{DB5FDBC7-6985-47AB-B116-0C76DD7A6A3F}">
      <dgm:prSet/>
      <dgm:spPr/>
      <dgm:t>
        <a:bodyPr/>
        <a:lstStyle/>
        <a:p>
          <a:endParaRPr lang="id-ID"/>
        </a:p>
      </dgm:t>
    </dgm:pt>
    <dgm:pt modelId="{003C4003-59C0-401F-BA1B-4A1CCAFFF152}" type="sibTrans" cxnId="{DB5FDBC7-6985-47AB-B116-0C76DD7A6A3F}">
      <dgm:prSet/>
      <dgm:spPr/>
      <dgm:t>
        <a:bodyPr/>
        <a:lstStyle/>
        <a:p>
          <a:endParaRPr lang="id-ID"/>
        </a:p>
      </dgm:t>
    </dgm:pt>
    <dgm:pt modelId="{5A144A7D-605C-488D-8D42-70DDA58E409C}">
      <dgm:prSet phldrT="[Text]" custT="1"/>
      <dgm:spPr/>
      <dgm:t>
        <a:bodyPr/>
        <a:lstStyle/>
        <a:p>
          <a:r>
            <a:rPr lang="en-US" sz="2800" b="0" dirty="0" smtClean="0"/>
            <a:t>2. </a:t>
          </a:r>
          <a:r>
            <a:rPr lang="en-US" sz="2800" b="0" smtClean="0"/>
            <a:t>Process</a:t>
          </a:r>
          <a:endParaRPr lang="id-ID" sz="2800" b="0" dirty="0"/>
        </a:p>
      </dgm:t>
    </dgm:pt>
    <dgm:pt modelId="{F72DECBE-0306-47D3-88AF-154E47372B8C}" type="parTrans" cxnId="{D5E0A305-6B54-4975-9800-7A27A5536B71}">
      <dgm:prSet/>
      <dgm:spPr/>
      <dgm:t>
        <a:bodyPr/>
        <a:lstStyle/>
        <a:p>
          <a:endParaRPr lang="id-ID"/>
        </a:p>
      </dgm:t>
    </dgm:pt>
    <dgm:pt modelId="{605CCD62-3E86-470B-9B64-C6EAD205DD97}" type="sibTrans" cxnId="{D5E0A305-6B54-4975-9800-7A27A5536B71}">
      <dgm:prSet/>
      <dgm:spPr/>
      <dgm:t>
        <a:bodyPr/>
        <a:lstStyle/>
        <a:p>
          <a:endParaRPr lang="id-ID"/>
        </a:p>
      </dgm:t>
    </dgm:pt>
    <dgm:pt modelId="{F2028534-E00F-46F3-86CC-8AD769A15964}">
      <dgm:prSet custT="1"/>
      <dgm:spPr/>
      <dgm:t>
        <a:bodyPr/>
        <a:lstStyle/>
        <a:p>
          <a:r>
            <a:rPr lang="en-US" sz="2800" b="1" dirty="0" smtClean="0"/>
            <a:t>4. Quality</a:t>
          </a:r>
          <a:endParaRPr lang="id-ID" sz="2800" b="1" dirty="0" smtClean="0"/>
        </a:p>
      </dgm:t>
    </dgm:pt>
    <dgm:pt modelId="{9296E27B-47A7-41F3-BBC7-CB39DB9B4B36}" type="parTrans" cxnId="{3B277D7E-6D86-43F3-A30D-4622A6B3ACD2}">
      <dgm:prSet/>
      <dgm:spPr/>
      <dgm:t>
        <a:bodyPr/>
        <a:lstStyle/>
        <a:p>
          <a:endParaRPr lang="id-ID"/>
        </a:p>
      </dgm:t>
    </dgm:pt>
    <dgm:pt modelId="{37E61ACB-8B4E-4B08-9821-1E71E208D65E}" type="sibTrans" cxnId="{3B277D7E-6D86-43F3-A30D-4622A6B3ACD2}">
      <dgm:prSet/>
      <dgm:spPr/>
      <dgm:t>
        <a:bodyPr/>
        <a:lstStyle/>
        <a:p>
          <a:endParaRPr lang="id-ID"/>
        </a:p>
      </dgm:t>
    </dgm:pt>
    <dgm:pt modelId="{0286F30C-FD6C-455C-BF47-79C69ED64953}">
      <dgm:prSet custT="1"/>
      <dgm:spPr/>
      <dgm:t>
        <a:bodyPr/>
        <a:lstStyle/>
        <a:p>
          <a:r>
            <a:rPr lang="en-US" sz="2800" b="0" dirty="0" smtClean="0"/>
            <a:t>5. Research</a:t>
          </a:r>
          <a:endParaRPr lang="id-ID" sz="2800" b="0" dirty="0" smtClean="0"/>
        </a:p>
      </dgm:t>
    </dgm:pt>
    <dgm:pt modelId="{C0B126B7-5251-483C-9E83-46EE44F6F114}" type="parTrans" cxnId="{9344A76F-5185-440A-B7D7-F796FE3CE4E0}">
      <dgm:prSet/>
      <dgm:spPr/>
      <dgm:t>
        <a:bodyPr/>
        <a:lstStyle/>
        <a:p>
          <a:endParaRPr lang="id-ID"/>
        </a:p>
      </dgm:t>
    </dgm:pt>
    <dgm:pt modelId="{4FD012CE-090F-4F0D-BB3A-A531704A3012}" type="sibTrans" cxnId="{9344A76F-5185-440A-B7D7-F796FE3CE4E0}">
      <dgm:prSet/>
      <dgm:spPr/>
      <dgm:t>
        <a:bodyPr/>
        <a:lstStyle/>
        <a:p>
          <a:endParaRPr lang="id-ID"/>
        </a:p>
      </dgm:t>
    </dgm:pt>
    <dgm:pt modelId="{C1AEC73E-276C-41C8-8A0A-B0B0C1EE5578}">
      <dgm:prSet phldrT="[Text]" custT="1"/>
      <dgm:spPr/>
      <dgm:t>
        <a:bodyPr/>
        <a:lstStyle/>
        <a:p>
          <a:r>
            <a:rPr lang="en-US" sz="2800" b="0" dirty="0" smtClean="0"/>
            <a:t>3. Methodology</a:t>
          </a:r>
          <a:endParaRPr lang="id-ID" sz="2800" b="0" dirty="0"/>
        </a:p>
      </dgm:t>
    </dgm:pt>
    <dgm:pt modelId="{2378CBF9-43D6-4AD1-B701-06161F11A4AC}" type="parTrans" cxnId="{4DA8668F-CDBC-4C29-8D14-AD1A12912F23}">
      <dgm:prSet/>
      <dgm:spPr/>
      <dgm:t>
        <a:bodyPr/>
        <a:lstStyle/>
        <a:p>
          <a:endParaRPr lang="id-ID"/>
        </a:p>
      </dgm:t>
    </dgm:pt>
    <dgm:pt modelId="{435A178C-4962-4EDB-B863-B0C391AFBFEB}" type="sibTrans" cxnId="{4DA8668F-CDBC-4C29-8D14-AD1A12912F23}">
      <dgm:prSet/>
      <dgm:spPr/>
      <dgm:t>
        <a:bodyPr/>
        <a:lstStyle/>
        <a:p>
          <a:endParaRPr lang="id-ID"/>
        </a:p>
      </dgm:t>
    </dgm:pt>
    <dgm:pt modelId="{2A527F5A-66C9-4C36-AE75-5837B13D2786}" type="pres">
      <dgm:prSet presAssocID="{374C96ED-BAD3-46F3-95D2-440E38F151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F43A784C-4F6A-4513-A0B6-BEC1E56F7F02}" type="pres">
      <dgm:prSet presAssocID="{374C96ED-BAD3-46F3-95D2-440E38F15177}" presName="Name1" presStyleCnt="0"/>
      <dgm:spPr/>
    </dgm:pt>
    <dgm:pt modelId="{523DDA46-6875-484F-B99B-49ABAB93EF7B}" type="pres">
      <dgm:prSet presAssocID="{374C96ED-BAD3-46F3-95D2-440E38F15177}" presName="cycle" presStyleCnt="0"/>
      <dgm:spPr/>
    </dgm:pt>
    <dgm:pt modelId="{BEE169C3-FC3B-4ED0-BB66-CC1BF82B1333}" type="pres">
      <dgm:prSet presAssocID="{374C96ED-BAD3-46F3-95D2-440E38F15177}" presName="srcNode" presStyleLbl="node1" presStyleIdx="0" presStyleCnt="5"/>
      <dgm:spPr/>
    </dgm:pt>
    <dgm:pt modelId="{3FB60D6B-89EF-4799-8C67-702ECEAA6A79}" type="pres">
      <dgm:prSet presAssocID="{374C96ED-BAD3-46F3-95D2-440E38F15177}" presName="conn" presStyleLbl="parChTrans1D2" presStyleIdx="0" presStyleCnt="1"/>
      <dgm:spPr/>
      <dgm:t>
        <a:bodyPr/>
        <a:lstStyle/>
        <a:p>
          <a:endParaRPr lang="id-ID"/>
        </a:p>
      </dgm:t>
    </dgm:pt>
    <dgm:pt modelId="{DBB3ED6D-18A8-48B3-96F9-FF1BCC8E1E42}" type="pres">
      <dgm:prSet presAssocID="{374C96ED-BAD3-46F3-95D2-440E38F15177}" presName="extraNode" presStyleLbl="node1" presStyleIdx="0" presStyleCnt="5"/>
      <dgm:spPr/>
    </dgm:pt>
    <dgm:pt modelId="{F6FAE6D7-D153-4F76-ACF2-3E9EE9B2A835}" type="pres">
      <dgm:prSet presAssocID="{374C96ED-BAD3-46F3-95D2-440E38F15177}" presName="dstNode" presStyleLbl="node1" presStyleIdx="0" presStyleCnt="5"/>
      <dgm:spPr/>
    </dgm:pt>
    <dgm:pt modelId="{DA6D0782-E66B-4B95-B131-725F3D394D63}" type="pres">
      <dgm:prSet presAssocID="{E8A5C7EF-0A9E-42DE-A83C-3C9C831E03B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4B7995-7F39-4FD2-A949-A5938681B2A2}" type="pres">
      <dgm:prSet presAssocID="{E8A5C7EF-0A9E-42DE-A83C-3C9C831E03BE}" presName="accent_1" presStyleCnt="0"/>
      <dgm:spPr/>
    </dgm:pt>
    <dgm:pt modelId="{7FF07FF5-8F94-489B-8DBE-3709C45E72BE}" type="pres">
      <dgm:prSet presAssocID="{E8A5C7EF-0A9E-42DE-A83C-3C9C831E03BE}" presName="accentRepeatNode" presStyleLbl="solidFgAcc1" presStyleIdx="0" presStyleCnt="5"/>
      <dgm:spPr/>
    </dgm:pt>
    <dgm:pt modelId="{5C989971-C601-486D-8E08-8AAFB4D83FCD}" type="pres">
      <dgm:prSet presAssocID="{5A144A7D-605C-488D-8D42-70DDA58E409C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1E10AF3-D638-408B-87AA-5883FAE1E4E0}" type="pres">
      <dgm:prSet presAssocID="{5A144A7D-605C-488D-8D42-70DDA58E409C}" presName="accent_2" presStyleCnt="0"/>
      <dgm:spPr/>
    </dgm:pt>
    <dgm:pt modelId="{41C6C78D-41E6-45DD-A6DF-FA6D7659CB3E}" type="pres">
      <dgm:prSet presAssocID="{5A144A7D-605C-488D-8D42-70DDA58E409C}" presName="accentRepeatNode" presStyleLbl="solidFgAcc1" presStyleIdx="1" presStyleCnt="5"/>
      <dgm:spPr/>
    </dgm:pt>
    <dgm:pt modelId="{7112451B-FD10-4500-A3BE-5E7EBEDB3A02}" type="pres">
      <dgm:prSet presAssocID="{C1AEC73E-276C-41C8-8A0A-B0B0C1EE557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360D9CF-5276-44B0-8BD3-5DA7C6446057}" type="pres">
      <dgm:prSet presAssocID="{C1AEC73E-276C-41C8-8A0A-B0B0C1EE5578}" presName="accent_3" presStyleCnt="0"/>
      <dgm:spPr/>
    </dgm:pt>
    <dgm:pt modelId="{BC6CC310-3C4D-41AE-9A64-078E9F5F2B8E}" type="pres">
      <dgm:prSet presAssocID="{C1AEC73E-276C-41C8-8A0A-B0B0C1EE5578}" presName="accentRepeatNode" presStyleLbl="solidFgAcc1" presStyleIdx="2" presStyleCnt="5"/>
      <dgm:spPr/>
    </dgm:pt>
    <dgm:pt modelId="{6B80C05E-2F52-4661-895C-882F78870580}" type="pres">
      <dgm:prSet presAssocID="{F2028534-E00F-46F3-86CC-8AD769A1596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B6FB170-059F-4BAB-92A9-1E4E79E7AAA0}" type="pres">
      <dgm:prSet presAssocID="{F2028534-E00F-46F3-86CC-8AD769A15964}" presName="accent_4" presStyleCnt="0"/>
      <dgm:spPr/>
    </dgm:pt>
    <dgm:pt modelId="{3E0C2BE3-FE39-4FF4-9111-1A7DAA10EA3B}" type="pres">
      <dgm:prSet presAssocID="{F2028534-E00F-46F3-86CC-8AD769A15964}" presName="accentRepeatNode" presStyleLbl="solidFgAcc1" presStyleIdx="3" presStyleCnt="5"/>
      <dgm:spPr/>
    </dgm:pt>
    <dgm:pt modelId="{FF93E031-80B4-4E3A-B190-AA25923969DF}" type="pres">
      <dgm:prSet presAssocID="{0286F30C-FD6C-455C-BF47-79C69ED64953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5EE0EBC-57DC-49D4-8193-7DB5899BC936}" type="pres">
      <dgm:prSet presAssocID="{0286F30C-FD6C-455C-BF47-79C69ED64953}" presName="accent_5" presStyleCnt="0"/>
      <dgm:spPr/>
    </dgm:pt>
    <dgm:pt modelId="{930897EB-CAB0-43CA-8A1D-4366CC135433}" type="pres">
      <dgm:prSet presAssocID="{0286F30C-FD6C-455C-BF47-79C69ED64953}" presName="accentRepeatNode" presStyleLbl="solidFgAcc1" presStyleIdx="4" presStyleCnt="5"/>
      <dgm:spPr/>
    </dgm:pt>
  </dgm:ptLst>
  <dgm:cxnLst>
    <dgm:cxn modelId="{DBF9A106-9E65-4A4A-8993-52E2DF4F5DD8}" type="presOf" srcId="{003C4003-59C0-401F-BA1B-4A1CCAFFF152}" destId="{3FB60D6B-89EF-4799-8C67-702ECEAA6A79}" srcOrd="0" destOrd="0" presId="urn:microsoft.com/office/officeart/2008/layout/VerticalCurvedList"/>
    <dgm:cxn modelId="{CEA881FA-CF9B-4988-89F2-0194F23321B1}" type="presOf" srcId="{C1AEC73E-276C-41C8-8A0A-B0B0C1EE5578}" destId="{7112451B-FD10-4500-A3BE-5E7EBEDB3A02}" srcOrd="0" destOrd="0" presId="urn:microsoft.com/office/officeart/2008/layout/VerticalCurvedList"/>
    <dgm:cxn modelId="{FFFBDB6E-E10A-4EB5-9506-43D772988EFB}" type="presOf" srcId="{374C96ED-BAD3-46F3-95D2-440E38F15177}" destId="{2A527F5A-66C9-4C36-AE75-5837B13D2786}" srcOrd="0" destOrd="0" presId="urn:microsoft.com/office/officeart/2008/layout/VerticalCurvedList"/>
    <dgm:cxn modelId="{92921F91-D995-475C-AD1A-B184C1470931}" type="presOf" srcId="{E8A5C7EF-0A9E-42DE-A83C-3C9C831E03BE}" destId="{DA6D0782-E66B-4B95-B131-725F3D394D63}" srcOrd="0" destOrd="0" presId="urn:microsoft.com/office/officeart/2008/layout/VerticalCurvedList"/>
    <dgm:cxn modelId="{0B27004D-C549-45BD-8005-B99E86799B07}" type="presOf" srcId="{F2028534-E00F-46F3-86CC-8AD769A15964}" destId="{6B80C05E-2F52-4661-895C-882F78870580}" srcOrd="0" destOrd="0" presId="urn:microsoft.com/office/officeart/2008/layout/VerticalCurvedList"/>
    <dgm:cxn modelId="{DB5FDBC7-6985-47AB-B116-0C76DD7A6A3F}" srcId="{374C96ED-BAD3-46F3-95D2-440E38F15177}" destId="{E8A5C7EF-0A9E-42DE-A83C-3C9C831E03BE}" srcOrd="0" destOrd="0" parTransId="{8F91E072-D972-4094-8F08-F1EDAD19D4F8}" sibTransId="{003C4003-59C0-401F-BA1B-4A1CCAFFF152}"/>
    <dgm:cxn modelId="{D5E0A305-6B54-4975-9800-7A27A5536B71}" srcId="{374C96ED-BAD3-46F3-95D2-440E38F15177}" destId="{5A144A7D-605C-488D-8D42-70DDA58E409C}" srcOrd="1" destOrd="0" parTransId="{F72DECBE-0306-47D3-88AF-154E47372B8C}" sibTransId="{605CCD62-3E86-470B-9B64-C6EAD205DD97}"/>
    <dgm:cxn modelId="{3B277D7E-6D86-43F3-A30D-4622A6B3ACD2}" srcId="{374C96ED-BAD3-46F3-95D2-440E38F15177}" destId="{F2028534-E00F-46F3-86CC-8AD769A15964}" srcOrd="3" destOrd="0" parTransId="{9296E27B-47A7-41F3-BBC7-CB39DB9B4B36}" sibTransId="{37E61ACB-8B4E-4B08-9821-1E71E208D65E}"/>
    <dgm:cxn modelId="{9344A76F-5185-440A-B7D7-F796FE3CE4E0}" srcId="{374C96ED-BAD3-46F3-95D2-440E38F15177}" destId="{0286F30C-FD6C-455C-BF47-79C69ED64953}" srcOrd="4" destOrd="0" parTransId="{C0B126B7-5251-483C-9E83-46EE44F6F114}" sibTransId="{4FD012CE-090F-4F0D-BB3A-A531704A3012}"/>
    <dgm:cxn modelId="{0F9A9F75-1D50-41A7-9AA4-DEC537A64D46}" type="presOf" srcId="{0286F30C-FD6C-455C-BF47-79C69ED64953}" destId="{FF93E031-80B4-4E3A-B190-AA25923969DF}" srcOrd="0" destOrd="0" presId="urn:microsoft.com/office/officeart/2008/layout/VerticalCurvedList"/>
    <dgm:cxn modelId="{4DA8668F-CDBC-4C29-8D14-AD1A12912F23}" srcId="{374C96ED-BAD3-46F3-95D2-440E38F15177}" destId="{C1AEC73E-276C-41C8-8A0A-B0B0C1EE5578}" srcOrd="2" destOrd="0" parTransId="{2378CBF9-43D6-4AD1-B701-06161F11A4AC}" sibTransId="{435A178C-4962-4EDB-B863-B0C391AFBFEB}"/>
    <dgm:cxn modelId="{41E9ADBE-7E1A-4942-BA97-56F876BE88B4}" type="presOf" srcId="{5A144A7D-605C-488D-8D42-70DDA58E409C}" destId="{5C989971-C601-486D-8E08-8AAFB4D83FCD}" srcOrd="0" destOrd="0" presId="urn:microsoft.com/office/officeart/2008/layout/VerticalCurvedList"/>
    <dgm:cxn modelId="{D7B311F8-A493-4519-B16B-9AC08F2E84E1}" type="presParOf" srcId="{2A527F5A-66C9-4C36-AE75-5837B13D2786}" destId="{F43A784C-4F6A-4513-A0B6-BEC1E56F7F02}" srcOrd="0" destOrd="0" presId="urn:microsoft.com/office/officeart/2008/layout/VerticalCurvedList"/>
    <dgm:cxn modelId="{F99374E8-1875-48C0-96CF-561726C71009}" type="presParOf" srcId="{F43A784C-4F6A-4513-A0B6-BEC1E56F7F02}" destId="{523DDA46-6875-484F-B99B-49ABAB93EF7B}" srcOrd="0" destOrd="0" presId="urn:microsoft.com/office/officeart/2008/layout/VerticalCurvedList"/>
    <dgm:cxn modelId="{C2140C34-869A-4706-AE64-58C29C7336C6}" type="presParOf" srcId="{523DDA46-6875-484F-B99B-49ABAB93EF7B}" destId="{BEE169C3-FC3B-4ED0-BB66-CC1BF82B1333}" srcOrd="0" destOrd="0" presId="urn:microsoft.com/office/officeart/2008/layout/VerticalCurvedList"/>
    <dgm:cxn modelId="{4B04A522-F45A-4F89-9818-2B1E9E3BB107}" type="presParOf" srcId="{523DDA46-6875-484F-B99B-49ABAB93EF7B}" destId="{3FB60D6B-89EF-4799-8C67-702ECEAA6A79}" srcOrd="1" destOrd="0" presId="urn:microsoft.com/office/officeart/2008/layout/VerticalCurvedList"/>
    <dgm:cxn modelId="{4894C86A-4A51-4723-A7A8-633214C595D9}" type="presParOf" srcId="{523DDA46-6875-484F-B99B-49ABAB93EF7B}" destId="{DBB3ED6D-18A8-48B3-96F9-FF1BCC8E1E42}" srcOrd="2" destOrd="0" presId="urn:microsoft.com/office/officeart/2008/layout/VerticalCurvedList"/>
    <dgm:cxn modelId="{5CEC7FFC-6091-4189-850C-6D67895E8C69}" type="presParOf" srcId="{523DDA46-6875-484F-B99B-49ABAB93EF7B}" destId="{F6FAE6D7-D153-4F76-ACF2-3E9EE9B2A835}" srcOrd="3" destOrd="0" presId="urn:microsoft.com/office/officeart/2008/layout/VerticalCurvedList"/>
    <dgm:cxn modelId="{4A56CA3A-5970-4D52-BC51-21618122697A}" type="presParOf" srcId="{F43A784C-4F6A-4513-A0B6-BEC1E56F7F02}" destId="{DA6D0782-E66B-4B95-B131-725F3D394D63}" srcOrd="1" destOrd="0" presId="urn:microsoft.com/office/officeart/2008/layout/VerticalCurvedList"/>
    <dgm:cxn modelId="{3909B785-5E4F-4F14-BE84-F5B079868772}" type="presParOf" srcId="{F43A784C-4F6A-4513-A0B6-BEC1E56F7F02}" destId="{B74B7995-7F39-4FD2-A949-A5938681B2A2}" srcOrd="2" destOrd="0" presId="urn:microsoft.com/office/officeart/2008/layout/VerticalCurvedList"/>
    <dgm:cxn modelId="{7C9D186F-17D8-473B-806B-1722E79090A6}" type="presParOf" srcId="{B74B7995-7F39-4FD2-A949-A5938681B2A2}" destId="{7FF07FF5-8F94-489B-8DBE-3709C45E72BE}" srcOrd="0" destOrd="0" presId="urn:microsoft.com/office/officeart/2008/layout/VerticalCurvedList"/>
    <dgm:cxn modelId="{1356EF30-8A97-42BD-83B9-0C8153B5EE4C}" type="presParOf" srcId="{F43A784C-4F6A-4513-A0B6-BEC1E56F7F02}" destId="{5C989971-C601-486D-8E08-8AAFB4D83FCD}" srcOrd="3" destOrd="0" presId="urn:microsoft.com/office/officeart/2008/layout/VerticalCurvedList"/>
    <dgm:cxn modelId="{3B602BD6-7C38-4B92-9DF7-17C4AD59F078}" type="presParOf" srcId="{F43A784C-4F6A-4513-A0B6-BEC1E56F7F02}" destId="{51E10AF3-D638-408B-87AA-5883FAE1E4E0}" srcOrd="4" destOrd="0" presId="urn:microsoft.com/office/officeart/2008/layout/VerticalCurvedList"/>
    <dgm:cxn modelId="{72C44F83-8990-425E-AA52-3CD47B54183D}" type="presParOf" srcId="{51E10AF3-D638-408B-87AA-5883FAE1E4E0}" destId="{41C6C78D-41E6-45DD-A6DF-FA6D7659CB3E}" srcOrd="0" destOrd="0" presId="urn:microsoft.com/office/officeart/2008/layout/VerticalCurvedList"/>
    <dgm:cxn modelId="{19F5F271-4611-4624-A895-B8DAA3D3FBED}" type="presParOf" srcId="{F43A784C-4F6A-4513-A0B6-BEC1E56F7F02}" destId="{7112451B-FD10-4500-A3BE-5E7EBEDB3A02}" srcOrd="5" destOrd="0" presId="urn:microsoft.com/office/officeart/2008/layout/VerticalCurvedList"/>
    <dgm:cxn modelId="{308C53C6-2B99-42D6-A7EC-70434A84E75F}" type="presParOf" srcId="{F43A784C-4F6A-4513-A0B6-BEC1E56F7F02}" destId="{1360D9CF-5276-44B0-8BD3-5DA7C6446057}" srcOrd="6" destOrd="0" presId="urn:microsoft.com/office/officeart/2008/layout/VerticalCurvedList"/>
    <dgm:cxn modelId="{DA83C2B9-88B9-4B68-9E77-F1FA2FA9A3BF}" type="presParOf" srcId="{1360D9CF-5276-44B0-8BD3-5DA7C6446057}" destId="{BC6CC310-3C4D-41AE-9A64-078E9F5F2B8E}" srcOrd="0" destOrd="0" presId="urn:microsoft.com/office/officeart/2008/layout/VerticalCurvedList"/>
    <dgm:cxn modelId="{6FB936D2-CC25-4231-885E-3C0EC06EAECC}" type="presParOf" srcId="{F43A784C-4F6A-4513-A0B6-BEC1E56F7F02}" destId="{6B80C05E-2F52-4661-895C-882F78870580}" srcOrd="7" destOrd="0" presId="urn:microsoft.com/office/officeart/2008/layout/VerticalCurvedList"/>
    <dgm:cxn modelId="{E61C74A5-8AE6-41CD-916E-ADCE72CE9E78}" type="presParOf" srcId="{F43A784C-4F6A-4513-A0B6-BEC1E56F7F02}" destId="{9B6FB170-059F-4BAB-92A9-1E4E79E7AAA0}" srcOrd="8" destOrd="0" presId="urn:microsoft.com/office/officeart/2008/layout/VerticalCurvedList"/>
    <dgm:cxn modelId="{04518D95-51CD-49E1-B7B1-20A84563C0F7}" type="presParOf" srcId="{9B6FB170-059F-4BAB-92A9-1E4E79E7AAA0}" destId="{3E0C2BE3-FE39-4FF4-9111-1A7DAA10EA3B}" srcOrd="0" destOrd="0" presId="urn:microsoft.com/office/officeart/2008/layout/VerticalCurvedList"/>
    <dgm:cxn modelId="{F7014DF4-E132-4054-AA81-750C5472C476}" type="presParOf" srcId="{F43A784C-4F6A-4513-A0B6-BEC1E56F7F02}" destId="{FF93E031-80B4-4E3A-B190-AA25923969DF}" srcOrd="9" destOrd="0" presId="urn:microsoft.com/office/officeart/2008/layout/VerticalCurvedList"/>
    <dgm:cxn modelId="{F5C6EC6C-49C7-460C-ACC5-F45A11B64506}" type="presParOf" srcId="{F43A784C-4F6A-4513-A0B6-BEC1E56F7F02}" destId="{E5EE0EBC-57DC-49D4-8193-7DB5899BC936}" srcOrd="10" destOrd="0" presId="urn:microsoft.com/office/officeart/2008/layout/VerticalCurvedList"/>
    <dgm:cxn modelId="{A6E06129-53E4-4112-A918-FC2DBB377359}" type="presParOf" srcId="{E5EE0EBC-57DC-49D4-8193-7DB5899BC936}" destId="{930897EB-CAB0-43CA-8A1D-4366CC1354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F86FFA-C198-4D61-8D6F-919A8E751855}" type="doc">
      <dgm:prSet loTypeId="urn:microsoft.com/office/officeart/2005/8/layout/hProcess4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DE9EFF6-CB03-488B-8D45-8A36F7A6C63B}">
      <dgm:prSet phldrT="[Text]"/>
      <dgm:spPr/>
      <dgm:t>
        <a:bodyPr/>
        <a:lstStyle/>
        <a:p>
          <a:r>
            <a:rPr lang="en-US" dirty="0" smtClean="0"/>
            <a:t>Design</a:t>
          </a:r>
          <a:endParaRPr lang="en-US" dirty="0"/>
        </a:p>
      </dgm:t>
    </dgm:pt>
    <dgm:pt modelId="{C63B710A-E90F-4418-992A-8239F0CD7AD4}" type="parTrans" cxnId="{FFF5309A-9881-4898-A688-185E150873C7}">
      <dgm:prSet/>
      <dgm:spPr/>
      <dgm:t>
        <a:bodyPr/>
        <a:lstStyle/>
        <a:p>
          <a:endParaRPr lang="en-US"/>
        </a:p>
      </dgm:t>
    </dgm:pt>
    <dgm:pt modelId="{9E9D087F-78F1-4FB6-AC21-1CD6D3350528}" type="sibTrans" cxnId="{FFF5309A-9881-4898-A688-185E150873C7}">
      <dgm:prSet/>
      <dgm:spPr/>
      <dgm:t>
        <a:bodyPr/>
        <a:lstStyle/>
        <a:p>
          <a:endParaRPr lang="en-US"/>
        </a:p>
      </dgm:t>
    </dgm:pt>
    <dgm:pt modelId="{77935053-7970-4150-94B3-6DABBC6DD0AF}">
      <dgm:prSet phldrT="[Text]"/>
      <dgm:spPr/>
      <dgm:t>
        <a:bodyPr/>
        <a:lstStyle/>
        <a:p>
          <a:r>
            <a:rPr lang="en-US" dirty="0" smtClean="0"/>
            <a:t>Quality of Design</a:t>
          </a:r>
          <a:endParaRPr lang="en-US" dirty="0"/>
        </a:p>
      </dgm:t>
    </dgm:pt>
    <dgm:pt modelId="{69A55105-1705-4E54-A388-33F5ADC42FF8}" type="parTrans" cxnId="{1466970F-F258-4567-A4B0-5D18BD2F6F2B}">
      <dgm:prSet/>
      <dgm:spPr/>
      <dgm:t>
        <a:bodyPr/>
        <a:lstStyle/>
        <a:p>
          <a:endParaRPr lang="en-US"/>
        </a:p>
      </dgm:t>
    </dgm:pt>
    <dgm:pt modelId="{D07E9C32-35A2-441E-ACA8-1865BE0D58B9}" type="sibTrans" cxnId="{1466970F-F258-4567-A4B0-5D18BD2F6F2B}">
      <dgm:prSet/>
      <dgm:spPr/>
      <dgm:t>
        <a:bodyPr/>
        <a:lstStyle/>
        <a:p>
          <a:endParaRPr lang="en-US"/>
        </a:p>
      </dgm:t>
    </dgm:pt>
    <dgm:pt modelId="{E5E9DE6E-BF93-4023-AF80-14E520DF6BA1}">
      <dgm:prSet phldrT="[Text]"/>
      <dgm:spPr/>
      <dgm:t>
        <a:bodyPr/>
        <a:lstStyle/>
        <a:p>
          <a:r>
            <a:rPr lang="en-US" dirty="0" smtClean="0"/>
            <a:t>Development</a:t>
          </a:r>
          <a:endParaRPr lang="en-US" dirty="0"/>
        </a:p>
      </dgm:t>
    </dgm:pt>
    <dgm:pt modelId="{CCF5B19F-2441-4BE2-B7D3-F24269509A25}" type="parTrans" cxnId="{45F8714B-B375-48A6-A676-19F872956DFD}">
      <dgm:prSet/>
      <dgm:spPr/>
      <dgm:t>
        <a:bodyPr/>
        <a:lstStyle/>
        <a:p>
          <a:endParaRPr lang="en-US"/>
        </a:p>
      </dgm:t>
    </dgm:pt>
    <dgm:pt modelId="{C6327448-396C-4723-82FA-3B68D3E689A6}" type="sibTrans" cxnId="{45F8714B-B375-48A6-A676-19F872956DFD}">
      <dgm:prSet/>
      <dgm:spPr/>
      <dgm:t>
        <a:bodyPr/>
        <a:lstStyle/>
        <a:p>
          <a:endParaRPr lang="en-US"/>
        </a:p>
      </dgm:t>
    </dgm:pt>
    <dgm:pt modelId="{3A09D99B-70FC-4AEA-911F-C242F811EC32}">
      <dgm:prSet phldrT="[Text]"/>
      <dgm:spPr/>
      <dgm:t>
        <a:bodyPr/>
        <a:lstStyle/>
        <a:p>
          <a:r>
            <a:rPr lang="en-US" dirty="0" smtClean="0"/>
            <a:t>Quality of Conformance</a:t>
          </a:r>
          <a:endParaRPr lang="en-US" dirty="0"/>
        </a:p>
      </dgm:t>
    </dgm:pt>
    <dgm:pt modelId="{258E8DD6-A42B-4FF9-8849-9D012ABF0489}" type="parTrans" cxnId="{C371FD54-0EB2-4491-B196-035B4E07AF48}">
      <dgm:prSet/>
      <dgm:spPr/>
      <dgm:t>
        <a:bodyPr/>
        <a:lstStyle/>
        <a:p>
          <a:endParaRPr lang="en-US"/>
        </a:p>
      </dgm:t>
    </dgm:pt>
    <dgm:pt modelId="{6B70F1CA-A340-458C-8372-724E1144A659}" type="sibTrans" cxnId="{C371FD54-0EB2-4491-B196-035B4E07AF48}">
      <dgm:prSet/>
      <dgm:spPr/>
      <dgm:t>
        <a:bodyPr/>
        <a:lstStyle/>
        <a:p>
          <a:endParaRPr lang="en-US"/>
        </a:p>
      </dgm:t>
    </dgm:pt>
    <dgm:pt modelId="{5DA92170-64B7-4051-B272-8A02BA764C79}">
      <dgm:prSet phldrT="[Text]"/>
      <dgm:spPr/>
      <dgm:t>
        <a:bodyPr/>
        <a:lstStyle/>
        <a:p>
          <a:r>
            <a:rPr lang="en-US" dirty="0" smtClean="0"/>
            <a:t>Testing</a:t>
          </a:r>
          <a:endParaRPr lang="en-US" dirty="0"/>
        </a:p>
      </dgm:t>
    </dgm:pt>
    <dgm:pt modelId="{D35A749E-5223-40E9-981D-BE039827E0DC}" type="parTrans" cxnId="{D6658A1D-BE00-4ACB-95C7-B30F2C215EE3}">
      <dgm:prSet/>
      <dgm:spPr/>
      <dgm:t>
        <a:bodyPr/>
        <a:lstStyle/>
        <a:p>
          <a:endParaRPr lang="en-US"/>
        </a:p>
      </dgm:t>
    </dgm:pt>
    <dgm:pt modelId="{E7390EEC-7F40-4293-945F-188DCE33F98B}" type="sibTrans" cxnId="{D6658A1D-BE00-4ACB-95C7-B30F2C215EE3}">
      <dgm:prSet/>
      <dgm:spPr/>
      <dgm:t>
        <a:bodyPr/>
        <a:lstStyle/>
        <a:p>
          <a:endParaRPr lang="en-US"/>
        </a:p>
      </dgm:t>
    </dgm:pt>
    <dgm:pt modelId="{3D5B7FCF-6FE0-458C-BC22-9F2E035F90B1}">
      <dgm:prSet phldrT="[Text]"/>
      <dgm:spPr/>
      <dgm:t>
        <a:bodyPr/>
        <a:lstStyle/>
        <a:p>
          <a:r>
            <a:rPr lang="en-US" dirty="0" smtClean="0"/>
            <a:t>Quality Control</a:t>
          </a:r>
          <a:endParaRPr lang="en-US" dirty="0"/>
        </a:p>
      </dgm:t>
    </dgm:pt>
    <dgm:pt modelId="{C010D80A-437F-45D4-8BF0-00C65226C096}" type="parTrans" cxnId="{93BC5358-A76E-42A8-9602-5249ED4871CD}">
      <dgm:prSet/>
      <dgm:spPr/>
      <dgm:t>
        <a:bodyPr/>
        <a:lstStyle/>
        <a:p>
          <a:endParaRPr lang="en-US"/>
        </a:p>
      </dgm:t>
    </dgm:pt>
    <dgm:pt modelId="{F621D4CA-0068-47AC-8F4B-0A33FFEA8BEE}" type="sibTrans" cxnId="{93BC5358-A76E-42A8-9602-5249ED4871CD}">
      <dgm:prSet/>
      <dgm:spPr/>
      <dgm:t>
        <a:bodyPr/>
        <a:lstStyle/>
        <a:p>
          <a:endParaRPr lang="en-US"/>
        </a:p>
      </dgm:t>
    </dgm:pt>
    <dgm:pt modelId="{65D48F77-0FEF-44F1-BCBD-5C574A467354}">
      <dgm:prSet phldrT="[Text]"/>
      <dgm:spPr/>
      <dgm:t>
        <a:bodyPr/>
        <a:lstStyle/>
        <a:p>
          <a:endParaRPr lang="en-US" dirty="0"/>
        </a:p>
      </dgm:t>
    </dgm:pt>
    <dgm:pt modelId="{3873DA3E-969F-47EE-83DC-3041F9FF69A6}" type="parTrans" cxnId="{44B116A5-687F-414A-ADCC-48D8C0E4D52B}">
      <dgm:prSet/>
      <dgm:spPr/>
      <dgm:t>
        <a:bodyPr/>
        <a:lstStyle/>
        <a:p>
          <a:endParaRPr lang="id-ID"/>
        </a:p>
      </dgm:t>
    </dgm:pt>
    <dgm:pt modelId="{C461F283-0BE0-44D6-9273-DA6E3F219C11}" type="sibTrans" cxnId="{44B116A5-687F-414A-ADCC-48D8C0E4D52B}">
      <dgm:prSet/>
      <dgm:spPr/>
      <dgm:t>
        <a:bodyPr/>
        <a:lstStyle/>
        <a:p>
          <a:endParaRPr lang="id-ID"/>
        </a:p>
      </dgm:t>
    </dgm:pt>
    <dgm:pt modelId="{D93517C4-860A-4D9C-87F9-C775E2FE560C}" type="pres">
      <dgm:prSet presAssocID="{12F86FFA-C198-4D61-8D6F-919A8E7518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9FD2E-9963-400A-8C4B-DBF39444D310}" type="pres">
      <dgm:prSet presAssocID="{12F86FFA-C198-4D61-8D6F-919A8E751855}" presName="tSp" presStyleCnt="0"/>
      <dgm:spPr/>
      <dgm:t>
        <a:bodyPr/>
        <a:lstStyle/>
        <a:p>
          <a:endParaRPr lang="id-ID"/>
        </a:p>
      </dgm:t>
    </dgm:pt>
    <dgm:pt modelId="{EAD29316-34C9-4102-84D8-038FBAC7A4A1}" type="pres">
      <dgm:prSet presAssocID="{12F86FFA-C198-4D61-8D6F-919A8E751855}" presName="bSp" presStyleCnt="0"/>
      <dgm:spPr/>
      <dgm:t>
        <a:bodyPr/>
        <a:lstStyle/>
        <a:p>
          <a:endParaRPr lang="id-ID"/>
        </a:p>
      </dgm:t>
    </dgm:pt>
    <dgm:pt modelId="{C46B564F-4BED-4F2B-AB4B-4859FF4845D9}" type="pres">
      <dgm:prSet presAssocID="{12F86FFA-C198-4D61-8D6F-919A8E751855}" presName="process" presStyleCnt="0"/>
      <dgm:spPr/>
      <dgm:t>
        <a:bodyPr/>
        <a:lstStyle/>
        <a:p>
          <a:endParaRPr lang="id-ID"/>
        </a:p>
      </dgm:t>
    </dgm:pt>
    <dgm:pt modelId="{5C0344CE-E0FB-4212-8994-0D8E2A8BB698}" type="pres">
      <dgm:prSet presAssocID="{ADE9EFF6-CB03-488B-8D45-8A36F7A6C63B}" presName="composite1" presStyleCnt="0"/>
      <dgm:spPr/>
      <dgm:t>
        <a:bodyPr/>
        <a:lstStyle/>
        <a:p>
          <a:endParaRPr lang="id-ID"/>
        </a:p>
      </dgm:t>
    </dgm:pt>
    <dgm:pt modelId="{C093C3DE-0A4A-4303-B8C9-5C1993D18B9D}" type="pres">
      <dgm:prSet presAssocID="{ADE9EFF6-CB03-488B-8D45-8A36F7A6C63B}" presName="dummyNode1" presStyleLbl="node1" presStyleIdx="0" presStyleCnt="3"/>
      <dgm:spPr/>
      <dgm:t>
        <a:bodyPr/>
        <a:lstStyle/>
        <a:p>
          <a:endParaRPr lang="id-ID"/>
        </a:p>
      </dgm:t>
    </dgm:pt>
    <dgm:pt modelId="{7647BA9B-2F6D-4ED2-97BE-662CD9DC03BE}" type="pres">
      <dgm:prSet presAssocID="{ADE9EFF6-CB03-488B-8D45-8A36F7A6C63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F6B53A-DF92-4B45-982C-2A3896699CCE}" type="pres">
      <dgm:prSet presAssocID="{ADE9EFF6-CB03-488B-8D45-8A36F7A6C63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5390E-41E8-4BE8-851B-59946DAD5DDE}" type="pres">
      <dgm:prSet presAssocID="{ADE9EFF6-CB03-488B-8D45-8A36F7A6C63B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FE3AE-4B38-4274-B0E7-CC3F139BB13C}" type="pres">
      <dgm:prSet presAssocID="{ADE9EFF6-CB03-488B-8D45-8A36F7A6C63B}" presName="connSite1" presStyleCnt="0"/>
      <dgm:spPr/>
      <dgm:t>
        <a:bodyPr/>
        <a:lstStyle/>
        <a:p>
          <a:endParaRPr lang="id-ID"/>
        </a:p>
      </dgm:t>
    </dgm:pt>
    <dgm:pt modelId="{153E3B32-0779-4181-B0E9-DD5DFCD461B7}" type="pres">
      <dgm:prSet presAssocID="{9E9D087F-78F1-4FB6-AC21-1CD6D3350528}" presName="Name9" presStyleLbl="sibTrans2D1" presStyleIdx="0" presStyleCnt="2"/>
      <dgm:spPr/>
      <dgm:t>
        <a:bodyPr/>
        <a:lstStyle/>
        <a:p>
          <a:endParaRPr lang="en-US"/>
        </a:p>
      </dgm:t>
    </dgm:pt>
    <dgm:pt modelId="{3436FB35-B4EE-46B6-9597-873279BD9C5B}" type="pres">
      <dgm:prSet presAssocID="{E5E9DE6E-BF93-4023-AF80-14E520DF6BA1}" presName="composite2" presStyleCnt="0"/>
      <dgm:spPr/>
      <dgm:t>
        <a:bodyPr/>
        <a:lstStyle/>
        <a:p>
          <a:endParaRPr lang="id-ID"/>
        </a:p>
      </dgm:t>
    </dgm:pt>
    <dgm:pt modelId="{48BEAE2C-59B7-40B2-892D-0E7179444309}" type="pres">
      <dgm:prSet presAssocID="{E5E9DE6E-BF93-4023-AF80-14E520DF6BA1}" presName="dummyNode2" presStyleLbl="node1" presStyleIdx="0" presStyleCnt="3"/>
      <dgm:spPr/>
      <dgm:t>
        <a:bodyPr/>
        <a:lstStyle/>
        <a:p>
          <a:endParaRPr lang="id-ID"/>
        </a:p>
      </dgm:t>
    </dgm:pt>
    <dgm:pt modelId="{EA12B870-0B0C-441B-8BAE-F98B2BA41364}" type="pres">
      <dgm:prSet presAssocID="{E5E9DE6E-BF93-4023-AF80-14E520DF6BA1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354C3-8B29-4DE1-A924-DFE2B27BB361}" type="pres">
      <dgm:prSet presAssocID="{E5E9DE6E-BF93-4023-AF80-14E520DF6BA1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96E16-2819-461F-A533-48D2F3FA942E}" type="pres">
      <dgm:prSet presAssocID="{E5E9DE6E-BF93-4023-AF80-14E520DF6BA1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39A7F-ABFB-406D-BDAD-3250CB01B9FB}" type="pres">
      <dgm:prSet presAssocID="{E5E9DE6E-BF93-4023-AF80-14E520DF6BA1}" presName="connSite2" presStyleCnt="0"/>
      <dgm:spPr/>
      <dgm:t>
        <a:bodyPr/>
        <a:lstStyle/>
        <a:p>
          <a:endParaRPr lang="id-ID"/>
        </a:p>
      </dgm:t>
    </dgm:pt>
    <dgm:pt modelId="{A32ADCB8-202F-44A2-9B39-0777C4ED95DC}" type="pres">
      <dgm:prSet presAssocID="{C6327448-396C-4723-82FA-3B68D3E689A6}" presName="Name18" presStyleLbl="sibTrans2D1" presStyleIdx="1" presStyleCnt="2"/>
      <dgm:spPr/>
      <dgm:t>
        <a:bodyPr/>
        <a:lstStyle/>
        <a:p>
          <a:endParaRPr lang="en-US"/>
        </a:p>
      </dgm:t>
    </dgm:pt>
    <dgm:pt modelId="{97B53151-6851-402E-BC9C-46D999730410}" type="pres">
      <dgm:prSet presAssocID="{5DA92170-64B7-4051-B272-8A02BA764C79}" presName="composite1" presStyleCnt="0"/>
      <dgm:spPr/>
      <dgm:t>
        <a:bodyPr/>
        <a:lstStyle/>
        <a:p>
          <a:endParaRPr lang="id-ID"/>
        </a:p>
      </dgm:t>
    </dgm:pt>
    <dgm:pt modelId="{399DB692-ADC1-4AE6-9FA8-405AC4386A45}" type="pres">
      <dgm:prSet presAssocID="{5DA92170-64B7-4051-B272-8A02BA764C79}" presName="dummyNode1" presStyleLbl="node1" presStyleIdx="1" presStyleCnt="3"/>
      <dgm:spPr/>
      <dgm:t>
        <a:bodyPr/>
        <a:lstStyle/>
        <a:p>
          <a:endParaRPr lang="id-ID"/>
        </a:p>
      </dgm:t>
    </dgm:pt>
    <dgm:pt modelId="{9373542B-A56C-4E4E-9B2D-6FB3263ACA4C}" type="pres">
      <dgm:prSet presAssocID="{5DA92170-64B7-4051-B272-8A02BA764C7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5B823B-3CC8-4243-BE49-11B31AE6C50E}" type="pres">
      <dgm:prSet presAssocID="{5DA92170-64B7-4051-B272-8A02BA764C7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A2321-0D39-45BF-9014-98B2623C0CA2}" type="pres">
      <dgm:prSet presAssocID="{5DA92170-64B7-4051-B272-8A02BA764C7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9F4D2-207B-4B85-AE22-20BEE3872FFA}" type="pres">
      <dgm:prSet presAssocID="{5DA92170-64B7-4051-B272-8A02BA764C79}" presName="connSite1" presStyleCnt="0"/>
      <dgm:spPr/>
      <dgm:t>
        <a:bodyPr/>
        <a:lstStyle/>
        <a:p>
          <a:endParaRPr lang="id-ID"/>
        </a:p>
      </dgm:t>
    </dgm:pt>
  </dgm:ptLst>
  <dgm:cxnLst>
    <dgm:cxn modelId="{B0232F5D-F0DA-44A8-8636-93F5C17D3F2E}" type="presOf" srcId="{E5E9DE6E-BF93-4023-AF80-14E520DF6BA1}" destId="{A1896E16-2819-461F-A533-48D2F3FA942E}" srcOrd="0" destOrd="0" presId="urn:microsoft.com/office/officeart/2005/8/layout/hProcess4"/>
    <dgm:cxn modelId="{B6FD5056-8C73-48A7-9698-70F7DB84B34D}" type="presOf" srcId="{C6327448-396C-4723-82FA-3B68D3E689A6}" destId="{A32ADCB8-202F-44A2-9B39-0777C4ED95DC}" srcOrd="0" destOrd="0" presId="urn:microsoft.com/office/officeart/2005/8/layout/hProcess4"/>
    <dgm:cxn modelId="{D6658A1D-BE00-4ACB-95C7-B30F2C215EE3}" srcId="{12F86FFA-C198-4D61-8D6F-919A8E751855}" destId="{5DA92170-64B7-4051-B272-8A02BA764C79}" srcOrd="2" destOrd="0" parTransId="{D35A749E-5223-40E9-981D-BE039827E0DC}" sibTransId="{E7390EEC-7F40-4293-945F-188DCE33F98B}"/>
    <dgm:cxn modelId="{DA881762-EFDC-4991-9A1E-27E1C60C6BF0}" type="presOf" srcId="{5DA92170-64B7-4051-B272-8A02BA764C79}" destId="{448A2321-0D39-45BF-9014-98B2623C0CA2}" srcOrd="0" destOrd="0" presId="urn:microsoft.com/office/officeart/2005/8/layout/hProcess4"/>
    <dgm:cxn modelId="{017FB7DF-8CEE-4735-B302-F7F86A713DF9}" type="presOf" srcId="{77935053-7970-4150-94B3-6DABBC6DD0AF}" destId="{7647BA9B-2F6D-4ED2-97BE-662CD9DC03BE}" srcOrd="0" destOrd="0" presId="urn:microsoft.com/office/officeart/2005/8/layout/hProcess4"/>
    <dgm:cxn modelId="{D1359B1D-780A-4469-8C0B-A1CE1AAF81DB}" type="presOf" srcId="{3A09D99B-70FC-4AEA-911F-C242F811EC32}" destId="{EA12B870-0B0C-441B-8BAE-F98B2BA41364}" srcOrd="0" destOrd="0" presId="urn:microsoft.com/office/officeart/2005/8/layout/hProcess4"/>
    <dgm:cxn modelId="{1466970F-F258-4567-A4B0-5D18BD2F6F2B}" srcId="{ADE9EFF6-CB03-488B-8D45-8A36F7A6C63B}" destId="{77935053-7970-4150-94B3-6DABBC6DD0AF}" srcOrd="0" destOrd="0" parTransId="{69A55105-1705-4E54-A388-33F5ADC42FF8}" sibTransId="{D07E9C32-35A2-441E-ACA8-1865BE0D58B9}"/>
    <dgm:cxn modelId="{45F8714B-B375-48A6-A676-19F872956DFD}" srcId="{12F86FFA-C198-4D61-8D6F-919A8E751855}" destId="{E5E9DE6E-BF93-4023-AF80-14E520DF6BA1}" srcOrd="1" destOrd="0" parTransId="{CCF5B19F-2441-4BE2-B7D3-F24269509A25}" sibTransId="{C6327448-396C-4723-82FA-3B68D3E689A6}"/>
    <dgm:cxn modelId="{D1EA6CA6-DC14-4DAC-B17C-233673F225A0}" type="presOf" srcId="{65D48F77-0FEF-44F1-BCBD-5C574A467354}" destId="{7647BA9B-2F6D-4ED2-97BE-662CD9DC03BE}" srcOrd="0" destOrd="1" presId="urn:microsoft.com/office/officeart/2005/8/layout/hProcess4"/>
    <dgm:cxn modelId="{072D6762-BA99-4E99-8AC3-12B055C2C7EA}" type="presOf" srcId="{3D5B7FCF-6FE0-458C-BC22-9F2E035F90B1}" destId="{C55B823B-3CC8-4243-BE49-11B31AE6C50E}" srcOrd="1" destOrd="0" presId="urn:microsoft.com/office/officeart/2005/8/layout/hProcess4"/>
    <dgm:cxn modelId="{755D4054-9507-453D-B068-75001CC33D73}" type="presOf" srcId="{65D48F77-0FEF-44F1-BCBD-5C574A467354}" destId="{EFF6B53A-DF92-4B45-982C-2A3896699CCE}" srcOrd="1" destOrd="1" presId="urn:microsoft.com/office/officeart/2005/8/layout/hProcess4"/>
    <dgm:cxn modelId="{C371FD54-0EB2-4491-B196-035B4E07AF48}" srcId="{E5E9DE6E-BF93-4023-AF80-14E520DF6BA1}" destId="{3A09D99B-70FC-4AEA-911F-C242F811EC32}" srcOrd="0" destOrd="0" parTransId="{258E8DD6-A42B-4FF9-8849-9D012ABF0489}" sibTransId="{6B70F1CA-A340-458C-8372-724E1144A659}"/>
    <dgm:cxn modelId="{A117CFBC-2B64-4678-AAB3-C31DA6DD83DE}" type="presOf" srcId="{9E9D087F-78F1-4FB6-AC21-1CD6D3350528}" destId="{153E3B32-0779-4181-B0E9-DD5DFCD461B7}" srcOrd="0" destOrd="0" presId="urn:microsoft.com/office/officeart/2005/8/layout/hProcess4"/>
    <dgm:cxn modelId="{93BC5358-A76E-42A8-9602-5249ED4871CD}" srcId="{5DA92170-64B7-4051-B272-8A02BA764C79}" destId="{3D5B7FCF-6FE0-458C-BC22-9F2E035F90B1}" srcOrd="0" destOrd="0" parTransId="{C010D80A-437F-45D4-8BF0-00C65226C096}" sibTransId="{F621D4CA-0068-47AC-8F4B-0A33FFEA8BEE}"/>
    <dgm:cxn modelId="{29DF8625-6697-4029-8E38-6DE020C0A641}" type="presOf" srcId="{3A09D99B-70FC-4AEA-911F-C242F811EC32}" destId="{CA6354C3-8B29-4DE1-A924-DFE2B27BB361}" srcOrd="1" destOrd="0" presId="urn:microsoft.com/office/officeart/2005/8/layout/hProcess4"/>
    <dgm:cxn modelId="{44B116A5-687F-414A-ADCC-48D8C0E4D52B}" srcId="{ADE9EFF6-CB03-488B-8D45-8A36F7A6C63B}" destId="{65D48F77-0FEF-44F1-BCBD-5C574A467354}" srcOrd="1" destOrd="0" parTransId="{3873DA3E-969F-47EE-83DC-3041F9FF69A6}" sibTransId="{C461F283-0BE0-44D6-9273-DA6E3F219C11}"/>
    <dgm:cxn modelId="{9A7AB291-4D74-4FFA-AC16-A204797C785A}" type="presOf" srcId="{3D5B7FCF-6FE0-458C-BC22-9F2E035F90B1}" destId="{9373542B-A56C-4E4E-9B2D-6FB3263ACA4C}" srcOrd="0" destOrd="0" presId="urn:microsoft.com/office/officeart/2005/8/layout/hProcess4"/>
    <dgm:cxn modelId="{90BCD5EB-1D2D-47A0-B8E7-634E5E0309A2}" type="presOf" srcId="{ADE9EFF6-CB03-488B-8D45-8A36F7A6C63B}" destId="{3405390E-41E8-4BE8-851B-59946DAD5DDE}" srcOrd="0" destOrd="0" presId="urn:microsoft.com/office/officeart/2005/8/layout/hProcess4"/>
    <dgm:cxn modelId="{B5E96B1C-0610-4C55-B9CF-81CFABB4BBE5}" type="presOf" srcId="{77935053-7970-4150-94B3-6DABBC6DD0AF}" destId="{EFF6B53A-DF92-4B45-982C-2A3896699CCE}" srcOrd="1" destOrd="0" presId="urn:microsoft.com/office/officeart/2005/8/layout/hProcess4"/>
    <dgm:cxn modelId="{FFF5309A-9881-4898-A688-185E150873C7}" srcId="{12F86FFA-C198-4D61-8D6F-919A8E751855}" destId="{ADE9EFF6-CB03-488B-8D45-8A36F7A6C63B}" srcOrd="0" destOrd="0" parTransId="{C63B710A-E90F-4418-992A-8239F0CD7AD4}" sibTransId="{9E9D087F-78F1-4FB6-AC21-1CD6D3350528}"/>
    <dgm:cxn modelId="{85ECCB1C-E54D-4719-A418-81E50F743B66}" type="presOf" srcId="{12F86FFA-C198-4D61-8D6F-919A8E751855}" destId="{D93517C4-860A-4D9C-87F9-C775E2FE560C}" srcOrd="0" destOrd="0" presId="urn:microsoft.com/office/officeart/2005/8/layout/hProcess4"/>
    <dgm:cxn modelId="{73A72C01-ACE4-4768-902C-9D7193CB6B5F}" type="presParOf" srcId="{D93517C4-860A-4D9C-87F9-C775E2FE560C}" destId="{49A9FD2E-9963-400A-8C4B-DBF39444D310}" srcOrd="0" destOrd="0" presId="urn:microsoft.com/office/officeart/2005/8/layout/hProcess4"/>
    <dgm:cxn modelId="{472CA4D9-7122-4AD1-A464-DB8334E3820F}" type="presParOf" srcId="{D93517C4-860A-4D9C-87F9-C775E2FE560C}" destId="{EAD29316-34C9-4102-84D8-038FBAC7A4A1}" srcOrd="1" destOrd="0" presId="urn:microsoft.com/office/officeart/2005/8/layout/hProcess4"/>
    <dgm:cxn modelId="{1AED1430-4A4A-48C5-9391-CC9120B3DDA3}" type="presParOf" srcId="{D93517C4-860A-4D9C-87F9-C775E2FE560C}" destId="{C46B564F-4BED-4F2B-AB4B-4859FF4845D9}" srcOrd="2" destOrd="0" presId="urn:microsoft.com/office/officeart/2005/8/layout/hProcess4"/>
    <dgm:cxn modelId="{9403B832-A198-434A-8564-726A77BE076F}" type="presParOf" srcId="{C46B564F-4BED-4F2B-AB4B-4859FF4845D9}" destId="{5C0344CE-E0FB-4212-8994-0D8E2A8BB698}" srcOrd="0" destOrd="0" presId="urn:microsoft.com/office/officeart/2005/8/layout/hProcess4"/>
    <dgm:cxn modelId="{CF4A392D-619F-476F-9978-F8A43CF41562}" type="presParOf" srcId="{5C0344CE-E0FB-4212-8994-0D8E2A8BB698}" destId="{C093C3DE-0A4A-4303-B8C9-5C1993D18B9D}" srcOrd="0" destOrd="0" presId="urn:microsoft.com/office/officeart/2005/8/layout/hProcess4"/>
    <dgm:cxn modelId="{FDDB4AA2-1B5A-4F5E-9A04-54CBF6DE2381}" type="presParOf" srcId="{5C0344CE-E0FB-4212-8994-0D8E2A8BB698}" destId="{7647BA9B-2F6D-4ED2-97BE-662CD9DC03BE}" srcOrd="1" destOrd="0" presId="urn:microsoft.com/office/officeart/2005/8/layout/hProcess4"/>
    <dgm:cxn modelId="{BF305B02-82F7-411B-B33E-62C6BCEE00AD}" type="presParOf" srcId="{5C0344CE-E0FB-4212-8994-0D8E2A8BB698}" destId="{EFF6B53A-DF92-4B45-982C-2A3896699CCE}" srcOrd="2" destOrd="0" presId="urn:microsoft.com/office/officeart/2005/8/layout/hProcess4"/>
    <dgm:cxn modelId="{5DF142A5-62A4-4D3A-9F2D-8FFA054CBE36}" type="presParOf" srcId="{5C0344CE-E0FB-4212-8994-0D8E2A8BB698}" destId="{3405390E-41E8-4BE8-851B-59946DAD5DDE}" srcOrd="3" destOrd="0" presId="urn:microsoft.com/office/officeart/2005/8/layout/hProcess4"/>
    <dgm:cxn modelId="{A993695C-B1C2-43BC-BC54-6BA10DF20E16}" type="presParOf" srcId="{5C0344CE-E0FB-4212-8994-0D8E2A8BB698}" destId="{825FE3AE-4B38-4274-B0E7-CC3F139BB13C}" srcOrd="4" destOrd="0" presId="urn:microsoft.com/office/officeart/2005/8/layout/hProcess4"/>
    <dgm:cxn modelId="{DEA647A0-2EC5-40DB-AFCC-326CA7E05F84}" type="presParOf" srcId="{C46B564F-4BED-4F2B-AB4B-4859FF4845D9}" destId="{153E3B32-0779-4181-B0E9-DD5DFCD461B7}" srcOrd="1" destOrd="0" presId="urn:microsoft.com/office/officeart/2005/8/layout/hProcess4"/>
    <dgm:cxn modelId="{D732C295-7355-4AAB-896C-0E0B79D72380}" type="presParOf" srcId="{C46B564F-4BED-4F2B-AB4B-4859FF4845D9}" destId="{3436FB35-B4EE-46B6-9597-873279BD9C5B}" srcOrd="2" destOrd="0" presId="urn:microsoft.com/office/officeart/2005/8/layout/hProcess4"/>
    <dgm:cxn modelId="{8EAB79B5-84A3-4A49-859E-D09B4372CC22}" type="presParOf" srcId="{3436FB35-B4EE-46B6-9597-873279BD9C5B}" destId="{48BEAE2C-59B7-40B2-892D-0E7179444309}" srcOrd="0" destOrd="0" presId="urn:microsoft.com/office/officeart/2005/8/layout/hProcess4"/>
    <dgm:cxn modelId="{02E78CB8-6A23-43FE-9E3F-2D21E924309A}" type="presParOf" srcId="{3436FB35-B4EE-46B6-9597-873279BD9C5B}" destId="{EA12B870-0B0C-441B-8BAE-F98B2BA41364}" srcOrd="1" destOrd="0" presId="urn:microsoft.com/office/officeart/2005/8/layout/hProcess4"/>
    <dgm:cxn modelId="{F252ECD1-5DCE-4987-9C19-7BFBAAF6E44D}" type="presParOf" srcId="{3436FB35-B4EE-46B6-9597-873279BD9C5B}" destId="{CA6354C3-8B29-4DE1-A924-DFE2B27BB361}" srcOrd="2" destOrd="0" presId="urn:microsoft.com/office/officeart/2005/8/layout/hProcess4"/>
    <dgm:cxn modelId="{9392B3B4-DED9-4172-9292-1F2AB0EE5145}" type="presParOf" srcId="{3436FB35-B4EE-46B6-9597-873279BD9C5B}" destId="{A1896E16-2819-461F-A533-48D2F3FA942E}" srcOrd="3" destOrd="0" presId="urn:microsoft.com/office/officeart/2005/8/layout/hProcess4"/>
    <dgm:cxn modelId="{3F5C4EA5-B05E-4FA2-92F5-3449A4582682}" type="presParOf" srcId="{3436FB35-B4EE-46B6-9597-873279BD9C5B}" destId="{80139A7F-ABFB-406D-BDAD-3250CB01B9FB}" srcOrd="4" destOrd="0" presId="urn:microsoft.com/office/officeart/2005/8/layout/hProcess4"/>
    <dgm:cxn modelId="{C1816912-C98A-4719-BB72-A1258AA8E912}" type="presParOf" srcId="{C46B564F-4BED-4F2B-AB4B-4859FF4845D9}" destId="{A32ADCB8-202F-44A2-9B39-0777C4ED95DC}" srcOrd="3" destOrd="0" presId="urn:microsoft.com/office/officeart/2005/8/layout/hProcess4"/>
    <dgm:cxn modelId="{2FD063CD-B4F7-4912-BD74-7829E2598395}" type="presParOf" srcId="{C46B564F-4BED-4F2B-AB4B-4859FF4845D9}" destId="{97B53151-6851-402E-BC9C-46D999730410}" srcOrd="4" destOrd="0" presId="urn:microsoft.com/office/officeart/2005/8/layout/hProcess4"/>
    <dgm:cxn modelId="{60F9BB34-038B-48C5-A9DB-A6BA86D498AD}" type="presParOf" srcId="{97B53151-6851-402E-BC9C-46D999730410}" destId="{399DB692-ADC1-4AE6-9FA8-405AC4386A45}" srcOrd="0" destOrd="0" presId="urn:microsoft.com/office/officeart/2005/8/layout/hProcess4"/>
    <dgm:cxn modelId="{43B4E84E-E161-48F4-BEC6-5E54610A28B7}" type="presParOf" srcId="{97B53151-6851-402E-BC9C-46D999730410}" destId="{9373542B-A56C-4E4E-9B2D-6FB3263ACA4C}" srcOrd="1" destOrd="0" presId="urn:microsoft.com/office/officeart/2005/8/layout/hProcess4"/>
    <dgm:cxn modelId="{F8218CF5-9F03-4BEF-A313-9D6F5A8B845B}" type="presParOf" srcId="{97B53151-6851-402E-BC9C-46D999730410}" destId="{C55B823B-3CC8-4243-BE49-11B31AE6C50E}" srcOrd="2" destOrd="0" presId="urn:microsoft.com/office/officeart/2005/8/layout/hProcess4"/>
    <dgm:cxn modelId="{99827487-46C5-4217-9DB5-6E4A9D6697CC}" type="presParOf" srcId="{97B53151-6851-402E-BC9C-46D999730410}" destId="{448A2321-0D39-45BF-9014-98B2623C0CA2}" srcOrd="3" destOrd="0" presId="urn:microsoft.com/office/officeart/2005/8/layout/hProcess4"/>
    <dgm:cxn modelId="{E3BB6E50-D0FE-4AC7-B272-337A36D19BF6}" type="presParOf" srcId="{97B53151-6851-402E-BC9C-46D999730410}" destId="{2109F4D2-207B-4B85-AE22-20BEE3872FF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DD397B-EE6D-4E33-B4C7-4D929213CF01}" type="doc">
      <dgm:prSet loTypeId="urn:microsoft.com/office/officeart/2005/8/layout/hierarchy2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BA9B62B-E3B0-4D71-874B-BEBA8BABBE95}">
      <dgm:prSet phldrT="[Text]" custT="1"/>
      <dgm:spPr/>
      <dgm:t>
        <a:bodyPr/>
        <a:lstStyle/>
        <a:p>
          <a:pPr algn="ctr"/>
          <a:r>
            <a: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Software</a:t>
          </a:r>
        </a:p>
        <a:p>
          <a:pPr algn="ctr"/>
          <a:r>
            <a:rPr lang="en-US" sz="2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Quality</a:t>
          </a:r>
          <a:endParaRPr lang="id-ID" sz="2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966357-05EF-4A12-BB26-7D47D14C4A64}" type="parTrans" cxnId="{AF8DC36A-E3F6-4ABA-9841-751AE1C7511A}">
      <dgm:prSet/>
      <dgm:spPr/>
      <dgm:t>
        <a:bodyPr/>
        <a:lstStyle/>
        <a:p>
          <a:endParaRPr lang="id-ID" b="0"/>
        </a:p>
      </dgm:t>
    </dgm:pt>
    <dgm:pt modelId="{792A5342-2B04-4554-BFBC-893928CFA32B}" type="sibTrans" cxnId="{AF8DC36A-E3F6-4ABA-9841-751AE1C7511A}">
      <dgm:prSet/>
      <dgm:spPr/>
      <dgm:t>
        <a:bodyPr/>
        <a:lstStyle/>
        <a:p>
          <a:endParaRPr lang="id-ID" b="0"/>
        </a:p>
      </dgm:t>
    </dgm:pt>
    <dgm:pt modelId="{654C0907-8485-405B-82E2-A6F2A0006E8F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Product</a:t>
          </a:r>
          <a: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mengukur software dari kualitas produk jadinya</a:t>
          </a:r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id-ID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7318AF-B120-4AA9-98D9-2DCDC0A336B6}" type="parTrans" cxnId="{E3C814F1-3971-4D4D-A8DB-44533742B8E3}">
      <dgm:prSet/>
      <dgm:spPr/>
      <dgm:t>
        <a:bodyPr/>
        <a:lstStyle/>
        <a:p>
          <a:endParaRPr lang="id-ID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70A560-956B-427C-AE80-A2F8834F061C}" type="sibTrans" cxnId="{E3C814F1-3971-4D4D-A8DB-44533742B8E3}">
      <dgm:prSet/>
      <dgm:spPr/>
      <dgm:t>
        <a:bodyPr/>
        <a:lstStyle/>
        <a:p>
          <a:endParaRPr lang="id-ID" b="0"/>
        </a:p>
      </dgm:t>
    </dgm:pt>
    <dgm:pt modelId="{26B8DE04-623B-46B9-AD4F-9496E680DEA1}">
      <dgm:prSet phldrT="[Text]" custT="1"/>
      <dgm:spPr/>
      <dgm:t>
        <a:bodyPr/>
        <a:lstStyle/>
        <a:p>
          <a: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McCall</a:t>
          </a:r>
          <a:endParaRPr lang="id-ID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C7CECD-AAEB-4EEA-BC1A-D118005F527C}" type="parTrans" cxnId="{ADAD0905-9D37-4CC8-99B2-07DA891ED706}">
      <dgm:prSet/>
      <dgm:spPr/>
      <dgm:t>
        <a:bodyPr/>
        <a:lstStyle/>
        <a:p>
          <a:endParaRPr lang="id-ID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CE13CE-8F12-4C67-8548-FD2151007E4F}" type="sibTrans" cxnId="{ADAD0905-9D37-4CC8-99B2-07DA891ED706}">
      <dgm:prSet/>
      <dgm:spPr/>
      <dgm:t>
        <a:bodyPr/>
        <a:lstStyle/>
        <a:p>
          <a:endParaRPr lang="id-ID" b="0"/>
        </a:p>
      </dgm:t>
    </dgm:pt>
    <dgm:pt modelId="{26AFCCE1-0EB6-455A-8C31-2FDCD39EC7C9}">
      <dgm:prSet phldrT="[Text]" custT="1"/>
      <dgm:spPr/>
      <dgm:t>
        <a:bodyPr/>
        <a:lstStyle/>
        <a:p>
          <a: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ISO 9126</a:t>
          </a:r>
          <a:endParaRPr lang="id-ID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A5040B-297F-4B45-B32A-EE692384D1C5}" type="parTrans" cxnId="{46696C11-DAF2-42A3-8440-152FC4E9178D}">
      <dgm:prSet/>
      <dgm:spPr/>
      <dgm:t>
        <a:bodyPr/>
        <a:lstStyle/>
        <a:p>
          <a:endParaRPr lang="id-ID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E549B7-DA2A-4B47-A229-E2696EE67005}" type="sibTrans" cxnId="{46696C11-DAF2-42A3-8440-152FC4E9178D}">
      <dgm:prSet/>
      <dgm:spPr/>
      <dgm:t>
        <a:bodyPr/>
        <a:lstStyle/>
        <a:p>
          <a:endParaRPr lang="id-ID" b="0"/>
        </a:p>
      </dgm:t>
    </dgm:pt>
    <dgm:pt modelId="{49D82C85-8B0A-4F9B-9EDB-14F585719B38}">
      <dgm:prSet phldrT="[Text]" custT="1"/>
      <dgm:spPr/>
      <dgm:t>
        <a:bodyPr/>
        <a:lstStyle/>
        <a:p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Process</a:t>
          </a:r>
          <a: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/>
          </a:r>
          <a:b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mengukur software dari kematangan proses pengembangannya</a:t>
          </a:r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id-ID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1D4CF-1528-4365-90B4-E7C47C505B35}" type="parTrans" cxnId="{F8797A6E-EE20-4D13-BE07-0F151C98E1E1}">
      <dgm:prSet/>
      <dgm:spPr/>
      <dgm:t>
        <a:bodyPr/>
        <a:lstStyle/>
        <a:p>
          <a:endParaRPr lang="id-ID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CACC0-EC50-4B0A-9C06-9CC2303B80D5}" type="sibTrans" cxnId="{F8797A6E-EE20-4D13-BE07-0F151C98E1E1}">
      <dgm:prSet/>
      <dgm:spPr/>
      <dgm:t>
        <a:bodyPr/>
        <a:lstStyle/>
        <a:p>
          <a:endParaRPr lang="id-ID" b="0"/>
        </a:p>
      </dgm:t>
    </dgm:pt>
    <dgm:pt modelId="{F14F89FA-C9CA-4E0B-BAA8-C454A85ECA28}">
      <dgm:prSet phldrT="[Text]" custT="1"/>
      <dgm:spPr/>
      <dgm:t>
        <a:bodyPr/>
        <a:lstStyle/>
        <a:p>
          <a: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CMM</a:t>
          </a:r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</a:t>
          </a:r>
          <a:endParaRPr lang="id-ID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916235-BE39-410A-8A8F-B9616A1131AA}" type="parTrans" cxnId="{954DEDDB-E14A-40D2-8D9C-E888D2DFCCB4}">
      <dgm:prSet/>
      <dgm:spPr/>
      <dgm:t>
        <a:bodyPr/>
        <a:lstStyle/>
        <a:p>
          <a:endParaRPr lang="id-ID" b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EC5330-3141-4782-8999-4F379FB47068}" type="sibTrans" cxnId="{954DEDDB-E14A-40D2-8D9C-E888D2DFCCB4}">
      <dgm:prSet/>
      <dgm:spPr/>
      <dgm:t>
        <a:bodyPr/>
        <a:lstStyle/>
        <a:p>
          <a:endParaRPr lang="id-ID" b="0"/>
        </a:p>
      </dgm:t>
    </dgm:pt>
    <dgm:pt modelId="{EEBE3D59-30ED-48D9-B167-BBF68C7A3D7E}">
      <dgm:prSet phldrT="[Text]" custT="1"/>
      <dgm:spPr/>
      <dgm:t>
        <a:bodyPr/>
        <a:lstStyle/>
        <a:p>
          <a:r>
            <a:rPr lang="id-ID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ISO 9001</a:t>
          </a:r>
          <a:endParaRPr lang="id-ID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B1C598-BF9E-42DE-8D7F-376F957926B4}" type="parTrans" cxnId="{15513283-ABD3-4E04-9953-6DC97B5527A0}">
      <dgm:prSet/>
      <dgm:spPr/>
      <dgm:t>
        <a:bodyPr/>
        <a:lstStyle/>
        <a:p>
          <a:endParaRPr lang="id-ID" b="0"/>
        </a:p>
      </dgm:t>
    </dgm:pt>
    <dgm:pt modelId="{BA79AD8C-B569-4031-B584-34276C8A3AEA}" type="sibTrans" cxnId="{15513283-ABD3-4E04-9953-6DC97B5527A0}">
      <dgm:prSet/>
      <dgm:spPr/>
      <dgm:t>
        <a:bodyPr/>
        <a:lstStyle/>
        <a:p>
          <a:endParaRPr lang="id-ID" b="0"/>
        </a:p>
      </dgm:t>
    </dgm:pt>
    <dgm:pt modelId="{E246DC76-6B45-4E25-AC68-2F9BCE840F95}">
      <dgm:prSet phldrT="[Text]" custT="1"/>
      <dgm:spPr/>
      <dgm:t>
        <a:bodyPr/>
        <a:lstStyle/>
        <a:p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Boehm</a:t>
          </a:r>
          <a:endParaRPr lang="id-ID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FE2520-9E03-41D6-80AF-D8321CD446FB}" type="parTrans" cxnId="{C61DCF2E-07BD-46DD-BE60-1491B39080C9}">
      <dgm:prSet/>
      <dgm:spPr/>
      <dgm:t>
        <a:bodyPr/>
        <a:lstStyle/>
        <a:p>
          <a:endParaRPr lang="id-ID"/>
        </a:p>
      </dgm:t>
    </dgm:pt>
    <dgm:pt modelId="{0EF1C730-BBE2-4D2F-ACFB-11F54D465D22}" type="sibTrans" cxnId="{C61DCF2E-07BD-46DD-BE60-1491B39080C9}">
      <dgm:prSet/>
      <dgm:spPr/>
      <dgm:t>
        <a:bodyPr/>
        <a:lstStyle/>
        <a:p>
          <a:endParaRPr lang="id-ID"/>
        </a:p>
      </dgm:t>
    </dgm:pt>
    <dgm:pt modelId="{44093F8B-CC27-4ED5-A340-4F9F2DB1DD5E}">
      <dgm:prSet phldrT="[Text]" custT="1"/>
      <dgm:spPr/>
      <dgm:t>
        <a:bodyPr/>
        <a:lstStyle/>
        <a:p>
          <a:r>
            <a:rPr lang="en-US" sz="2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Lean Six Sigma</a:t>
          </a:r>
          <a:endParaRPr lang="id-ID" sz="2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B1BDED6-A7CC-40A5-9335-56974D8EEB6F}" type="parTrans" cxnId="{9A8C21F9-17A8-4C6C-A838-777ED618CCE3}">
      <dgm:prSet/>
      <dgm:spPr/>
      <dgm:t>
        <a:bodyPr/>
        <a:lstStyle/>
        <a:p>
          <a:endParaRPr lang="id-ID"/>
        </a:p>
      </dgm:t>
    </dgm:pt>
    <dgm:pt modelId="{2B3F56B0-6CFA-45C6-9E7F-BF4B93C14C6D}" type="sibTrans" cxnId="{9A8C21F9-17A8-4C6C-A838-777ED618CCE3}">
      <dgm:prSet/>
      <dgm:spPr/>
      <dgm:t>
        <a:bodyPr/>
        <a:lstStyle/>
        <a:p>
          <a:endParaRPr lang="id-ID"/>
        </a:p>
      </dgm:t>
    </dgm:pt>
    <dgm:pt modelId="{453F151E-93B0-451A-9E06-1613BD9E70B2}" type="pres">
      <dgm:prSet presAssocID="{E9DD397B-EE6D-4E33-B4C7-4D929213CF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9ADA457-58CC-4293-BEEF-96059DA0EBD8}" type="pres">
      <dgm:prSet presAssocID="{EBA9B62B-E3B0-4D71-874B-BEBA8BABBE95}" presName="root1" presStyleCnt="0"/>
      <dgm:spPr/>
      <dgm:t>
        <a:bodyPr/>
        <a:lstStyle/>
        <a:p>
          <a:endParaRPr lang="en-US"/>
        </a:p>
      </dgm:t>
    </dgm:pt>
    <dgm:pt modelId="{38FCFA4A-77D7-4539-8F86-D9F4FCF59B12}" type="pres">
      <dgm:prSet presAssocID="{EBA9B62B-E3B0-4D71-874B-BEBA8BABBE95}" presName="LevelOneTextNode" presStyleLbl="node0" presStyleIdx="0" presStyleCnt="1" custScaleX="105048" custScaleY="137915" custLinFactNeighborX="8130" custLinFactNeighborY="-12764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5CBCB3E0-4BF4-43B5-AA1B-D898A6ECA58B}" type="pres">
      <dgm:prSet presAssocID="{EBA9B62B-E3B0-4D71-874B-BEBA8BABBE95}" presName="level2hierChild" presStyleCnt="0"/>
      <dgm:spPr/>
      <dgm:t>
        <a:bodyPr/>
        <a:lstStyle/>
        <a:p>
          <a:endParaRPr lang="en-US"/>
        </a:p>
      </dgm:t>
    </dgm:pt>
    <dgm:pt modelId="{C984B376-FADF-4B38-88BA-580CB576F25F}" type="pres">
      <dgm:prSet presAssocID="{627318AF-B120-4AA9-98D9-2DCDC0A336B6}" presName="conn2-1" presStyleLbl="parChTrans1D2" presStyleIdx="0" presStyleCnt="2"/>
      <dgm:spPr/>
      <dgm:t>
        <a:bodyPr/>
        <a:lstStyle/>
        <a:p>
          <a:endParaRPr lang="id-ID"/>
        </a:p>
      </dgm:t>
    </dgm:pt>
    <dgm:pt modelId="{6AA6468B-7FD6-4174-A0C9-82C6F3B6DB2D}" type="pres">
      <dgm:prSet presAssocID="{627318AF-B120-4AA9-98D9-2DCDC0A336B6}" presName="connTx" presStyleLbl="parChTrans1D2" presStyleIdx="0" presStyleCnt="2"/>
      <dgm:spPr/>
      <dgm:t>
        <a:bodyPr/>
        <a:lstStyle/>
        <a:p>
          <a:endParaRPr lang="id-ID"/>
        </a:p>
      </dgm:t>
    </dgm:pt>
    <dgm:pt modelId="{4F1F85A2-7810-4A24-9C86-2836CF64D041}" type="pres">
      <dgm:prSet presAssocID="{654C0907-8485-405B-82E2-A6F2A0006E8F}" presName="root2" presStyleCnt="0"/>
      <dgm:spPr/>
      <dgm:t>
        <a:bodyPr/>
        <a:lstStyle/>
        <a:p>
          <a:endParaRPr lang="en-US"/>
        </a:p>
      </dgm:t>
    </dgm:pt>
    <dgm:pt modelId="{665F95A8-859F-41F1-863B-7C17C5FB5919}" type="pres">
      <dgm:prSet presAssocID="{654C0907-8485-405B-82E2-A6F2A0006E8F}" presName="LevelTwoTextNode" presStyleLbl="node2" presStyleIdx="0" presStyleCnt="2" custScaleX="174618" custScaleY="148906" custLinFactNeighborX="1283" custLinFactNeighborY="-1421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8424FA0D-49F0-40BF-977E-F9E789D1C4A1}" type="pres">
      <dgm:prSet presAssocID="{654C0907-8485-405B-82E2-A6F2A0006E8F}" presName="level3hierChild" presStyleCnt="0"/>
      <dgm:spPr/>
      <dgm:t>
        <a:bodyPr/>
        <a:lstStyle/>
        <a:p>
          <a:endParaRPr lang="en-US"/>
        </a:p>
      </dgm:t>
    </dgm:pt>
    <dgm:pt modelId="{AD9C0FDC-CBFD-4131-84D9-11BF9857E635}" type="pres">
      <dgm:prSet presAssocID="{12C7CECD-AAEB-4EEA-BC1A-D118005F527C}" presName="conn2-1" presStyleLbl="parChTrans1D3" presStyleIdx="0" presStyleCnt="6"/>
      <dgm:spPr/>
      <dgm:t>
        <a:bodyPr/>
        <a:lstStyle/>
        <a:p>
          <a:endParaRPr lang="id-ID"/>
        </a:p>
      </dgm:t>
    </dgm:pt>
    <dgm:pt modelId="{ABB3BEB6-D3E0-4B59-A525-7658B1F0B532}" type="pres">
      <dgm:prSet presAssocID="{12C7CECD-AAEB-4EEA-BC1A-D118005F527C}" presName="connTx" presStyleLbl="parChTrans1D3" presStyleIdx="0" presStyleCnt="6"/>
      <dgm:spPr/>
      <dgm:t>
        <a:bodyPr/>
        <a:lstStyle/>
        <a:p>
          <a:endParaRPr lang="id-ID"/>
        </a:p>
      </dgm:t>
    </dgm:pt>
    <dgm:pt modelId="{EE404689-108C-4F6E-B1F4-C7537B49A653}" type="pres">
      <dgm:prSet presAssocID="{26B8DE04-623B-46B9-AD4F-9496E680DEA1}" presName="root2" presStyleCnt="0"/>
      <dgm:spPr/>
      <dgm:t>
        <a:bodyPr/>
        <a:lstStyle/>
        <a:p>
          <a:endParaRPr lang="en-US"/>
        </a:p>
      </dgm:t>
    </dgm:pt>
    <dgm:pt modelId="{57554FB2-7F1D-467E-81D7-1D385B900240}" type="pres">
      <dgm:prSet presAssocID="{26B8DE04-623B-46B9-AD4F-9496E680DEA1}" presName="LevelTwoTextNode" presStyleLbl="node3" presStyleIdx="0" presStyleCnt="6" custScaleY="62797" custLinFactNeighborX="-1525" custLinFactNeighborY="-1018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AE4ADA4-BC38-43CB-AC93-4B027125FB48}" type="pres">
      <dgm:prSet presAssocID="{26B8DE04-623B-46B9-AD4F-9496E680DEA1}" presName="level3hierChild" presStyleCnt="0"/>
      <dgm:spPr/>
      <dgm:t>
        <a:bodyPr/>
        <a:lstStyle/>
        <a:p>
          <a:endParaRPr lang="en-US"/>
        </a:p>
      </dgm:t>
    </dgm:pt>
    <dgm:pt modelId="{43001557-6113-4C7D-912B-18697970CD9F}" type="pres">
      <dgm:prSet presAssocID="{E9FE2520-9E03-41D6-80AF-D8321CD446FB}" presName="conn2-1" presStyleLbl="parChTrans1D3" presStyleIdx="1" presStyleCnt="6"/>
      <dgm:spPr/>
      <dgm:t>
        <a:bodyPr/>
        <a:lstStyle/>
        <a:p>
          <a:endParaRPr lang="id-ID"/>
        </a:p>
      </dgm:t>
    </dgm:pt>
    <dgm:pt modelId="{6587415B-672E-4ED1-AF70-C1A99CE3A3B7}" type="pres">
      <dgm:prSet presAssocID="{E9FE2520-9E03-41D6-80AF-D8321CD446FB}" presName="connTx" presStyleLbl="parChTrans1D3" presStyleIdx="1" presStyleCnt="6"/>
      <dgm:spPr/>
      <dgm:t>
        <a:bodyPr/>
        <a:lstStyle/>
        <a:p>
          <a:endParaRPr lang="id-ID"/>
        </a:p>
      </dgm:t>
    </dgm:pt>
    <dgm:pt modelId="{D7FBFF51-FF56-460E-BDCB-6B9BC5883D86}" type="pres">
      <dgm:prSet presAssocID="{E246DC76-6B45-4E25-AC68-2F9BCE840F95}" presName="root2" presStyleCnt="0"/>
      <dgm:spPr/>
    </dgm:pt>
    <dgm:pt modelId="{D08E1891-A2E1-4B28-968E-71952E1480F4}" type="pres">
      <dgm:prSet presAssocID="{E246DC76-6B45-4E25-AC68-2F9BCE840F95}" presName="LevelTwoTextNode" presStyleLbl="node3" presStyleIdx="1" presStyleCnt="6" custScaleY="62797" custLinFactNeighborX="-1525" custLinFactNeighborY="-14837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D30FCF05-E7E2-4EB4-92F2-BAF97F1A28D9}" type="pres">
      <dgm:prSet presAssocID="{E246DC76-6B45-4E25-AC68-2F9BCE840F95}" presName="level3hierChild" presStyleCnt="0"/>
      <dgm:spPr/>
    </dgm:pt>
    <dgm:pt modelId="{8AE0B918-BE28-48CD-8765-CF5CBB239F81}" type="pres">
      <dgm:prSet presAssocID="{A5A5040B-297F-4B45-B32A-EE692384D1C5}" presName="conn2-1" presStyleLbl="parChTrans1D3" presStyleIdx="2" presStyleCnt="6"/>
      <dgm:spPr/>
      <dgm:t>
        <a:bodyPr/>
        <a:lstStyle/>
        <a:p>
          <a:endParaRPr lang="id-ID"/>
        </a:p>
      </dgm:t>
    </dgm:pt>
    <dgm:pt modelId="{5BE55713-47B5-4CAF-944D-AE49E5286D42}" type="pres">
      <dgm:prSet presAssocID="{A5A5040B-297F-4B45-B32A-EE692384D1C5}" presName="connTx" presStyleLbl="parChTrans1D3" presStyleIdx="2" presStyleCnt="6"/>
      <dgm:spPr/>
      <dgm:t>
        <a:bodyPr/>
        <a:lstStyle/>
        <a:p>
          <a:endParaRPr lang="id-ID"/>
        </a:p>
      </dgm:t>
    </dgm:pt>
    <dgm:pt modelId="{FB369F5A-A221-4819-90FC-71D84CBD5C5F}" type="pres">
      <dgm:prSet presAssocID="{26AFCCE1-0EB6-455A-8C31-2FDCD39EC7C9}" presName="root2" presStyleCnt="0"/>
      <dgm:spPr/>
      <dgm:t>
        <a:bodyPr/>
        <a:lstStyle/>
        <a:p>
          <a:endParaRPr lang="en-US"/>
        </a:p>
      </dgm:t>
    </dgm:pt>
    <dgm:pt modelId="{3A3A0F91-5CBC-4379-A892-DCCDF6C3C814}" type="pres">
      <dgm:prSet presAssocID="{26AFCCE1-0EB6-455A-8C31-2FDCD39EC7C9}" presName="LevelTwoTextNode" presStyleLbl="node3" presStyleIdx="2" presStyleCnt="6" custScaleY="62797" custLinFactNeighborX="-1525" custLinFactNeighborY="-19315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99EE8B71-C9C1-4BE9-87AD-7C66C440BEBB}" type="pres">
      <dgm:prSet presAssocID="{26AFCCE1-0EB6-455A-8C31-2FDCD39EC7C9}" presName="level3hierChild" presStyleCnt="0"/>
      <dgm:spPr/>
      <dgm:t>
        <a:bodyPr/>
        <a:lstStyle/>
        <a:p>
          <a:endParaRPr lang="en-US"/>
        </a:p>
      </dgm:t>
    </dgm:pt>
    <dgm:pt modelId="{8EFE4B35-8097-4245-B3A7-6D986F84C387}" type="pres">
      <dgm:prSet presAssocID="{BE21D4CF-1528-4365-90B4-E7C47C505B35}" presName="conn2-1" presStyleLbl="parChTrans1D2" presStyleIdx="1" presStyleCnt="2"/>
      <dgm:spPr/>
      <dgm:t>
        <a:bodyPr/>
        <a:lstStyle/>
        <a:p>
          <a:endParaRPr lang="id-ID"/>
        </a:p>
      </dgm:t>
    </dgm:pt>
    <dgm:pt modelId="{DADFF523-2788-4781-83D2-920AA766ADE2}" type="pres">
      <dgm:prSet presAssocID="{BE21D4CF-1528-4365-90B4-E7C47C505B35}" presName="connTx" presStyleLbl="parChTrans1D2" presStyleIdx="1" presStyleCnt="2"/>
      <dgm:spPr/>
      <dgm:t>
        <a:bodyPr/>
        <a:lstStyle/>
        <a:p>
          <a:endParaRPr lang="id-ID"/>
        </a:p>
      </dgm:t>
    </dgm:pt>
    <dgm:pt modelId="{8AE17E11-E545-4446-9F57-8D6B8045C61D}" type="pres">
      <dgm:prSet presAssocID="{49D82C85-8B0A-4F9B-9EDB-14F585719B38}" presName="root2" presStyleCnt="0"/>
      <dgm:spPr/>
      <dgm:t>
        <a:bodyPr/>
        <a:lstStyle/>
        <a:p>
          <a:endParaRPr lang="en-US"/>
        </a:p>
      </dgm:t>
    </dgm:pt>
    <dgm:pt modelId="{2C15FA13-2A03-47D5-A0D9-F109E183BEDE}" type="pres">
      <dgm:prSet presAssocID="{49D82C85-8B0A-4F9B-9EDB-14F585719B38}" presName="LevelTwoTextNode" presStyleLbl="node2" presStyleIdx="1" presStyleCnt="2" custScaleX="173409" custScaleY="154658" custLinFactNeighborX="1283" custLinFactNeighborY="2588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AD98BBFB-31F0-477C-A124-CD7E8073177D}" type="pres">
      <dgm:prSet presAssocID="{49D82C85-8B0A-4F9B-9EDB-14F585719B38}" presName="level3hierChild" presStyleCnt="0"/>
      <dgm:spPr/>
      <dgm:t>
        <a:bodyPr/>
        <a:lstStyle/>
        <a:p>
          <a:endParaRPr lang="en-US"/>
        </a:p>
      </dgm:t>
    </dgm:pt>
    <dgm:pt modelId="{B1F0E376-FA98-4028-9BCE-97AB7795C23D}" type="pres">
      <dgm:prSet presAssocID="{BF916235-BE39-410A-8A8F-B9616A1131AA}" presName="conn2-1" presStyleLbl="parChTrans1D3" presStyleIdx="3" presStyleCnt="6"/>
      <dgm:spPr/>
      <dgm:t>
        <a:bodyPr/>
        <a:lstStyle/>
        <a:p>
          <a:endParaRPr lang="id-ID"/>
        </a:p>
      </dgm:t>
    </dgm:pt>
    <dgm:pt modelId="{7A5493EA-A2C8-4CAA-97F1-1E1FD3FF5AB3}" type="pres">
      <dgm:prSet presAssocID="{BF916235-BE39-410A-8A8F-B9616A1131AA}" presName="connTx" presStyleLbl="parChTrans1D3" presStyleIdx="3" presStyleCnt="6"/>
      <dgm:spPr/>
      <dgm:t>
        <a:bodyPr/>
        <a:lstStyle/>
        <a:p>
          <a:endParaRPr lang="id-ID"/>
        </a:p>
      </dgm:t>
    </dgm:pt>
    <dgm:pt modelId="{223ADA1A-DD84-4321-9365-8FA94A7362DE}" type="pres">
      <dgm:prSet presAssocID="{F14F89FA-C9CA-4E0B-BAA8-C454A85ECA28}" presName="root2" presStyleCnt="0"/>
      <dgm:spPr/>
      <dgm:t>
        <a:bodyPr/>
        <a:lstStyle/>
        <a:p>
          <a:endParaRPr lang="en-US"/>
        </a:p>
      </dgm:t>
    </dgm:pt>
    <dgm:pt modelId="{276B908C-E102-47C0-8ECC-A48B8257A67E}" type="pres">
      <dgm:prSet presAssocID="{F14F89FA-C9CA-4E0B-BAA8-C454A85ECA28}" presName="LevelTwoTextNode" presStyleLbl="node3" presStyleIdx="3" presStyleCnt="6" custScaleY="62797" custLinFactNeighborX="-316" custLinFactNeighborY="11169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34EDBBF0-023E-47C2-A130-497D5050D3C6}" type="pres">
      <dgm:prSet presAssocID="{F14F89FA-C9CA-4E0B-BAA8-C454A85ECA28}" presName="level3hierChild" presStyleCnt="0"/>
      <dgm:spPr/>
      <dgm:t>
        <a:bodyPr/>
        <a:lstStyle/>
        <a:p>
          <a:endParaRPr lang="en-US"/>
        </a:p>
      </dgm:t>
    </dgm:pt>
    <dgm:pt modelId="{355C8C1E-5AEE-4B38-A6D5-1AFF185E7536}" type="pres">
      <dgm:prSet presAssocID="{5B1BDED6-A7CC-40A5-9335-56974D8EEB6F}" presName="conn2-1" presStyleLbl="parChTrans1D3" presStyleIdx="4" presStyleCnt="6"/>
      <dgm:spPr/>
      <dgm:t>
        <a:bodyPr/>
        <a:lstStyle/>
        <a:p>
          <a:endParaRPr lang="id-ID"/>
        </a:p>
      </dgm:t>
    </dgm:pt>
    <dgm:pt modelId="{A3F6900E-1C57-4B34-BB45-F6A628699F93}" type="pres">
      <dgm:prSet presAssocID="{5B1BDED6-A7CC-40A5-9335-56974D8EEB6F}" presName="connTx" presStyleLbl="parChTrans1D3" presStyleIdx="4" presStyleCnt="6"/>
      <dgm:spPr/>
      <dgm:t>
        <a:bodyPr/>
        <a:lstStyle/>
        <a:p>
          <a:endParaRPr lang="id-ID"/>
        </a:p>
      </dgm:t>
    </dgm:pt>
    <dgm:pt modelId="{A7A3037C-557E-4AA9-849D-1A7B6AA577DC}" type="pres">
      <dgm:prSet presAssocID="{44093F8B-CC27-4ED5-A340-4F9F2DB1DD5E}" presName="root2" presStyleCnt="0"/>
      <dgm:spPr/>
    </dgm:pt>
    <dgm:pt modelId="{1F0A917A-F276-4671-BF75-DD0DF8EA651B}" type="pres">
      <dgm:prSet presAssocID="{44093F8B-CC27-4ED5-A340-4F9F2DB1DD5E}" presName="LevelTwoTextNode" presStyleLbl="node3" presStyleIdx="4" presStyleCnt="6" custScaleY="62797" custLinFactNeighborY="6691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41A4EDF-7C92-49C8-B035-F00E847550F5}" type="pres">
      <dgm:prSet presAssocID="{44093F8B-CC27-4ED5-A340-4F9F2DB1DD5E}" presName="level3hierChild" presStyleCnt="0"/>
      <dgm:spPr/>
    </dgm:pt>
    <dgm:pt modelId="{EE9B9727-7542-4F0C-9524-2CC9DB30A3CE}" type="pres">
      <dgm:prSet presAssocID="{05B1C598-BF9E-42DE-8D7F-376F957926B4}" presName="conn2-1" presStyleLbl="parChTrans1D3" presStyleIdx="5" presStyleCnt="6"/>
      <dgm:spPr/>
      <dgm:t>
        <a:bodyPr/>
        <a:lstStyle/>
        <a:p>
          <a:endParaRPr lang="id-ID"/>
        </a:p>
      </dgm:t>
    </dgm:pt>
    <dgm:pt modelId="{5B39B4E6-62C7-4B48-A1F0-2F4A01D4A179}" type="pres">
      <dgm:prSet presAssocID="{05B1C598-BF9E-42DE-8D7F-376F957926B4}" presName="connTx" presStyleLbl="parChTrans1D3" presStyleIdx="5" presStyleCnt="6"/>
      <dgm:spPr/>
      <dgm:t>
        <a:bodyPr/>
        <a:lstStyle/>
        <a:p>
          <a:endParaRPr lang="id-ID"/>
        </a:p>
      </dgm:t>
    </dgm:pt>
    <dgm:pt modelId="{3723507D-53BB-4BCA-9A1D-3CF630FBD662}" type="pres">
      <dgm:prSet presAssocID="{EEBE3D59-30ED-48D9-B167-BBF68C7A3D7E}" presName="root2" presStyleCnt="0"/>
      <dgm:spPr/>
      <dgm:t>
        <a:bodyPr/>
        <a:lstStyle/>
        <a:p>
          <a:endParaRPr lang="en-US"/>
        </a:p>
      </dgm:t>
    </dgm:pt>
    <dgm:pt modelId="{180479AA-1D6D-4FDC-9733-B56027705532}" type="pres">
      <dgm:prSet presAssocID="{EEBE3D59-30ED-48D9-B167-BBF68C7A3D7E}" presName="LevelTwoTextNode" presStyleLbl="node3" presStyleIdx="5" presStyleCnt="6" custScaleY="62797" custLinFactNeighborX="-316" custLinFactNeighborY="2213">
        <dgm:presLayoutVars>
          <dgm:chPref val="3"/>
        </dgm:presLayoutVars>
      </dgm:prSet>
      <dgm:spPr/>
      <dgm:t>
        <a:bodyPr/>
        <a:lstStyle/>
        <a:p>
          <a:endParaRPr lang="id-ID"/>
        </a:p>
      </dgm:t>
    </dgm:pt>
    <dgm:pt modelId="{BFDB3E7F-CE73-483F-80DF-A401971E4838}" type="pres">
      <dgm:prSet presAssocID="{EEBE3D59-30ED-48D9-B167-BBF68C7A3D7E}" presName="level3hierChild" presStyleCnt="0"/>
      <dgm:spPr/>
      <dgm:t>
        <a:bodyPr/>
        <a:lstStyle/>
        <a:p>
          <a:endParaRPr lang="en-US"/>
        </a:p>
      </dgm:t>
    </dgm:pt>
  </dgm:ptLst>
  <dgm:cxnLst>
    <dgm:cxn modelId="{AF8DC36A-E3F6-4ABA-9841-751AE1C7511A}" srcId="{E9DD397B-EE6D-4E33-B4C7-4D929213CF01}" destId="{EBA9B62B-E3B0-4D71-874B-BEBA8BABBE95}" srcOrd="0" destOrd="0" parTransId="{F6966357-05EF-4A12-BB26-7D47D14C4A64}" sibTransId="{792A5342-2B04-4554-BFBC-893928CFA32B}"/>
    <dgm:cxn modelId="{0097DE35-B99E-4927-A182-3D0DDF5D4212}" type="presOf" srcId="{BE21D4CF-1528-4365-90B4-E7C47C505B35}" destId="{DADFF523-2788-4781-83D2-920AA766ADE2}" srcOrd="1" destOrd="0" presId="urn:microsoft.com/office/officeart/2005/8/layout/hierarchy2"/>
    <dgm:cxn modelId="{B32D1D80-0A84-4BDA-8321-F264DEDD8AA0}" type="presOf" srcId="{26B8DE04-623B-46B9-AD4F-9496E680DEA1}" destId="{57554FB2-7F1D-467E-81D7-1D385B900240}" srcOrd="0" destOrd="0" presId="urn:microsoft.com/office/officeart/2005/8/layout/hierarchy2"/>
    <dgm:cxn modelId="{916B1DDB-7ABE-4D02-ACE9-B8AE20E498A7}" type="presOf" srcId="{5B1BDED6-A7CC-40A5-9335-56974D8EEB6F}" destId="{355C8C1E-5AEE-4B38-A6D5-1AFF185E7536}" srcOrd="0" destOrd="0" presId="urn:microsoft.com/office/officeart/2005/8/layout/hierarchy2"/>
    <dgm:cxn modelId="{51DA3000-F8B9-4568-9BCB-BF937E9EE87B}" type="presOf" srcId="{05B1C598-BF9E-42DE-8D7F-376F957926B4}" destId="{EE9B9727-7542-4F0C-9524-2CC9DB30A3CE}" srcOrd="0" destOrd="0" presId="urn:microsoft.com/office/officeart/2005/8/layout/hierarchy2"/>
    <dgm:cxn modelId="{A731EF57-1BCC-4BA3-8128-A4FBE8FC29BB}" type="presOf" srcId="{A5A5040B-297F-4B45-B32A-EE692384D1C5}" destId="{5BE55713-47B5-4CAF-944D-AE49E5286D42}" srcOrd="1" destOrd="0" presId="urn:microsoft.com/office/officeart/2005/8/layout/hierarchy2"/>
    <dgm:cxn modelId="{43B36C83-93C5-4E76-8F65-7361F5E8E004}" type="presOf" srcId="{627318AF-B120-4AA9-98D9-2DCDC0A336B6}" destId="{C984B376-FADF-4B38-88BA-580CB576F25F}" srcOrd="0" destOrd="0" presId="urn:microsoft.com/office/officeart/2005/8/layout/hierarchy2"/>
    <dgm:cxn modelId="{84C6DDCF-FB3F-4284-A8FA-359A5217B839}" type="presOf" srcId="{44093F8B-CC27-4ED5-A340-4F9F2DB1DD5E}" destId="{1F0A917A-F276-4671-BF75-DD0DF8EA651B}" srcOrd="0" destOrd="0" presId="urn:microsoft.com/office/officeart/2005/8/layout/hierarchy2"/>
    <dgm:cxn modelId="{C61DCF2E-07BD-46DD-BE60-1491B39080C9}" srcId="{654C0907-8485-405B-82E2-A6F2A0006E8F}" destId="{E246DC76-6B45-4E25-AC68-2F9BCE840F95}" srcOrd="1" destOrd="0" parTransId="{E9FE2520-9E03-41D6-80AF-D8321CD446FB}" sibTransId="{0EF1C730-BBE2-4D2F-ACFB-11F54D465D22}"/>
    <dgm:cxn modelId="{6A40A8A8-772E-4082-B57E-BB74026B397A}" type="presOf" srcId="{E246DC76-6B45-4E25-AC68-2F9BCE840F95}" destId="{D08E1891-A2E1-4B28-968E-71952E1480F4}" srcOrd="0" destOrd="0" presId="urn:microsoft.com/office/officeart/2005/8/layout/hierarchy2"/>
    <dgm:cxn modelId="{189E35C0-3291-4D43-95EC-2C99B893AD6B}" type="presOf" srcId="{627318AF-B120-4AA9-98D9-2DCDC0A336B6}" destId="{6AA6468B-7FD6-4174-A0C9-82C6F3B6DB2D}" srcOrd="1" destOrd="0" presId="urn:microsoft.com/office/officeart/2005/8/layout/hierarchy2"/>
    <dgm:cxn modelId="{3DCC5E7C-76F9-47AC-8B72-9E2028BAC46A}" type="presOf" srcId="{05B1C598-BF9E-42DE-8D7F-376F957926B4}" destId="{5B39B4E6-62C7-4B48-A1F0-2F4A01D4A179}" srcOrd="1" destOrd="0" presId="urn:microsoft.com/office/officeart/2005/8/layout/hierarchy2"/>
    <dgm:cxn modelId="{6B7F86D8-4460-495B-AEE9-E3B8B6C6440D}" type="presOf" srcId="{49D82C85-8B0A-4F9B-9EDB-14F585719B38}" destId="{2C15FA13-2A03-47D5-A0D9-F109E183BEDE}" srcOrd="0" destOrd="0" presId="urn:microsoft.com/office/officeart/2005/8/layout/hierarchy2"/>
    <dgm:cxn modelId="{46696C11-DAF2-42A3-8440-152FC4E9178D}" srcId="{654C0907-8485-405B-82E2-A6F2A0006E8F}" destId="{26AFCCE1-0EB6-455A-8C31-2FDCD39EC7C9}" srcOrd="2" destOrd="0" parTransId="{A5A5040B-297F-4B45-B32A-EE692384D1C5}" sibTransId="{9FE549B7-DA2A-4B47-A229-E2696EE67005}"/>
    <dgm:cxn modelId="{AB6E3E1D-0FE5-4509-A44E-786D44E4BFB5}" type="presOf" srcId="{BF916235-BE39-410A-8A8F-B9616A1131AA}" destId="{B1F0E376-FA98-4028-9BCE-97AB7795C23D}" srcOrd="0" destOrd="0" presId="urn:microsoft.com/office/officeart/2005/8/layout/hierarchy2"/>
    <dgm:cxn modelId="{9D11BAAC-2A9A-42E5-B241-F6E354707AFE}" type="presOf" srcId="{EBA9B62B-E3B0-4D71-874B-BEBA8BABBE95}" destId="{38FCFA4A-77D7-4539-8F86-D9F4FCF59B12}" srcOrd="0" destOrd="0" presId="urn:microsoft.com/office/officeart/2005/8/layout/hierarchy2"/>
    <dgm:cxn modelId="{423887E4-E2D1-4942-9F8B-D0522B52EEB4}" type="presOf" srcId="{A5A5040B-297F-4B45-B32A-EE692384D1C5}" destId="{8AE0B918-BE28-48CD-8765-CF5CBB239F81}" srcOrd="0" destOrd="0" presId="urn:microsoft.com/office/officeart/2005/8/layout/hierarchy2"/>
    <dgm:cxn modelId="{723CB741-8C8A-4B62-8212-22CAB8A342D5}" type="presOf" srcId="{BE21D4CF-1528-4365-90B4-E7C47C505B35}" destId="{8EFE4B35-8097-4245-B3A7-6D986F84C387}" srcOrd="0" destOrd="0" presId="urn:microsoft.com/office/officeart/2005/8/layout/hierarchy2"/>
    <dgm:cxn modelId="{F450058D-7347-4382-9C68-5AD638BC6658}" type="presOf" srcId="{E9FE2520-9E03-41D6-80AF-D8321CD446FB}" destId="{6587415B-672E-4ED1-AF70-C1A99CE3A3B7}" srcOrd="1" destOrd="0" presId="urn:microsoft.com/office/officeart/2005/8/layout/hierarchy2"/>
    <dgm:cxn modelId="{4A048D60-9353-4A56-B258-DA1A42C1E4DC}" type="presOf" srcId="{5B1BDED6-A7CC-40A5-9335-56974D8EEB6F}" destId="{A3F6900E-1C57-4B34-BB45-F6A628699F93}" srcOrd="1" destOrd="0" presId="urn:microsoft.com/office/officeart/2005/8/layout/hierarchy2"/>
    <dgm:cxn modelId="{B2193106-BD0F-4E40-BFEB-EAC35A79EE5C}" type="presOf" srcId="{EEBE3D59-30ED-48D9-B167-BBF68C7A3D7E}" destId="{180479AA-1D6D-4FDC-9733-B56027705532}" srcOrd="0" destOrd="0" presId="urn:microsoft.com/office/officeart/2005/8/layout/hierarchy2"/>
    <dgm:cxn modelId="{BA064C2B-1D9F-459C-A096-7CEB9B3BD62A}" type="presOf" srcId="{26AFCCE1-0EB6-455A-8C31-2FDCD39EC7C9}" destId="{3A3A0F91-5CBC-4379-A892-DCCDF6C3C814}" srcOrd="0" destOrd="0" presId="urn:microsoft.com/office/officeart/2005/8/layout/hierarchy2"/>
    <dgm:cxn modelId="{9A8C21F9-17A8-4C6C-A838-777ED618CCE3}" srcId="{49D82C85-8B0A-4F9B-9EDB-14F585719B38}" destId="{44093F8B-CC27-4ED5-A340-4F9F2DB1DD5E}" srcOrd="1" destOrd="0" parTransId="{5B1BDED6-A7CC-40A5-9335-56974D8EEB6F}" sibTransId="{2B3F56B0-6CFA-45C6-9E7F-BF4B93C14C6D}"/>
    <dgm:cxn modelId="{E3C814F1-3971-4D4D-A8DB-44533742B8E3}" srcId="{EBA9B62B-E3B0-4D71-874B-BEBA8BABBE95}" destId="{654C0907-8485-405B-82E2-A6F2A0006E8F}" srcOrd="0" destOrd="0" parTransId="{627318AF-B120-4AA9-98D9-2DCDC0A336B6}" sibTransId="{BB70A560-956B-427C-AE80-A2F8834F061C}"/>
    <dgm:cxn modelId="{64057C2E-8E7F-4029-BC72-A59BDFC7B651}" type="presOf" srcId="{E9DD397B-EE6D-4E33-B4C7-4D929213CF01}" destId="{453F151E-93B0-451A-9E06-1613BD9E70B2}" srcOrd="0" destOrd="0" presId="urn:microsoft.com/office/officeart/2005/8/layout/hierarchy2"/>
    <dgm:cxn modelId="{F8797A6E-EE20-4D13-BE07-0F151C98E1E1}" srcId="{EBA9B62B-E3B0-4D71-874B-BEBA8BABBE95}" destId="{49D82C85-8B0A-4F9B-9EDB-14F585719B38}" srcOrd="1" destOrd="0" parTransId="{BE21D4CF-1528-4365-90B4-E7C47C505B35}" sibTransId="{8E5CACC0-EC50-4B0A-9C06-9CC2303B80D5}"/>
    <dgm:cxn modelId="{FB743526-FFC4-44AE-8CCF-DE92432A4BCB}" type="presOf" srcId="{12C7CECD-AAEB-4EEA-BC1A-D118005F527C}" destId="{ABB3BEB6-D3E0-4B59-A525-7658B1F0B532}" srcOrd="1" destOrd="0" presId="urn:microsoft.com/office/officeart/2005/8/layout/hierarchy2"/>
    <dgm:cxn modelId="{954DEDDB-E14A-40D2-8D9C-E888D2DFCCB4}" srcId="{49D82C85-8B0A-4F9B-9EDB-14F585719B38}" destId="{F14F89FA-C9CA-4E0B-BAA8-C454A85ECA28}" srcOrd="0" destOrd="0" parTransId="{BF916235-BE39-410A-8A8F-B9616A1131AA}" sibTransId="{FBEC5330-3141-4782-8999-4F379FB47068}"/>
    <dgm:cxn modelId="{21A7D604-D5B9-495C-AEB8-ECF1C87C8901}" type="presOf" srcId="{654C0907-8485-405B-82E2-A6F2A0006E8F}" destId="{665F95A8-859F-41F1-863B-7C17C5FB5919}" srcOrd="0" destOrd="0" presId="urn:microsoft.com/office/officeart/2005/8/layout/hierarchy2"/>
    <dgm:cxn modelId="{ADAD0905-9D37-4CC8-99B2-07DA891ED706}" srcId="{654C0907-8485-405B-82E2-A6F2A0006E8F}" destId="{26B8DE04-623B-46B9-AD4F-9496E680DEA1}" srcOrd="0" destOrd="0" parTransId="{12C7CECD-AAEB-4EEA-BC1A-D118005F527C}" sibTransId="{AACE13CE-8F12-4C67-8548-FD2151007E4F}"/>
    <dgm:cxn modelId="{050EF415-DDAA-4ECC-B269-3664CD07FB4B}" type="presOf" srcId="{E9FE2520-9E03-41D6-80AF-D8321CD446FB}" destId="{43001557-6113-4C7D-912B-18697970CD9F}" srcOrd="0" destOrd="0" presId="urn:microsoft.com/office/officeart/2005/8/layout/hierarchy2"/>
    <dgm:cxn modelId="{15513283-ABD3-4E04-9953-6DC97B5527A0}" srcId="{49D82C85-8B0A-4F9B-9EDB-14F585719B38}" destId="{EEBE3D59-30ED-48D9-B167-BBF68C7A3D7E}" srcOrd="2" destOrd="0" parTransId="{05B1C598-BF9E-42DE-8D7F-376F957926B4}" sibTransId="{BA79AD8C-B569-4031-B584-34276C8A3AEA}"/>
    <dgm:cxn modelId="{EC1E41BC-0733-413F-8B16-E644EA167614}" type="presOf" srcId="{12C7CECD-AAEB-4EEA-BC1A-D118005F527C}" destId="{AD9C0FDC-CBFD-4131-84D9-11BF9857E635}" srcOrd="0" destOrd="0" presId="urn:microsoft.com/office/officeart/2005/8/layout/hierarchy2"/>
    <dgm:cxn modelId="{BE5BBCBD-4F78-425D-8D94-BB6A894BE25A}" type="presOf" srcId="{F14F89FA-C9CA-4E0B-BAA8-C454A85ECA28}" destId="{276B908C-E102-47C0-8ECC-A48B8257A67E}" srcOrd="0" destOrd="0" presId="urn:microsoft.com/office/officeart/2005/8/layout/hierarchy2"/>
    <dgm:cxn modelId="{A6EE1DB1-4A9B-43E5-8C80-59C744C67691}" type="presOf" srcId="{BF916235-BE39-410A-8A8F-B9616A1131AA}" destId="{7A5493EA-A2C8-4CAA-97F1-1E1FD3FF5AB3}" srcOrd="1" destOrd="0" presId="urn:microsoft.com/office/officeart/2005/8/layout/hierarchy2"/>
    <dgm:cxn modelId="{1144435C-FB46-4898-B0A3-FD39D4F54FBC}" type="presParOf" srcId="{453F151E-93B0-451A-9E06-1613BD9E70B2}" destId="{79ADA457-58CC-4293-BEEF-96059DA0EBD8}" srcOrd="0" destOrd="0" presId="urn:microsoft.com/office/officeart/2005/8/layout/hierarchy2"/>
    <dgm:cxn modelId="{051873DA-5E1C-4667-A2EA-8D6669B20264}" type="presParOf" srcId="{79ADA457-58CC-4293-BEEF-96059DA0EBD8}" destId="{38FCFA4A-77D7-4539-8F86-D9F4FCF59B12}" srcOrd="0" destOrd="0" presId="urn:microsoft.com/office/officeart/2005/8/layout/hierarchy2"/>
    <dgm:cxn modelId="{90629F89-8436-407F-831A-7ADAEAC44A4B}" type="presParOf" srcId="{79ADA457-58CC-4293-BEEF-96059DA0EBD8}" destId="{5CBCB3E0-4BF4-43B5-AA1B-D898A6ECA58B}" srcOrd="1" destOrd="0" presId="urn:microsoft.com/office/officeart/2005/8/layout/hierarchy2"/>
    <dgm:cxn modelId="{CA47CB53-9DF9-4C5F-BBB0-7692A2B6B670}" type="presParOf" srcId="{5CBCB3E0-4BF4-43B5-AA1B-D898A6ECA58B}" destId="{C984B376-FADF-4B38-88BA-580CB576F25F}" srcOrd="0" destOrd="0" presId="urn:microsoft.com/office/officeart/2005/8/layout/hierarchy2"/>
    <dgm:cxn modelId="{1501C173-E4C2-4E14-BEAB-AC13373082A9}" type="presParOf" srcId="{C984B376-FADF-4B38-88BA-580CB576F25F}" destId="{6AA6468B-7FD6-4174-A0C9-82C6F3B6DB2D}" srcOrd="0" destOrd="0" presId="urn:microsoft.com/office/officeart/2005/8/layout/hierarchy2"/>
    <dgm:cxn modelId="{E7F01A0F-C4CD-42F8-84AA-CA88CC83BDDB}" type="presParOf" srcId="{5CBCB3E0-4BF4-43B5-AA1B-D898A6ECA58B}" destId="{4F1F85A2-7810-4A24-9C86-2836CF64D041}" srcOrd="1" destOrd="0" presId="urn:microsoft.com/office/officeart/2005/8/layout/hierarchy2"/>
    <dgm:cxn modelId="{55B2C536-22C9-410C-B471-72B7A7842405}" type="presParOf" srcId="{4F1F85A2-7810-4A24-9C86-2836CF64D041}" destId="{665F95A8-859F-41F1-863B-7C17C5FB5919}" srcOrd="0" destOrd="0" presId="urn:microsoft.com/office/officeart/2005/8/layout/hierarchy2"/>
    <dgm:cxn modelId="{6903D735-0765-4848-894B-AA41D8B4758F}" type="presParOf" srcId="{4F1F85A2-7810-4A24-9C86-2836CF64D041}" destId="{8424FA0D-49F0-40BF-977E-F9E789D1C4A1}" srcOrd="1" destOrd="0" presId="urn:microsoft.com/office/officeart/2005/8/layout/hierarchy2"/>
    <dgm:cxn modelId="{BB725ADB-1FE2-484F-A576-9263C89EC91B}" type="presParOf" srcId="{8424FA0D-49F0-40BF-977E-F9E789D1C4A1}" destId="{AD9C0FDC-CBFD-4131-84D9-11BF9857E635}" srcOrd="0" destOrd="0" presId="urn:microsoft.com/office/officeart/2005/8/layout/hierarchy2"/>
    <dgm:cxn modelId="{7779360B-7E5F-4082-8A16-5E1BD1FB154A}" type="presParOf" srcId="{AD9C0FDC-CBFD-4131-84D9-11BF9857E635}" destId="{ABB3BEB6-D3E0-4B59-A525-7658B1F0B532}" srcOrd="0" destOrd="0" presId="urn:microsoft.com/office/officeart/2005/8/layout/hierarchy2"/>
    <dgm:cxn modelId="{B4260046-AEF9-478B-A24B-46DF532C8312}" type="presParOf" srcId="{8424FA0D-49F0-40BF-977E-F9E789D1C4A1}" destId="{EE404689-108C-4F6E-B1F4-C7537B49A653}" srcOrd="1" destOrd="0" presId="urn:microsoft.com/office/officeart/2005/8/layout/hierarchy2"/>
    <dgm:cxn modelId="{B0A2D86A-39B1-449A-B97C-094408DC6416}" type="presParOf" srcId="{EE404689-108C-4F6E-B1F4-C7537B49A653}" destId="{57554FB2-7F1D-467E-81D7-1D385B900240}" srcOrd="0" destOrd="0" presId="urn:microsoft.com/office/officeart/2005/8/layout/hierarchy2"/>
    <dgm:cxn modelId="{1FC1099C-6582-4EBE-8A99-F57D12336865}" type="presParOf" srcId="{EE404689-108C-4F6E-B1F4-C7537B49A653}" destId="{DAE4ADA4-BC38-43CB-AC93-4B027125FB48}" srcOrd="1" destOrd="0" presId="urn:microsoft.com/office/officeart/2005/8/layout/hierarchy2"/>
    <dgm:cxn modelId="{6AF40098-6D08-4994-BCD1-07562F000234}" type="presParOf" srcId="{8424FA0D-49F0-40BF-977E-F9E789D1C4A1}" destId="{43001557-6113-4C7D-912B-18697970CD9F}" srcOrd="2" destOrd="0" presId="urn:microsoft.com/office/officeart/2005/8/layout/hierarchy2"/>
    <dgm:cxn modelId="{CC4EF79D-5209-48CE-8EF5-96A48A879607}" type="presParOf" srcId="{43001557-6113-4C7D-912B-18697970CD9F}" destId="{6587415B-672E-4ED1-AF70-C1A99CE3A3B7}" srcOrd="0" destOrd="0" presId="urn:microsoft.com/office/officeart/2005/8/layout/hierarchy2"/>
    <dgm:cxn modelId="{EA2780CF-3A09-4E61-AF59-F004CD6E7A6F}" type="presParOf" srcId="{8424FA0D-49F0-40BF-977E-F9E789D1C4A1}" destId="{D7FBFF51-FF56-460E-BDCB-6B9BC5883D86}" srcOrd="3" destOrd="0" presId="urn:microsoft.com/office/officeart/2005/8/layout/hierarchy2"/>
    <dgm:cxn modelId="{8870B791-2F2A-4B4E-8DD7-757404F3D30B}" type="presParOf" srcId="{D7FBFF51-FF56-460E-BDCB-6B9BC5883D86}" destId="{D08E1891-A2E1-4B28-968E-71952E1480F4}" srcOrd="0" destOrd="0" presId="urn:microsoft.com/office/officeart/2005/8/layout/hierarchy2"/>
    <dgm:cxn modelId="{FE62CDA6-E947-4827-B2DD-67FC279B8626}" type="presParOf" srcId="{D7FBFF51-FF56-460E-BDCB-6B9BC5883D86}" destId="{D30FCF05-E7E2-4EB4-92F2-BAF97F1A28D9}" srcOrd="1" destOrd="0" presId="urn:microsoft.com/office/officeart/2005/8/layout/hierarchy2"/>
    <dgm:cxn modelId="{8C1B3AC4-DD37-4453-95A3-EB462EB5DBBB}" type="presParOf" srcId="{8424FA0D-49F0-40BF-977E-F9E789D1C4A1}" destId="{8AE0B918-BE28-48CD-8765-CF5CBB239F81}" srcOrd="4" destOrd="0" presId="urn:microsoft.com/office/officeart/2005/8/layout/hierarchy2"/>
    <dgm:cxn modelId="{15A143C3-958D-4EF4-BEE5-791F3902218D}" type="presParOf" srcId="{8AE0B918-BE28-48CD-8765-CF5CBB239F81}" destId="{5BE55713-47B5-4CAF-944D-AE49E5286D42}" srcOrd="0" destOrd="0" presId="urn:microsoft.com/office/officeart/2005/8/layout/hierarchy2"/>
    <dgm:cxn modelId="{E81CA799-ACC0-4443-86CF-F9C9119FFFD6}" type="presParOf" srcId="{8424FA0D-49F0-40BF-977E-F9E789D1C4A1}" destId="{FB369F5A-A221-4819-90FC-71D84CBD5C5F}" srcOrd="5" destOrd="0" presId="urn:microsoft.com/office/officeart/2005/8/layout/hierarchy2"/>
    <dgm:cxn modelId="{8FAAA6CD-B6BC-4CAC-AB02-0F38F6386EED}" type="presParOf" srcId="{FB369F5A-A221-4819-90FC-71D84CBD5C5F}" destId="{3A3A0F91-5CBC-4379-A892-DCCDF6C3C814}" srcOrd="0" destOrd="0" presId="urn:microsoft.com/office/officeart/2005/8/layout/hierarchy2"/>
    <dgm:cxn modelId="{C9873254-F42E-4064-B7FB-BB9704EE4D0F}" type="presParOf" srcId="{FB369F5A-A221-4819-90FC-71D84CBD5C5F}" destId="{99EE8B71-C9C1-4BE9-87AD-7C66C440BEBB}" srcOrd="1" destOrd="0" presId="urn:microsoft.com/office/officeart/2005/8/layout/hierarchy2"/>
    <dgm:cxn modelId="{0D122890-82BE-4EE8-BD0E-7D4BC6D119AD}" type="presParOf" srcId="{5CBCB3E0-4BF4-43B5-AA1B-D898A6ECA58B}" destId="{8EFE4B35-8097-4245-B3A7-6D986F84C387}" srcOrd="2" destOrd="0" presId="urn:microsoft.com/office/officeart/2005/8/layout/hierarchy2"/>
    <dgm:cxn modelId="{42413E49-9B8D-4985-A640-E0F54BDBB7FB}" type="presParOf" srcId="{8EFE4B35-8097-4245-B3A7-6D986F84C387}" destId="{DADFF523-2788-4781-83D2-920AA766ADE2}" srcOrd="0" destOrd="0" presId="urn:microsoft.com/office/officeart/2005/8/layout/hierarchy2"/>
    <dgm:cxn modelId="{BBAC7569-808B-4304-8520-369AD67E2E2F}" type="presParOf" srcId="{5CBCB3E0-4BF4-43B5-AA1B-D898A6ECA58B}" destId="{8AE17E11-E545-4446-9F57-8D6B8045C61D}" srcOrd="3" destOrd="0" presId="urn:microsoft.com/office/officeart/2005/8/layout/hierarchy2"/>
    <dgm:cxn modelId="{4AC842B1-C30B-4953-89EC-F0F48D163E32}" type="presParOf" srcId="{8AE17E11-E545-4446-9F57-8D6B8045C61D}" destId="{2C15FA13-2A03-47D5-A0D9-F109E183BEDE}" srcOrd="0" destOrd="0" presId="urn:microsoft.com/office/officeart/2005/8/layout/hierarchy2"/>
    <dgm:cxn modelId="{86AAFC72-C6EC-469E-9B5B-A0014038E3FB}" type="presParOf" srcId="{8AE17E11-E545-4446-9F57-8D6B8045C61D}" destId="{AD98BBFB-31F0-477C-A124-CD7E8073177D}" srcOrd="1" destOrd="0" presId="urn:microsoft.com/office/officeart/2005/8/layout/hierarchy2"/>
    <dgm:cxn modelId="{84CE45F2-C2FC-4B16-B8BA-297DF0472A9C}" type="presParOf" srcId="{AD98BBFB-31F0-477C-A124-CD7E8073177D}" destId="{B1F0E376-FA98-4028-9BCE-97AB7795C23D}" srcOrd="0" destOrd="0" presId="urn:microsoft.com/office/officeart/2005/8/layout/hierarchy2"/>
    <dgm:cxn modelId="{1A3A1D4F-DB4F-4F7D-9DDB-D88E94F703E5}" type="presParOf" srcId="{B1F0E376-FA98-4028-9BCE-97AB7795C23D}" destId="{7A5493EA-A2C8-4CAA-97F1-1E1FD3FF5AB3}" srcOrd="0" destOrd="0" presId="urn:microsoft.com/office/officeart/2005/8/layout/hierarchy2"/>
    <dgm:cxn modelId="{BF3CAC11-9769-417F-8193-A964444079A4}" type="presParOf" srcId="{AD98BBFB-31F0-477C-A124-CD7E8073177D}" destId="{223ADA1A-DD84-4321-9365-8FA94A7362DE}" srcOrd="1" destOrd="0" presId="urn:microsoft.com/office/officeart/2005/8/layout/hierarchy2"/>
    <dgm:cxn modelId="{85916BE9-3702-457B-B7B3-ACEC80BBE2C3}" type="presParOf" srcId="{223ADA1A-DD84-4321-9365-8FA94A7362DE}" destId="{276B908C-E102-47C0-8ECC-A48B8257A67E}" srcOrd="0" destOrd="0" presId="urn:microsoft.com/office/officeart/2005/8/layout/hierarchy2"/>
    <dgm:cxn modelId="{23B9A5E3-F342-410D-821E-14B90AC76ED0}" type="presParOf" srcId="{223ADA1A-DD84-4321-9365-8FA94A7362DE}" destId="{34EDBBF0-023E-47C2-A130-497D5050D3C6}" srcOrd="1" destOrd="0" presId="urn:microsoft.com/office/officeart/2005/8/layout/hierarchy2"/>
    <dgm:cxn modelId="{C87D6BB9-03BC-4784-993A-AD42BE2C1A5D}" type="presParOf" srcId="{AD98BBFB-31F0-477C-A124-CD7E8073177D}" destId="{355C8C1E-5AEE-4B38-A6D5-1AFF185E7536}" srcOrd="2" destOrd="0" presId="urn:microsoft.com/office/officeart/2005/8/layout/hierarchy2"/>
    <dgm:cxn modelId="{3F9D8A1F-DD25-47D6-A966-06C35EA99E07}" type="presParOf" srcId="{355C8C1E-5AEE-4B38-A6D5-1AFF185E7536}" destId="{A3F6900E-1C57-4B34-BB45-F6A628699F93}" srcOrd="0" destOrd="0" presId="urn:microsoft.com/office/officeart/2005/8/layout/hierarchy2"/>
    <dgm:cxn modelId="{769DA72F-7C39-4215-AD00-D264C0D5710E}" type="presParOf" srcId="{AD98BBFB-31F0-477C-A124-CD7E8073177D}" destId="{A7A3037C-557E-4AA9-849D-1A7B6AA577DC}" srcOrd="3" destOrd="0" presId="urn:microsoft.com/office/officeart/2005/8/layout/hierarchy2"/>
    <dgm:cxn modelId="{FD7F9A5A-E5D7-44F5-8BB9-F1F62B60B68D}" type="presParOf" srcId="{A7A3037C-557E-4AA9-849D-1A7B6AA577DC}" destId="{1F0A917A-F276-4671-BF75-DD0DF8EA651B}" srcOrd="0" destOrd="0" presId="urn:microsoft.com/office/officeart/2005/8/layout/hierarchy2"/>
    <dgm:cxn modelId="{BFA77559-D845-4C6A-BCA9-30CAF2A36441}" type="presParOf" srcId="{A7A3037C-557E-4AA9-849D-1A7B6AA577DC}" destId="{B41A4EDF-7C92-49C8-B035-F00E847550F5}" srcOrd="1" destOrd="0" presId="urn:microsoft.com/office/officeart/2005/8/layout/hierarchy2"/>
    <dgm:cxn modelId="{5AD8169A-1E63-4FA4-B04B-0E4772CF9704}" type="presParOf" srcId="{AD98BBFB-31F0-477C-A124-CD7E8073177D}" destId="{EE9B9727-7542-4F0C-9524-2CC9DB30A3CE}" srcOrd="4" destOrd="0" presId="urn:microsoft.com/office/officeart/2005/8/layout/hierarchy2"/>
    <dgm:cxn modelId="{6E0C82FE-2479-4F80-A8CE-7D92E557CBE4}" type="presParOf" srcId="{EE9B9727-7542-4F0C-9524-2CC9DB30A3CE}" destId="{5B39B4E6-62C7-4B48-A1F0-2F4A01D4A179}" srcOrd="0" destOrd="0" presId="urn:microsoft.com/office/officeart/2005/8/layout/hierarchy2"/>
    <dgm:cxn modelId="{4905EBB4-6D18-4E0F-8076-21C69C2F67FA}" type="presParOf" srcId="{AD98BBFB-31F0-477C-A124-CD7E8073177D}" destId="{3723507D-53BB-4BCA-9A1D-3CF630FBD662}" srcOrd="5" destOrd="0" presId="urn:microsoft.com/office/officeart/2005/8/layout/hierarchy2"/>
    <dgm:cxn modelId="{47D2D257-6013-418B-A16F-5A1B348C15D7}" type="presParOf" srcId="{3723507D-53BB-4BCA-9A1D-3CF630FBD662}" destId="{180479AA-1D6D-4FDC-9733-B56027705532}" srcOrd="0" destOrd="0" presId="urn:microsoft.com/office/officeart/2005/8/layout/hierarchy2"/>
    <dgm:cxn modelId="{646C0788-9D49-472C-A0E6-B499DD01D7FC}" type="presParOf" srcId="{3723507D-53BB-4BCA-9A1D-3CF630FBD662}" destId="{BFDB3E7F-CE73-483F-80DF-A401971E48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Rectangle 9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81400" y="9224965"/>
            <a:ext cx="3200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27658" name="Rectangle 10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11189" y="180975"/>
            <a:ext cx="61642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700" i="1" dirty="0" smtClean="0">
                <a:effectLst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9" name="Rectangle 11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95301" y="9101138"/>
            <a:ext cx="3314701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700" i="1" dirty="0">
                <a:effectLst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flipH="1">
            <a:off x="611191" y="3810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611191" y="9220200"/>
            <a:ext cx="6096000" cy="0"/>
          </a:xfrm>
          <a:prstGeom prst="line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3" tIns="45716" rIns="91433" bIns="45716"/>
          <a:lstStyle/>
          <a:p>
            <a:pPr>
              <a:defRPr/>
            </a:pP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61370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romi@romisatriawahono.net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6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3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77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l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altLang="ja-JP"/>
              <a:t>http://romisatriawahono.net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6" y="9121778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2" tIns="47691" rIns="95382" bIns="47691" numCol="1" anchor="b" anchorCtr="0" compatLnSpc="1">
            <a:prstTxWarp prst="textNoShape">
              <a:avLst/>
            </a:prstTxWarp>
          </a:bodyPr>
          <a:lstStyle>
            <a:lvl1pPr algn="r" defTabSz="954018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8C9D2B2-F8A0-41B1-8482-D108E1D20E7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492785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romi@romisatriawahono.net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http://romisatriawahono.net</a:t>
            </a: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11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44DE5D-4095-4917-B3BC-EA2D7883FF6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31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z="1000" dirty="0">
                <a:latin typeface="Arial" charset="0"/>
              </a:rPr>
              <a:t>© 2005 by Carnegie Mellon University</a:t>
            </a:r>
          </a:p>
          <a:p>
            <a:endParaRPr lang="en-US" i="1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70D29-909F-42F7-84C2-765FB04EE2FA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34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65650" cy="3424238"/>
          </a:xfrm>
          <a:ln cap="flat"/>
        </p:spPr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4341813"/>
            <a:ext cx="5962650" cy="4114800"/>
          </a:xfrm>
          <a:ln/>
        </p:spPr>
        <p:txBody>
          <a:bodyPr lIns="94874" tIns="48241" rIns="94874" bIns="4824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88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sz="1000" dirty="0">
                <a:latin typeface="Arial" charset="0"/>
              </a:rPr>
              <a:t>© 2005 by Carnegie Mellon University</a:t>
            </a:r>
          </a:p>
          <a:p>
            <a:endParaRPr lang="en-US" i="1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5E5B5-A6D0-4C16-9F48-CC7383B63840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34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Roots </a:t>
            </a:r>
          </a:p>
          <a:p>
            <a:pPr lvl="1"/>
            <a:r>
              <a:rPr lang="en-US" dirty="0"/>
              <a:t>Plan-Do-Check-Act</a:t>
            </a:r>
          </a:p>
          <a:p>
            <a:pPr lvl="1"/>
            <a:r>
              <a:rPr lang="en-US" dirty="0"/>
              <a:t>Creative problem-solving literature</a:t>
            </a:r>
          </a:p>
          <a:p>
            <a:pPr lvl="1"/>
            <a:r>
              <a:rPr lang="en-US" dirty="0"/>
              <a:t>Total Quality Management</a:t>
            </a:r>
          </a:p>
          <a:p>
            <a:pPr lvl="1"/>
            <a:r>
              <a:rPr lang="en-US" dirty="0"/>
              <a:t>Six Sigma</a:t>
            </a:r>
          </a:p>
          <a:p>
            <a:endParaRPr lang="en-US" dirty="0"/>
          </a:p>
        </p:txBody>
      </p:sp>
      <p:sp>
        <p:nvSpPr>
          <p:cNvPr id="1345540" name="Text Box 4"/>
          <p:cNvSpPr txBox="1">
            <a:spLocks noChangeArrowheads="1"/>
          </p:cNvSpPr>
          <p:nvPr/>
        </p:nvSpPr>
        <p:spPr bwMode="hidden">
          <a:xfrm>
            <a:off x="150813" y="6115051"/>
            <a:ext cx="3900487" cy="20842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5859" tIns="43657" rIns="85859" bIns="43657">
            <a:spAutoFit/>
          </a:bodyPr>
          <a:lstStyle/>
          <a:p>
            <a:pPr defTabSz="946150">
              <a:lnSpc>
                <a:spcPct val="89000"/>
              </a:lnSpc>
              <a:spcBef>
                <a:spcPct val="50000"/>
              </a:spcBef>
            </a:pPr>
            <a:r>
              <a:rPr lang="en-US" sz="1100" b="0" i="0" dirty="0"/>
              <a:t>As the animations on this slide appear:</a:t>
            </a:r>
          </a:p>
          <a:p>
            <a:pPr defTabSz="946150">
              <a:lnSpc>
                <a:spcPct val="89000"/>
              </a:lnSpc>
              <a:spcBef>
                <a:spcPct val="50000"/>
              </a:spcBef>
              <a:buFontTx/>
              <a:buChar char="•"/>
            </a:pPr>
            <a:r>
              <a:rPr lang="en-US" sz="1100" b="0" i="0" dirty="0"/>
              <a:t> we are faced with many problems, such as……</a:t>
            </a:r>
          </a:p>
          <a:p>
            <a:pPr defTabSz="946150">
              <a:lnSpc>
                <a:spcPct val="89000"/>
              </a:lnSpc>
              <a:spcBef>
                <a:spcPct val="50000"/>
              </a:spcBef>
              <a:buFontTx/>
              <a:buChar char="•"/>
            </a:pPr>
            <a:r>
              <a:rPr lang="en-US" sz="1100" b="0" i="0" dirty="0"/>
              <a:t> in the first step of our methodology, define, we focus on refining the problem statements and establishing the scope of the improvement project at hand</a:t>
            </a:r>
          </a:p>
          <a:p>
            <a:pPr defTabSz="946150">
              <a:lnSpc>
                <a:spcPct val="89000"/>
              </a:lnSpc>
              <a:spcBef>
                <a:spcPct val="50000"/>
              </a:spcBef>
              <a:buFontTx/>
              <a:buChar char="•"/>
            </a:pPr>
            <a:r>
              <a:rPr lang="en-US" sz="1100" b="0" i="0" dirty="0"/>
              <a:t> the remaining steps, measure-analyze-improve-control, are often iterative and involve a “peeling of the onion”  -- an evolution through a discovery phase, to understanding, to improvement and finally to final performance</a:t>
            </a:r>
          </a:p>
          <a:p>
            <a:pPr defTabSz="946150">
              <a:lnSpc>
                <a:spcPct val="89000"/>
              </a:lnSpc>
              <a:spcBef>
                <a:spcPct val="50000"/>
              </a:spcBef>
              <a:buFontTx/>
              <a:buChar char="•"/>
            </a:pPr>
            <a:r>
              <a:rPr lang="en-US" sz="1100" b="0" i="0" dirty="0"/>
              <a:t> the ultimate goal is to be able to characterize performance (the Ys) in terms of  process factors that are controllable</a:t>
            </a:r>
          </a:p>
        </p:txBody>
      </p:sp>
    </p:spTree>
    <p:extLst>
      <p:ext uri="{BB962C8B-B14F-4D97-AF65-F5344CB8AC3E}">
        <p14:creationId xmlns:p14="http://schemas.microsoft.com/office/powerpoint/2010/main" val="220527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37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008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ctr">
            <a:normAutofit/>
          </a:bodyPr>
          <a:lstStyle>
            <a:lvl1pPr algn="ctr"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528"/>
            <a:ext cx="6858000" cy="1655762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63856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2053939"/>
            <a:ext cx="628650" cy="524183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2053939"/>
            <a:ext cx="628650" cy="524183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68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9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66975"/>
            <a:ext cx="7886700" cy="2095501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3240256"/>
            <a:ext cx="628650" cy="524183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38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43050"/>
            <a:ext cx="3886200" cy="463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7" name="Rounded Rectangle 16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88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0817"/>
            <a:ext cx="7886700" cy="121221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4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5" name="Rounded Rectangle 14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7" name="Round Same Side Corner Rectangle 16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61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485461"/>
            <a:ext cx="628650" cy="524183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121898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2400" kern="0" smtClea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3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25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52400"/>
            <a:ext cx="7886700" cy="1200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9104"/>
            <a:ext cx="7886700" cy="4643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4" y="6593288"/>
            <a:ext cx="850100" cy="2017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" y="6593288"/>
            <a:ext cx="1019247" cy="20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1000" y="1524000"/>
            <a:ext cx="8305800" cy="14843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Software Engineering: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900" dirty="0" smtClean="0"/>
              <a:t>4. Quality</a:t>
            </a:r>
            <a:endParaRPr lang="en-US" sz="8900" b="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828800" y="4267200"/>
            <a:ext cx="5486400" cy="160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defRPr/>
            </a:pPr>
            <a:r>
              <a:rPr lang="id-ID" sz="3600" dirty="0" smtClean="0"/>
              <a:t>Romi Satria Wahon</a:t>
            </a:r>
            <a:r>
              <a:rPr lang="en-US" sz="3600" dirty="0" smtClean="0"/>
              <a:t>o</a:t>
            </a:r>
            <a:br>
              <a:rPr lang="en-US" sz="3600" dirty="0" smtClean="0"/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romi@romisatriawahono.net</a:t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</a:t>
            </a:r>
            <a:r>
              <a:rPr lang="en-US" sz="25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://</a:t>
            </a:r>
            <a:r>
              <a:rPr lang="en-US" sz="2500" i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romisatriawahono.net/se</a:t>
            </a: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WA/SMS</a:t>
            </a:r>
            <a:r>
              <a:rPr lang="id-ID" sz="25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+6281586220090</a:t>
            </a:r>
            <a: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id-ID" sz="21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sz="2100" i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2875"/>
            <a:ext cx="5688787" cy="363259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971800"/>
            <a:ext cx="6315075" cy="3588110"/>
          </a:xfrm>
        </p:spPr>
      </p:pic>
    </p:spTree>
    <p:extLst>
      <p:ext uri="{BB962C8B-B14F-4D97-AF65-F5344CB8AC3E}">
        <p14:creationId xmlns:p14="http://schemas.microsoft.com/office/powerpoint/2010/main" val="314689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Office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52549"/>
            <a:ext cx="440055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5022" r="1852" b="19649"/>
          <a:stretch/>
        </p:blipFill>
        <p:spPr>
          <a:xfrm>
            <a:off x="4343401" y="3420371"/>
            <a:ext cx="4495800" cy="2932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889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Ingat</a:t>
            </a:r>
            <a:r>
              <a:rPr lang="en-US" dirty="0" smtClean="0"/>
              <a:t> </a:t>
            </a:r>
            <a:r>
              <a:rPr lang="en-US" dirty="0" err="1" smtClean="0"/>
              <a:t>kembali</a:t>
            </a:r>
            <a:r>
              <a:rPr lang="en-US" dirty="0" smtClean="0"/>
              <a:t> </a:t>
            </a:r>
            <a:r>
              <a:rPr lang="en-US" dirty="0" err="1" smtClean="0"/>
              <a:t>handphone</a:t>
            </a:r>
            <a:r>
              <a:rPr lang="en-US" dirty="0" smtClean="0"/>
              <a:t> android/bb/</a:t>
            </a:r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err="1" smtClean="0"/>
              <a:t>anda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yang </a:t>
            </a:r>
            <a:r>
              <a:rPr lang="en-US" dirty="0" err="1" smtClean="0"/>
              <a:t>didalamnya</a:t>
            </a:r>
            <a:r>
              <a:rPr lang="en-US" dirty="0" smtClean="0"/>
              <a:t> yang </a:t>
            </a:r>
            <a:r>
              <a:rPr lang="en-US" dirty="0" err="1" smtClean="0"/>
              <a:t>anda</a:t>
            </a:r>
            <a:r>
              <a:rPr lang="en-US" dirty="0" smtClean="0"/>
              <a:t> </a:t>
            </a:r>
            <a:r>
              <a:rPr lang="en-US" dirty="0" err="1" smtClean="0"/>
              <a:t>pikir</a:t>
            </a:r>
            <a:r>
              <a:rPr lang="en-US" dirty="0" smtClean="0"/>
              <a:t>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bermanfaat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sesuai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dengan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kebutuhan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anda</a:t>
            </a:r>
            <a:r>
              <a:rPr lang="en-US" dirty="0" smtClean="0"/>
              <a:t>?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4</a:t>
            </a:r>
            <a:r>
              <a:rPr lang="en-US" sz="4000" dirty="0" smtClean="0"/>
              <a:t>.2 </a:t>
            </a:r>
            <a:r>
              <a:rPr lang="en-US" sz="4000" dirty="0"/>
              <a:t>Software </a:t>
            </a:r>
            <a:r>
              <a:rPr lang="en-US" sz="4000" dirty="0" smtClean="0"/>
              <a:t>Quality Metrics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Quality Metrics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28600" y="9906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1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4</a:t>
            </a:r>
            <a:r>
              <a:rPr lang="en-US" sz="4400" dirty="0" smtClean="0"/>
              <a:t>.2.1 </a:t>
            </a:r>
            <a:r>
              <a:rPr lang="id-ID" sz="4400" dirty="0" err="1" smtClean="0"/>
              <a:t>Product</a:t>
            </a:r>
            <a:r>
              <a:rPr lang="id-ID" sz="4400" dirty="0" smtClean="0"/>
              <a:t> </a:t>
            </a:r>
            <a:r>
              <a:rPr lang="id-ID" sz="4400" dirty="0" err="1"/>
              <a:t>Aspect</a:t>
            </a:r>
            <a:endParaRPr lang="id-ID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3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McCall’s Factor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McCall’s factor model classifies all software requirements into </a:t>
            </a:r>
            <a:r>
              <a:rPr lang="en-US" dirty="0" smtClean="0">
                <a:solidFill>
                  <a:srgbClr val="C00000"/>
                </a:solidFill>
              </a:rPr>
              <a:t>11 quality factors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C00000"/>
                </a:solidFill>
              </a:rPr>
              <a:t> 23 quality criteria</a:t>
            </a:r>
          </a:p>
          <a:p>
            <a:endParaRPr lang="en-US" dirty="0" smtClean="0"/>
          </a:p>
          <a:p>
            <a:r>
              <a:rPr lang="en-US" dirty="0" smtClean="0"/>
              <a:t>The 11 factors are </a:t>
            </a:r>
            <a:r>
              <a:rPr lang="en-US" dirty="0" smtClean="0">
                <a:solidFill>
                  <a:srgbClr val="C00000"/>
                </a:solidFill>
              </a:rPr>
              <a:t>grouped into three categories</a:t>
            </a:r>
            <a:r>
              <a:rPr lang="en-US" dirty="0" smtClean="0"/>
              <a:t>: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/>
              <a:t>Product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operation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factors: Correctness, Reliability, Efficiency, Integrity, Usability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/>
              <a:t>Product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revision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factors: Maintainability, Flexibility, Testability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/>
              <a:t>Product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transition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factors: Portability, Reusability, Interoperability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McCall’s Factor Model</a:t>
            </a:r>
            <a:endParaRPr lang="id-ID" dirty="0"/>
          </a:p>
        </p:txBody>
      </p:sp>
      <p:graphicFrame>
        <p:nvGraphicFramePr>
          <p:cNvPr id="5" name="Group 172"/>
          <p:cNvGraphicFramePr>
            <a:graphicFrameLocks/>
          </p:cNvGraphicFramePr>
          <p:nvPr/>
        </p:nvGraphicFramePr>
        <p:xfrm>
          <a:off x="228600" y="1524000"/>
          <a:ext cx="8785225" cy="4820286"/>
        </p:xfrm>
        <a:graphic>
          <a:graphicData uri="http://schemas.openxmlformats.org/drawingml/2006/table">
            <a:tbl>
              <a:tblPr/>
              <a:tblGrid>
                <a:gridCol w="1800225"/>
                <a:gridCol w="182562"/>
                <a:gridCol w="6802438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Quality Factor</a:t>
                      </a:r>
                      <a:endParaRPr kumimoji="1" lang="sv-S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Quality Criteria</a:t>
                      </a:r>
                      <a:endParaRPr kumimoji="1" lang="sv-S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2809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Correctness</a:t>
                      </a:r>
                      <a:endParaRPr kumimoji="1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Completeness, Consistency, Traceability</a:t>
                      </a:r>
                      <a:endParaRPr kumimoji="1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Reliability</a:t>
                      </a:r>
                      <a:endParaRPr kumimoji="1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Accuracy, Error Tolerance, Consistency, Simplicity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Efficiency</a:t>
                      </a:r>
                      <a:endParaRPr kumimoji="1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Execution Efficiently, Storage Efficiency</a:t>
                      </a:r>
                      <a:endParaRPr kumimoji="1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Integrity</a:t>
                      </a:r>
                      <a:endParaRPr kumimoji="1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Access Control, Access Audit</a:t>
                      </a:r>
                      <a:endParaRPr kumimoji="1" lang="sv-S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Usability</a:t>
                      </a:r>
                      <a:endParaRPr kumimoji="1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Communicativeness, Operability, Training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Maintainability</a:t>
                      </a:r>
                      <a:endParaRPr kumimoji="1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Consistency, Conciseness, Simplicity, Modularity, Self-documentation 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98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Testability</a:t>
                      </a:r>
                      <a:endParaRPr kumimoji="1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Simplicity, Modularity, Instrumentation, Self-documentation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sv-S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Flexibility</a:t>
                      </a:r>
                      <a:endParaRPr kumimoji="1" lang="sv-SE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Expandability, Generality, Modularity, Self-documentation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Portability</a:t>
                      </a: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Software/Hardware Independence, Self-documentation, Modularity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Reusability</a:t>
                      </a: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Generality, Software/Hardware Independence, Modularity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6725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Interoperability</a:t>
                      </a:r>
                      <a:endParaRPr kumimoji="1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明朝" charset="-128"/>
                          <a:cs typeface="Times New Roman" pitchFamily="18" charset="0"/>
                        </a:rPr>
                        <a:t>Communication Commonality, Data Commonality, Modularity</a:t>
                      </a:r>
                      <a:endParaRPr kumimoji="1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in - SQA from Theory to Implementation - 2004_Page_065.jpg"/>
          <p:cNvPicPr>
            <a:picLocks noChangeAspect="1"/>
          </p:cNvPicPr>
          <p:nvPr/>
        </p:nvPicPr>
        <p:blipFill>
          <a:blip r:embed="rId2"/>
          <a:srcRect l="15000" t="45556" r="11667" b="12222"/>
          <a:stretch>
            <a:fillRect/>
          </a:stretch>
        </p:blipFill>
        <p:spPr>
          <a:xfrm>
            <a:off x="0" y="-1"/>
            <a:ext cx="9144000" cy="684414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3547989" y="6476549"/>
            <a:ext cx="20574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C546E0E4-908A-4724-B308-E4F6AE4FA0DD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18</a:t>
            </a:fld>
            <a:endParaRPr kumimoji="0"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6163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Evans and </a:t>
            </a:r>
            <a:r>
              <a:rPr lang="en-US" dirty="0" err="1"/>
              <a:t>Marciniak</a:t>
            </a:r>
            <a:r>
              <a:rPr lang="en-US" dirty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Deutsch </a:t>
            </a:r>
            <a:r>
              <a:rPr lang="en-US" dirty="0"/>
              <a:t>and Willis Factor </a:t>
            </a:r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89" y="1600200"/>
            <a:ext cx="7886700" cy="4643095"/>
          </a:xfrm>
        </p:spPr>
        <p:txBody>
          <a:bodyPr/>
          <a:lstStyle/>
          <a:p>
            <a:r>
              <a:rPr lang="en-US" dirty="0" smtClean="0"/>
              <a:t>The two factor models from the late 1980s, </a:t>
            </a:r>
            <a:r>
              <a:rPr lang="en-US" dirty="0" smtClean="0">
                <a:solidFill>
                  <a:srgbClr val="C00000"/>
                </a:solidFill>
              </a:rPr>
              <a:t>alternatives to the McCall </a:t>
            </a:r>
            <a:r>
              <a:rPr lang="en-US" dirty="0" smtClean="0"/>
              <a:t>classic factor model: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Evans and </a:t>
            </a:r>
            <a:r>
              <a:rPr lang="en-US" dirty="0" err="1" smtClean="0">
                <a:solidFill>
                  <a:srgbClr val="0070C0"/>
                </a:solidFill>
              </a:rPr>
              <a:t>Marciniak</a:t>
            </a:r>
            <a:r>
              <a:rPr lang="en-US" dirty="0" smtClean="0"/>
              <a:t> factor model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Deutsch and Willis </a:t>
            </a:r>
            <a:r>
              <a:rPr lang="en-US" dirty="0" smtClean="0"/>
              <a:t>factor model</a:t>
            </a:r>
          </a:p>
          <a:p>
            <a:r>
              <a:rPr lang="en-US" dirty="0" smtClean="0"/>
              <a:t>These alternative models suggest adding </a:t>
            </a:r>
            <a:r>
              <a:rPr lang="en-US" dirty="0" smtClean="0">
                <a:solidFill>
                  <a:srgbClr val="C00000"/>
                </a:solidFill>
              </a:rPr>
              <a:t>five factors</a:t>
            </a:r>
            <a:r>
              <a:rPr lang="en-US" dirty="0" smtClean="0"/>
              <a:t> to McCall’s model</a:t>
            </a:r>
          </a:p>
          <a:p>
            <a:r>
              <a:rPr lang="en-US" dirty="0" smtClean="0"/>
              <a:t>Two of these factors are very similar to two of McCall’s factors; only </a:t>
            </a:r>
            <a:r>
              <a:rPr lang="en-US" dirty="0" smtClean="0">
                <a:solidFill>
                  <a:srgbClr val="C00000"/>
                </a:solidFill>
              </a:rPr>
              <a:t>three factors are “new”</a:t>
            </a:r>
            <a:r>
              <a:rPr lang="en-US" dirty="0" smtClean="0"/>
              <a:t>: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/>
              <a:t>Both models add the factor </a:t>
            </a:r>
            <a:r>
              <a:rPr lang="en-US" dirty="0" smtClean="0">
                <a:solidFill>
                  <a:srgbClr val="0070C0"/>
                </a:solidFill>
              </a:rPr>
              <a:t>Verifiability</a:t>
            </a:r>
          </a:p>
          <a:p>
            <a:pPr marL="919162" lvl="1" indent="-457200">
              <a:buFont typeface="+mj-lt"/>
              <a:buAutoNum type="arabicPeriod"/>
            </a:pPr>
            <a:r>
              <a:rPr lang="en-US" dirty="0" smtClean="0"/>
              <a:t>The Deutsch and Willis model adds the factors </a:t>
            </a:r>
            <a:r>
              <a:rPr lang="en-US" dirty="0" smtClean="0">
                <a:solidFill>
                  <a:srgbClr val="0070C0"/>
                </a:solidFill>
              </a:rPr>
              <a:t>Safety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</a:rPr>
              <a:t>Manageability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Romi Satria Wahono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30000"/>
          </a:blip>
          <a:srcRect l="4478" t="3448" r="8186" b="6897"/>
          <a:stretch>
            <a:fillRect/>
          </a:stretch>
        </p:blipFill>
        <p:spPr bwMode="auto">
          <a:xfrm>
            <a:off x="5867400" y="0"/>
            <a:ext cx="3208565" cy="427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76500"/>
            <a:ext cx="7886700" cy="4871696"/>
          </a:xfrm>
        </p:spPr>
        <p:txBody>
          <a:bodyPr>
            <a:normAutofit fontScale="92500" lnSpcReduction="10000"/>
          </a:bodyPr>
          <a:lstStyle/>
          <a:p>
            <a:r>
              <a:rPr lang="id-ID" dirty="0">
                <a:solidFill>
                  <a:srgbClr val="C00000"/>
                </a:solidFill>
              </a:rPr>
              <a:t>SD Sompok </a:t>
            </a:r>
            <a:r>
              <a:rPr lang="id-ID" dirty="0"/>
              <a:t>Semarang (1987)</a:t>
            </a:r>
          </a:p>
          <a:p>
            <a:r>
              <a:rPr lang="id-ID" dirty="0">
                <a:solidFill>
                  <a:srgbClr val="C00000"/>
                </a:solidFill>
              </a:rPr>
              <a:t>SMPN 8</a:t>
            </a:r>
            <a:r>
              <a:rPr lang="id-ID" dirty="0"/>
              <a:t> Semarang (1990)</a:t>
            </a:r>
          </a:p>
          <a:p>
            <a:r>
              <a:rPr lang="id-ID" dirty="0">
                <a:solidFill>
                  <a:srgbClr val="C00000"/>
                </a:solidFill>
              </a:rPr>
              <a:t>SMA Taruna </a:t>
            </a:r>
            <a:r>
              <a:rPr lang="id-ID" dirty="0" smtClean="0">
                <a:solidFill>
                  <a:srgbClr val="C00000"/>
                </a:solidFill>
              </a:rPr>
              <a:t>Nusantara</a:t>
            </a:r>
            <a:r>
              <a:rPr lang="en-US" dirty="0"/>
              <a:t> </a:t>
            </a:r>
            <a:r>
              <a:rPr lang="id-ID" dirty="0" smtClean="0"/>
              <a:t>Magelang </a:t>
            </a:r>
            <a:r>
              <a:rPr lang="id-ID" dirty="0"/>
              <a:t>(1993)</a:t>
            </a:r>
          </a:p>
          <a:p>
            <a:r>
              <a:rPr lang="id-ID" dirty="0">
                <a:solidFill>
                  <a:srgbClr val="C00000"/>
                </a:solidFill>
              </a:rPr>
              <a:t>B.Eng</a:t>
            </a:r>
            <a:r>
              <a:rPr lang="id-ID" dirty="0"/>
              <a:t>, </a:t>
            </a:r>
            <a:r>
              <a:rPr lang="id-ID" dirty="0">
                <a:solidFill>
                  <a:srgbClr val="C00000"/>
                </a:solidFill>
              </a:rPr>
              <a:t>M.Eng</a:t>
            </a:r>
            <a:r>
              <a:rPr lang="id-ID" dirty="0"/>
              <a:t> and </a:t>
            </a:r>
            <a:r>
              <a:rPr lang="id-ID" dirty="0">
                <a:solidFill>
                  <a:srgbClr val="C00000"/>
                </a:solidFill>
              </a:rPr>
              <a:t>Ph.D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id-ID" dirty="0"/>
              <a:t>in Software Engineering from</a:t>
            </a:r>
            <a:br>
              <a:rPr lang="id-ID" dirty="0"/>
            </a:br>
            <a:r>
              <a:rPr lang="id-ID" dirty="0"/>
              <a:t>Saitama University Japan (1994-2004)</a:t>
            </a:r>
            <a:br>
              <a:rPr lang="id-ID" dirty="0"/>
            </a:br>
            <a:r>
              <a:rPr lang="id-ID" dirty="0"/>
              <a:t>Universiti Teknikal Malaysia Melaka (2014)</a:t>
            </a:r>
          </a:p>
          <a:p>
            <a:r>
              <a:rPr lang="id-ID" dirty="0"/>
              <a:t>Research Interests: </a:t>
            </a:r>
            <a:r>
              <a:rPr lang="en-US" dirty="0">
                <a:solidFill>
                  <a:srgbClr val="C00000"/>
                </a:solidFill>
              </a:rPr>
              <a:t>Software Engineering</a:t>
            </a:r>
            <a:r>
              <a:rPr lang="en-US" dirty="0"/>
              <a:t>,</a:t>
            </a:r>
            <a:r>
              <a:rPr lang="id-ID" dirty="0"/>
              <a:t/>
            </a:r>
            <a:br>
              <a:rPr lang="id-ID" dirty="0"/>
            </a:br>
            <a:r>
              <a:rPr lang="en-US" dirty="0" smtClean="0"/>
              <a:t>Machine Learning</a:t>
            </a:r>
            <a:endParaRPr lang="en-US" dirty="0"/>
          </a:p>
          <a:p>
            <a:r>
              <a:rPr lang="en-US" dirty="0"/>
              <a:t>Founder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Koordinator</a:t>
            </a:r>
            <a:r>
              <a:rPr lang="en-US" dirty="0"/>
              <a:t> </a:t>
            </a:r>
            <a:r>
              <a:rPr lang="en-US" dirty="0" err="1">
                <a:solidFill>
                  <a:srgbClr val="CC0000"/>
                </a:solidFill>
              </a:rPr>
              <a:t>IlmuKomputer.Com</a:t>
            </a:r>
            <a:endParaRPr lang="id-ID" dirty="0">
              <a:solidFill>
                <a:srgbClr val="CC0000"/>
              </a:solidFill>
            </a:endParaRPr>
          </a:p>
          <a:p>
            <a:r>
              <a:rPr lang="id-ID" dirty="0"/>
              <a:t>Peneliti LIPI (2004-2007)</a:t>
            </a:r>
          </a:p>
          <a:p>
            <a:r>
              <a:rPr lang="id-ID" dirty="0"/>
              <a:t>Founder dan CEO </a:t>
            </a:r>
            <a:r>
              <a:rPr lang="id-ID" dirty="0">
                <a:solidFill>
                  <a:srgbClr val="CC0000"/>
                </a:solidFill>
              </a:rPr>
              <a:t>PT Brainmatics Cipta Informatika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0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alin - SQA from Theory to Implementation - 2004_Page_072.jpg"/>
          <p:cNvPicPr>
            <a:picLocks noGrp="1" noChangeAspect="1"/>
          </p:cNvPicPr>
          <p:nvPr>
            <p:ph idx="1"/>
          </p:nvPr>
        </p:nvPicPr>
        <p:blipFill>
          <a:blip r:embed="rId2"/>
          <a:srcRect l="11000" t="58824" r="14544" b="9549"/>
          <a:stretch>
            <a:fillRect/>
          </a:stretch>
        </p:blipFill>
        <p:spPr>
          <a:xfrm>
            <a:off x="0" y="-1"/>
            <a:ext cx="9144000" cy="582626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9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Boehm</a:t>
            </a:r>
            <a:r>
              <a:rPr lang="id-ID" dirty="0"/>
              <a:t> </a:t>
            </a:r>
            <a:r>
              <a:rPr lang="en-US" dirty="0" smtClean="0"/>
              <a:t>Factor Model </a:t>
            </a:r>
            <a:r>
              <a:rPr lang="id-ID" dirty="0" smtClean="0"/>
              <a:t>(1978</a:t>
            </a:r>
            <a:r>
              <a:rPr lang="id-ID" dirty="0"/>
              <a:t>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5162550" cy="494744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Boehm has defined </a:t>
            </a:r>
            <a:r>
              <a:rPr lang="en-US" dirty="0">
                <a:solidFill>
                  <a:srgbClr val="C00000"/>
                </a:solidFill>
              </a:rPr>
              <a:t>3 level </a:t>
            </a:r>
            <a:r>
              <a:rPr lang="en-US" dirty="0"/>
              <a:t>of quality attributes: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/>
              <a:t>Primary Uses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/>
              <a:t>Intermediate constructs</a:t>
            </a:r>
          </a:p>
          <a:p>
            <a:pPr marL="916686" lvl="1" indent="-514350">
              <a:buFont typeface="+mj-lt"/>
              <a:buAutoNum type="arabicPeriod"/>
            </a:pPr>
            <a:r>
              <a:rPr lang="en-US" dirty="0"/>
              <a:t>Primitive constructs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Intermediate</a:t>
            </a:r>
            <a:r>
              <a:rPr lang="en-US" dirty="0" smtClean="0"/>
              <a:t> Constructs: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id-ID" dirty="0" err="1" smtClean="0"/>
              <a:t>Portability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id-ID" dirty="0" err="1" smtClean="0"/>
              <a:t>Reliability</a:t>
            </a:r>
            <a:endParaRPr lang="id-ID" dirty="0"/>
          </a:p>
          <a:p>
            <a:pPr marL="914400" lvl="1" indent="-457200">
              <a:buFont typeface="+mj-lt"/>
              <a:buAutoNum type="arabicPeriod"/>
            </a:pPr>
            <a:r>
              <a:rPr lang="id-ID" dirty="0" err="1" smtClean="0"/>
              <a:t>Efficiency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id-ID" dirty="0" err="1" smtClean="0"/>
              <a:t>Usability</a:t>
            </a:r>
            <a:endParaRPr lang="id-ID" dirty="0"/>
          </a:p>
          <a:p>
            <a:pPr marL="914400" lvl="1" indent="-457200">
              <a:buFont typeface="+mj-lt"/>
              <a:buAutoNum type="arabicPeriod"/>
            </a:pPr>
            <a:r>
              <a:rPr lang="id-ID" dirty="0" err="1" smtClean="0"/>
              <a:t>Testability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id-ID" dirty="0" err="1" smtClean="0"/>
              <a:t>Understandibility</a:t>
            </a:r>
            <a:endParaRPr lang="id-ID" dirty="0"/>
          </a:p>
          <a:p>
            <a:pPr marL="914400" lvl="1" indent="-457200">
              <a:buFont typeface="+mj-lt"/>
              <a:buAutoNum type="arabicPeriod"/>
            </a:pPr>
            <a:r>
              <a:rPr lang="id-ID" dirty="0" err="1" smtClean="0"/>
              <a:t>Flexibility</a:t>
            </a:r>
            <a:endParaRPr lang="id-ID" dirty="0"/>
          </a:p>
          <a:p>
            <a:endParaRPr lang="id-ID" dirty="0"/>
          </a:p>
        </p:txBody>
      </p:sp>
      <p:sp>
        <p:nvSpPr>
          <p:cNvPr id="6" name="Title 1"/>
          <p:cNvSpPr>
            <a:spLocks noGrp="1"/>
          </p:cNvSpPr>
          <p:nvPr/>
        </p:nvSpPr>
        <p:spPr>
          <a:xfrm>
            <a:off x="4419600" y="5279908"/>
            <a:ext cx="1277195" cy="54916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1600" dirty="0" smtClean="0">
                <a:solidFill>
                  <a:schemeClr val="tx1"/>
                </a:solidFill>
                <a:effectLst/>
                <a:latin typeface="+mn-lt"/>
              </a:rPr>
              <a:t>Primary Uses</a:t>
            </a:r>
            <a:endParaRPr lang="en-US" sz="16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Picture 6" descr="boehm_quality_mode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2285999"/>
            <a:ext cx="5594747" cy="3300127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591143" y="5699234"/>
            <a:ext cx="1419257" cy="549166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Intermediate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Constructs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181005" y="5927834"/>
            <a:ext cx="1277195" cy="549166"/>
          </a:xfrm>
          <a:prstGeom prst="rect">
            <a:avLst/>
          </a:prstGeom>
        </p:spPr>
        <p:txBody>
          <a:bodyPr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effectLst/>
                <a:ea typeface="+mj-ea"/>
                <a:cs typeface="+mj-cs"/>
              </a:rPr>
              <a:t>Primitive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 Constructs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3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9126 </a:t>
            </a:r>
            <a:r>
              <a:rPr lang="en-US" dirty="0" smtClean="0"/>
              <a:t>Factor Model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Functionality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Reliability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Efficiency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Maintainability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Portability</a:t>
            </a:r>
          </a:p>
          <a:p>
            <a:pPr marL="514350" indent="-514350">
              <a:buFont typeface="+mj-lt"/>
              <a:buAutoNum type="arabicPeriod"/>
            </a:pP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9443" y="1353261"/>
            <a:ext cx="52673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Mc</a:t>
            </a:r>
            <a:r>
              <a:rPr lang="en-US" dirty="0" smtClean="0"/>
              <a:t> Call </a:t>
            </a:r>
            <a:r>
              <a:rPr lang="en-US" dirty="0" err="1" smtClean="0"/>
              <a:t>vs</a:t>
            </a:r>
            <a:r>
              <a:rPr lang="en-US" dirty="0" smtClean="0"/>
              <a:t> Boehm </a:t>
            </a:r>
            <a:r>
              <a:rPr lang="en-US" dirty="0" err="1" smtClean="0"/>
              <a:t>vs</a:t>
            </a:r>
            <a:r>
              <a:rPr lang="en-US" dirty="0" smtClean="0"/>
              <a:t> ISO 9126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1126501"/>
            <a:ext cx="788511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7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Pengukuran</a:t>
            </a:r>
            <a:r>
              <a:rPr lang="en-US" dirty="0" smtClean="0"/>
              <a:t> Product</a:t>
            </a:r>
            <a:endParaRPr lang="en-US" dirty="0"/>
          </a:p>
        </p:txBody>
      </p:sp>
      <p:pic>
        <p:nvPicPr>
          <p:cNvPr id="1276060" name="Picture 1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305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6062" name="Picture 1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1910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76063" name="Text Box 159"/>
          <p:cNvSpPr txBox="1">
            <a:spLocks noChangeArrowheads="1"/>
          </p:cNvSpPr>
          <p:nvPr/>
        </p:nvSpPr>
        <p:spPr bwMode="auto">
          <a:xfrm>
            <a:off x="1676400" y="3181349"/>
            <a:ext cx="60616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w1c1 + w2c2 +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…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+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wncn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F= Factor, W= Weight, C=Criteria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0301" y="6246686"/>
            <a:ext cx="7023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http://romisatriawahono.net/2006/06/05/teknik-pengukuran-kualitas-perangkat-lunak/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72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6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76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6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6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6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6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76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76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606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4</a:t>
            </a:r>
            <a:r>
              <a:rPr lang="en-US" sz="4400" dirty="0" smtClean="0"/>
              <a:t>.2.2 </a:t>
            </a:r>
            <a:r>
              <a:rPr lang="id-ID" sz="4400" dirty="0" err="1" smtClean="0"/>
              <a:t>Process</a:t>
            </a:r>
            <a:r>
              <a:rPr lang="id-ID" sz="4400" dirty="0" smtClean="0"/>
              <a:t> </a:t>
            </a:r>
            <a:r>
              <a:rPr lang="id-ID" sz="4400" dirty="0" err="1"/>
              <a:t>Aspect</a:t>
            </a:r>
            <a:endParaRPr lang="id-ID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7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Capability Maturity Model Integration (CMMI)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510029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CMMI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/>
              <a:t>kerangka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(</a:t>
            </a:r>
            <a:r>
              <a:rPr lang="en-US" i="1" dirty="0"/>
              <a:t>framework</a:t>
            </a:r>
            <a:r>
              <a:rPr lang="en-US" dirty="0"/>
              <a:t>)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mengembangkan</a:t>
            </a:r>
            <a:r>
              <a:rPr lang="en-US" dirty="0">
                <a:solidFill>
                  <a:srgbClr val="C00000"/>
                </a:solidFill>
              </a:rPr>
              <a:t> proses </a:t>
            </a:r>
            <a:r>
              <a:rPr lang="en-US" dirty="0"/>
              <a:t>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 smtClean="0"/>
              <a:t>perusahaan</a:t>
            </a:r>
            <a:endParaRPr lang="en-US" dirty="0"/>
          </a:p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proses? Proses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cara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kita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melakukan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suatu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tugas</a:t>
            </a:r>
            <a:endParaRPr lang="en-US" dirty="0"/>
          </a:p>
          <a:p>
            <a:pPr lvl="1"/>
            <a:r>
              <a:rPr lang="en-US" dirty="0" err="1" smtClean="0"/>
              <a:t>Misalnya</a:t>
            </a:r>
            <a:r>
              <a:rPr lang="en-US" dirty="0"/>
              <a:t>, </a:t>
            </a:r>
            <a:r>
              <a:rPr lang="en-US" dirty="0" err="1"/>
              <a:t>membuat</a:t>
            </a:r>
            <a:r>
              <a:rPr lang="en-US" dirty="0"/>
              <a:t> proposal,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client,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 smtClean="0"/>
              <a:t>lainnya</a:t>
            </a:r>
            <a:endParaRPr lang="en-US" dirty="0" smtClean="0"/>
          </a:p>
          <a:p>
            <a:pPr lvl="1"/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laksana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dikenal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proses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prosedur</a:t>
            </a:r>
            <a:endParaRPr lang="en-US" dirty="0"/>
          </a:p>
          <a:p>
            <a:r>
              <a:rPr lang="en-US" dirty="0"/>
              <a:t>CMMI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proses di </a:t>
            </a:r>
            <a:r>
              <a:rPr lang="en-US" dirty="0" err="1"/>
              <a:t>perusahaan</a:t>
            </a:r>
            <a:r>
              <a:rPr lang="en-US" dirty="0"/>
              <a:t>/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membaiknya</a:t>
            </a:r>
            <a:r>
              <a:rPr lang="en-US" dirty="0"/>
              <a:t> proses,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produk</a:t>
            </a:r>
            <a:r>
              <a:rPr lang="en-US" dirty="0">
                <a:solidFill>
                  <a:srgbClr val="C00000"/>
                </a:solidFill>
              </a:rPr>
              <a:t> yang </a:t>
            </a:r>
            <a:r>
              <a:rPr lang="en-US" dirty="0" err="1">
                <a:solidFill>
                  <a:srgbClr val="C00000"/>
                </a:solidFill>
              </a:rPr>
              <a:t>dihasilkan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akan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ikut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menjadi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baik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52400"/>
            <a:ext cx="8515350" cy="120014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Capability Maturity Model Integration (CMMI)</a:t>
            </a:r>
            <a:endParaRPr lang="en-US" sz="4000" dirty="0"/>
          </a:p>
        </p:txBody>
      </p:sp>
      <p:sp>
        <p:nvSpPr>
          <p:cNvPr id="127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524000"/>
            <a:ext cx="8229600" cy="4838423"/>
          </a:xfr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rgbClr val="CC0000"/>
                </a:solidFill>
              </a:rPr>
              <a:t>Level 1 – Initial</a:t>
            </a:r>
            <a:br>
              <a:rPr lang="en-US" sz="2600" dirty="0">
                <a:solidFill>
                  <a:srgbClr val="CC0000"/>
                </a:solidFill>
              </a:rPr>
            </a:br>
            <a:r>
              <a:rPr lang="en-US" sz="2600" dirty="0" err="1">
                <a:solidFill>
                  <a:srgbClr val="0070C0"/>
                </a:solidFill>
              </a:rPr>
              <a:t>tanpa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prosedur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/>
              <a:t>dan</a:t>
            </a:r>
            <a:r>
              <a:rPr lang="en-US" sz="2600" dirty="0"/>
              <a:t> planning, </a:t>
            </a:r>
            <a:r>
              <a:rPr lang="en-US" sz="2600" dirty="0" err="1">
                <a:solidFill>
                  <a:srgbClr val="0070C0"/>
                </a:solidFill>
              </a:rPr>
              <a:t>tidak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konsisten</a:t>
            </a:r>
            <a:endParaRPr lang="en-US" sz="2600" dirty="0">
              <a:solidFill>
                <a:srgbClr val="0070C0"/>
              </a:solidFill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rgbClr val="CC0000"/>
                </a:solidFill>
              </a:rPr>
              <a:t>Level 2 – Repeatable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err="1"/>
              <a:t>ada</a:t>
            </a:r>
            <a:r>
              <a:rPr lang="en-US" sz="2600" dirty="0"/>
              <a:t> </a:t>
            </a:r>
            <a:r>
              <a:rPr lang="en-US" sz="2600" dirty="0" err="1"/>
              <a:t>manajemen</a:t>
            </a:r>
            <a:r>
              <a:rPr lang="en-US" sz="2600" dirty="0"/>
              <a:t>, </a:t>
            </a:r>
            <a:r>
              <a:rPr lang="en-US" sz="2600" dirty="0" err="1"/>
              <a:t>jaminan</a:t>
            </a:r>
            <a:r>
              <a:rPr lang="en-US" sz="2600" dirty="0"/>
              <a:t> </a:t>
            </a:r>
            <a:r>
              <a:rPr lang="en-US" sz="2600" dirty="0" err="1"/>
              <a:t>kualitas</a:t>
            </a:r>
            <a:r>
              <a:rPr lang="en-US" sz="2600" dirty="0"/>
              <a:t>, </a:t>
            </a:r>
            <a:r>
              <a:rPr lang="en-US" sz="2600" dirty="0" err="1"/>
              <a:t>prosedur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70C0"/>
                </a:solidFill>
              </a:rPr>
              <a:t>individual performance </a:t>
            </a:r>
            <a:r>
              <a:rPr lang="en-US" sz="2600" dirty="0" err="1"/>
              <a:t>tanpa</a:t>
            </a:r>
            <a:r>
              <a:rPr lang="en-US" sz="2600" dirty="0"/>
              <a:t> model formal</a:t>
            </a: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rgbClr val="CC0000"/>
                </a:solidFill>
              </a:rPr>
              <a:t>Level 3 – Defined</a:t>
            </a:r>
            <a:br>
              <a:rPr lang="en-US" sz="2600" dirty="0">
                <a:solidFill>
                  <a:srgbClr val="CC0000"/>
                </a:solidFill>
              </a:rPr>
            </a:br>
            <a:r>
              <a:rPr lang="en-US" sz="2600" dirty="0" err="1">
                <a:solidFill>
                  <a:srgbClr val="0070C0"/>
                </a:solidFill>
              </a:rPr>
              <a:t>proses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terdefinisi</a:t>
            </a:r>
            <a:r>
              <a:rPr lang="en-US" sz="2600" dirty="0"/>
              <a:t>,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/>
              <a:t>mengarah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perbaikan</a:t>
            </a:r>
            <a:r>
              <a:rPr lang="en-US" sz="2600" dirty="0"/>
              <a:t> </a:t>
            </a:r>
            <a:r>
              <a:rPr lang="en-US" sz="2600" dirty="0" err="1"/>
              <a:t>proses</a:t>
            </a:r>
            <a:r>
              <a:rPr lang="en-US" sz="2600" dirty="0"/>
              <a:t> </a:t>
            </a:r>
            <a:r>
              <a:rPr lang="en-US" sz="2600" dirty="0" err="1"/>
              <a:t>secara</a:t>
            </a:r>
            <a:r>
              <a:rPr lang="en-US" sz="2600" dirty="0"/>
              <a:t> </a:t>
            </a:r>
            <a:r>
              <a:rPr lang="en-US" sz="2600" dirty="0" err="1"/>
              <a:t>kualitatif</a:t>
            </a:r>
            <a:endParaRPr lang="en-US" sz="2600" dirty="0"/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rgbClr val="CC0000"/>
                </a:solidFill>
              </a:rPr>
              <a:t>Level 4 – Managed</a:t>
            </a:r>
            <a:br>
              <a:rPr lang="en-US" sz="2600" dirty="0">
                <a:solidFill>
                  <a:srgbClr val="CC0000"/>
                </a:solidFill>
              </a:rPr>
            </a:br>
            <a:r>
              <a:rPr lang="en-US" sz="2600" dirty="0" err="1"/>
              <a:t>perbaikan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0070C0"/>
                </a:solidFill>
              </a:rPr>
              <a:t>prediksi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proses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secara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kuantitatif</a:t>
            </a:r>
            <a:endParaRPr lang="en-US" sz="2600" dirty="0">
              <a:solidFill>
                <a:srgbClr val="0070C0"/>
              </a:solidFill>
            </a:endParaRPr>
          </a:p>
          <a:p>
            <a:pPr marL="571500" indent="-5715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600" dirty="0">
                <a:solidFill>
                  <a:srgbClr val="CC0000"/>
                </a:solidFill>
              </a:rPr>
              <a:t>Level 5 – Optimizing</a:t>
            </a:r>
            <a:br>
              <a:rPr lang="en-US" sz="2600" dirty="0">
                <a:solidFill>
                  <a:srgbClr val="CC0000"/>
                </a:solidFill>
              </a:rPr>
            </a:br>
            <a:r>
              <a:rPr lang="en-US" sz="2600" dirty="0" err="1">
                <a:solidFill>
                  <a:srgbClr val="0070C0"/>
                </a:solidFill>
              </a:rPr>
              <a:t>memperbaiki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proses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secara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berkesinambungan</a:t>
            </a:r>
            <a:r>
              <a:rPr lang="en-US" sz="2600" dirty="0"/>
              <a:t>, </a:t>
            </a:r>
            <a:r>
              <a:rPr lang="en-US" sz="2600" dirty="0" err="1"/>
              <a:t>inovatif</a:t>
            </a:r>
            <a:r>
              <a:rPr lang="en-US" sz="2600" dirty="0"/>
              <a:t>, </a:t>
            </a:r>
            <a:r>
              <a:rPr lang="en-US" sz="2600" dirty="0" err="1"/>
              <a:t>direncanakan</a:t>
            </a:r>
            <a:r>
              <a:rPr lang="en-US" sz="2600" dirty="0"/>
              <a:t>, </a:t>
            </a:r>
            <a:r>
              <a:rPr lang="en-US" sz="2600" dirty="0" err="1"/>
              <a:t>dianggarkan</a:t>
            </a:r>
            <a:r>
              <a:rPr lang="en-US" sz="2600" dirty="0"/>
              <a:t> </a:t>
            </a:r>
            <a:r>
              <a:rPr lang="en-US" sz="2600" dirty="0" err="1"/>
              <a:t>dan</a:t>
            </a:r>
            <a:r>
              <a:rPr lang="en-US" sz="2600" dirty="0"/>
              <a:t> integral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proses</a:t>
            </a:r>
            <a:r>
              <a:rPr lang="en-US" sz="2600" dirty="0"/>
              <a:t> </a:t>
            </a:r>
            <a:r>
              <a:rPr lang="en-US" sz="2600" dirty="0" err="1"/>
              <a:t>organisasi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50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7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77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77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77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77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7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7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77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5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Capability Maturity Model Integration (CMMI)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2811"/>
            <a:ext cx="8991600" cy="55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7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Lean Six Sigma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Lean Six Sigma </a:t>
            </a:r>
            <a:r>
              <a:rPr lang="en-US" sz="3200" dirty="0" smtClean="0"/>
              <a:t>(LSS) is </a:t>
            </a:r>
            <a:r>
              <a:rPr lang="en-US" sz="3200" dirty="0"/>
              <a:t>a powerful </a:t>
            </a:r>
            <a:r>
              <a:rPr lang="en-US" sz="3200" dirty="0">
                <a:solidFill>
                  <a:srgbClr val="C00000"/>
                </a:solidFill>
              </a:rPr>
              <a:t>approach to improving the work</a:t>
            </a:r>
            <a:r>
              <a:rPr lang="en-US" sz="3200" dirty="0"/>
              <a:t> we do</a:t>
            </a:r>
          </a:p>
          <a:p>
            <a:r>
              <a:rPr lang="en-US" sz="3200" dirty="0"/>
              <a:t>LSS improvement projects are </a:t>
            </a:r>
            <a:r>
              <a:rPr lang="en-US" sz="3200" dirty="0">
                <a:solidFill>
                  <a:srgbClr val="C00000"/>
                </a:solidFill>
              </a:rPr>
              <a:t>performed by teams</a:t>
            </a:r>
          </a:p>
          <a:p>
            <a:r>
              <a:rPr lang="en-US" sz="3200" dirty="0"/>
              <a:t>Teams use a set of tools and techniques to understand problems and find solutions </a:t>
            </a:r>
          </a:p>
          <a:p>
            <a:r>
              <a:rPr lang="en-US" sz="3200" dirty="0"/>
              <a:t>Lean Six Sigma </a:t>
            </a:r>
            <a:r>
              <a:rPr lang="en-US" sz="3200" dirty="0">
                <a:solidFill>
                  <a:srgbClr val="C00000"/>
                </a:solidFill>
              </a:rPr>
              <a:t>integrates tools and techniques </a:t>
            </a:r>
            <a:r>
              <a:rPr lang="en-US" sz="3200" dirty="0"/>
              <a:t>from two proven process improvement </a:t>
            </a:r>
            <a:r>
              <a:rPr lang="en-US" sz="3200" dirty="0" smtClean="0"/>
              <a:t>methods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37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  <a:endParaRPr lang="id-ID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5121603"/>
              </p:ext>
            </p:extLst>
          </p:nvPr>
        </p:nvGraphicFramePr>
        <p:xfrm>
          <a:off x="628650" y="1528763"/>
          <a:ext cx="7886700" cy="464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52098"/>
            <a:ext cx="6458352" cy="59763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Six Sigma?</a:t>
            </a:r>
          </a:p>
        </p:txBody>
      </p:sp>
      <p:sp>
        <p:nvSpPr>
          <p:cNvPr id="134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8575"/>
            <a:ext cx="7886700" cy="4643095"/>
          </a:xfrm>
        </p:spPr>
        <p:txBody>
          <a:bodyPr/>
          <a:lstStyle/>
          <a:p>
            <a:r>
              <a:rPr lang="en-US" dirty="0"/>
              <a:t>Six Sigma is a management philosophy based on meeting business objectives by </a:t>
            </a:r>
            <a:r>
              <a:rPr lang="en-US" dirty="0">
                <a:solidFill>
                  <a:srgbClr val="C00000"/>
                </a:solidFill>
              </a:rPr>
              <a:t>reducing variation</a:t>
            </a:r>
          </a:p>
          <a:p>
            <a:pPr lvl="1"/>
            <a:r>
              <a:rPr lang="en-US" dirty="0"/>
              <a:t>A disciplined, </a:t>
            </a:r>
            <a:r>
              <a:rPr lang="en-US" dirty="0">
                <a:solidFill>
                  <a:srgbClr val="0070C0"/>
                </a:solidFill>
              </a:rPr>
              <a:t>data-driven methodology </a:t>
            </a:r>
            <a:r>
              <a:rPr lang="en-US" dirty="0"/>
              <a:t>for decision making and process improvement</a:t>
            </a:r>
          </a:p>
          <a:p>
            <a:r>
              <a:rPr lang="en-US" dirty="0"/>
              <a:t>To increase process performance, you have to </a:t>
            </a:r>
            <a:r>
              <a:rPr lang="en-US" dirty="0">
                <a:solidFill>
                  <a:srgbClr val="C00000"/>
                </a:solidFill>
              </a:rPr>
              <a:t>decrease variation</a:t>
            </a:r>
          </a:p>
        </p:txBody>
      </p:sp>
      <p:sp>
        <p:nvSpPr>
          <p:cNvPr id="1342468" name="Rectangle 4"/>
          <p:cNvSpPr>
            <a:spLocks noChangeArrowheads="1"/>
          </p:cNvSpPr>
          <p:nvPr/>
        </p:nvSpPr>
        <p:spPr bwMode="auto">
          <a:xfrm>
            <a:off x="1130279" y="5488457"/>
            <a:ext cx="7010221" cy="68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2705" tIns="51353" rIns="102705" bIns="51353" anchor="ctr"/>
          <a:lstStyle/>
          <a:p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4146" y="3810000"/>
            <a:ext cx="5668054" cy="2538154"/>
            <a:chOff x="1216" y="1032"/>
            <a:chExt cx="3571" cy="1599"/>
          </a:xfrm>
        </p:grpSpPr>
        <p:sp>
          <p:nvSpPr>
            <p:cNvPr id="1342470" name="Line 6"/>
            <p:cNvSpPr>
              <a:spLocks noChangeShapeType="1"/>
            </p:cNvSpPr>
            <p:nvPr/>
          </p:nvSpPr>
          <p:spPr bwMode="auto">
            <a:xfrm>
              <a:off x="1408" y="1918"/>
              <a:ext cx="123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71" name="Freeform 7"/>
            <p:cNvSpPr>
              <a:spLocks/>
            </p:cNvSpPr>
            <p:nvPr/>
          </p:nvSpPr>
          <p:spPr bwMode="auto">
            <a:xfrm>
              <a:off x="1503" y="1471"/>
              <a:ext cx="1094" cy="439"/>
            </a:xfrm>
            <a:custGeom>
              <a:avLst/>
              <a:gdLst/>
              <a:ahLst/>
              <a:cxnLst>
                <a:cxn ang="0">
                  <a:pos x="0" y="439"/>
                </a:cxn>
                <a:cxn ang="0">
                  <a:pos x="112" y="407"/>
                </a:cxn>
                <a:cxn ang="0">
                  <a:pos x="160" y="383"/>
                </a:cxn>
                <a:cxn ang="0">
                  <a:pos x="200" y="367"/>
                </a:cxn>
                <a:cxn ang="0">
                  <a:pos x="320" y="223"/>
                </a:cxn>
                <a:cxn ang="0">
                  <a:pos x="383" y="144"/>
                </a:cxn>
                <a:cxn ang="0">
                  <a:pos x="423" y="80"/>
                </a:cxn>
                <a:cxn ang="0">
                  <a:pos x="495" y="8"/>
                </a:cxn>
                <a:cxn ang="0">
                  <a:pos x="535" y="0"/>
                </a:cxn>
                <a:cxn ang="0">
                  <a:pos x="559" y="0"/>
                </a:cxn>
                <a:cxn ang="0">
                  <a:pos x="591" y="16"/>
                </a:cxn>
                <a:cxn ang="0">
                  <a:pos x="655" y="64"/>
                </a:cxn>
                <a:cxn ang="0">
                  <a:pos x="735" y="183"/>
                </a:cxn>
                <a:cxn ang="0">
                  <a:pos x="775" y="247"/>
                </a:cxn>
                <a:cxn ang="0">
                  <a:pos x="815" y="295"/>
                </a:cxn>
                <a:cxn ang="0">
                  <a:pos x="870" y="359"/>
                </a:cxn>
                <a:cxn ang="0">
                  <a:pos x="958" y="407"/>
                </a:cxn>
                <a:cxn ang="0">
                  <a:pos x="1046" y="431"/>
                </a:cxn>
                <a:cxn ang="0">
                  <a:pos x="1094" y="439"/>
                </a:cxn>
              </a:cxnLst>
              <a:rect l="0" t="0" r="r" b="b"/>
              <a:pathLst>
                <a:path w="1094" h="439">
                  <a:moveTo>
                    <a:pt x="0" y="439"/>
                  </a:moveTo>
                  <a:lnTo>
                    <a:pt x="112" y="407"/>
                  </a:lnTo>
                  <a:lnTo>
                    <a:pt x="160" y="383"/>
                  </a:lnTo>
                  <a:lnTo>
                    <a:pt x="200" y="367"/>
                  </a:lnTo>
                  <a:lnTo>
                    <a:pt x="320" y="223"/>
                  </a:lnTo>
                  <a:lnTo>
                    <a:pt x="383" y="144"/>
                  </a:lnTo>
                  <a:lnTo>
                    <a:pt x="423" y="80"/>
                  </a:lnTo>
                  <a:lnTo>
                    <a:pt x="495" y="8"/>
                  </a:lnTo>
                  <a:lnTo>
                    <a:pt x="535" y="0"/>
                  </a:lnTo>
                  <a:lnTo>
                    <a:pt x="559" y="0"/>
                  </a:lnTo>
                  <a:lnTo>
                    <a:pt x="591" y="16"/>
                  </a:lnTo>
                  <a:lnTo>
                    <a:pt x="655" y="64"/>
                  </a:lnTo>
                  <a:lnTo>
                    <a:pt x="735" y="183"/>
                  </a:lnTo>
                  <a:lnTo>
                    <a:pt x="775" y="247"/>
                  </a:lnTo>
                  <a:lnTo>
                    <a:pt x="815" y="295"/>
                  </a:lnTo>
                  <a:lnTo>
                    <a:pt x="870" y="359"/>
                  </a:lnTo>
                  <a:lnTo>
                    <a:pt x="958" y="407"/>
                  </a:lnTo>
                  <a:lnTo>
                    <a:pt x="1046" y="431"/>
                  </a:lnTo>
                  <a:lnTo>
                    <a:pt x="1094" y="439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72" name="Line 8"/>
            <p:cNvSpPr>
              <a:spLocks noChangeShapeType="1"/>
            </p:cNvSpPr>
            <p:nvPr/>
          </p:nvSpPr>
          <p:spPr bwMode="auto">
            <a:xfrm flipH="1" flipV="1">
              <a:off x="2597" y="1910"/>
              <a:ext cx="8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615" y="1184"/>
              <a:ext cx="855" cy="853"/>
              <a:chOff x="1615" y="1504"/>
              <a:chExt cx="855" cy="853"/>
            </a:xfrm>
          </p:grpSpPr>
          <p:sp>
            <p:nvSpPr>
              <p:cNvPr id="1342474" name="Line 10"/>
              <p:cNvSpPr>
                <a:spLocks noChangeShapeType="1"/>
              </p:cNvSpPr>
              <p:nvPr/>
            </p:nvSpPr>
            <p:spPr bwMode="auto">
              <a:xfrm flipV="1">
                <a:off x="1615" y="1504"/>
                <a:ext cx="1" cy="8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2475" name="Line 11"/>
              <p:cNvSpPr>
                <a:spLocks noChangeShapeType="1"/>
              </p:cNvSpPr>
              <p:nvPr/>
            </p:nvSpPr>
            <p:spPr bwMode="auto">
              <a:xfrm>
                <a:off x="2469" y="1504"/>
                <a:ext cx="1" cy="8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42476" name="Freeform 12"/>
            <p:cNvSpPr>
              <a:spLocks/>
            </p:cNvSpPr>
            <p:nvPr/>
          </p:nvSpPr>
          <p:spPr bwMode="auto">
            <a:xfrm>
              <a:off x="2477" y="1886"/>
              <a:ext cx="128" cy="40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28" y="40"/>
                </a:cxn>
                <a:cxn ang="0">
                  <a:pos x="120" y="24"/>
                </a:cxn>
                <a:cxn ang="0">
                  <a:pos x="64" y="16"/>
                </a:cxn>
                <a:cxn ang="0">
                  <a:pos x="0" y="0"/>
                </a:cxn>
                <a:cxn ang="0">
                  <a:pos x="0" y="40"/>
                </a:cxn>
              </a:cxnLst>
              <a:rect l="0" t="0" r="r" b="b"/>
              <a:pathLst>
                <a:path w="128" h="40">
                  <a:moveTo>
                    <a:pt x="0" y="40"/>
                  </a:moveTo>
                  <a:lnTo>
                    <a:pt x="128" y="40"/>
                  </a:lnTo>
                  <a:lnTo>
                    <a:pt x="120" y="24"/>
                  </a:lnTo>
                  <a:lnTo>
                    <a:pt x="64" y="16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77" name="Freeform 13"/>
            <p:cNvSpPr>
              <a:spLocks/>
            </p:cNvSpPr>
            <p:nvPr/>
          </p:nvSpPr>
          <p:spPr bwMode="auto">
            <a:xfrm>
              <a:off x="1495" y="1878"/>
              <a:ext cx="128" cy="48"/>
            </a:xfrm>
            <a:custGeom>
              <a:avLst/>
              <a:gdLst/>
              <a:ahLst/>
              <a:cxnLst>
                <a:cxn ang="0">
                  <a:pos x="128" y="48"/>
                </a:cxn>
                <a:cxn ang="0">
                  <a:pos x="0" y="48"/>
                </a:cxn>
                <a:cxn ang="0">
                  <a:pos x="0" y="24"/>
                </a:cxn>
                <a:cxn ang="0">
                  <a:pos x="64" y="16"/>
                </a:cxn>
                <a:cxn ang="0">
                  <a:pos x="128" y="0"/>
                </a:cxn>
                <a:cxn ang="0">
                  <a:pos x="128" y="48"/>
                </a:cxn>
              </a:cxnLst>
              <a:rect l="0" t="0" r="r" b="b"/>
              <a:pathLst>
                <a:path w="128" h="48">
                  <a:moveTo>
                    <a:pt x="128" y="48"/>
                  </a:moveTo>
                  <a:lnTo>
                    <a:pt x="0" y="48"/>
                  </a:lnTo>
                  <a:lnTo>
                    <a:pt x="0" y="24"/>
                  </a:lnTo>
                  <a:lnTo>
                    <a:pt x="64" y="16"/>
                  </a:lnTo>
                  <a:lnTo>
                    <a:pt x="128" y="0"/>
                  </a:lnTo>
                  <a:lnTo>
                    <a:pt x="128" y="48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78" name="Rectangle 14"/>
            <p:cNvSpPr>
              <a:spLocks noChangeArrowheads="1"/>
            </p:cNvSpPr>
            <p:nvPr/>
          </p:nvSpPr>
          <p:spPr bwMode="auto">
            <a:xfrm>
              <a:off x="1216" y="1431"/>
              <a:ext cx="31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/>
                <a:t>Defects</a:t>
              </a:r>
              <a:endParaRPr lang="en-US" sz="2000" dirty="0"/>
            </a:p>
          </p:txBody>
        </p:sp>
        <p:sp>
          <p:nvSpPr>
            <p:cNvPr id="1342479" name="Rectangle 15"/>
            <p:cNvSpPr>
              <a:spLocks noChangeArrowheads="1"/>
            </p:cNvSpPr>
            <p:nvPr/>
          </p:nvSpPr>
          <p:spPr bwMode="auto">
            <a:xfrm>
              <a:off x="2605" y="1455"/>
              <a:ext cx="31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/>
                <a:t>Defects</a:t>
              </a:r>
              <a:endParaRPr lang="en-US" sz="2000" dirty="0"/>
            </a:p>
          </p:txBody>
        </p: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1344" y="1559"/>
              <a:ext cx="135" cy="231"/>
              <a:chOff x="1344" y="1879"/>
              <a:chExt cx="135" cy="231"/>
            </a:xfrm>
          </p:grpSpPr>
          <p:sp>
            <p:nvSpPr>
              <p:cNvPr id="1342481" name="Freeform 17"/>
              <p:cNvSpPr>
                <a:spLocks/>
              </p:cNvSpPr>
              <p:nvPr/>
            </p:nvSpPr>
            <p:spPr bwMode="auto">
              <a:xfrm>
                <a:off x="1392" y="1998"/>
                <a:ext cx="87" cy="112"/>
              </a:xfrm>
              <a:custGeom>
                <a:avLst/>
                <a:gdLst/>
                <a:ahLst/>
                <a:cxnLst>
                  <a:cxn ang="0">
                    <a:pos x="87" y="112"/>
                  </a:cxn>
                  <a:cxn ang="0">
                    <a:pos x="0" y="48"/>
                  </a:cxn>
                  <a:cxn ang="0">
                    <a:pos x="32" y="24"/>
                  </a:cxn>
                  <a:cxn ang="0">
                    <a:pos x="63" y="0"/>
                  </a:cxn>
                  <a:cxn ang="0">
                    <a:pos x="87" y="112"/>
                  </a:cxn>
                </a:cxnLst>
                <a:rect l="0" t="0" r="r" b="b"/>
                <a:pathLst>
                  <a:path w="87" h="112">
                    <a:moveTo>
                      <a:pt x="87" y="112"/>
                    </a:moveTo>
                    <a:lnTo>
                      <a:pt x="0" y="48"/>
                    </a:lnTo>
                    <a:lnTo>
                      <a:pt x="32" y="24"/>
                    </a:lnTo>
                    <a:lnTo>
                      <a:pt x="63" y="0"/>
                    </a:lnTo>
                    <a:lnTo>
                      <a:pt x="8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2482" name="Line 18"/>
              <p:cNvSpPr>
                <a:spLocks noChangeShapeType="1"/>
              </p:cNvSpPr>
              <p:nvPr/>
            </p:nvSpPr>
            <p:spPr bwMode="auto">
              <a:xfrm>
                <a:off x="1344" y="1879"/>
                <a:ext cx="80" cy="1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565" y="1599"/>
              <a:ext cx="136" cy="271"/>
              <a:chOff x="2565" y="1919"/>
              <a:chExt cx="136" cy="271"/>
            </a:xfrm>
          </p:grpSpPr>
          <p:sp>
            <p:nvSpPr>
              <p:cNvPr id="1342484" name="Freeform 20"/>
              <p:cNvSpPr>
                <a:spLocks/>
              </p:cNvSpPr>
              <p:nvPr/>
            </p:nvSpPr>
            <p:spPr bwMode="auto">
              <a:xfrm>
                <a:off x="2565" y="2078"/>
                <a:ext cx="80" cy="112"/>
              </a:xfrm>
              <a:custGeom>
                <a:avLst/>
                <a:gdLst/>
                <a:ahLst/>
                <a:cxnLst>
                  <a:cxn ang="0">
                    <a:pos x="0" y="112"/>
                  </a:cxn>
                  <a:cxn ang="0">
                    <a:pos x="8" y="0"/>
                  </a:cxn>
                  <a:cxn ang="0">
                    <a:pos x="48" y="16"/>
                  </a:cxn>
                  <a:cxn ang="0">
                    <a:pos x="80" y="40"/>
                  </a:cxn>
                  <a:cxn ang="0">
                    <a:pos x="0" y="112"/>
                  </a:cxn>
                </a:cxnLst>
                <a:rect l="0" t="0" r="r" b="b"/>
                <a:pathLst>
                  <a:path w="80" h="112">
                    <a:moveTo>
                      <a:pt x="0" y="112"/>
                    </a:moveTo>
                    <a:lnTo>
                      <a:pt x="8" y="0"/>
                    </a:lnTo>
                    <a:lnTo>
                      <a:pt x="48" y="16"/>
                    </a:lnTo>
                    <a:lnTo>
                      <a:pt x="80" y="4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12700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42485" name="Line 21"/>
              <p:cNvSpPr>
                <a:spLocks noChangeShapeType="1"/>
              </p:cNvSpPr>
              <p:nvPr/>
            </p:nvSpPr>
            <p:spPr bwMode="auto">
              <a:xfrm flipV="1">
                <a:off x="2613" y="1919"/>
                <a:ext cx="88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42486" name="Rectangle 22"/>
            <p:cNvSpPr>
              <a:spLocks noChangeArrowheads="1"/>
            </p:cNvSpPr>
            <p:nvPr/>
          </p:nvSpPr>
          <p:spPr bwMode="auto">
            <a:xfrm>
              <a:off x="1454" y="1072"/>
              <a:ext cx="33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000" dirty="0"/>
                <a:t>Too early</a:t>
              </a:r>
              <a:endParaRPr lang="en-US" sz="2000" dirty="0"/>
            </a:p>
          </p:txBody>
        </p:sp>
        <p:sp>
          <p:nvSpPr>
            <p:cNvPr id="1342487" name="Rectangle 23"/>
            <p:cNvSpPr>
              <a:spLocks noChangeArrowheads="1"/>
            </p:cNvSpPr>
            <p:nvPr/>
          </p:nvSpPr>
          <p:spPr bwMode="auto">
            <a:xfrm>
              <a:off x="2374" y="1065"/>
              <a:ext cx="2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000" dirty="0"/>
                <a:t>Too late</a:t>
              </a:r>
              <a:endParaRPr lang="en-US" sz="2000" dirty="0"/>
            </a:p>
          </p:txBody>
        </p:sp>
        <p:sp>
          <p:nvSpPr>
            <p:cNvPr id="1342488" name="Rectangle 24"/>
            <p:cNvSpPr>
              <a:spLocks noChangeArrowheads="1"/>
            </p:cNvSpPr>
            <p:nvPr/>
          </p:nvSpPr>
          <p:spPr bwMode="auto">
            <a:xfrm>
              <a:off x="1751" y="1973"/>
              <a:ext cx="607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/>
                <a:t>Delivery Time</a:t>
              </a:r>
              <a:endParaRPr lang="en-US" sz="2000" dirty="0"/>
            </a:p>
          </p:txBody>
        </p:sp>
        <p:sp>
          <p:nvSpPr>
            <p:cNvPr id="1342489" name="Freeform 25"/>
            <p:cNvSpPr>
              <a:spLocks/>
            </p:cNvSpPr>
            <p:nvPr/>
          </p:nvSpPr>
          <p:spPr bwMode="auto">
            <a:xfrm>
              <a:off x="3020" y="1455"/>
              <a:ext cx="359" cy="327"/>
            </a:xfrm>
            <a:custGeom>
              <a:avLst/>
              <a:gdLst/>
              <a:ahLst/>
              <a:cxnLst>
                <a:cxn ang="0">
                  <a:pos x="8" y="247"/>
                </a:cxn>
                <a:cxn ang="0">
                  <a:pos x="8" y="96"/>
                </a:cxn>
                <a:cxn ang="0">
                  <a:pos x="200" y="96"/>
                </a:cxn>
                <a:cxn ang="0">
                  <a:pos x="200" y="0"/>
                </a:cxn>
                <a:cxn ang="0">
                  <a:pos x="359" y="168"/>
                </a:cxn>
                <a:cxn ang="0">
                  <a:pos x="200" y="327"/>
                </a:cxn>
                <a:cxn ang="0">
                  <a:pos x="200" y="247"/>
                </a:cxn>
                <a:cxn ang="0">
                  <a:pos x="0" y="247"/>
                </a:cxn>
                <a:cxn ang="0">
                  <a:pos x="0" y="255"/>
                </a:cxn>
                <a:cxn ang="0">
                  <a:pos x="8" y="247"/>
                </a:cxn>
              </a:cxnLst>
              <a:rect l="0" t="0" r="r" b="b"/>
              <a:pathLst>
                <a:path w="359" h="327">
                  <a:moveTo>
                    <a:pt x="8" y="247"/>
                  </a:moveTo>
                  <a:lnTo>
                    <a:pt x="8" y="96"/>
                  </a:lnTo>
                  <a:lnTo>
                    <a:pt x="200" y="96"/>
                  </a:lnTo>
                  <a:lnTo>
                    <a:pt x="200" y="0"/>
                  </a:lnTo>
                  <a:lnTo>
                    <a:pt x="359" y="168"/>
                  </a:lnTo>
                  <a:lnTo>
                    <a:pt x="200" y="327"/>
                  </a:lnTo>
                  <a:lnTo>
                    <a:pt x="200" y="247"/>
                  </a:lnTo>
                  <a:lnTo>
                    <a:pt x="0" y="247"/>
                  </a:lnTo>
                  <a:lnTo>
                    <a:pt x="0" y="255"/>
                  </a:lnTo>
                  <a:lnTo>
                    <a:pt x="8" y="24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90" name="Freeform 26"/>
            <p:cNvSpPr>
              <a:spLocks/>
            </p:cNvSpPr>
            <p:nvPr/>
          </p:nvSpPr>
          <p:spPr bwMode="auto">
            <a:xfrm>
              <a:off x="3020" y="1455"/>
              <a:ext cx="359" cy="327"/>
            </a:xfrm>
            <a:custGeom>
              <a:avLst/>
              <a:gdLst/>
              <a:ahLst/>
              <a:cxnLst>
                <a:cxn ang="0">
                  <a:pos x="8" y="247"/>
                </a:cxn>
                <a:cxn ang="0">
                  <a:pos x="8" y="88"/>
                </a:cxn>
                <a:cxn ang="0">
                  <a:pos x="200" y="88"/>
                </a:cxn>
                <a:cxn ang="0">
                  <a:pos x="200" y="0"/>
                </a:cxn>
                <a:cxn ang="0">
                  <a:pos x="359" y="168"/>
                </a:cxn>
                <a:cxn ang="0">
                  <a:pos x="200" y="327"/>
                </a:cxn>
                <a:cxn ang="0">
                  <a:pos x="200" y="247"/>
                </a:cxn>
                <a:cxn ang="0">
                  <a:pos x="0" y="247"/>
                </a:cxn>
                <a:cxn ang="0">
                  <a:pos x="0" y="255"/>
                </a:cxn>
                <a:cxn ang="0">
                  <a:pos x="8" y="255"/>
                </a:cxn>
              </a:cxnLst>
              <a:rect l="0" t="0" r="r" b="b"/>
              <a:pathLst>
                <a:path w="359" h="327">
                  <a:moveTo>
                    <a:pt x="8" y="247"/>
                  </a:moveTo>
                  <a:lnTo>
                    <a:pt x="8" y="88"/>
                  </a:lnTo>
                  <a:lnTo>
                    <a:pt x="200" y="88"/>
                  </a:lnTo>
                  <a:lnTo>
                    <a:pt x="200" y="0"/>
                  </a:lnTo>
                  <a:lnTo>
                    <a:pt x="359" y="168"/>
                  </a:lnTo>
                  <a:lnTo>
                    <a:pt x="200" y="327"/>
                  </a:lnTo>
                  <a:lnTo>
                    <a:pt x="200" y="247"/>
                  </a:lnTo>
                  <a:lnTo>
                    <a:pt x="0" y="247"/>
                  </a:lnTo>
                  <a:lnTo>
                    <a:pt x="0" y="255"/>
                  </a:lnTo>
                  <a:lnTo>
                    <a:pt x="8" y="255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91" name="Rectangle 27"/>
            <p:cNvSpPr>
              <a:spLocks noChangeArrowheads="1"/>
            </p:cNvSpPr>
            <p:nvPr/>
          </p:nvSpPr>
          <p:spPr bwMode="auto">
            <a:xfrm>
              <a:off x="2972" y="1798"/>
              <a:ext cx="345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/>
                <a:t>Reduce </a:t>
              </a:r>
              <a:endParaRPr lang="en-US" sz="2000" dirty="0"/>
            </a:p>
          </p:txBody>
        </p:sp>
        <p:sp>
          <p:nvSpPr>
            <p:cNvPr id="1342492" name="Rectangle 28"/>
            <p:cNvSpPr>
              <a:spLocks noChangeArrowheads="1"/>
            </p:cNvSpPr>
            <p:nvPr/>
          </p:nvSpPr>
          <p:spPr bwMode="auto">
            <a:xfrm>
              <a:off x="2941" y="1910"/>
              <a:ext cx="367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/>
                <a:t>variation</a:t>
              </a:r>
              <a:endParaRPr lang="en-US" sz="2000" dirty="0"/>
            </a:p>
          </p:txBody>
        </p:sp>
        <p:sp>
          <p:nvSpPr>
            <p:cNvPr id="1342493" name="Freeform 29"/>
            <p:cNvSpPr>
              <a:spLocks/>
            </p:cNvSpPr>
            <p:nvPr/>
          </p:nvSpPr>
          <p:spPr bwMode="auto">
            <a:xfrm>
              <a:off x="3858" y="1192"/>
              <a:ext cx="615" cy="718"/>
            </a:xfrm>
            <a:custGeom>
              <a:avLst/>
              <a:gdLst/>
              <a:ahLst/>
              <a:cxnLst>
                <a:cxn ang="0">
                  <a:pos x="0" y="718"/>
                </a:cxn>
                <a:cxn ang="0">
                  <a:pos x="64" y="662"/>
                </a:cxn>
                <a:cxn ang="0">
                  <a:pos x="112" y="598"/>
                </a:cxn>
                <a:cxn ang="0">
                  <a:pos x="136" y="502"/>
                </a:cxn>
                <a:cxn ang="0">
                  <a:pos x="184" y="375"/>
                </a:cxn>
                <a:cxn ang="0">
                  <a:pos x="216" y="239"/>
                </a:cxn>
                <a:cxn ang="0">
                  <a:pos x="240" y="143"/>
                </a:cxn>
                <a:cxn ang="0">
                  <a:pos x="279" y="16"/>
                </a:cxn>
                <a:cxn ang="0">
                  <a:pos x="287" y="0"/>
                </a:cxn>
                <a:cxn ang="0">
                  <a:pos x="303" y="0"/>
                </a:cxn>
                <a:cxn ang="0">
                  <a:pos x="335" y="32"/>
                </a:cxn>
                <a:cxn ang="0">
                  <a:pos x="343" y="71"/>
                </a:cxn>
                <a:cxn ang="0">
                  <a:pos x="359" y="127"/>
                </a:cxn>
                <a:cxn ang="0">
                  <a:pos x="383" y="207"/>
                </a:cxn>
                <a:cxn ang="0">
                  <a:pos x="407" y="311"/>
                </a:cxn>
                <a:cxn ang="0">
                  <a:pos x="415" y="359"/>
                </a:cxn>
                <a:cxn ang="0">
                  <a:pos x="431" y="407"/>
                </a:cxn>
                <a:cxn ang="0">
                  <a:pos x="455" y="486"/>
                </a:cxn>
                <a:cxn ang="0">
                  <a:pos x="487" y="590"/>
                </a:cxn>
                <a:cxn ang="0">
                  <a:pos x="535" y="678"/>
                </a:cxn>
                <a:cxn ang="0">
                  <a:pos x="559" y="702"/>
                </a:cxn>
                <a:cxn ang="0">
                  <a:pos x="583" y="718"/>
                </a:cxn>
                <a:cxn ang="0">
                  <a:pos x="615" y="718"/>
                </a:cxn>
              </a:cxnLst>
              <a:rect l="0" t="0" r="r" b="b"/>
              <a:pathLst>
                <a:path w="615" h="718">
                  <a:moveTo>
                    <a:pt x="0" y="718"/>
                  </a:moveTo>
                  <a:lnTo>
                    <a:pt x="64" y="662"/>
                  </a:lnTo>
                  <a:lnTo>
                    <a:pt x="112" y="598"/>
                  </a:lnTo>
                  <a:lnTo>
                    <a:pt x="136" y="502"/>
                  </a:lnTo>
                  <a:lnTo>
                    <a:pt x="184" y="375"/>
                  </a:lnTo>
                  <a:lnTo>
                    <a:pt x="216" y="239"/>
                  </a:lnTo>
                  <a:lnTo>
                    <a:pt x="240" y="143"/>
                  </a:lnTo>
                  <a:lnTo>
                    <a:pt x="279" y="16"/>
                  </a:lnTo>
                  <a:lnTo>
                    <a:pt x="287" y="0"/>
                  </a:lnTo>
                  <a:lnTo>
                    <a:pt x="303" y="0"/>
                  </a:lnTo>
                  <a:lnTo>
                    <a:pt x="335" y="32"/>
                  </a:lnTo>
                  <a:lnTo>
                    <a:pt x="343" y="71"/>
                  </a:lnTo>
                  <a:lnTo>
                    <a:pt x="359" y="127"/>
                  </a:lnTo>
                  <a:lnTo>
                    <a:pt x="383" y="207"/>
                  </a:lnTo>
                  <a:lnTo>
                    <a:pt x="407" y="311"/>
                  </a:lnTo>
                  <a:lnTo>
                    <a:pt x="415" y="359"/>
                  </a:lnTo>
                  <a:lnTo>
                    <a:pt x="431" y="407"/>
                  </a:lnTo>
                  <a:lnTo>
                    <a:pt x="455" y="486"/>
                  </a:lnTo>
                  <a:lnTo>
                    <a:pt x="487" y="590"/>
                  </a:lnTo>
                  <a:lnTo>
                    <a:pt x="535" y="678"/>
                  </a:lnTo>
                  <a:lnTo>
                    <a:pt x="559" y="702"/>
                  </a:lnTo>
                  <a:lnTo>
                    <a:pt x="583" y="718"/>
                  </a:lnTo>
                  <a:lnTo>
                    <a:pt x="615" y="718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94" name="Line 30"/>
            <p:cNvSpPr>
              <a:spLocks noChangeShapeType="1"/>
            </p:cNvSpPr>
            <p:nvPr/>
          </p:nvSpPr>
          <p:spPr bwMode="auto">
            <a:xfrm flipH="1" flipV="1">
              <a:off x="4473" y="1910"/>
              <a:ext cx="8" cy="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95" name="Line 31"/>
            <p:cNvSpPr>
              <a:spLocks noChangeShapeType="1"/>
            </p:cNvSpPr>
            <p:nvPr/>
          </p:nvSpPr>
          <p:spPr bwMode="auto">
            <a:xfrm flipV="1">
              <a:off x="3714" y="1176"/>
              <a:ext cx="1" cy="9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96" name="Line 32"/>
            <p:cNvSpPr>
              <a:spLocks noChangeShapeType="1"/>
            </p:cNvSpPr>
            <p:nvPr/>
          </p:nvSpPr>
          <p:spPr bwMode="auto">
            <a:xfrm>
              <a:off x="4584" y="1176"/>
              <a:ext cx="1" cy="9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97" name="Line 33"/>
            <p:cNvSpPr>
              <a:spLocks noChangeShapeType="1"/>
            </p:cNvSpPr>
            <p:nvPr/>
          </p:nvSpPr>
          <p:spPr bwMode="auto">
            <a:xfrm>
              <a:off x="3635" y="1926"/>
              <a:ext cx="104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498" name="Rectangle 34"/>
            <p:cNvSpPr>
              <a:spLocks noChangeArrowheads="1"/>
            </p:cNvSpPr>
            <p:nvPr/>
          </p:nvSpPr>
          <p:spPr bwMode="auto">
            <a:xfrm>
              <a:off x="3874" y="2021"/>
              <a:ext cx="607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/>
                <a:t>Delivery Time</a:t>
              </a:r>
              <a:endParaRPr lang="en-US" sz="2000" dirty="0"/>
            </a:p>
          </p:txBody>
        </p:sp>
        <p:sp>
          <p:nvSpPr>
            <p:cNvPr id="1342499" name="Rectangle 35"/>
            <p:cNvSpPr>
              <a:spLocks noChangeArrowheads="1"/>
            </p:cNvSpPr>
            <p:nvPr/>
          </p:nvSpPr>
          <p:spPr bwMode="auto">
            <a:xfrm>
              <a:off x="3531" y="1032"/>
              <a:ext cx="33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000" dirty="0"/>
                <a:t>Too</a:t>
              </a:r>
              <a:r>
                <a:rPr lang="en-US" sz="1000" dirty="0">
                  <a:solidFill>
                    <a:srgbClr val="000000"/>
                  </a:solidFill>
                </a:rPr>
                <a:t> </a:t>
              </a:r>
              <a:r>
                <a:rPr lang="en-US" sz="1000" dirty="0"/>
                <a:t>early</a:t>
              </a:r>
              <a:endParaRPr lang="en-US" sz="2000" dirty="0"/>
            </a:p>
          </p:txBody>
        </p:sp>
        <p:sp>
          <p:nvSpPr>
            <p:cNvPr id="1342500" name="Rectangle 36"/>
            <p:cNvSpPr>
              <a:spLocks noChangeArrowheads="1"/>
            </p:cNvSpPr>
            <p:nvPr/>
          </p:nvSpPr>
          <p:spPr bwMode="auto">
            <a:xfrm>
              <a:off x="4497" y="1048"/>
              <a:ext cx="29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000" dirty="0"/>
                <a:t>Too late</a:t>
              </a:r>
              <a:endParaRPr lang="en-US" sz="2000" dirty="0"/>
            </a:p>
          </p:txBody>
        </p:sp>
        <p:sp>
          <p:nvSpPr>
            <p:cNvPr id="1342501" name="Rectangle 37"/>
            <p:cNvSpPr>
              <a:spLocks noChangeArrowheads="1"/>
            </p:cNvSpPr>
            <p:nvPr/>
          </p:nvSpPr>
          <p:spPr bwMode="auto">
            <a:xfrm>
              <a:off x="2509" y="2237"/>
              <a:ext cx="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>
                  <a:solidFill>
                    <a:srgbClr val="F3F3F3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1342502" name="Rectangle 38"/>
            <p:cNvSpPr>
              <a:spLocks noChangeArrowheads="1"/>
            </p:cNvSpPr>
            <p:nvPr/>
          </p:nvSpPr>
          <p:spPr bwMode="auto">
            <a:xfrm>
              <a:off x="2501" y="2340"/>
              <a:ext cx="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>
                  <a:solidFill>
                    <a:srgbClr val="F3F3F3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1342503" name="Rectangle 39"/>
            <p:cNvSpPr>
              <a:spLocks noChangeArrowheads="1"/>
            </p:cNvSpPr>
            <p:nvPr/>
          </p:nvSpPr>
          <p:spPr bwMode="auto">
            <a:xfrm>
              <a:off x="4584" y="2237"/>
              <a:ext cx="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>
                  <a:solidFill>
                    <a:srgbClr val="F3F3F3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1342504" name="Rectangle 40"/>
            <p:cNvSpPr>
              <a:spLocks noChangeArrowheads="1"/>
            </p:cNvSpPr>
            <p:nvPr/>
          </p:nvSpPr>
          <p:spPr bwMode="auto">
            <a:xfrm>
              <a:off x="4600" y="2340"/>
              <a:ext cx="30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914721" eaLnBrk="0" hangingPunct="0"/>
              <a:r>
                <a:rPr lang="en-US" sz="1200" dirty="0">
                  <a:solidFill>
                    <a:srgbClr val="F3F3F3"/>
                  </a:solidFill>
                </a:rPr>
                <a:t> </a:t>
              </a:r>
              <a:endParaRPr lang="en-US" sz="2000" dirty="0"/>
            </a:p>
          </p:txBody>
        </p:sp>
        <p:sp>
          <p:nvSpPr>
            <p:cNvPr id="1342505" name="Rectangle 41"/>
            <p:cNvSpPr>
              <a:spLocks noChangeArrowheads="1"/>
            </p:cNvSpPr>
            <p:nvPr/>
          </p:nvSpPr>
          <p:spPr bwMode="auto">
            <a:xfrm>
              <a:off x="1511" y="2206"/>
              <a:ext cx="1152" cy="425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81380" tIns="40690" rIns="81380" bIns="40690" anchor="ctr"/>
            <a:lstStyle/>
            <a:p>
              <a:pPr algn="ctr" defTabSz="914721" eaLnBrk="0" hangingPunct="0"/>
              <a:r>
                <a:rPr lang="en-US" sz="1200" dirty="0"/>
                <a:t>Spread of variation too wide compared to specifications</a:t>
              </a:r>
            </a:p>
          </p:txBody>
        </p:sp>
        <p:sp>
          <p:nvSpPr>
            <p:cNvPr id="1342506" name="Rectangle 42"/>
            <p:cNvSpPr>
              <a:spLocks noChangeArrowheads="1"/>
            </p:cNvSpPr>
            <p:nvPr/>
          </p:nvSpPr>
          <p:spPr bwMode="auto">
            <a:xfrm>
              <a:off x="3606" y="2206"/>
              <a:ext cx="1152" cy="425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81380" tIns="40690" rIns="81380" bIns="40690" anchor="ctr"/>
            <a:lstStyle/>
            <a:p>
              <a:pPr algn="ctr" defTabSz="914721" eaLnBrk="0" hangingPunct="0"/>
              <a:r>
                <a:rPr lang="en-US" sz="1200" dirty="0"/>
                <a:t>Spread of variation narrow compared to specifications</a:t>
              </a:r>
            </a:p>
          </p:txBody>
        </p:sp>
      </p:grpSp>
      <p:sp>
        <p:nvSpPr>
          <p:cNvPr id="1342507" name="Rectangle 43"/>
          <p:cNvSpPr>
            <a:spLocks noChangeArrowheads="1"/>
          </p:cNvSpPr>
          <p:nvPr/>
        </p:nvSpPr>
        <p:spPr bwMode="auto">
          <a:xfrm>
            <a:off x="6365085" y="3850944"/>
            <a:ext cx="2585970" cy="252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06" tIns="45703" rIns="91406" bIns="45703"/>
          <a:lstStyle/>
          <a:p>
            <a:pPr marL="190790" indent="-190790" algn="l" defTabSz="1085896">
              <a:spcBef>
                <a:spcPct val="20000"/>
              </a:spcBef>
              <a:buFontTx/>
              <a:buChar char="•"/>
            </a:pPr>
            <a:r>
              <a:rPr lang="en-US" sz="1600" dirty="0"/>
              <a:t>Greater </a:t>
            </a:r>
            <a:r>
              <a:rPr lang="en-US" sz="1600" dirty="0">
                <a:solidFill>
                  <a:srgbClr val="0070C0"/>
                </a:solidFill>
              </a:rPr>
              <a:t>predictability</a:t>
            </a:r>
            <a:r>
              <a:rPr lang="en-US" sz="1600" dirty="0"/>
              <a:t> in the process</a:t>
            </a:r>
          </a:p>
          <a:p>
            <a:pPr marL="190790" indent="-190790" algn="l" defTabSz="1085896">
              <a:spcBef>
                <a:spcPct val="20000"/>
              </a:spcBef>
              <a:buFontTx/>
              <a:buChar char="•"/>
            </a:pPr>
            <a:r>
              <a:rPr lang="en-US" sz="1600" dirty="0"/>
              <a:t>Less waste and rework, which </a:t>
            </a:r>
            <a:r>
              <a:rPr lang="en-US" sz="1600" dirty="0">
                <a:solidFill>
                  <a:srgbClr val="0070C0"/>
                </a:solidFill>
              </a:rPr>
              <a:t>lowers costs</a:t>
            </a:r>
          </a:p>
          <a:p>
            <a:pPr marL="190790" indent="-190790" algn="l" defTabSz="1085896">
              <a:spcBef>
                <a:spcPct val="20000"/>
              </a:spcBef>
              <a:buFontTx/>
              <a:buChar char="•"/>
            </a:pPr>
            <a:r>
              <a:rPr lang="en-US" sz="1600" dirty="0"/>
              <a:t>Products and services that </a:t>
            </a:r>
            <a:r>
              <a:rPr lang="en-US" sz="1600" dirty="0">
                <a:solidFill>
                  <a:srgbClr val="0070C0"/>
                </a:solidFill>
              </a:rPr>
              <a:t>perform better and last longer</a:t>
            </a:r>
          </a:p>
          <a:p>
            <a:pPr marL="190790" indent="-190790" algn="l" defTabSz="1085896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rgbClr val="0070C0"/>
                </a:solidFill>
              </a:rPr>
              <a:t>Happier customers</a:t>
            </a:r>
            <a:endParaRPr lang="en-US" i="0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045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539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General Purpose Problem-Solving Methodology: DMAIC</a:t>
            </a:r>
          </a:p>
        </p:txBody>
      </p:sp>
      <p:sp>
        <p:nvSpPr>
          <p:cNvPr id="1344515" name="Rectangle 3"/>
          <p:cNvSpPr>
            <a:spLocks noChangeArrowheads="1"/>
          </p:cNvSpPr>
          <p:nvPr/>
        </p:nvSpPr>
        <p:spPr bwMode="auto">
          <a:xfrm>
            <a:off x="457200" y="2749449"/>
            <a:ext cx="1253483" cy="727984"/>
          </a:xfrm>
          <a:prstGeom prst="rect">
            <a:avLst/>
          </a:prstGeom>
          <a:solidFill>
            <a:srgbClr val="BFD2D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02705" tIns="51353" rIns="102705" bIns="51353" anchor="ctr"/>
          <a:lstStyle/>
          <a:p>
            <a:endParaRPr lang="en-US" dirty="0"/>
          </a:p>
        </p:txBody>
      </p:sp>
      <p:sp>
        <p:nvSpPr>
          <p:cNvPr id="1344516" name="Rectangle 4"/>
          <p:cNvSpPr>
            <a:spLocks noChangeArrowheads="1"/>
          </p:cNvSpPr>
          <p:nvPr/>
        </p:nvSpPr>
        <p:spPr bwMode="auto">
          <a:xfrm>
            <a:off x="551835" y="2882943"/>
            <a:ext cx="985777" cy="43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40" tIns="46020" rIns="92040" bIns="46020">
            <a:spAutoFit/>
          </a:bodyPr>
          <a:lstStyle/>
          <a:p>
            <a:pPr defTabSz="914721"/>
            <a:r>
              <a:rPr lang="en-US" sz="2200" u="sng" dirty="0">
                <a:solidFill>
                  <a:schemeClr val="tx2"/>
                </a:solidFill>
              </a:rPr>
              <a:t>D</a:t>
            </a:r>
            <a:r>
              <a:rPr lang="en-US" sz="2200" dirty="0">
                <a:solidFill>
                  <a:srgbClr val="9C2108"/>
                </a:solidFill>
              </a:rPr>
              <a:t>efine</a:t>
            </a:r>
          </a:p>
        </p:txBody>
      </p:sp>
      <p:sp>
        <p:nvSpPr>
          <p:cNvPr id="1344517" name="Text Box 5"/>
          <p:cNvSpPr txBox="1">
            <a:spLocks noChangeArrowheads="1"/>
          </p:cNvSpPr>
          <p:nvPr/>
        </p:nvSpPr>
        <p:spPr bwMode="auto">
          <a:xfrm>
            <a:off x="234000" y="1296082"/>
            <a:ext cx="3849730" cy="78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2678" tIns="51339" rIns="102678" bIns="51339">
            <a:spAutoFit/>
          </a:bodyPr>
          <a:lstStyle/>
          <a:p>
            <a:pPr marL="64191" indent="-64191"/>
            <a:r>
              <a:rPr lang="en-US" sz="2000" dirty="0"/>
              <a:t>Problem or goal statement  (Y)</a:t>
            </a:r>
            <a:r>
              <a:rPr lang="en-US" i="0" dirty="0"/>
              <a:t> 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782106" y="2767248"/>
            <a:ext cx="7047718" cy="727984"/>
            <a:chOff x="862" y="1494"/>
            <a:chExt cx="3947" cy="409"/>
          </a:xfrm>
        </p:grpSpPr>
        <p:sp>
          <p:nvSpPr>
            <p:cNvPr id="1344519" name="Rectangle 7"/>
            <p:cNvSpPr>
              <a:spLocks noChangeArrowheads="1"/>
            </p:cNvSpPr>
            <p:nvPr/>
          </p:nvSpPr>
          <p:spPr bwMode="auto">
            <a:xfrm>
              <a:off x="4107" y="1494"/>
              <a:ext cx="702" cy="409"/>
            </a:xfrm>
            <a:prstGeom prst="rect">
              <a:avLst/>
            </a:prstGeom>
            <a:solidFill>
              <a:srgbClr val="BFD2D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4520" name="Rectangle 8"/>
            <p:cNvSpPr>
              <a:spLocks noChangeArrowheads="1"/>
            </p:cNvSpPr>
            <p:nvPr/>
          </p:nvSpPr>
          <p:spPr bwMode="auto">
            <a:xfrm>
              <a:off x="4115" y="1577"/>
              <a:ext cx="593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1944" tIns="40972" rIns="81944" bIns="40972">
              <a:spAutoFit/>
            </a:bodyPr>
            <a:lstStyle/>
            <a:p>
              <a:pPr defTabSz="914721"/>
              <a:r>
                <a:rPr lang="en-US" sz="2200" u="sng" dirty="0">
                  <a:solidFill>
                    <a:schemeClr val="tx2"/>
                  </a:solidFill>
                </a:rPr>
                <a:t>C</a:t>
              </a:r>
              <a:r>
                <a:rPr lang="en-US" sz="2200" dirty="0">
                  <a:solidFill>
                    <a:srgbClr val="9C2108"/>
                  </a:solidFill>
                </a:rPr>
                <a:t>ontrol</a:t>
              </a:r>
            </a:p>
          </p:txBody>
        </p:sp>
        <p:sp>
          <p:nvSpPr>
            <p:cNvPr id="1344521" name="Line 9"/>
            <p:cNvSpPr>
              <a:spLocks noChangeShapeType="1"/>
            </p:cNvSpPr>
            <p:nvPr/>
          </p:nvSpPr>
          <p:spPr bwMode="auto">
            <a:xfrm flipV="1">
              <a:off x="862" y="1699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4522" name="Rectangle 10"/>
            <p:cNvSpPr>
              <a:spLocks noChangeArrowheads="1"/>
            </p:cNvSpPr>
            <p:nvPr/>
          </p:nvSpPr>
          <p:spPr bwMode="auto">
            <a:xfrm>
              <a:off x="2151" y="1494"/>
              <a:ext cx="702" cy="409"/>
            </a:xfrm>
            <a:prstGeom prst="rect">
              <a:avLst/>
            </a:prstGeom>
            <a:solidFill>
              <a:srgbClr val="BFD2D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4523" name="Rectangle 11"/>
            <p:cNvSpPr>
              <a:spLocks noChangeArrowheads="1"/>
            </p:cNvSpPr>
            <p:nvPr/>
          </p:nvSpPr>
          <p:spPr bwMode="auto">
            <a:xfrm>
              <a:off x="2123" y="1577"/>
              <a:ext cx="626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1944" tIns="40972" rIns="81944" bIns="40972">
              <a:spAutoFit/>
            </a:bodyPr>
            <a:lstStyle/>
            <a:p>
              <a:pPr defTabSz="914721"/>
              <a:r>
                <a:rPr lang="en-US" sz="2200" u="sng" dirty="0">
                  <a:solidFill>
                    <a:schemeClr val="tx2"/>
                  </a:solidFill>
                </a:rPr>
                <a:t>A</a:t>
              </a:r>
              <a:r>
                <a:rPr lang="en-US" sz="2200" dirty="0">
                  <a:solidFill>
                    <a:srgbClr val="9C2108"/>
                  </a:solidFill>
                </a:rPr>
                <a:t>nalyze</a:t>
              </a:r>
            </a:p>
          </p:txBody>
        </p:sp>
        <p:sp>
          <p:nvSpPr>
            <p:cNvPr id="1344524" name="Rectangle 12"/>
            <p:cNvSpPr>
              <a:spLocks noChangeArrowheads="1"/>
            </p:cNvSpPr>
            <p:nvPr/>
          </p:nvSpPr>
          <p:spPr bwMode="auto">
            <a:xfrm>
              <a:off x="3123" y="1494"/>
              <a:ext cx="702" cy="409"/>
            </a:xfrm>
            <a:prstGeom prst="rect">
              <a:avLst/>
            </a:prstGeom>
            <a:solidFill>
              <a:srgbClr val="BFD2D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4525" name="Rectangle 13"/>
            <p:cNvSpPr>
              <a:spLocks noChangeArrowheads="1"/>
            </p:cNvSpPr>
            <p:nvPr/>
          </p:nvSpPr>
          <p:spPr bwMode="auto">
            <a:xfrm>
              <a:off x="3120" y="1577"/>
              <a:ext cx="673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1944" tIns="40972" rIns="81944" bIns="40972">
              <a:spAutoFit/>
            </a:bodyPr>
            <a:lstStyle/>
            <a:p>
              <a:pPr defTabSz="914721"/>
              <a:r>
                <a:rPr lang="en-US" sz="2200" u="sng" dirty="0">
                  <a:solidFill>
                    <a:schemeClr val="tx2"/>
                  </a:solidFill>
                </a:rPr>
                <a:t>I</a:t>
              </a:r>
              <a:r>
                <a:rPr lang="en-US" sz="2200" dirty="0">
                  <a:solidFill>
                    <a:srgbClr val="9C2108"/>
                  </a:solidFill>
                </a:rPr>
                <a:t>mprove</a:t>
              </a:r>
            </a:p>
          </p:txBody>
        </p:sp>
        <p:sp>
          <p:nvSpPr>
            <p:cNvPr id="1344526" name="Rectangle 14"/>
            <p:cNvSpPr>
              <a:spLocks noChangeArrowheads="1"/>
            </p:cNvSpPr>
            <p:nvPr/>
          </p:nvSpPr>
          <p:spPr bwMode="auto">
            <a:xfrm>
              <a:off x="1127" y="1494"/>
              <a:ext cx="702" cy="409"/>
            </a:xfrm>
            <a:prstGeom prst="rect">
              <a:avLst/>
            </a:prstGeom>
            <a:solidFill>
              <a:srgbClr val="BFD2D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4527" name="Rectangle 15"/>
            <p:cNvSpPr>
              <a:spLocks noChangeArrowheads="1"/>
            </p:cNvSpPr>
            <p:nvPr/>
          </p:nvSpPr>
          <p:spPr bwMode="auto">
            <a:xfrm>
              <a:off x="1111" y="1577"/>
              <a:ext cx="679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81944" tIns="40972" rIns="81944" bIns="40972">
              <a:spAutoFit/>
            </a:bodyPr>
            <a:lstStyle/>
            <a:p>
              <a:pPr defTabSz="914721"/>
              <a:r>
                <a:rPr lang="en-US" sz="2200" u="sng" dirty="0">
                  <a:solidFill>
                    <a:schemeClr val="tx2"/>
                  </a:solidFill>
                </a:rPr>
                <a:t>M</a:t>
              </a:r>
              <a:r>
                <a:rPr lang="en-US" sz="2200" dirty="0">
                  <a:solidFill>
                    <a:srgbClr val="9C2108"/>
                  </a:solidFill>
                </a:rPr>
                <a:t>easure</a:t>
              </a:r>
            </a:p>
          </p:txBody>
        </p:sp>
        <p:sp>
          <p:nvSpPr>
            <p:cNvPr id="1344528" name="Line 16"/>
            <p:cNvSpPr>
              <a:spLocks noChangeShapeType="1"/>
            </p:cNvSpPr>
            <p:nvPr/>
          </p:nvSpPr>
          <p:spPr bwMode="auto">
            <a:xfrm flipV="1">
              <a:off x="1870" y="1699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4529" name="Line 17"/>
            <p:cNvSpPr>
              <a:spLocks noChangeShapeType="1"/>
            </p:cNvSpPr>
            <p:nvPr/>
          </p:nvSpPr>
          <p:spPr bwMode="auto">
            <a:xfrm flipV="1">
              <a:off x="2878" y="1707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4530" name="Line 18"/>
            <p:cNvSpPr>
              <a:spLocks noChangeShapeType="1"/>
            </p:cNvSpPr>
            <p:nvPr/>
          </p:nvSpPr>
          <p:spPr bwMode="auto">
            <a:xfrm flipV="1">
              <a:off x="3838" y="1715"/>
              <a:ext cx="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344531" name="Text Box 19"/>
          <p:cNvSpPr txBox="1">
            <a:spLocks noChangeArrowheads="1"/>
          </p:cNvSpPr>
          <p:nvPr/>
        </p:nvSpPr>
        <p:spPr bwMode="auto">
          <a:xfrm>
            <a:off x="3373065" y="4342471"/>
            <a:ext cx="5556752" cy="8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678" tIns="51339" rIns="102678" bIns="51339">
            <a:spAutoFit/>
          </a:bodyPr>
          <a:lstStyle/>
          <a:p>
            <a:pPr marL="133732" indent="-133732" algn="l">
              <a:spcAft>
                <a:spcPct val="20000"/>
              </a:spcAft>
              <a:buFontTx/>
              <a:buChar char="•"/>
            </a:pPr>
            <a:r>
              <a:rPr lang="en-US" sz="1600" dirty="0"/>
              <a:t>An improvement journey to achieve goals and resolve problems by discovering and understanding relationships between process inputs and outputs, such as</a:t>
            </a:r>
          </a:p>
        </p:txBody>
      </p:sp>
      <p:sp>
        <p:nvSpPr>
          <p:cNvPr id="1344532" name="Text Box 20"/>
          <p:cNvSpPr txBox="1">
            <a:spLocks noChangeArrowheads="1"/>
          </p:cNvSpPr>
          <p:nvPr/>
        </p:nvSpPr>
        <p:spPr bwMode="auto">
          <a:xfrm>
            <a:off x="3521270" y="5307183"/>
            <a:ext cx="5356766" cy="59612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102678" tIns="51339" rIns="102678" bIns="51339">
            <a:spAutoFit/>
          </a:bodyPr>
          <a:lstStyle/>
          <a:p>
            <a:pPr algn="l">
              <a:spcBef>
                <a:spcPct val="50000"/>
              </a:spcBef>
              <a:tabLst>
                <a:tab pos="256764" algn="l"/>
              </a:tabLst>
            </a:pPr>
            <a:r>
              <a:rPr lang="en-US" sz="1600" dirty="0"/>
              <a:t>Y </a:t>
            </a:r>
            <a:r>
              <a:rPr lang="en-US" sz="1600" dirty="0" smtClean="0"/>
              <a:t> = </a:t>
            </a:r>
            <a:r>
              <a:rPr lang="en-US" sz="1600" dirty="0"/>
              <a:t>f(defect profile, yield) </a:t>
            </a:r>
          </a:p>
          <a:p>
            <a:pPr algn="l">
              <a:tabLst>
                <a:tab pos="256764" algn="l"/>
              </a:tabLst>
            </a:pPr>
            <a:r>
              <a:rPr lang="en-US" sz="1600" dirty="0"/>
              <a:t>	= f(review rate, method, complexity……)</a:t>
            </a:r>
          </a:p>
        </p:txBody>
      </p:sp>
      <p:sp>
        <p:nvSpPr>
          <p:cNvPr id="1344533" name="Line 21"/>
          <p:cNvSpPr>
            <a:spLocks noChangeShapeType="1"/>
          </p:cNvSpPr>
          <p:nvPr/>
        </p:nvSpPr>
        <p:spPr bwMode="auto">
          <a:xfrm>
            <a:off x="953594" y="3586008"/>
            <a:ext cx="10714" cy="5375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102705" tIns="51353" rIns="102705" bIns="51353"/>
          <a:lstStyle/>
          <a:p>
            <a:endParaRPr lang="en-US" dirty="0"/>
          </a:p>
        </p:txBody>
      </p:sp>
      <p:sp>
        <p:nvSpPr>
          <p:cNvPr id="1344534" name="Text Box 22"/>
          <p:cNvSpPr txBox="1">
            <a:spLocks noChangeArrowheads="1"/>
          </p:cNvSpPr>
          <p:nvPr/>
        </p:nvSpPr>
        <p:spPr bwMode="auto">
          <a:xfrm>
            <a:off x="632188" y="4369168"/>
            <a:ext cx="2860513" cy="113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2678" tIns="51339" rIns="102678" bIns="51339">
            <a:spAutoFit/>
          </a:bodyPr>
          <a:lstStyle/>
          <a:p>
            <a:pPr marL="194356" indent="-194356" algn="l">
              <a:spcAft>
                <a:spcPct val="20000"/>
              </a:spcAft>
              <a:buFontTx/>
              <a:buChar char="•"/>
            </a:pPr>
            <a:r>
              <a:rPr lang="en-US" sz="1600" dirty="0"/>
              <a:t>Refine problem &amp; goal statements.</a:t>
            </a:r>
          </a:p>
          <a:p>
            <a:pPr marL="194356" indent="-194356" algn="l">
              <a:spcAft>
                <a:spcPct val="20000"/>
              </a:spcAft>
              <a:buFontTx/>
              <a:buChar char="•"/>
            </a:pPr>
            <a:r>
              <a:rPr lang="en-US" sz="1600" dirty="0"/>
              <a:t>Define project scope &amp; boundaries.</a:t>
            </a:r>
          </a:p>
        </p:txBody>
      </p:sp>
      <p:sp>
        <p:nvSpPr>
          <p:cNvPr id="1344535" name="Line 23"/>
          <p:cNvSpPr>
            <a:spLocks noChangeShapeType="1"/>
          </p:cNvSpPr>
          <p:nvPr/>
        </p:nvSpPr>
        <p:spPr bwMode="auto">
          <a:xfrm>
            <a:off x="953594" y="2133600"/>
            <a:ext cx="10714" cy="5375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 lIns="102705" tIns="51353" rIns="102705" bIns="51353"/>
          <a:lstStyle/>
          <a:p>
            <a:endParaRPr lang="en-US" dirty="0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2421347" y="3586007"/>
            <a:ext cx="6170994" cy="703066"/>
            <a:chOff x="1399" y="2024"/>
            <a:chExt cx="3456" cy="395"/>
          </a:xfrm>
        </p:grpSpPr>
        <p:sp>
          <p:nvSpPr>
            <p:cNvPr id="1344537" name="AutoShape 25"/>
            <p:cNvSpPr>
              <a:spLocks/>
            </p:cNvSpPr>
            <p:nvPr/>
          </p:nvSpPr>
          <p:spPr bwMode="auto">
            <a:xfrm rot="5400000">
              <a:off x="3019" y="404"/>
              <a:ext cx="216" cy="3456"/>
            </a:xfrm>
            <a:prstGeom prst="rightBrace">
              <a:avLst>
                <a:gd name="adj1" fmla="val 133333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44538" name="Line 26"/>
            <p:cNvSpPr>
              <a:spLocks noChangeShapeType="1"/>
            </p:cNvSpPr>
            <p:nvPr/>
          </p:nvSpPr>
          <p:spPr bwMode="auto">
            <a:xfrm flipH="1">
              <a:off x="3127" y="2224"/>
              <a:ext cx="1" cy="1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2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44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4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4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34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34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34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4531" grpId="0"/>
      <p:bldP spid="1344532" grpId="0"/>
      <p:bldP spid="1344532" grpId="1"/>
      <p:bldP spid="1344533" grpId="0" animBg="1"/>
      <p:bldP spid="1344534" grpId="0" autoUpdateAnimBg="0"/>
      <p:bldP spid="13445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Kognitif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err="1" smtClean="0"/>
              <a:t>bagaimana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cara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mengukur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</a:rPr>
              <a:t>kualitas</a:t>
            </a:r>
            <a:r>
              <a:rPr lang="en-US" sz="3200" dirty="0" smtClean="0">
                <a:solidFill>
                  <a:srgbClr val="C00000"/>
                </a:solidFill>
              </a:rPr>
              <a:t> </a:t>
            </a:r>
            <a:r>
              <a:rPr lang="en-US" sz="3200" dirty="0" smtClean="0"/>
              <a:t>software!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Jelaskan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level </a:t>
            </a:r>
            <a:r>
              <a:rPr lang="en-US" sz="3200" dirty="0" err="1" smtClean="0">
                <a:solidFill>
                  <a:srgbClr val="C00000"/>
                </a:solidFill>
              </a:rPr>
              <a:t>dari</a:t>
            </a:r>
            <a:r>
              <a:rPr lang="en-US" sz="3200" dirty="0" smtClean="0">
                <a:solidFill>
                  <a:srgbClr val="C00000"/>
                </a:solidFill>
              </a:rPr>
              <a:t> CMMI</a:t>
            </a:r>
            <a:r>
              <a:rPr lang="en-US" sz="3200" dirty="0" smtClean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Analisis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089" y="1440826"/>
            <a:ext cx="7886700" cy="5035723"/>
          </a:xfrm>
        </p:spPr>
        <p:txBody>
          <a:bodyPr>
            <a:normAutofit/>
          </a:bodyPr>
          <a:lstStyle/>
          <a:p>
            <a:r>
              <a:rPr lang="en-US" dirty="0" smtClean="0"/>
              <a:t>PT ABC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pengembang</a:t>
            </a:r>
            <a:r>
              <a:rPr lang="en-US" dirty="0" smtClean="0"/>
              <a:t> software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/>
              <a:t> </a:t>
            </a:r>
            <a:r>
              <a:rPr lang="en-US" dirty="0" err="1" smtClean="0"/>
              <a:t>beserta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prosedur</a:t>
            </a:r>
            <a:r>
              <a:rPr lang="en-US" dirty="0" smtClean="0"/>
              <a:t> </a:t>
            </a:r>
            <a:r>
              <a:rPr lang="en-US" dirty="0" err="1" smtClean="0"/>
              <a:t>baku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</a:t>
            </a:r>
            <a:r>
              <a:rPr lang="en-US" dirty="0" err="1" smtClean="0"/>
              <a:t>prosesnya</a:t>
            </a:r>
            <a:endParaRPr lang="en-US" dirty="0" smtClean="0"/>
          </a:p>
          <a:p>
            <a:r>
              <a:rPr lang="en-US" dirty="0" smtClean="0"/>
              <a:t>Perusahaan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jaminan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yang </a:t>
            </a:r>
            <a:r>
              <a:rPr lang="en-US" dirty="0" err="1" smtClean="0"/>
              <a:t>dikembangkan</a:t>
            </a:r>
            <a:endParaRPr lang="en-US" dirty="0" smtClean="0"/>
          </a:p>
          <a:p>
            <a:r>
              <a:rPr lang="en-US" dirty="0" smtClean="0"/>
              <a:t>Akan </a:t>
            </a:r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masih</a:t>
            </a:r>
            <a:r>
              <a:rPr lang="en-US" dirty="0" smtClean="0"/>
              <a:t> </a:t>
            </a:r>
            <a:r>
              <a:rPr lang="en-US" dirty="0" err="1" smtClean="0"/>
              <a:t>mengandalkan</a:t>
            </a:r>
            <a:r>
              <a:rPr lang="en-US" dirty="0" smtClean="0"/>
              <a:t> 1-2 orang </a:t>
            </a:r>
            <a:r>
              <a:rPr lang="en-US" dirty="0" err="1" smtClean="0"/>
              <a:t>programmernya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memproduksi</a:t>
            </a:r>
            <a:r>
              <a:rPr lang="en-US" dirty="0" smtClean="0"/>
              <a:t> software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r>
              <a:rPr lang="en-US" dirty="0" err="1" smtClean="0"/>
              <a:t>Masuk</a:t>
            </a:r>
            <a:r>
              <a:rPr lang="en-US" dirty="0" smtClean="0"/>
              <a:t> di CMMI level </a:t>
            </a:r>
            <a:r>
              <a:rPr lang="en-US" dirty="0" err="1" smtClean="0"/>
              <a:t>berapakah</a:t>
            </a:r>
            <a:r>
              <a:rPr lang="en-US" dirty="0" smtClean="0"/>
              <a:t> PT ABC </a:t>
            </a:r>
            <a:r>
              <a:rPr lang="en-US" dirty="0" err="1" smtClean="0"/>
              <a:t>tersebut</a:t>
            </a:r>
            <a:r>
              <a:rPr lang="en-US" dirty="0" smtClean="0"/>
              <a:t>? </a:t>
            </a:r>
            <a:endParaRPr lang="en-US" dirty="0"/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6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id-ID" dirty="0" smtClean="0"/>
              <a:t>(</a:t>
            </a:r>
            <a:r>
              <a:rPr lang="id-ID" dirty="0" smtClean="0">
                <a:solidFill>
                  <a:srgbClr val="C00000"/>
                </a:solidFill>
              </a:rPr>
              <a:t>Foundation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600" dirty="0"/>
              <a:t>Ian </a:t>
            </a:r>
            <a:r>
              <a:rPr lang="en-US" sz="2600" dirty="0" err="1"/>
              <a:t>Sommerville</a:t>
            </a:r>
            <a:r>
              <a:rPr lang="en-US" sz="2600" dirty="0"/>
              <a:t>, </a:t>
            </a:r>
            <a:r>
              <a:rPr lang="en-US" sz="2600" dirty="0">
                <a:solidFill>
                  <a:srgbClr val="0070C0"/>
                </a:solidFill>
              </a:rPr>
              <a:t>Software Engineering 10</a:t>
            </a:r>
            <a:r>
              <a:rPr lang="en-US" sz="2600" baseline="30000" dirty="0">
                <a:solidFill>
                  <a:srgbClr val="0070C0"/>
                </a:solidFill>
              </a:rPr>
              <a:t>th</a:t>
            </a:r>
            <a:r>
              <a:rPr lang="en-US" sz="2600" dirty="0">
                <a:solidFill>
                  <a:srgbClr val="0070C0"/>
                </a:solidFill>
              </a:rPr>
              <a:t> Edition</a:t>
            </a:r>
            <a:r>
              <a:rPr lang="en-US" sz="2600" dirty="0"/>
              <a:t>, </a:t>
            </a:r>
            <a:r>
              <a:rPr lang="en-US" sz="2600" i="1" dirty="0"/>
              <a:t>Addison-Wesley</a:t>
            </a:r>
            <a:r>
              <a:rPr lang="en-US" sz="2600" dirty="0"/>
              <a:t>, 20</a:t>
            </a:r>
            <a:r>
              <a:rPr lang="id-ID" sz="2600" dirty="0"/>
              <a:t>1</a:t>
            </a:r>
            <a:r>
              <a:rPr lang="en-US" sz="2600" dirty="0"/>
              <a:t>5</a:t>
            </a:r>
            <a:endParaRPr lang="id-ID" sz="2600" dirty="0"/>
          </a:p>
          <a:p>
            <a:r>
              <a:rPr lang="en-US" sz="2600" dirty="0" smtClean="0"/>
              <a:t>Roger S. Pressman, </a:t>
            </a:r>
            <a:r>
              <a:rPr lang="en-US" sz="2600" dirty="0" smtClean="0">
                <a:solidFill>
                  <a:srgbClr val="0070C0"/>
                </a:solidFill>
              </a:rPr>
              <a:t>Software Engineering: A Practitioner’s Approach 8</a:t>
            </a:r>
            <a:r>
              <a:rPr lang="en-US" sz="2600" baseline="30000" dirty="0" smtClean="0">
                <a:solidFill>
                  <a:srgbClr val="0070C0"/>
                </a:solidFill>
              </a:rPr>
              <a:t>th</a:t>
            </a:r>
            <a:r>
              <a:rPr lang="en-US" sz="2600" dirty="0" smtClean="0">
                <a:solidFill>
                  <a:srgbClr val="0070C0"/>
                </a:solidFill>
              </a:rPr>
              <a:t> Edition</a:t>
            </a:r>
            <a:r>
              <a:rPr lang="en-US" sz="2600" dirty="0" smtClean="0"/>
              <a:t>, </a:t>
            </a:r>
            <a:r>
              <a:rPr lang="en-US" sz="2600" i="1" dirty="0" smtClean="0"/>
              <a:t>McGraw-Hill</a:t>
            </a:r>
            <a:r>
              <a:rPr lang="en-US" sz="2600" dirty="0" smtClean="0"/>
              <a:t>, 2014</a:t>
            </a:r>
          </a:p>
          <a:p>
            <a:r>
              <a:rPr lang="en-US" sz="2600" dirty="0" smtClean="0"/>
              <a:t>P</a:t>
            </a:r>
            <a:r>
              <a:rPr lang="en-US" sz="2600" dirty="0"/>
              <a:t>. Bourque and R.E. Fairley, eds., </a:t>
            </a:r>
            <a:r>
              <a:rPr lang="en-US" sz="2600" dirty="0">
                <a:solidFill>
                  <a:srgbClr val="0070C0"/>
                </a:solidFill>
              </a:rPr>
              <a:t>Guide to the Software Engineering Body of Knowledge Version 3.0</a:t>
            </a:r>
            <a:r>
              <a:rPr lang="en-US" sz="2600" dirty="0"/>
              <a:t>, </a:t>
            </a:r>
            <a:r>
              <a:rPr lang="en-US" sz="2600" i="1" dirty="0"/>
              <a:t>IEEE Computer Society</a:t>
            </a:r>
            <a:r>
              <a:rPr lang="en-US" sz="2600" dirty="0"/>
              <a:t>, 2014</a:t>
            </a:r>
          </a:p>
          <a:p>
            <a:r>
              <a:rPr lang="en-US" sz="2600" dirty="0" smtClean="0"/>
              <a:t>Albert </a:t>
            </a:r>
            <a:r>
              <a:rPr lang="en-US" sz="2600" dirty="0" err="1" smtClean="0"/>
              <a:t>Endres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Dieter </a:t>
            </a:r>
            <a:r>
              <a:rPr lang="en-US" sz="2600" dirty="0" err="1" smtClean="0"/>
              <a:t>Rombach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rgbClr val="0070C0"/>
                </a:solidFill>
              </a:rPr>
              <a:t>A Handbook of Software and Systems Engineering</a:t>
            </a:r>
            <a:r>
              <a:rPr lang="en-US" sz="2600" dirty="0" smtClean="0"/>
              <a:t>, </a:t>
            </a:r>
            <a:r>
              <a:rPr lang="en-US" sz="2600" i="1" dirty="0" smtClean="0"/>
              <a:t>Pearson Education Limited</a:t>
            </a:r>
            <a:r>
              <a:rPr lang="en-US" sz="2600" dirty="0" smtClean="0"/>
              <a:t>, 2003</a:t>
            </a:r>
            <a:endParaRPr lang="id-ID" sz="2600" dirty="0" smtClean="0"/>
          </a:p>
          <a:p>
            <a:r>
              <a:rPr lang="en-US" sz="2600" dirty="0" err="1"/>
              <a:t>Yingxu</a:t>
            </a:r>
            <a:r>
              <a:rPr lang="en-US" sz="2600" dirty="0"/>
              <a:t> Wang, </a:t>
            </a:r>
            <a:r>
              <a:rPr lang="en-US" sz="2600" dirty="0">
                <a:solidFill>
                  <a:srgbClr val="0070C0"/>
                </a:solidFill>
              </a:rPr>
              <a:t>Software Engineering Foundations: A Software Science Perspective</a:t>
            </a:r>
            <a:r>
              <a:rPr lang="en-US" sz="2600" dirty="0"/>
              <a:t>, </a:t>
            </a:r>
            <a:r>
              <a:rPr lang="en-US" sz="2600" i="1" dirty="0" err="1"/>
              <a:t>Auerbach</a:t>
            </a:r>
            <a:r>
              <a:rPr lang="en-US" sz="2600" i="1" dirty="0"/>
              <a:t> Publications, Taylor &amp; Francis Group</a:t>
            </a:r>
            <a:r>
              <a:rPr lang="en-US" sz="2600" dirty="0"/>
              <a:t>, </a:t>
            </a:r>
            <a:r>
              <a:rPr lang="en-US" sz="2600" dirty="0" smtClean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31730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 </a:t>
            </a:r>
            <a:r>
              <a:rPr lang="id-ID" dirty="0" smtClean="0"/>
              <a:t>(</a:t>
            </a:r>
            <a:r>
              <a:rPr lang="id-ID" dirty="0" err="1" smtClean="0">
                <a:solidFill>
                  <a:srgbClr val="C00000"/>
                </a:solidFill>
              </a:rPr>
              <a:t>Process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9104"/>
            <a:ext cx="7886700" cy="49478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Alan Dennis</a:t>
            </a:r>
            <a:r>
              <a:rPr lang="id-ID" sz="2400" dirty="0"/>
              <a:t>  </a:t>
            </a:r>
            <a:r>
              <a:rPr lang="id-ID" sz="2400" dirty="0" err="1"/>
              <a:t>et</a:t>
            </a:r>
            <a:r>
              <a:rPr lang="id-ID" sz="2400" dirty="0"/>
              <a:t> </a:t>
            </a:r>
            <a:r>
              <a:rPr lang="id-ID" sz="2400" dirty="0" err="1"/>
              <a:t>al</a:t>
            </a:r>
            <a:r>
              <a:rPr lang="id-ID" sz="2400" dirty="0"/>
              <a:t>,  </a:t>
            </a:r>
            <a:r>
              <a:rPr lang="en-US" sz="2400" dirty="0">
                <a:solidFill>
                  <a:srgbClr val="0070C0"/>
                </a:solidFill>
              </a:rPr>
              <a:t>Systems Analysis and Design with UML – </a:t>
            </a:r>
            <a:r>
              <a:rPr lang="en-US" sz="2400" dirty="0" smtClean="0">
                <a:solidFill>
                  <a:srgbClr val="0070C0"/>
                </a:solidFill>
              </a:rPr>
              <a:t>4</a:t>
            </a:r>
            <a:r>
              <a:rPr lang="en-US" sz="2400" baseline="30000" dirty="0" smtClean="0">
                <a:solidFill>
                  <a:srgbClr val="0070C0"/>
                </a:solidFill>
              </a:rPr>
              <a:t>th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</a:rPr>
              <a:t>Edition</a:t>
            </a:r>
            <a:r>
              <a:rPr lang="id-ID" sz="2400" dirty="0"/>
              <a:t>, </a:t>
            </a:r>
            <a:r>
              <a:rPr lang="en-US" sz="2400" i="1" dirty="0"/>
              <a:t>John Wiley and Sons</a:t>
            </a:r>
            <a:r>
              <a:rPr lang="en-US" sz="2400" dirty="0"/>
              <a:t>, </a:t>
            </a:r>
            <a:r>
              <a:rPr lang="en-US" sz="2400" dirty="0" smtClean="0"/>
              <a:t>2012</a:t>
            </a:r>
            <a:endParaRPr lang="en-US" sz="2400" dirty="0"/>
          </a:p>
          <a:p>
            <a:r>
              <a:rPr lang="en-US" sz="2400" dirty="0" smtClean="0"/>
              <a:t>Dan </a:t>
            </a:r>
            <a:r>
              <a:rPr lang="en-US" sz="2400" dirty="0" err="1" smtClean="0"/>
              <a:t>Pilone</a:t>
            </a:r>
            <a:r>
              <a:rPr lang="en-US" sz="2400" dirty="0" smtClean="0"/>
              <a:t> and Russ Miles, </a:t>
            </a:r>
            <a:r>
              <a:rPr lang="en-US" sz="2400" dirty="0" smtClean="0">
                <a:solidFill>
                  <a:srgbClr val="0070C0"/>
                </a:solidFill>
              </a:rPr>
              <a:t>Head First Software Development</a:t>
            </a:r>
            <a:r>
              <a:rPr lang="en-US" sz="2400" dirty="0" smtClean="0"/>
              <a:t>, </a:t>
            </a:r>
            <a:r>
              <a:rPr lang="en-US" sz="2400" i="1" dirty="0" smtClean="0"/>
              <a:t>O’Reilly Media</a:t>
            </a:r>
            <a:r>
              <a:rPr lang="en-US" sz="2400" dirty="0" smtClean="0"/>
              <a:t>, 2008</a:t>
            </a:r>
          </a:p>
          <a:p>
            <a:r>
              <a:rPr lang="id-ID" sz="2400" dirty="0" err="1" smtClean="0"/>
              <a:t>Barclay</a:t>
            </a:r>
            <a:r>
              <a:rPr lang="id-ID" sz="2400" dirty="0" smtClean="0"/>
              <a:t> </a:t>
            </a:r>
            <a:r>
              <a:rPr lang="id-ID" sz="2400" dirty="0" err="1" smtClean="0"/>
              <a:t>and</a:t>
            </a:r>
            <a:r>
              <a:rPr lang="id-ID" sz="2400" dirty="0" smtClean="0"/>
              <a:t> </a:t>
            </a:r>
            <a:r>
              <a:rPr lang="id-ID" sz="2400" dirty="0" err="1" smtClean="0"/>
              <a:t>Savage</a:t>
            </a:r>
            <a:r>
              <a:rPr lang="id-ID" sz="2400" dirty="0" smtClean="0"/>
              <a:t>, </a:t>
            </a:r>
            <a:r>
              <a:rPr lang="en-US" sz="2400" dirty="0">
                <a:solidFill>
                  <a:srgbClr val="0070C0"/>
                </a:solidFill>
              </a:rPr>
              <a:t>Object-Oriented Design with UML and </a:t>
            </a:r>
            <a:r>
              <a:rPr lang="en-US" sz="2400" dirty="0" smtClean="0">
                <a:solidFill>
                  <a:srgbClr val="0070C0"/>
                </a:solidFill>
              </a:rPr>
              <a:t>Java</a:t>
            </a:r>
            <a:r>
              <a:rPr lang="id-ID" sz="2400" dirty="0" smtClean="0"/>
              <a:t>, </a:t>
            </a:r>
            <a:r>
              <a:rPr lang="id-ID" sz="2400" i="1" dirty="0" err="1" smtClean="0"/>
              <a:t>Elsevier</a:t>
            </a:r>
            <a:r>
              <a:rPr lang="id-ID" sz="2400" dirty="0" smtClean="0"/>
              <a:t>, 2004</a:t>
            </a:r>
          </a:p>
          <a:p>
            <a:r>
              <a:rPr lang="id-ID" sz="2400" dirty="0" smtClean="0"/>
              <a:t>Kenneth </a:t>
            </a:r>
            <a:r>
              <a:rPr lang="id-ID" sz="2400" dirty="0"/>
              <a:t>E. Kendall </a:t>
            </a:r>
            <a:r>
              <a:rPr lang="id-ID" sz="2400" dirty="0" err="1"/>
              <a:t>and</a:t>
            </a:r>
            <a:r>
              <a:rPr lang="id-ID" sz="2400" dirty="0"/>
              <a:t> Julie E Kendall, </a:t>
            </a:r>
            <a:r>
              <a:rPr lang="id-ID" sz="2400" dirty="0">
                <a:solidFill>
                  <a:srgbClr val="0070C0"/>
                </a:solidFill>
              </a:rPr>
              <a:t>Systems </a:t>
            </a:r>
            <a:r>
              <a:rPr lang="id-ID" sz="2400" dirty="0" err="1">
                <a:solidFill>
                  <a:srgbClr val="0070C0"/>
                </a:solidFill>
              </a:rPr>
              <a:t>Analysis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Design</a:t>
            </a:r>
            <a:r>
              <a:rPr lang="id-ID" sz="2400" dirty="0">
                <a:solidFill>
                  <a:srgbClr val="0070C0"/>
                </a:solidFill>
              </a:rPr>
              <a:t> 8th </a:t>
            </a:r>
            <a:r>
              <a:rPr lang="id-ID" sz="2400" dirty="0" err="1">
                <a:solidFill>
                  <a:srgbClr val="0070C0"/>
                </a:solidFill>
              </a:rPr>
              <a:t>Edition</a:t>
            </a:r>
            <a:r>
              <a:rPr lang="id-ID" sz="2400" dirty="0"/>
              <a:t>, </a:t>
            </a:r>
            <a:r>
              <a:rPr lang="id-ID" sz="2400" i="1" dirty="0" err="1"/>
              <a:t>Prentice</a:t>
            </a:r>
            <a:r>
              <a:rPr lang="id-ID" sz="2400" i="1" dirty="0"/>
              <a:t> Hall</a:t>
            </a:r>
            <a:r>
              <a:rPr lang="id-ID" sz="2400" dirty="0"/>
              <a:t>, 2010</a:t>
            </a:r>
          </a:p>
          <a:p>
            <a:r>
              <a:rPr lang="id-ID" sz="2400" dirty="0"/>
              <a:t>Hassan </a:t>
            </a:r>
            <a:r>
              <a:rPr lang="id-ID" sz="2400" dirty="0" err="1"/>
              <a:t>Gomaa</a:t>
            </a:r>
            <a:r>
              <a:rPr lang="id-ID" sz="2400" dirty="0"/>
              <a:t>, </a:t>
            </a:r>
            <a:r>
              <a:rPr lang="id-ID" sz="2400" dirty="0" err="1">
                <a:solidFill>
                  <a:srgbClr val="0070C0"/>
                </a:solidFill>
              </a:rPr>
              <a:t>Software</a:t>
            </a:r>
            <a:r>
              <a:rPr lang="id-ID" sz="2400" dirty="0">
                <a:solidFill>
                  <a:srgbClr val="0070C0"/>
                </a:solidFill>
              </a:rPr>
              <a:t> Modeling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Design</a:t>
            </a:r>
            <a:r>
              <a:rPr lang="id-ID" sz="2400" dirty="0">
                <a:solidFill>
                  <a:srgbClr val="0070C0"/>
                </a:solidFill>
              </a:rPr>
              <a:t>: UML, </a:t>
            </a:r>
            <a:r>
              <a:rPr lang="id-ID" sz="2400" dirty="0" err="1">
                <a:solidFill>
                  <a:srgbClr val="0070C0"/>
                </a:solidFill>
              </a:rPr>
              <a:t>Use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Cases</a:t>
            </a:r>
            <a:r>
              <a:rPr lang="id-ID" sz="2400" dirty="0">
                <a:solidFill>
                  <a:srgbClr val="0070C0"/>
                </a:solidFill>
              </a:rPr>
              <a:t>, </a:t>
            </a:r>
            <a:r>
              <a:rPr lang="id-ID" sz="2400" dirty="0" err="1">
                <a:solidFill>
                  <a:srgbClr val="0070C0"/>
                </a:solidFill>
              </a:rPr>
              <a:t>Patterns</a:t>
            </a:r>
            <a:r>
              <a:rPr lang="id-ID" sz="2400" dirty="0">
                <a:solidFill>
                  <a:srgbClr val="0070C0"/>
                </a:solidFill>
              </a:rPr>
              <a:t>, </a:t>
            </a:r>
            <a:r>
              <a:rPr lang="id-ID" sz="2400" dirty="0" err="1">
                <a:solidFill>
                  <a:srgbClr val="0070C0"/>
                </a:solidFill>
              </a:rPr>
              <a:t>and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Software</a:t>
            </a:r>
            <a:r>
              <a:rPr lang="id-ID" sz="2400" dirty="0">
                <a:solidFill>
                  <a:srgbClr val="0070C0"/>
                </a:solidFill>
              </a:rPr>
              <a:t> </a:t>
            </a:r>
            <a:r>
              <a:rPr lang="id-ID" sz="2400" dirty="0" err="1">
                <a:solidFill>
                  <a:srgbClr val="0070C0"/>
                </a:solidFill>
              </a:rPr>
              <a:t>Architectures</a:t>
            </a:r>
            <a:r>
              <a:rPr lang="id-ID" sz="2400" dirty="0"/>
              <a:t>, </a:t>
            </a:r>
            <a:r>
              <a:rPr lang="id-ID" sz="2400" i="1" dirty="0" err="1"/>
              <a:t>Cambridge</a:t>
            </a:r>
            <a:r>
              <a:rPr lang="id-ID" sz="2400" i="1" dirty="0"/>
              <a:t> </a:t>
            </a:r>
            <a:r>
              <a:rPr lang="id-ID" sz="2400" i="1" dirty="0" err="1"/>
              <a:t>University</a:t>
            </a:r>
            <a:r>
              <a:rPr lang="id-ID" sz="2400" i="1" dirty="0"/>
              <a:t> Press</a:t>
            </a:r>
            <a:r>
              <a:rPr lang="id-ID" sz="2400" dirty="0"/>
              <a:t>, 2011</a:t>
            </a:r>
          </a:p>
          <a:p>
            <a:r>
              <a:rPr lang="en-US" sz="2400" dirty="0" err="1"/>
              <a:t>Layna</a:t>
            </a:r>
            <a:r>
              <a:rPr lang="en-US" sz="2400" dirty="0"/>
              <a:t> Fischer (</a:t>
            </a:r>
            <a:r>
              <a:rPr lang="en-US" sz="2400" dirty="0" err="1"/>
              <a:t>edt</a:t>
            </a:r>
            <a:r>
              <a:rPr lang="en-US" sz="2400" dirty="0"/>
              <a:t>.), </a:t>
            </a:r>
            <a:r>
              <a:rPr lang="en-US" sz="2400" dirty="0">
                <a:solidFill>
                  <a:srgbClr val="0070C0"/>
                </a:solidFill>
              </a:rPr>
              <a:t>BPMN 2.0 Handbook Second Edition</a:t>
            </a:r>
            <a:r>
              <a:rPr lang="en-US" sz="2400" dirty="0"/>
              <a:t>, </a:t>
            </a:r>
            <a:r>
              <a:rPr lang="en-US" sz="2400" i="1" dirty="0"/>
              <a:t>Future Strategies</a:t>
            </a:r>
            <a:r>
              <a:rPr lang="en-US" sz="24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0253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id-ID" dirty="0" smtClean="0"/>
              <a:t>(</a:t>
            </a:r>
            <a:r>
              <a:rPr lang="id-ID" dirty="0" err="1" smtClean="0">
                <a:solidFill>
                  <a:srgbClr val="C00000"/>
                </a:solidFill>
              </a:rPr>
              <a:t>Qualit</a:t>
            </a:r>
            <a:r>
              <a:rPr lang="en-US" smtClean="0">
                <a:solidFill>
                  <a:srgbClr val="C00000"/>
                </a:solidFill>
              </a:rPr>
              <a:t>y</a:t>
            </a:r>
            <a:r>
              <a:rPr lang="id-ID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Daniel </a:t>
            </a:r>
            <a:r>
              <a:rPr lang="en-US" sz="2800" dirty="0" err="1"/>
              <a:t>Galin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Software Quality Assurance</a:t>
            </a:r>
            <a:r>
              <a:rPr lang="en-US" sz="2800" dirty="0"/>
              <a:t>, </a:t>
            </a:r>
            <a:r>
              <a:rPr lang="en-US" sz="2800" i="1" dirty="0"/>
              <a:t>Addison-Wesley</a:t>
            </a:r>
            <a:r>
              <a:rPr lang="en-US" sz="2800" dirty="0"/>
              <a:t>, 2004</a:t>
            </a:r>
          </a:p>
          <a:p>
            <a:r>
              <a:rPr lang="en-US" dirty="0" err="1"/>
              <a:t>Kshirasagar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 and </a:t>
            </a:r>
            <a:r>
              <a:rPr lang="en-US" dirty="0" err="1"/>
              <a:t>Priyadarshi</a:t>
            </a:r>
            <a:r>
              <a:rPr lang="en-US" dirty="0"/>
              <a:t> </a:t>
            </a:r>
            <a:r>
              <a:rPr lang="en-US" dirty="0" err="1"/>
              <a:t>Tripathy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Software Testing and Quality Assurance</a:t>
            </a:r>
            <a:r>
              <a:rPr lang="en-US" dirty="0"/>
              <a:t>, </a:t>
            </a:r>
            <a:r>
              <a:rPr lang="en-US" i="1" dirty="0"/>
              <a:t>John Wiley &amp; Sons</a:t>
            </a:r>
            <a:r>
              <a:rPr lang="en-US" dirty="0"/>
              <a:t>, Inc., 2008</a:t>
            </a:r>
          </a:p>
          <a:p>
            <a:r>
              <a:rPr lang="en-US" sz="2800" dirty="0" smtClean="0"/>
              <a:t>Jeff </a:t>
            </a:r>
            <a:r>
              <a:rPr lang="en-US" sz="2800" dirty="0" err="1"/>
              <a:t>Tian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Software Quality Engineering</a:t>
            </a:r>
            <a:r>
              <a:rPr lang="en-US" sz="2800" dirty="0"/>
              <a:t>, </a:t>
            </a:r>
            <a:r>
              <a:rPr lang="en-US" sz="2800" i="1" dirty="0"/>
              <a:t>John Wiley &amp; Sons, Inc.</a:t>
            </a:r>
            <a:r>
              <a:rPr lang="en-US" sz="2800" dirty="0"/>
              <a:t>, 2005</a:t>
            </a:r>
          </a:p>
          <a:p>
            <a:r>
              <a:rPr lang="en-US" sz="2800" dirty="0"/>
              <a:t>G. Gordon </a:t>
            </a:r>
            <a:r>
              <a:rPr lang="en-US" sz="2800" dirty="0" err="1"/>
              <a:t>Schulmeyer</a:t>
            </a:r>
            <a:r>
              <a:rPr lang="en-US" sz="2800" dirty="0"/>
              <a:t>, </a:t>
            </a:r>
            <a:r>
              <a:rPr lang="en-US" sz="2800" dirty="0">
                <a:solidFill>
                  <a:srgbClr val="0070C0"/>
                </a:solidFill>
              </a:rPr>
              <a:t>Handbook of Software Quality Assurance Fourth Edition</a:t>
            </a:r>
            <a:r>
              <a:rPr lang="en-US" sz="2800" dirty="0"/>
              <a:t>, </a:t>
            </a:r>
            <a:r>
              <a:rPr lang="en-US" sz="2800" i="1" dirty="0" err="1"/>
              <a:t>Artech</a:t>
            </a:r>
            <a:r>
              <a:rPr lang="en-US" sz="2800" i="1" dirty="0"/>
              <a:t> House</a:t>
            </a:r>
            <a:r>
              <a:rPr lang="en-US" sz="2800" dirty="0"/>
              <a:t>, </a:t>
            </a:r>
            <a:r>
              <a:rPr lang="en-US" sz="2800" dirty="0" smtClean="0"/>
              <a:t>2008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72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</a:t>
            </a:r>
            <a:r>
              <a:rPr lang="id-ID" dirty="0" smtClean="0"/>
              <a:t>(</a:t>
            </a:r>
            <a:r>
              <a:rPr lang="en-US" dirty="0" smtClean="0">
                <a:solidFill>
                  <a:srgbClr val="C00000"/>
                </a:solidFill>
              </a:rPr>
              <a:t>Research</a:t>
            </a:r>
            <a:r>
              <a:rPr lang="id-ID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9200"/>
            <a:ext cx="7981950" cy="5334000"/>
          </a:xfrm>
        </p:spPr>
        <p:txBody>
          <a:bodyPr>
            <a:normAutofit/>
          </a:bodyPr>
          <a:lstStyle/>
          <a:p>
            <a:r>
              <a:rPr lang="sv-SE" sz="2300" dirty="0"/>
              <a:t>Christian W. </a:t>
            </a:r>
            <a:r>
              <a:rPr lang="sv-SE" sz="2300" dirty="0" smtClean="0"/>
              <a:t>Dawson, </a:t>
            </a:r>
            <a:r>
              <a:rPr lang="en-US" sz="2300" dirty="0">
                <a:solidFill>
                  <a:srgbClr val="0070C0"/>
                </a:solidFill>
              </a:rPr>
              <a:t>Project in Computing </a:t>
            </a:r>
            <a:r>
              <a:rPr lang="en-US" sz="2300" dirty="0" smtClean="0">
                <a:solidFill>
                  <a:srgbClr val="0070C0"/>
                </a:solidFill>
              </a:rPr>
              <a:t>and Information </a:t>
            </a:r>
            <a:r>
              <a:rPr lang="en-US" sz="2300" dirty="0">
                <a:solidFill>
                  <a:srgbClr val="0070C0"/>
                </a:solidFill>
              </a:rPr>
              <a:t>System a Student Guide 2nd Edition</a:t>
            </a:r>
            <a:r>
              <a:rPr lang="en-US" sz="2300" dirty="0"/>
              <a:t>, </a:t>
            </a:r>
            <a:r>
              <a:rPr lang="en-US" sz="2300" i="1" dirty="0" smtClean="0"/>
              <a:t>Addison-Wesley, </a:t>
            </a:r>
            <a:r>
              <a:rPr lang="en-US" sz="2300" dirty="0" smtClean="0"/>
              <a:t>2009</a:t>
            </a:r>
            <a:endParaRPr lang="sv-SE" sz="2300" dirty="0"/>
          </a:p>
          <a:p>
            <a:r>
              <a:rPr lang="sv-SE" sz="2300" dirty="0" smtClean="0"/>
              <a:t>Mikael </a:t>
            </a:r>
            <a:r>
              <a:rPr lang="sv-SE" sz="2300" dirty="0"/>
              <a:t>Berndtsson, Jörgen Hansson, Björn Olsson, </a:t>
            </a:r>
            <a:r>
              <a:rPr lang="sv-SE" sz="2300" dirty="0" smtClean="0"/>
              <a:t>Björn Lundell, </a:t>
            </a:r>
            <a:r>
              <a:rPr lang="en-US" sz="2300" dirty="0">
                <a:solidFill>
                  <a:srgbClr val="0070C0"/>
                </a:solidFill>
              </a:rPr>
              <a:t>Thesis </a:t>
            </a:r>
            <a:r>
              <a:rPr lang="en-US" sz="2300" dirty="0" smtClean="0">
                <a:solidFill>
                  <a:srgbClr val="0070C0"/>
                </a:solidFill>
              </a:rPr>
              <a:t>Projects - A </a:t>
            </a:r>
            <a:r>
              <a:rPr lang="en-US" sz="2300" dirty="0">
                <a:solidFill>
                  <a:srgbClr val="0070C0"/>
                </a:solidFill>
              </a:rPr>
              <a:t>Guide for Students in Computer Science and Information System 2nd </a:t>
            </a:r>
            <a:r>
              <a:rPr lang="en-US" sz="2300" dirty="0" smtClean="0">
                <a:solidFill>
                  <a:srgbClr val="0070C0"/>
                </a:solidFill>
              </a:rPr>
              <a:t>Edition</a:t>
            </a:r>
            <a:r>
              <a:rPr lang="en-US" sz="2300" dirty="0"/>
              <a:t>, </a:t>
            </a:r>
            <a:r>
              <a:rPr lang="en-US" sz="2300" i="1" dirty="0"/>
              <a:t>Springer-</a:t>
            </a:r>
            <a:r>
              <a:rPr lang="en-US" sz="2300" i="1" dirty="0" err="1"/>
              <a:t>Verlag</a:t>
            </a:r>
            <a:r>
              <a:rPr lang="en-US" sz="2300" i="1" dirty="0"/>
              <a:t> London </a:t>
            </a:r>
            <a:r>
              <a:rPr lang="en-US" sz="2300" i="1" dirty="0" smtClean="0"/>
              <a:t>Limited</a:t>
            </a:r>
            <a:r>
              <a:rPr lang="en-US" sz="2300" dirty="0" smtClean="0"/>
              <a:t>,  2008</a:t>
            </a:r>
          </a:p>
          <a:p>
            <a:r>
              <a:rPr lang="en-US" sz="2300" dirty="0" smtClean="0"/>
              <a:t>Mary </a:t>
            </a:r>
            <a:r>
              <a:rPr lang="en-US" sz="2300" dirty="0"/>
              <a:t>Shaw, </a:t>
            </a:r>
            <a:r>
              <a:rPr lang="en-US" sz="2300" dirty="0">
                <a:solidFill>
                  <a:srgbClr val="0070C0"/>
                </a:solidFill>
              </a:rPr>
              <a:t>Writing Good Software Engineering Research Papers</a:t>
            </a:r>
            <a:r>
              <a:rPr lang="en-US" sz="2300" dirty="0"/>
              <a:t>, </a:t>
            </a:r>
            <a:r>
              <a:rPr lang="en-US" sz="2300" i="1" dirty="0"/>
              <a:t>Proceedings of the 25th International Conference on Software Engineering</a:t>
            </a:r>
            <a:r>
              <a:rPr lang="en-US" sz="2300" dirty="0" smtClean="0"/>
              <a:t>, 2003</a:t>
            </a:r>
          </a:p>
          <a:p>
            <a:r>
              <a:rPr lang="en-US" sz="2300" dirty="0"/>
              <a:t>C. </a:t>
            </a:r>
            <a:r>
              <a:rPr lang="en-US" sz="2300" dirty="0" err="1"/>
              <a:t>Wohlin</a:t>
            </a:r>
            <a:r>
              <a:rPr lang="en-US" sz="2300" dirty="0"/>
              <a:t>, P. Runeson, M. Host, M. C. </a:t>
            </a:r>
            <a:r>
              <a:rPr lang="en-US" sz="2300" dirty="0" err="1"/>
              <a:t>Ohlsson</a:t>
            </a:r>
            <a:r>
              <a:rPr lang="en-US" sz="2300" dirty="0"/>
              <a:t>, B. </a:t>
            </a:r>
            <a:r>
              <a:rPr lang="en-US" sz="2300" dirty="0" err="1"/>
              <a:t>Regnell</a:t>
            </a:r>
            <a:r>
              <a:rPr lang="en-US" sz="2300" dirty="0"/>
              <a:t>, and A. </a:t>
            </a:r>
            <a:r>
              <a:rPr lang="en-US" sz="2300" dirty="0" err="1"/>
              <a:t>Wesslen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70C0"/>
                </a:solidFill>
              </a:rPr>
              <a:t>Experimentation in Software </a:t>
            </a:r>
            <a:r>
              <a:rPr lang="en-US" sz="2300" dirty="0" smtClean="0">
                <a:solidFill>
                  <a:srgbClr val="0070C0"/>
                </a:solidFill>
              </a:rPr>
              <a:t>Engineering</a:t>
            </a:r>
            <a:r>
              <a:rPr lang="en-US" sz="2300" dirty="0" smtClean="0"/>
              <a:t>, </a:t>
            </a:r>
            <a:r>
              <a:rPr lang="en-US" sz="2300" i="1" dirty="0" smtClean="0"/>
              <a:t>Springer</a:t>
            </a:r>
            <a:r>
              <a:rPr lang="en-US" sz="2300" dirty="0"/>
              <a:t>, </a:t>
            </a:r>
            <a:r>
              <a:rPr lang="en-US" sz="2300" dirty="0" smtClean="0"/>
              <a:t>2012</a:t>
            </a:r>
            <a:endParaRPr lang="en-US" sz="2300" dirty="0"/>
          </a:p>
          <a:p>
            <a:r>
              <a:rPr lang="en-US" sz="2300" dirty="0" smtClean="0"/>
              <a:t>P</a:t>
            </a:r>
            <a:r>
              <a:rPr lang="en-US" sz="2300" dirty="0"/>
              <a:t>. Runeson, M. Host, A. Rainer, and B. </a:t>
            </a:r>
            <a:r>
              <a:rPr lang="en-US" sz="2300" dirty="0" err="1"/>
              <a:t>Regnell</a:t>
            </a:r>
            <a:r>
              <a:rPr lang="en-US" sz="2300" dirty="0"/>
              <a:t>, </a:t>
            </a:r>
            <a:r>
              <a:rPr lang="en-US" sz="2300" dirty="0">
                <a:solidFill>
                  <a:srgbClr val="0070C0"/>
                </a:solidFill>
              </a:rPr>
              <a:t>Case Study Research in Software Engineering: </a:t>
            </a:r>
            <a:r>
              <a:rPr lang="en-US" sz="2300" dirty="0" err="1">
                <a:solidFill>
                  <a:srgbClr val="0070C0"/>
                </a:solidFill>
              </a:rPr>
              <a:t>Guiidelines</a:t>
            </a:r>
            <a:r>
              <a:rPr lang="en-US" sz="2300" dirty="0">
                <a:solidFill>
                  <a:srgbClr val="0070C0"/>
                </a:solidFill>
              </a:rPr>
              <a:t> and </a:t>
            </a:r>
            <a:r>
              <a:rPr lang="en-US" sz="2300" dirty="0" smtClean="0">
                <a:solidFill>
                  <a:srgbClr val="0070C0"/>
                </a:solidFill>
              </a:rPr>
              <a:t>Examples</a:t>
            </a:r>
            <a:r>
              <a:rPr lang="en-US" sz="2300" dirty="0" smtClean="0"/>
              <a:t>, </a:t>
            </a:r>
            <a:r>
              <a:rPr lang="en-US" sz="2300" i="1" dirty="0" smtClean="0"/>
              <a:t>John </a:t>
            </a:r>
            <a:r>
              <a:rPr lang="en-US" sz="2300" i="1" dirty="0"/>
              <a:t>Wiley &amp; Sons</a:t>
            </a:r>
            <a:r>
              <a:rPr lang="en-US" sz="2300" dirty="0"/>
              <a:t>, Inc., </a:t>
            </a:r>
            <a:r>
              <a:rPr lang="en-US" sz="2300" dirty="0" smtClean="0"/>
              <a:t>2012</a:t>
            </a:r>
            <a:endParaRPr lang="en-US" sz="2300" dirty="0"/>
          </a:p>
          <a:p>
            <a:endParaRPr lang="en-US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04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4</a:t>
            </a:r>
            <a:r>
              <a:rPr lang="en-US" sz="4800" dirty="0" smtClean="0"/>
              <a:t>. Quality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4</a:t>
            </a:r>
            <a:r>
              <a:rPr lang="en-US" sz="2000" dirty="0" smtClean="0"/>
              <a:t>.1 </a:t>
            </a:r>
            <a:r>
              <a:rPr lang="en-US" sz="2000" dirty="0"/>
              <a:t>Software </a:t>
            </a:r>
            <a:r>
              <a:rPr lang="en-US" sz="2000" dirty="0" smtClean="0"/>
              <a:t>Quality</a:t>
            </a:r>
          </a:p>
          <a:p>
            <a:r>
              <a:rPr lang="en-US" sz="2000" dirty="0"/>
              <a:t>4</a:t>
            </a:r>
            <a:r>
              <a:rPr lang="en-US" sz="2000" dirty="0" smtClean="0"/>
              <a:t>.2 Software Quality Metrics</a:t>
            </a:r>
          </a:p>
        </p:txBody>
      </p:sp>
    </p:spTree>
    <p:extLst>
      <p:ext uri="{BB962C8B-B14F-4D97-AF65-F5344CB8AC3E}">
        <p14:creationId xmlns:p14="http://schemas.microsoft.com/office/powerpoint/2010/main" val="994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4</a:t>
            </a:r>
            <a:r>
              <a:rPr lang="en-US" sz="4000" dirty="0" smtClean="0"/>
              <a:t>.1 Software Quality</a:t>
            </a:r>
            <a:endParaRPr lang="id-ID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5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Sofware</a:t>
            </a:r>
            <a:r>
              <a:rPr lang="en-US" dirty="0" smtClean="0"/>
              <a:t> Quality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2501"/>
            <a:ext cx="5562600" cy="502409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Software quality </a:t>
            </a:r>
            <a:r>
              <a:rPr lang="en-US" dirty="0" smtClean="0"/>
              <a:t>is </a:t>
            </a:r>
            <a:r>
              <a:rPr lang="en-US" sz="1900" i="1" dirty="0" smtClean="0"/>
              <a:t>(IEEE, 1991)</a:t>
            </a:r>
            <a:r>
              <a:rPr lang="en-US" dirty="0" smtClean="0"/>
              <a:t>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degree to which a system, component, or process </a:t>
            </a:r>
            <a:r>
              <a:rPr lang="en-US" dirty="0">
                <a:solidFill>
                  <a:srgbClr val="C00000"/>
                </a:solidFill>
              </a:rPr>
              <a:t>meets specified </a:t>
            </a:r>
            <a:r>
              <a:rPr lang="en-US" dirty="0" smtClean="0">
                <a:solidFill>
                  <a:srgbClr val="C00000"/>
                </a:solidFill>
              </a:rPr>
              <a:t>requirements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degree to which a system, component, or process </a:t>
            </a:r>
            <a:r>
              <a:rPr lang="en-US" dirty="0" smtClean="0">
                <a:solidFill>
                  <a:srgbClr val="C00000"/>
                </a:solidFill>
              </a:rPr>
              <a:t>meets customer </a:t>
            </a:r>
            <a:r>
              <a:rPr lang="en-US" dirty="0">
                <a:solidFill>
                  <a:srgbClr val="C00000"/>
                </a:solidFill>
              </a:rPr>
              <a:t>or user needs or </a:t>
            </a:r>
            <a:r>
              <a:rPr lang="en-US" dirty="0" smtClean="0">
                <a:solidFill>
                  <a:srgbClr val="C00000"/>
                </a:solidFill>
              </a:rPr>
              <a:t>expectations</a:t>
            </a:r>
          </a:p>
          <a:p>
            <a:endParaRPr lang="en-US" sz="1900" dirty="0" smtClean="0"/>
          </a:p>
          <a:p>
            <a:r>
              <a:rPr lang="en-US" dirty="0"/>
              <a:t>Software quality measures how well software is designed (</a:t>
            </a:r>
            <a:r>
              <a:rPr lang="en-US" dirty="0">
                <a:solidFill>
                  <a:srgbClr val="C00000"/>
                </a:solidFill>
              </a:rPr>
              <a:t>quality of design</a:t>
            </a:r>
            <a:r>
              <a:rPr lang="en-US" dirty="0"/>
              <a:t>), and how well the software conforms to that design (</a:t>
            </a:r>
            <a:r>
              <a:rPr lang="en-US" dirty="0">
                <a:solidFill>
                  <a:srgbClr val="C00000"/>
                </a:solidFill>
              </a:rPr>
              <a:t>quality of conformance</a:t>
            </a:r>
            <a:r>
              <a:rPr lang="en-US" dirty="0" smtClean="0"/>
              <a:t>)</a:t>
            </a:r>
            <a:r>
              <a:rPr lang="en-US" sz="1900" i="1" dirty="0"/>
              <a:t/>
            </a:r>
            <a:br>
              <a:rPr lang="en-US" sz="1900" i="1" dirty="0"/>
            </a:br>
            <a:r>
              <a:rPr lang="en-US" sz="1900" i="1" dirty="0" smtClean="0"/>
              <a:t>(Pressman</a:t>
            </a:r>
            <a:r>
              <a:rPr lang="en-US" sz="1900" i="1" dirty="0"/>
              <a:t>, </a:t>
            </a:r>
            <a:r>
              <a:rPr lang="en-US" sz="1900" i="1" dirty="0" smtClean="0"/>
              <a:t>2014) </a:t>
            </a:r>
            <a:endParaRPr lang="en-US" sz="1900" i="1" dirty="0"/>
          </a:p>
          <a:p>
            <a:endParaRPr lang="en-US" dirty="0" smtClean="0"/>
          </a:p>
          <a:p>
            <a:r>
              <a:rPr lang="en-US" dirty="0" smtClean="0"/>
              <a:t>Quality </a:t>
            </a:r>
            <a:r>
              <a:rPr lang="en-US" dirty="0"/>
              <a:t>means </a:t>
            </a:r>
            <a:r>
              <a:rPr lang="en-US" dirty="0">
                <a:solidFill>
                  <a:srgbClr val="C00000"/>
                </a:solidFill>
              </a:rPr>
              <a:t>conformance to </a:t>
            </a:r>
            <a:r>
              <a:rPr lang="en-US" dirty="0" smtClean="0">
                <a:solidFill>
                  <a:srgbClr val="C00000"/>
                </a:solidFill>
              </a:rPr>
              <a:t>requirements </a:t>
            </a:r>
            <a:r>
              <a:rPr lang="en-US" sz="1900" i="1" dirty="0"/>
              <a:t>(Crosby, 1979)</a:t>
            </a:r>
            <a:endParaRPr lang="id-ID" i="1" dirty="0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" t="2796" r="2563" b="7689"/>
          <a:stretch/>
        </p:blipFill>
        <p:spPr>
          <a:xfrm>
            <a:off x="5257800" y="2819400"/>
            <a:ext cx="3780802" cy="351330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1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err="1"/>
              <a:t>Quality</a:t>
            </a:r>
            <a:r>
              <a:rPr lang="id-ID" dirty="0"/>
              <a:t> </a:t>
            </a:r>
            <a:r>
              <a:rPr lang="id-ID" dirty="0" err="1"/>
              <a:t>Concepts</a:t>
            </a:r>
            <a:endParaRPr lang="id-ID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extLst/>
          </p:nvPr>
        </p:nvGraphicFramePr>
        <p:xfrm>
          <a:off x="304800" y="914400"/>
          <a:ext cx="8546507" cy="4324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381000" y="5439488"/>
            <a:ext cx="21907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the characteristics that designer’s </a:t>
            </a:r>
            <a:r>
              <a:rPr lang="en-US" sz="1600" b="1" dirty="0">
                <a:solidFill>
                  <a:srgbClr val="C00000"/>
                </a:solidFill>
                <a:effectLst/>
                <a:latin typeface="+mn-lt"/>
              </a:rPr>
              <a:t>specify for an item</a:t>
            </a:r>
            <a:endParaRPr lang="id-ID" sz="16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75448" y="5334000"/>
            <a:ext cx="2743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the degree to which the design </a:t>
            </a:r>
            <a:r>
              <a:rPr lang="en-US" sz="1600" b="1" dirty="0">
                <a:solidFill>
                  <a:srgbClr val="C00000"/>
                </a:solidFill>
                <a:effectLst/>
                <a:latin typeface="+mn-lt"/>
              </a:rPr>
              <a:t>specifications are followed during manufacturing</a:t>
            </a:r>
            <a:endParaRPr lang="id-ID" sz="1600" b="1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3600" y="5316377"/>
            <a:ext cx="297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the series of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inspections used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throughout the development cycle to ensure that each work product meets the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+mn-lt"/>
              </a:rPr>
              <a:t>requirements</a:t>
            </a:r>
            <a:endParaRPr lang="id-ID" sz="16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2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</a:t>
            </a:r>
            <a:r>
              <a:rPr lang="en-US" dirty="0" smtClean="0"/>
              <a:t>Taxi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41561"/>
            <a:ext cx="3243189" cy="54053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1561"/>
            <a:ext cx="3206987" cy="534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8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Software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Ojek</a:t>
            </a:r>
            <a:r>
              <a:rPr lang="en-US" dirty="0" smtClean="0"/>
              <a:t> (Go-</a:t>
            </a:r>
            <a:r>
              <a:rPr lang="en-US" dirty="0" err="1" smtClean="0"/>
              <a:t>Jek</a:t>
            </a:r>
            <a:r>
              <a:rPr lang="en-US" dirty="0" smtClean="0"/>
              <a:t>)</a:t>
            </a:r>
            <a:endParaRPr lang="id-ID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08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8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55b8ffe3eacbe757a0384b7de4a9f0912beac74d"/>
  <p:tag name="ISPRING_RESOURCE_PATHS_HASH_PRESENTER" val="d7253d31ac3ba7a7f2d3574d612a5dc6a1dae6c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4E7C09BE-69B6-4DF9-BD36-E3B57F339C88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56610</TotalTime>
  <Words>1520</Words>
  <Application>Microsoft Office PowerPoint</Application>
  <PresentationFormat>On-screen Show (4:3)</PresentationFormat>
  <Paragraphs>270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ＭＳ 明朝</vt:lpstr>
      <vt:lpstr>ＭＳ Ｐゴシック</vt:lpstr>
      <vt:lpstr>ＭＳ Ｐ明朝</vt:lpstr>
      <vt:lpstr>Arial</vt:lpstr>
      <vt:lpstr>Calibri</vt:lpstr>
      <vt:lpstr>Calibri Light</vt:lpstr>
      <vt:lpstr>Constantia</vt:lpstr>
      <vt:lpstr>Tahoma</vt:lpstr>
      <vt:lpstr>Times New Roman</vt:lpstr>
      <vt:lpstr>Wingdings</vt:lpstr>
      <vt:lpstr>Office Theme</vt:lpstr>
      <vt:lpstr>Software Engineering: 4. Quality</vt:lpstr>
      <vt:lpstr>Romi Satria Wahono</vt:lpstr>
      <vt:lpstr>Course Outline</vt:lpstr>
      <vt:lpstr>4. Quality</vt:lpstr>
      <vt:lpstr>4.1 Software Quality</vt:lpstr>
      <vt:lpstr>Definisi dari Sofware Quality</vt:lpstr>
      <vt:lpstr>Quality Concepts</vt:lpstr>
      <vt:lpstr>Software untuk Pesan Taxi</vt:lpstr>
      <vt:lpstr>Software untuk Pesan Ojek (Go-Jek)</vt:lpstr>
      <vt:lpstr>PowerPoint Presentation</vt:lpstr>
      <vt:lpstr>Software Office</vt:lpstr>
      <vt:lpstr>Latihan Analisis Kasus</vt:lpstr>
      <vt:lpstr>4.2 Software Quality Metrics</vt:lpstr>
      <vt:lpstr>Software Quality Metrics</vt:lpstr>
      <vt:lpstr>4.2.1 Product Aspect</vt:lpstr>
      <vt:lpstr>McCall’s Factor Model</vt:lpstr>
      <vt:lpstr>McCall’s Factor Model</vt:lpstr>
      <vt:lpstr>PowerPoint Presentation</vt:lpstr>
      <vt:lpstr>Evans and Marciniak vs Deutsch and Willis Factor Models</vt:lpstr>
      <vt:lpstr>PowerPoint Presentation</vt:lpstr>
      <vt:lpstr>Boehm Factor Model (1978) </vt:lpstr>
      <vt:lpstr>ISO 9126 Factor Model</vt:lpstr>
      <vt:lpstr>Mc Call vs Boehm vs ISO 9126</vt:lpstr>
      <vt:lpstr>Contoh Pengukuran Product</vt:lpstr>
      <vt:lpstr>4.2.2 Process Aspect</vt:lpstr>
      <vt:lpstr>Capability Maturity Model Integration (CMMI)</vt:lpstr>
      <vt:lpstr>Capability Maturity Model Integration (CMMI)</vt:lpstr>
      <vt:lpstr>Capability Maturity Model Integration (CMMI)</vt:lpstr>
      <vt:lpstr>Lean Six Sigma</vt:lpstr>
      <vt:lpstr>What is Six Sigma?</vt:lpstr>
      <vt:lpstr>A General Purpose Problem-Solving Methodology: DMAIC</vt:lpstr>
      <vt:lpstr>Latihan Kognitif</vt:lpstr>
      <vt:lpstr>Latihan Analisis Kasus</vt:lpstr>
      <vt:lpstr>Reference (Foundation)</vt:lpstr>
      <vt:lpstr>Reference  (Process)</vt:lpstr>
      <vt:lpstr>Reference (Quality)</vt:lpstr>
      <vt:lpstr>Reference (Research)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romi-jsai2000-presentation</dc:title>
  <dc:creator>Romi Satria Wahono</dc:creator>
  <cp:lastModifiedBy>Romi Satria Wahono</cp:lastModifiedBy>
  <cp:revision>5798</cp:revision>
  <cp:lastPrinted>2010-06-19T06:29:22Z</cp:lastPrinted>
  <dcterms:created xsi:type="dcterms:W3CDTF">1601-01-01T00:00:00Z</dcterms:created>
  <dcterms:modified xsi:type="dcterms:W3CDTF">2015-06-21T16:19:27Z</dcterms:modified>
</cp:coreProperties>
</file>