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2.xml" ContentType="application/vnd.openxmlformats-officedocument.presentationml.tags+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ags/tag3.xml" ContentType="application/vnd.openxmlformats-officedocument.presentationml.tags+xml"/>
  <Override PartName="/ppt/notesSlides/notesSlide4.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tags/tag4.xml" ContentType="application/vnd.openxmlformats-officedocument.presentationml.tags+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6" r:id="rId1"/>
  </p:sldMasterIdLst>
  <p:notesMasterIdLst>
    <p:notesMasterId r:id="rId70"/>
  </p:notesMasterIdLst>
  <p:handoutMasterIdLst>
    <p:handoutMasterId r:id="rId71"/>
  </p:handoutMasterIdLst>
  <p:sldIdLst>
    <p:sldId id="1820" r:id="rId2"/>
    <p:sldId id="1821" r:id="rId3"/>
    <p:sldId id="1822" r:id="rId4"/>
    <p:sldId id="1823" r:id="rId5"/>
    <p:sldId id="1824" r:id="rId6"/>
    <p:sldId id="1889" r:id="rId7"/>
    <p:sldId id="1748" r:id="rId8"/>
    <p:sldId id="1839" r:id="rId9"/>
    <p:sldId id="1826" r:id="rId10"/>
    <p:sldId id="1827" r:id="rId11"/>
    <p:sldId id="1828" r:id="rId12"/>
    <p:sldId id="1829" r:id="rId13"/>
    <p:sldId id="1895" r:id="rId14"/>
    <p:sldId id="1896" r:id="rId15"/>
    <p:sldId id="1830" r:id="rId16"/>
    <p:sldId id="1870" r:id="rId17"/>
    <p:sldId id="1871" r:id="rId18"/>
    <p:sldId id="1872" r:id="rId19"/>
    <p:sldId id="1873" r:id="rId20"/>
    <p:sldId id="1874" r:id="rId21"/>
    <p:sldId id="1875" r:id="rId22"/>
    <p:sldId id="1876" r:id="rId23"/>
    <p:sldId id="1831" r:id="rId24"/>
    <p:sldId id="1832" r:id="rId25"/>
    <p:sldId id="1833" r:id="rId26"/>
    <p:sldId id="1892" r:id="rId27"/>
    <p:sldId id="1836" r:id="rId28"/>
    <p:sldId id="1862" r:id="rId29"/>
    <p:sldId id="1863" r:id="rId30"/>
    <p:sldId id="1864" r:id="rId31"/>
    <p:sldId id="1865" r:id="rId32"/>
    <p:sldId id="1890" r:id="rId33"/>
    <p:sldId id="1893" r:id="rId34"/>
    <p:sldId id="1894" r:id="rId35"/>
    <p:sldId id="1841" r:id="rId36"/>
    <p:sldId id="1842" r:id="rId37"/>
    <p:sldId id="1843" r:id="rId38"/>
    <p:sldId id="1844" r:id="rId39"/>
    <p:sldId id="1845" r:id="rId40"/>
    <p:sldId id="1888" r:id="rId41"/>
    <p:sldId id="1846" r:id="rId42"/>
    <p:sldId id="1847" r:id="rId43"/>
    <p:sldId id="1848" r:id="rId44"/>
    <p:sldId id="1849" r:id="rId45"/>
    <p:sldId id="1850" r:id="rId46"/>
    <p:sldId id="1851" r:id="rId47"/>
    <p:sldId id="1861" r:id="rId48"/>
    <p:sldId id="1897" r:id="rId49"/>
    <p:sldId id="1898" r:id="rId50"/>
    <p:sldId id="1899" r:id="rId51"/>
    <p:sldId id="1900" r:id="rId52"/>
    <p:sldId id="1901" r:id="rId53"/>
    <p:sldId id="1902" r:id="rId54"/>
    <p:sldId id="1903" r:id="rId55"/>
    <p:sldId id="1904" r:id="rId56"/>
    <p:sldId id="1905" r:id="rId57"/>
    <p:sldId id="1906" r:id="rId58"/>
    <p:sldId id="1732" r:id="rId59"/>
    <p:sldId id="1852" r:id="rId60"/>
    <p:sldId id="1731" r:id="rId61"/>
    <p:sldId id="1853" r:id="rId62"/>
    <p:sldId id="1751" r:id="rId63"/>
    <p:sldId id="1858" r:id="rId64"/>
    <p:sldId id="1859" r:id="rId65"/>
    <p:sldId id="1854" r:id="rId66"/>
    <p:sldId id="1855" r:id="rId67"/>
    <p:sldId id="1856" r:id="rId68"/>
    <p:sldId id="1857" r:id="rId69"/>
  </p:sldIdLst>
  <p:sldSz cx="9144000" cy="6858000" type="screen4x3"/>
  <p:notesSz cx="7099300" cy="10234613"/>
  <p:custDataLst>
    <p:tags r:id="rId72"/>
  </p:custDataLst>
  <p:defaultTextStyle>
    <a:defPPr>
      <a:defRPr lang="ja-JP"/>
    </a:defPPr>
    <a:lvl1pPr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1pPr>
    <a:lvl2pPr marL="4572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2pPr>
    <a:lvl3pPr marL="9144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3pPr>
    <a:lvl4pPr marL="13716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4pPr>
    <a:lvl5pPr marL="1828800" algn="ctr" rtl="0" fontAlgn="base">
      <a:spcBef>
        <a:spcPct val="0"/>
      </a:spcBef>
      <a:spcAft>
        <a:spcPct val="0"/>
      </a:spcAft>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5pPr>
    <a:lvl6pPr marL="22860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6pPr>
    <a:lvl7pPr marL="27432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7pPr>
    <a:lvl8pPr marL="32004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8pPr>
    <a:lvl9pPr marL="3657600" algn="l" defTabSz="914400" rtl="0" eaLnBrk="1" latinLnBrk="0" hangingPunct="1">
      <a:defRPr kumimoji="1" sz="4400" kern="1200">
        <a:solidFill>
          <a:schemeClr val="tx1"/>
        </a:solidFill>
        <a:effectLst>
          <a:outerShdw blurRad="38100" dist="38100" dir="2700000" algn="tl">
            <a:srgbClr val="000000">
              <a:alpha val="43137"/>
            </a:srgbClr>
          </a:outerShdw>
        </a:effectLst>
        <a:latin typeface="Tahoma" pitchFamily="34" charset="0"/>
        <a:ea typeface="ＭＳ Ｐゴシック" pitchFamily="50" charset="-128"/>
        <a:cs typeface="+mn-cs"/>
      </a:defRPr>
    </a:lvl9pPr>
  </p:defaultTextStyle>
  <p:extLst>
    <p:ext uri="{EFAFB233-063F-42B5-8137-9DF3F51BA10A}">
      <p15:sldGuideLst xmlns:p15="http://schemas.microsoft.com/office/powerpoint/2012/main">
        <p15:guide id="1" orient="horz" pos="2112">
          <p15:clr>
            <a:srgbClr val="A4A3A4"/>
          </p15:clr>
        </p15:guide>
        <p15:guide id="2" pos="1248">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FFCC"/>
    <a:srgbClr val="14663B"/>
    <a:srgbClr val="097542"/>
    <a:srgbClr val="000099"/>
    <a:srgbClr val="085823"/>
    <a:srgbClr val="333333"/>
    <a:srgbClr val="CC0000"/>
    <a:srgbClr val="1C1C1C"/>
    <a:srgbClr val="045C3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6662" autoAdjust="0"/>
    <p:restoredTop sz="94631" autoAdjust="0"/>
  </p:normalViewPr>
  <p:slideViewPr>
    <p:cSldViewPr>
      <p:cViewPr varScale="1">
        <p:scale>
          <a:sx n="118" d="100"/>
          <a:sy n="118" d="100"/>
        </p:scale>
        <p:origin x="1026" y="84"/>
      </p:cViewPr>
      <p:guideLst>
        <p:guide orient="horz" pos="2112"/>
        <p:guide pos="1248"/>
      </p:guideLst>
    </p:cSldViewPr>
  </p:slideViewPr>
  <p:outlineViewPr>
    <p:cViewPr>
      <p:scale>
        <a:sx n="33" d="100"/>
        <a:sy n="33" d="100"/>
      </p:scale>
      <p:origin x="0" y="123624"/>
    </p:cViewPr>
  </p:outlineViewPr>
  <p:notesTextViewPr>
    <p:cViewPr>
      <p:scale>
        <a:sx n="100" d="100"/>
        <a:sy n="100" d="100"/>
      </p:scale>
      <p:origin x="0" y="0"/>
    </p:cViewPr>
  </p:notesTextViewPr>
  <p:sorterViewPr>
    <p:cViewPr>
      <p:scale>
        <a:sx n="66" d="100"/>
        <a:sy n="66" d="100"/>
      </p:scale>
      <p:origin x="0" y="3642"/>
    </p:cViewPr>
  </p:sorterViewPr>
  <p:notesViewPr>
    <p:cSldViewPr>
      <p:cViewPr>
        <p:scale>
          <a:sx n="150" d="100"/>
          <a:sy n="150" d="100"/>
        </p:scale>
        <p:origin x="-696" y="6270"/>
      </p:cViewPr>
      <p:guideLst>
        <p:guide orient="horz" pos="3224"/>
        <p:guide pos="2236"/>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gs" Target="tags/tag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9612B1-5402-45F6-A4D5-89215F3FFF6B}" type="doc">
      <dgm:prSet loTypeId="urn:microsoft.com/office/officeart/2005/8/layout/lProcess2" loCatId="list" qsTypeId="urn:microsoft.com/office/officeart/2005/8/quickstyle/simple3" qsCatId="simple" csTypeId="urn:microsoft.com/office/officeart/2005/8/colors/colorful1" csCatId="colorful" phldr="1"/>
      <dgm:spPr/>
      <dgm:t>
        <a:bodyPr/>
        <a:lstStyle/>
        <a:p>
          <a:endParaRPr lang="id-ID"/>
        </a:p>
      </dgm:t>
    </dgm:pt>
    <dgm:pt modelId="{5DA9A128-ED36-436C-8970-B1DDD2D576EB}">
      <dgm:prSet phldrT="[Text]" custT="1"/>
      <dgm:spPr/>
      <dgm:t>
        <a:bodyPr/>
        <a:lstStyle/>
        <a:p>
          <a:r>
            <a:rPr lang="id-ID" sz="1800" b="1" dirty="0" smtClean="0">
              <a:latin typeface="Calibri" pitchFamily="34" charset="0"/>
              <a:cs typeface="Calibri" pitchFamily="34" charset="0"/>
            </a:rPr>
            <a:t>Educational </a:t>
          </a:r>
          <a:r>
            <a:rPr lang="id-ID" sz="1800" b="1" dirty="0" err="1" smtClean="0">
              <a:latin typeface="Calibri" pitchFamily="34" charset="0"/>
              <a:cs typeface="Calibri" pitchFamily="34" charset="0"/>
            </a:rPr>
            <a:t>Objectives</a:t>
          </a:r>
          <a:r>
            <a:rPr lang="id-ID" sz="1800" b="1" dirty="0" smtClean="0">
              <a:latin typeface="Calibri" pitchFamily="34" charset="0"/>
              <a:cs typeface="Calibri" pitchFamily="34" charset="0"/>
            </a:rPr>
            <a:t/>
          </a:r>
          <a:br>
            <a:rPr lang="id-ID" sz="1800" b="1" dirty="0" smtClean="0">
              <a:latin typeface="Calibri" pitchFamily="34" charset="0"/>
              <a:cs typeface="Calibri" pitchFamily="34" charset="0"/>
            </a:rPr>
          </a:br>
          <a:r>
            <a:rPr lang="id-ID" sz="1800" b="0" i="0" dirty="0" smtClean="0">
              <a:latin typeface="Calibri" pitchFamily="34" charset="0"/>
              <a:cs typeface="Calibri" pitchFamily="34" charset="0"/>
            </a:rPr>
            <a:t>(Benjamin </a:t>
          </a:r>
          <a:r>
            <a:rPr lang="id-ID" sz="1800" b="0" i="0" dirty="0" err="1" smtClean="0">
              <a:latin typeface="Calibri" pitchFamily="34" charset="0"/>
              <a:cs typeface="Calibri" pitchFamily="34" charset="0"/>
            </a:rPr>
            <a:t>Bloom</a:t>
          </a:r>
          <a:r>
            <a:rPr lang="id-ID" sz="1800" b="0" i="0" dirty="0" smtClean="0">
              <a:latin typeface="Calibri" pitchFamily="34" charset="0"/>
              <a:cs typeface="Calibri" pitchFamily="34" charset="0"/>
            </a:rPr>
            <a:t>)</a:t>
          </a:r>
          <a:endParaRPr lang="id-ID" sz="1800" b="0" i="0" dirty="0">
            <a:latin typeface="Calibri" pitchFamily="34" charset="0"/>
            <a:cs typeface="Calibri" pitchFamily="34" charset="0"/>
          </a:endParaRPr>
        </a:p>
      </dgm:t>
    </dgm:pt>
    <dgm:pt modelId="{F47E1BDC-310D-4A6F-B77F-110B14A83475}" type="parTrans" cxnId="{FCC22CCB-C30B-4401-8033-A953A1E8012E}">
      <dgm:prSet/>
      <dgm:spPr/>
      <dgm:t>
        <a:bodyPr/>
        <a:lstStyle/>
        <a:p>
          <a:endParaRPr lang="id-ID"/>
        </a:p>
      </dgm:t>
    </dgm:pt>
    <dgm:pt modelId="{85EDAC14-8D59-4996-A685-C39E6E91B71B}" type="sibTrans" cxnId="{FCC22CCB-C30B-4401-8033-A953A1E8012E}">
      <dgm:prSet/>
      <dgm:spPr/>
      <dgm:t>
        <a:bodyPr/>
        <a:lstStyle/>
        <a:p>
          <a:endParaRPr lang="id-ID"/>
        </a:p>
      </dgm:t>
    </dgm:pt>
    <dgm:pt modelId="{E89A5F58-3B5A-44F8-A3EE-D0D4D56FDC66}">
      <dgm:prSet phldrT="[Text]" custT="1"/>
      <dgm:spPr/>
      <dgm:t>
        <a:bodyPr/>
        <a:lstStyle/>
        <a:p>
          <a:r>
            <a:rPr lang="id-ID" sz="1600" dirty="0" err="1" smtClean="0">
              <a:latin typeface="Calibri" pitchFamily="34" charset="0"/>
              <a:cs typeface="Calibri" pitchFamily="34" charset="0"/>
            </a:rPr>
            <a:t>Cognitive</a:t>
          </a:r>
          <a:endParaRPr lang="id-ID" sz="1600" dirty="0">
            <a:latin typeface="Calibri" pitchFamily="34" charset="0"/>
            <a:cs typeface="Calibri" pitchFamily="34" charset="0"/>
          </a:endParaRPr>
        </a:p>
      </dgm:t>
    </dgm:pt>
    <dgm:pt modelId="{E272EC19-FF37-4CFE-BEEE-3B1C7545C52D}" type="parTrans" cxnId="{818A49A8-13DC-4D40-816B-3F9E7D999425}">
      <dgm:prSet/>
      <dgm:spPr/>
      <dgm:t>
        <a:bodyPr/>
        <a:lstStyle/>
        <a:p>
          <a:endParaRPr lang="id-ID"/>
        </a:p>
      </dgm:t>
    </dgm:pt>
    <dgm:pt modelId="{21DF7937-16A3-4587-B6E2-53455F82BE4C}" type="sibTrans" cxnId="{818A49A8-13DC-4D40-816B-3F9E7D999425}">
      <dgm:prSet/>
      <dgm:spPr/>
      <dgm:t>
        <a:bodyPr/>
        <a:lstStyle/>
        <a:p>
          <a:endParaRPr lang="id-ID"/>
        </a:p>
      </dgm:t>
    </dgm:pt>
    <dgm:pt modelId="{6806EBA5-4394-40F6-8877-2ED6BA739AC4}">
      <dgm:prSet phldrT="[Text]" custT="1"/>
      <dgm:spPr/>
      <dgm:t>
        <a:bodyPr/>
        <a:lstStyle/>
        <a:p>
          <a:r>
            <a:rPr lang="id-ID" sz="1800" b="1" dirty="0" err="1" smtClean="0">
              <a:latin typeface="Calibri" pitchFamily="34" charset="0"/>
              <a:cs typeface="Calibri" pitchFamily="34" charset="0"/>
            </a:rPr>
            <a:t>Criterion</a:t>
          </a:r>
          <a:r>
            <a:rPr lang="id-ID" sz="1800" b="1" dirty="0" smtClean="0">
              <a:latin typeface="Calibri" pitchFamily="34" charset="0"/>
              <a:cs typeface="Calibri" pitchFamily="34" charset="0"/>
            </a:rPr>
            <a:t> </a:t>
          </a:r>
          <a:r>
            <a:rPr lang="id-ID" sz="1800" b="1" dirty="0" err="1" smtClean="0">
              <a:latin typeface="Calibri" pitchFamily="34" charset="0"/>
              <a:cs typeface="Calibri" pitchFamily="34" charset="0"/>
            </a:rPr>
            <a:t>Referenced</a:t>
          </a:r>
          <a:r>
            <a:rPr lang="id-ID" sz="1800" b="1" dirty="0" smtClean="0">
              <a:latin typeface="Calibri" pitchFamily="34" charset="0"/>
              <a:cs typeface="Calibri" pitchFamily="34" charset="0"/>
            </a:rPr>
            <a:t> </a:t>
          </a:r>
          <a:r>
            <a:rPr lang="id-ID" sz="1800" b="1" dirty="0" err="1" smtClean="0">
              <a:latin typeface="Calibri" pitchFamily="34" charset="0"/>
              <a:cs typeface="Calibri" pitchFamily="34" charset="0"/>
            </a:rPr>
            <a:t>Instruction</a:t>
          </a:r>
          <a:r>
            <a:rPr lang="id-ID" sz="1800" b="1" dirty="0" smtClean="0">
              <a:latin typeface="Calibri" pitchFamily="34" charset="0"/>
              <a:cs typeface="Calibri" pitchFamily="34" charset="0"/>
            </a:rPr>
            <a:t/>
          </a:r>
          <a:br>
            <a:rPr lang="id-ID" sz="1800" b="1" dirty="0" smtClean="0">
              <a:latin typeface="Calibri" pitchFamily="34" charset="0"/>
              <a:cs typeface="Calibri" pitchFamily="34" charset="0"/>
            </a:rPr>
          </a:br>
          <a:r>
            <a:rPr lang="id-ID" sz="1800" b="0" dirty="0" smtClean="0">
              <a:latin typeface="Calibri" pitchFamily="34" charset="0"/>
              <a:cs typeface="Calibri" pitchFamily="34" charset="0"/>
            </a:rPr>
            <a:t>(Robert </a:t>
          </a:r>
          <a:r>
            <a:rPr lang="id-ID" sz="1800" b="0" dirty="0" err="1" smtClean="0">
              <a:latin typeface="Calibri" pitchFamily="34" charset="0"/>
              <a:cs typeface="Calibri" pitchFamily="34" charset="0"/>
            </a:rPr>
            <a:t>Mager</a:t>
          </a:r>
          <a:r>
            <a:rPr lang="id-ID" sz="1800" b="0" dirty="0" smtClean="0">
              <a:latin typeface="Calibri" pitchFamily="34" charset="0"/>
              <a:cs typeface="Calibri" pitchFamily="34" charset="0"/>
            </a:rPr>
            <a:t>)</a:t>
          </a:r>
          <a:endParaRPr lang="id-ID" sz="1800" b="0" dirty="0">
            <a:latin typeface="Calibri" pitchFamily="34" charset="0"/>
            <a:cs typeface="Calibri" pitchFamily="34" charset="0"/>
          </a:endParaRPr>
        </a:p>
      </dgm:t>
    </dgm:pt>
    <dgm:pt modelId="{0B7DE090-A18B-421E-818D-FF874E6131C8}" type="parTrans" cxnId="{242F323E-A673-4CBD-8A32-A229CE90BE1D}">
      <dgm:prSet/>
      <dgm:spPr/>
      <dgm:t>
        <a:bodyPr/>
        <a:lstStyle/>
        <a:p>
          <a:endParaRPr lang="id-ID"/>
        </a:p>
      </dgm:t>
    </dgm:pt>
    <dgm:pt modelId="{5293FAB0-F685-4C5F-A0CB-475FADB684A1}" type="sibTrans" cxnId="{242F323E-A673-4CBD-8A32-A229CE90BE1D}">
      <dgm:prSet/>
      <dgm:spPr/>
      <dgm:t>
        <a:bodyPr/>
        <a:lstStyle/>
        <a:p>
          <a:endParaRPr lang="id-ID"/>
        </a:p>
      </dgm:t>
    </dgm:pt>
    <dgm:pt modelId="{2C98B426-2DBB-4F70-9E12-4BA71235A564}">
      <dgm:prSet phldrT="[Text]" custT="1"/>
      <dgm:spPr/>
      <dgm:t>
        <a:bodyPr/>
        <a:lstStyle/>
        <a:p>
          <a:r>
            <a:rPr lang="id-ID" sz="1600" dirty="0" err="1" smtClean="0">
              <a:latin typeface="Calibri" pitchFamily="34" charset="0"/>
              <a:cs typeface="Calibri" pitchFamily="34" charset="0"/>
            </a:rPr>
            <a:t>Competencies</a:t>
          </a:r>
          <a:endParaRPr lang="id-ID" sz="1600" dirty="0">
            <a:latin typeface="Calibri" pitchFamily="34" charset="0"/>
            <a:cs typeface="Calibri" pitchFamily="34" charset="0"/>
          </a:endParaRPr>
        </a:p>
      </dgm:t>
    </dgm:pt>
    <dgm:pt modelId="{809605D9-F1BF-4848-ADA7-5CC509954FC8}" type="parTrans" cxnId="{1DAA75EA-A0BD-433E-B4B5-4C95AF436C20}">
      <dgm:prSet/>
      <dgm:spPr/>
      <dgm:t>
        <a:bodyPr/>
        <a:lstStyle/>
        <a:p>
          <a:endParaRPr lang="id-ID"/>
        </a:p>
      </dgm:t>
    </dgm:pt>
    <dgm:pt modelId="{74B47202-1770-4445-89D9-F440699D8B04}" type="sibTrans" cxnId="{1DAA75EA-A0BD-433E-B4B5-4C95AF436C20}">
      <dgm:prSet/>
      <dgm:spPr/>
      <dgm:t>
        <a:bodyPr/>
        <a:lstStyle/>
        <a:p>
          <a:endParaRPr lang="id-ID"/>
        </a:p>
      </dgm:t>
    </dgm:pt>
    <dgm:pt modelId="{FAB75517-C45C-4800-9F21-928FCDF90254}">
      <dgm:prSet phldrT="[Text]" custT="1"/>
      <dgm:spPr/>
      <dgm:t>
        <a:bodyPr/>
        <a:lstStyle/>
        <a:p>
          <a:r>
            <a:rPr lang="id-ID" sz="1600" dirty="0" err="1" smtClean="0">
              <a:latin typeface="Calibri" pitchFamily="34" charset="0"/>
              <a:cs typeface="Calibri" pitchFamily="34" charset="0"/>
            </a:rPr>
            <a:t>Evaluation</a:t>
          </a:r>
          <a:endParaRPr lang="id-ID" sz="1600" dirty="0">
            <a:latin typeface="Calibri" pitchFamily="34" charset="0"/>
            <a:cs typeface="Calibri" pitchFamily="34" charset="0"/>
          </a:endParaRPr>
        </a:p>
      </dgm:t>
    </dgm:pt>
    <dgm:pt modelId="{430F53EB-8FAC-4EC4-A584-81D99BBC11B3}" type="parTrans" cxnId="{E1B92437-F7C4-4A54-8ED3-9B5675CD3520}">
      <dgm:prSet/>
      <dgm:spPr/>
      <dgm:t>
        <a:bodyPr/>
        <a:lstStyle/>
        <a:p>
          <a:endParaRPr lang="id-ID"/>
        </a:p>
      </dgm:t>
    </dgm:pt>
    <dgm:pt modelId="{4FF39FAD-0A5D-453D-A51D-07F900DB2BDE}" type="sibTrans" cxnId="{E1B92437-F7C4-4A54-8ED3-9B5675CD3520}">
      <dgm:prSet/>
      <dgm:spPr/>
      <dgm:t>
        <a:bodyPr/>
        <a:lstStyle/>
        <a:p>
          <a:endParaRPr lang="id-ID"/>
        </a:p>
      </dgm:t>
    </dgm:pt>
    <dgm:pt modelId="{7DBB8481-9CC1-4851-877A-FA92EA3F8E8E}">
      <dgm:prSet phldrT="[Text]" custT="1"/>
      <dgm:spPr/>
      <dgm:t>
        <a:bodyPr/>
        <a:lstStyle/>
        <a:p>
          <a:r>
            <a:rPr lang="id-ID" sz="1800" b="1" dirty="0" err="1" smtClean="0">
              <a:latin typeface="Calibri" pitchFamily="34" charset="0"/>
              <a:cs typeface="Calibri" pitchFamily="34" charset="0"/>
            </a:rPr>
            <a:t>Minimalism</a:t>
          </a:r>
          <a:r>
            <a:rPr lang="id-ID" sz="1800" b="1" dirty="0" smtClean="0">
              <a:latin typeface="Calibri" pitchFamily="34" charset="0"/>
              <a:cs typeface="Calibri" pitchFamily="34" charset="0"/>
            </a:rPr>
            <a:t/>
          </a:r>
          <a:br>
            <a:rPr lang="id-ID" sz="1800" b="1" dirty="0" smtClean="0">
              <a:latin typeface="Calibri" pitchFamily="34" charset="0"/>
              <a:cs typeface="Calibri" pitchFamily="34" charset="0"/>
            </a:rPr>
          </a:br>
          <a:r>
            <a:rPr lang="en-US" sz="1800" b="0" dirty="0" smtClean="0">
              <a:latin typeface="Calibri" pitchFamily="34" charset="0"/>
              <a:cs typeface="Calibri" pitchFamily="34" charset="0"/>
            </a:rPr>
            <a:t>(</a:t>
          </a:r>
          <a:r>
            <a:rPr lang="id-ID" sz="1800" b="0" dirty="0" smtClean="0">
              <a:latin typeface="Calibri" pitchFamily="34" charset="0"/>
              <a:cs typeface="Calibri" pitchFamily="34" charset="0"/>
            </a:rPr>
            <a:t>John </a:t>
          </a:r>
          <a:r>
            <a:rPr lang="id-ID" sz="1800" b="0" dirty="0" err="1" smtClean="0">
              <a:latin typeface="Calibri" pitchFamily="34" charset="0"/>
              <a:cs typeface="Calibri" pitchFamily="34" charset="0"/>
            </a:rPr>
            <a:t>Carroll</a:t>
          </a:r>
          <a:r>
            <a:rPr lang="en-US" sz="1800" b="0" dirty="0" smtClean="0">
              <a:latin typeface="Calibri" pitchFamily="34" charset="0"/>
              <a:cs typeface="Calibri" pitchFamily="34" charset="0"/>
            </a:rPr>
            <a:t>)</a:t>
          </a:r>
          <a:endParaRPr lang="id-ID" sz="1800" b="0" dirty="0">
            <a:latin typeface="Calibri" pitchFamily="34" charset="0"/>
            <a:cs typeface="Calibri" pitchFamily="34" charset="0"/>
          </a:endParaRPr>
        </a:p>
      </dgm:t>
    </dgm:pt>
    <dgm:pt modelId="{E7689D7F-FA1B-48F1-A4FD-4E09C883EC64}" type="parTrans" cxnId="{4D6B3974-7F8E-4633-AF84-70AEB10D9F59}">
      <dgm:prSet/>
      <dgm:spPr/>
      <dgm:t>
        <a:bodyPr/>
        <a:lstStyle/>
        <a:p>
          <a:endParaRPr lang="id-ID"/>
        </a:p>
      </dgm:t>
    </dgm:pt>
    <dgm:pt modelId="{2EC0590C-FEA8-4172-9AC4-951D50F74C72}" type="sibTrans" cxnId="{4D6B3974-7F8E-4633-AF84-70AEB10D9F59}">
      <dgm:prSet/>
      <dgm:spPr/>
      <dgm:t>
        <a:bodyPr/>
        <a:lstStyle/>
        <a:p>
          <a:endParaRPr lang="id-ID"/>
        </a:p>
      </dgm:t>
    </dgm:pt>
    <dgm:pt modelId="{E8039592-AF6B-417F-85E0-2A1BF715A7C7}">
      <dgm:prSet phldrT="[Text]" custT="1"/>
      <dgm:spPr/>
      <dgm:t>
        <a:bodyPr/>
        <a:lstStyle/>
        <a:p>
          <a:r>
            <a:rPr lang="id-ID" sz="1600" dirty="0" smtClean="0">
              <a:latin typeface="Calibri" pitchFamily="34" charset="0"/>
              <a:cs typeface="Calibri" pitchFamily="34" charset="0"/>
            </a:rPr>
            <a:t>S</a:t>
          </a:r>
          <a:r>
            <a:rPr lang="en-US" sz="1600" dirty="0" smtClean="0">
              <a:latin typeface="Calibri" pitchFamily="34" charset="0"/>
              <a:cs typeface="Calibri" pitchFamily="34" charset="0"/>
            </a:rPr>
            <a:t>tart </a:t>
          </a:r>
          <a:r>
            <a:rPr lang="id-ID" sz="1600" dirty="0" smtClean="0">
              <a:latin typeface="Calibri" pitchFamily="34" charset="0"/>
              <a:cs typeface="Calibri" pitchFamily="34" charset="0"/>
            </a:rPr>
            <a:t>I</a:t>
          </a:r>
          <a:r>
            <a:rPr lang="en-US" sz="1600" dirty="0" err="1" smtClean="0">
              <a:latin typeface="Calibri" pitchFamily="34" charset="0"/>
              <a:cs typeface="Calibri" pitchFamily="34" charset="0"/>
            </a:rPr>
            <a:t>mmediately</a:t>
          </a:r>
          <a:endParaRPr lang="id-ID" sz="1600" dirty="0">
            <a:latin typeface="Calibri" pitchFamily="34" charset="0"/>
            <a:cs typeface="Calibri" pitchFamily="34" charset="0"/>
          </a:endParaRPr>
        </a:p>
      </dgm:t>
    </dgm:pt>
    <dgm:pt modelId="{217773DA-A0FC-497C-B228-BBD4E2B26372}" type="parTrans" cxnId="{8E7A7AFF-7FBB-4009-80E3-0ACA22777E58}">
      <dgm:prSet/>
      <dgm:spPr/>
      <dgm:t>
        <a:bodyPr/>
        <a:lstStyle/>
        <a:p>
          <a:endParaRPr lang="id-ID"/>
        </a:p>
      </dgm:t>
    </dgm:pt>
    <dgm:pt modelId="{0860CD61-03D9-4441-9637-AF4CAD173F8B}" type="sibTrans" cxnId="{8E7A7AFF-7FBB-4009-80E3-0ACA22777E58}">
      <dgm:prSet/>
      <dgm:spPr/>
      <dgm:t>
        <a:bodyPr/>
        <a:lstStyle/>
        <a:p>
          <a:endParaRPr lang="id-ID"/>
        </a:p>
      </dgm:t>
    </dgm:pt>
    <dgm:pt modelId="{F0FAF48C-2AD8-4535-97D8-31839FC0F36C}">
      <dgm:prSet phldrT="[Text]" custT="1"/>
      <dgm:spPr/>
      <dgm:t>
        <a:bodyPr/>
        <a:lstStyle/>
        <a:p>
          <a:r>
            <a:rPr lang="id-ID" sz="1600" dirty="0" err="1" smtClean="0">
              <a:latin typeface="Calibri" pitchFamily="34" charset="0"/>
              <a:cs typeface="Calibri" pitchFamily="34" charset="0"/>
            </a:rPr>
            <a:t>Affective</a:t>
          </a:r>
          <a:endParaRPr lang="id-ID" sz="1600" dirty="0">
            <a:latin typeface="Calibri" pitchFamily="34" charset="0"/>
            <a:cs typeface="Calibri" pitchFamily="34" charset="0"/>
          </a:endParaRPr>
        </a:p>
      </dgm:t>
    </dgm:pt>
    <dgm:pt modelId="{72BD105B-962D-4000-8659-9B93AF70DF6F}" type="parTrans" cxnId="{8012D94E-90C3-459F-8A9B-3ADEADAF0CEA}">
      <dgm:prSet/>
      <dgm:spPr/>
      <dgm:t>
        <a:bodyPr/>
        <a:lstStyle/>
        <a:p>
          <a:endParaRPr lang="id-ID"/>
        </a:p>
      </dgm:t>
    </dgm:pt>
    <dgm:pt modelId="{A09A3347-7756-42D1-A8E0-C2EA3230EFA5}" type="sibTrans" cxnId="{8012D94E-90C3-459F-8A9B-3ADEADAF0CEA}">
      <dgm:prSet/>
      <dgm:spPr/>
      <dgm:t>
        <a:bodyPr/>
        <a:lstStyle/>
        <a:p>
          <a:endParaRPr lang="id-ID"/>
        </a:p>
      </dgm:t>
    </dgm:pt>
    <dgm:pt modelId="{33C3DEC1-0852-4902-A741-0E0CACFAE21A}">
      <dgm:prSet phldrT="[Text]" custT="1"/>
      <dgm:spPr/>
      <dgm:t>
        <a:bodyPr/>
        <a:lstStyle/>
        <a:p>
          <a:r>
            <a:rPr lang="id-ID" sz="1600" dirty="0" err="1" smtClean="0">
              <a:latin typeface="Calibri" pitchFamily="34" charset="0"/>
              <a:cs typeface="Calibri" pitchFamily="34" charset="0"/>
            </a:rPr>
            <a:t>Psychomotor</a:t>
          </a:r>
          <a:r>
            <a:rPr lang="id-ID" sz="1600" dirty="0" smtClean="0">
              <a:latin typeface="Calibri" pitchFamily="34" charset="0"/>
              <a:cs typeface="Calibri" pitchFamily="34" charset="0"/>
            </a:rPr>
            <a:t> </a:t>
          </a:r>
          <a:endParaRPr lang="id-ID" sz="1600" dirty="0">
            <a:latin typeface="Calibri" pitchFamily="34" charset="0"/>
            <a:cs typeface="Calibri" pitchFamily="34" charset="0"/>
          </a:endParaRPr>
        </a:p>
      </dgm:t>
    </dgm:pt>
    <dgm:pt modelId="{276B1CD2-840B-49B1-B218-0452F3B8E415}" type="parTrans" cxnId="{FB6C697B-5A35-4713-9D8A-2A52115E2D75}">
      <dgm:prSet/>
      <dgm:spPr/>
      <dgm:t>
        <a:bodyPr/>
        <a:lstStyle/>
        <a:p>
          <a:endParaRPr lang="id-ID"/>
        </a:p>
      </dgm:t>
    </dgm:pt>
    <dgm:pt modelId="{CE9645E7-E4CF-421F-A681-E79661ABC101}" type="sibTrans" cxnId="{FB6C697B-5A35-4713-9D8A-2A52115E2D75}">
      <dgm:prSet/>
      <dgm:spPr/>
      <dgm:t>
        <a:bodyPr/>
        <a:lstStyle/>
        <a:p>
          <a:endParaRPr lang="id-ID"/>
        </a:p>
      </dgm:t>
    </dgm:pt>
    <dgm:pt modelId="{6503534B-4B19-4732-AE25-6D3CB0B8C782}">
      <dgm:prSet custT="1"/>
      <dgm:spPr/>
      <dgm:t>
        <a:bodyPr/>
        <a:lstStyle/>
        <a:p>
          <a:r>
            <a:rPr lang="en-US" sz="1600" dirty="0" smtClean="0">
              <a:latin typeface="Calibri" pitchFamily="34" charset="0"/>
              <a:cs typeface="Calibri" pitchFamily="34" charset="0"/>
            </a:rPr>
            <a:t>Minimize the </a:t>
          </a:r>
          <a:r>
            <a:rPr lang="id-ID" sz="1600" dirty="0" smtClean="0">
              <a:latin typeface="Calibri" pitchFamily="34" charset="0"/>
              <a:cs typeface="Calibri" pitchFamily="34" charset="0"/>
            </a:rPr>
            <a:t>R</a:t>
          </a:r>
          <a:r>
            <a:rPr lang="en-US" sz="1600" dirty="0" err="1" smtClean="0">
              <a:latin typeface="Calibri" pitchFamily="34" charset="0"/>
              <a:cs typeface="Calibri" pitchFamily="34" charset="0"/>
            </a:rPr>
            <a:t>eading</a:t>
          </a:r>
          <a:endParaRPr lang="id-ID" sz="1600" dirty="0">
            <a:latin typeface="Calibri" pitchFamily="34" charset="0"/>
            <a:cs typeface="Calibri" pitchFamily="34" charset="0"/>
          </a:endParaRPr>
        </a:p>
      </dgm:t>
    </dgm:pt>
    <dgm:pt modelId="{3F0A9117-ABC0-4256-B5A7-BE698C6666F5}" type="parTrans" cxnId="{072B68DE-F1F2-4FC9-96CC-D40D161750FB}">
      <dgm:prSet/>
      <dgm:spPr/>
      <dgm:t>
        <a:bodyPr/>
        <a:lstStyle/>
        <a:p>
          <a:endParaRPr lang="id-ID"/>
        </a:p>
      </dgm:t>
    </dgm:pt>
    <dgm:pt modelId="{567B2C32-95FA-4ADF-9D5D-694047AD5192}" type="sibTrans" cxnId="{072B68DE-F1F2-4FC9-96CC-D40D161750FB}">
      <dgm:prSet/>
      <dgm:spPr/>
      <dgm:t>
        <a:bodyPr/>
        <a:lstStyle/>
        <a:p>
          <a:endParaRPr lang="id-ID"/>
        </a:p>
      </dgm:t>
    </dgm:pt>
    <dgm:pt modelId="{94765C6E-5D7C-4968-9C72-B7DFB49D0F71}">
      <dgm:prSet custT="1"/>
      <dgm:spPr/>
      <dgm:t>
        <a:bodyPr/>
        <a:lstStyle/>
        <a:p>
          <a:r>
            <a:rPr lang="id-ID" sz="1600" dirty="0" smtClean="0">
              <a:latin typeface="Calibri" pitchFamily="34" charset="0"/>
              <a:cs typeface="Calibri" pitchFamily="34" charset="0"/>
            </a:rPr>
            <a:t>E</a:t>
          </a:r>
          <a:r>
            <a:rPr lang="en-US" sz="1600" dirty="0" err="1" smtClean="0">
              <a:latin typeface="Calibri" pitchFamily="34" charset="0"/>
              <a:cs typeface="Calibri" pitchFamily="34" charset="0"/>
            </a:rPr>
            <a:t>rror</a:t>
          </a:r>
          <a:r>
            <a:rPr lang="en-US" sz="1600" dirty="0" smtClean="0">
              <a:latin typeface="Calibri" pitchFamily="34" charset="0"/>
              <a:cs typeface="Calibri" pitchFamily="34" charset="0"/>
            </a:rPr>
            <a:t> </a:t>
          </a:r>
          <a:r>
            <a:rPr lang="id-ID" sz="1600" dirty="0" smtClean="0">
              <a:latin typeface="Calibri" pitchFamily="34" charset="0"/>
              <a:cs typeface="Calibri" pitchFamily="34" charset="0"/>
            </a:rPr>
            <a:t>R</a:t>
          </a:r>
          <a:r>
            <a:rPr lang="en-US" sz="1600" dirty="0" err="1" smtClean="0">
              <a:latin typeface="Calibri" pitchFamily="34" charset="0"/>
              <a:cs typeface="Calibri" pitchFamily="34" charset="0"/>
            </a:rPr>
            <a:t>ecognition</a:t>
          </a:r>
          <a:endParaRPr lang="id-ID" sz="1600" dirty="0">
            <a:latin typeface="Calibri" pitchFamily="34" charset="0"/>
            <a:cs typeface="Calibri" pitchFamily="34" charset="0"/>
          </a:endParaRPr>
        </a:p>
      </dgm:t>
    </dgm:pt>
    <dgm:pt modelId="{ED8F8D0B-86BF-49A8-929F-49CCB0147D68}" type="parTrans" cxnId="{E2E147A9-8635-4776-B634-5DDA998E1CD1}">
      <dgm:prSet/>
      <dgm:spPr/>
      <dgm:t>
        <a:bodyPr/>
        <a:lstStyle/>
        <a:p>
          <a:endParaRPr lang="id-ID"/>
        </a:p>
      </dgm:t>
    </dgm:pt>
    <dgm:pt modelId="{401DC128-FE6B-42C6-BF2F-91F9024D10BE}" type="sibTrans" cxnId="{E2E147A9-8635-4776-B634-5DDA998E1CD1}">
      <dgm:prSet/>
      <dgm:spPr/>
      <dgm:t>
        <a:bodyPr/>
        <a:lstStyle/>
        <a:p>
          <a:endParaRPr lang="id-ID"/>
        </a:p>
      </dgm:t>
    </dgm:pt>
    <dgm:pt modelId="{FB1E6EB0-1637-44FB-9ACF-46D9BDA19A78}">
      <dgm:prSet custT="1"/>
      <dgm:spPr/>
      <dgm:t>
        <a:bodyPr/>
        <a:lstStyle/>
        <a:p>
          <a:r>
            <a:rPr lang="id-ID" sz="1600" dirty="0" smtClean="0">
              <a:latin typeface="Calibri" pitchFamily="34" charset="0"/>
              <a:cs typeface="Calibri" pitchFamily="34" charset="0"/>
            </a:rPr>
            <a:t>S</a:t>
          </a:r>
          <a:r>
            <a:rPr lang="en-US" sz="1600" dirty="0" smtClean="0">
              <a:latin typeface="Calibri" pitchFamily="34" charset="0"/>
              <a:cs typeface="Calibri" pitchFamily="34" charset="0"/>
            </a:rPr>
            <a:t>elf-</a:t>
          </a:r>
          <a:r>
            <a:rPr lang="id-ID" sz="1600" dirty="0" smtClean="0">
              <a:latin typeface="Calibri" pitchFamily="34" charset="0"/>
              <a:cs typeface="Calibri" pitchFamily="34" charset="0"/>
            </a:rPr>
            <a:t>C</a:t>
          </a:r>
          <a:r>
            <a:rPr lang="en-US" sz="1600" dirty="0" err="1" smtClean="0">
              <a:latin typeface="Calibri" pitchFamily="34" charset="0"/>
              <a:cs typeface="Calibri" pitchFamily="34" charset="0"/>
            </a:rPr>
            <a:t>ontained</a:t>
          </a:r>
          <a:endParaRPr lang="id-ID" sz="1600" dirty="0">
            <a:latin typeface="Calibri" pitchFamily="34" charset="0"/>
            <a:cs typeface="Calibri" pitchFamily="34" charset="0"/>
          </a:endParaRPr>
        </a:p>
      </dgm:t>
    </dgm:pt>
    <dgm:pt modelId="{1DD08EC5-00DA-460C-8780-0146505E26E7}" type="parTrans" cxnId="{0BF698AA-38D8-4486-861D-AB533F750D9A}">
      <dgm:prSet/>
      <dgm:spPr/>
      <dgm:t>
        <a:bodyPr/>
        <a:lstStyle/>
        <a:p>
          <a:endParaRPr lang="id-ID"/>
        </a:p>
      </dgm:t>
    </dgm:pt>
    <dgm:pt modelId="{7111AE0A-9D8A-4350-8C64-9AED4AD1B5C3}" type="sibTrans" cxnId="{0BF698AA-38D8-4486-861D-AB533F750D9A}">
      <dgm:prSet/>
      <dgm:spPr/>
      <dgm:t>
        <a:bodyPr/>
        <a:lstStyle/>
        <a:p>
          <a:endParaRPr lang="id-ID"/>
        </a:p>
      </dgm:t>
    </dgm:pt>
    <dgm:pt modelId="{A036DE00-7301-4D6A-9042-90A47BF2E51B}">
      <dgm:prSet phldrT="[Text]" custT="1"/>
      <dgm:spPr/>
      <dgm:t>
        <a:bodyPr/>
        <a:lstStyle/>
        <a:p>
          <a:r>
            <a:rPr lang="en-US" sz="1600" dirty="0" smtClean="0">
              <a:latin typeface="Calibri" pitchFamily="34" charset="0"/>
              <a:cs typeface="Calibri" pitchFamily="34" charset="0"/>
            </a:rPr>
            <a:t>Performance</a:t>
          </a:r>
          <a:endParaRPr lang="id-ID" sz="1600" dirty="0">
            <a:latin typeface="Calibri" pitchFamily="34" charset="0"/>
            <a:cs typeface="Calibri" pitchFamily="34" charset="0"/>
          </a:endParaRPr>
        </a:p>
      </dgm:t>
    </dgm:pt>
    <dgm:pt modelId="{85636973-8F83-4A5E-BD23-C90CF2696EA9}" type="parTrans" cxnId="{7738A707-9520-4F55-970F-ACBD500A328D}">
      <dgm:prSet/>
      <dgm:spPr/>
      <dgm:t>
        <a:bodyPr/>
        <a:lstStyle/>
        <a:p>
          <a:endParaRPr lang="id-ID"/>
        </a:p>
      </dgm:t>
    </dgm:pt>
    <dgm:pt modelId="{C636B057-7A7D-4955-B2FF-9819B53FAF23}" type="sibTrans" cxnId="{7738A707-9520-4F55-970F-ACBD500A328D}">
      <dgm:prSet/>
      <dgm:spPr/>
      <dgm:t>
        <a:bodyPr/>
        <a:lstStyle/>
        <a:p>
          <a:endParaRPr lang="id-ID"/>
        </a:p>
      </dgm:t>
    </dgm:pt>
    <dgm:pt modelId="{07D376B8-6BDD-40E9-B5B0-725EDF048786}" type="pres">
      <dgm:prSet presAssocID="{C69612B1-5402-45F6-A4D5-89215F3FFF6B}" presName="theList" presStyleCnt="0">
        <dgm:presLayoutVars>
          <dgm:dir/>
          <dgm:animLvl val="lvl"/>
          <dgm:resizeHandles val="exact"/>
        </dgm:presLayoutVars>
      </dgm:prSet>
      <dgm:spPr/>
      <dgm:t>
        <a:bodyPr/>
        <a:lstStyle/>
        <a:p>
          <a:endParaRPr lang="id-ID"/>
        </a:p>
      </dgm:t>
    </dgm:pt>
    <dgm:pt modelId="{2C1F567E-EC5D-4DC1-9BA4-987A53160FAB}" type="pres">
      <dgm:prSet presAssocID="{5DA9A128-ED36-436C-8970-B1DDD2D576EB}" presName="compNode" presStyleCnt="0"/>
      <dgm:spPr/>
      <dgm:t>
        <a:bodyPr/>
        <a:lstStyle/>
        <a:p>
          <a:endParaRPr lang="id-ID"/>
        </a:p>
      </dgm:t>
    </dgm:pt>
    <dgm:pt modelId="{3824CEAC-162A-48DE-A4FD-57F9B8134C5E}" type="pres">
      <dgm:prSet presAssocID="{5DA9A128-ED36-436C-8970-B1DDD2D576EB}" presName="aNode" presStyleLbl="bgShp" presStyleIdx="0" presStyleCnt="3"/>
      <dgm:spPr/>
      <dgm:t>
        <a:bodyPr/>
        <a:lstStyle/>
        <a:p>
          <a:endParaRPr lang="id-ID"/>
        </a:p>
      </dgm:t>
    </dgm:pt>
    <dgm:pt modelId="{B26E14A0-5E4E-4160-9F3E-D4A587E9F70B}" type="pres">
      <dgm:prSet presAssocID="{5DA9A128-ED36-436C-8970-B1DDD2D576EB}" presName="textNode" presStyleLbl="bgShp" presStyleIdx="0" presStyleCnt="3"/>
      <dgm:spPr/>
      <dgm:t>
        <a:bodyPr/>
        <a:lstStyle/>
        <a:p>
          <a:endParaRPr lang="id-ID"/>
        </a:p>
      </dgm:t>
    </dgm:pt>
    <dgm:pt modelId="{68601988-CA5B-4608-B517-95F214168BEC}" type="pres">
      <dgm:prSet presAssocID="{5DA9A128-ED36-436C-8970-B1DDD2D576EB}" presName="compChildNode" presStyleCnt="0"/>
      <dgm:spPr/>
      <dgm:t>
        <a:bodyPr/>
        <a:lstStyle/>
        <a:p>
          <a:endParaRPr lang="id-ID"/>
        </a:p>
      </dgm:t>
    </dgm:pt>
    <dgm:pt modelId="{5C853EB1-5154-4802-A047-9B1FDD0F5999}" type="pres">
      <dgm:prSet presAssocID="{5DA9A128-ED36-436C-8970-B1DDD2D576EB}" presName="theInnerList" presStyleCnt="0"/>
      <dgm:spPr/>
      <dgm:t>
        <a:bodyPr/>
        <a:lstStyle/>
        <a:p>
          <a:endParaRPr lang="id-ID"/>
        </a:p>
      </dgm:t>
    </dgm:pt>
    <dgm:pt modelId="{AE6B0DF9-B2C5-4731-86E2-D6B0D2ECF49D}" type="pres">
      <dgm:prSet presAssocID="{E89A5F58-3B5A-44F8-A3EE-D0D4D56FDC66}" presName="childNode" presStyleLbl="node1" presStyleIdx="0" presStyleCnt="10">
        <dgm:presLayoutVars>
          <dgm:bulletEnabled val="1"/>
        </dgm:presLayoutVars>
      </dgm:prSet>
      <dgm:spPr/>
      <dgm:t>
        <a:bodyPr/>
        <a:lstStyle/>
        <a:p>
          <a:endParaRPr lang="id-ID"/>
        </a:p>
      </dgm:t>
    </dgm:pt>
    <dgm:pt modelId="{6341080A-8E4C-4E60-A3E4-0AD0020B4A48}" type="pres">
      <dgm:prSet presAssocID="{E89A5F58-3B5A-44F8-A3EE-D0D4D56FDC66}" presName="aSpace2" presStyleCnt="0"/>
      <dgm:spPr/>
      <dgm:t>
        <a:bodyPr/>
        <a:lstStyle/>
        <a:p>
          <a:endParaRPr lang="id-ID"/>
        </a:p>
      </dgm:t>
    </dgm:pt>
    <dgm:pt modelId="{1DAF7D4F-DDF6-4F86-AD70-73F0414DBA44}" type="pres">
      <dgm:prSet presAssocID="{F0FAF48C-2AD8-4535-97D8-31839FC0F36C}" presName="childNode" presStyleLbl="node1" presStyleIdx="1" presStyleCnt="10">
        <dgm:presLayoutVars>
          <dgm:bulletEnabled val="1"/>
        </dgm:presLayoutVars>
      </dgm:prSet>
      <dgm:spPr/>
      <dgm:t>
        <a:bodyPr/>
        <a:lstStyle/>
        <a:p>
          <a:endParaRPr lang="id-ID"/>
        </a:p>
      </dgm:t>
    </dgm:pt>
    <dgm:pt modelId="{4D0F4D79-CC39-48BF-9873-DBCE3536D895}" type="pres">
      <dgm:prSet presAssocID="{F0FAF48C-2AD8-4535-97D8-31839FC0F36C}" presName="aSpace2" presStyleCnt="0"/>
      <dgm:spPr/>
      <dgm:t>
        <a:bodyPr/>
        <a:lstStyle/>
        <a:p>
          <a:endParaRPr lang="id-ID"/>
        </a:p>
      </dgm:t>
    </dgm:pt>
    <dgm:pt modelId="{58894903-F589-45B4-A627-E305685C031E}" type="pres">
      <dgm:prSet presAssocID="{33C3DEC1-0852-4902-A741-0E0CACFAE21A}" presName="childNode" presStyleLbl="node1" presStyleIdx="2" presStyleCnt="10">
        <dgm:presLayoutVars>
          <dgm:bulletEnabled val="1"/>
        </dgm:presLayoutVars>
      </dgm:prSet>
      <dgm:spPr/>
      <dgm:t>
        <a:bodyPr/>
        <a:lstStyle/>
        <a:p>
          <a:endParaRPr lang="id-ID"/>
        </a:p>
      </dgm:t>
    </dgm:pt>
    <dgm:pt modelId="{32E68DD7-0031-4FE9-AF86-F31D95892349}" type="pres">
      <dgm:prSet presAssocID="{5DA9A128-ED36-436C-8970-B1DDD2D576EB}" presName="aSpace" presStyleCnt="0"/>
      <dgm:spPr/>
      <dgm:t>
        <a:bodyPr/>
        <a:lstStyle/>
        <a:p>
          <a:endParaRPr lang="id-ID"/>
        </a:p>
      </dgm:t>
    </dgm:pt>
    <dgm:pt modelId="{6F7D8601-BDB2-49C3-8152-FD9F720A71AD}" type="pres">
      <dgm:prSet presAssocID="{6806EBA5-4394-40F6-8877-2ED6BA739AC4}" presName="compNode" presStyleCnt="0"/>
      <dgm:spPr/>
      <dgm:t>
        <a:bodyPr/>
        <a:lstStyle/>
        <a:p>
          <a:endParaRPr lang="id-ID"/>
        </a:p>
      </dgm:t>
    </dgm:pt>
    <dgm:pt modelId="{E7963B76-710C-460D-9F98-E6BAC5B36A95}" type="pres">
      <dgm:prSet presAssocID="{6806EBA5-4394-40F6-8877-2ED6BA739AC4}" presName="aNode" presStyleLbl="bgShp" presStyleIdx="1" presStyleCnt="3"/>
      <dgm:spPr/>
      <dgm:t>
        <a:bodyPr/>
        <a:lstStyle/>
        <a:p>
          <a:endParaRPr lang="id-ID"/>
        </a:p>
      </dgm:t>
    </dgm:pt>
    <dgm:pt modelId="{767A86C3-EFA2-4B0B-8F5B-D72EB156F5C8}" type="pres">
      <dgm:prSet presAssocID="{6806EBA5-4394-40F6-8877-2ED6BA739AC4}" presName="textNode" presStyleLbl="bgShp" presStyleIdx="1" presStyleCnt="3"/>
      <dgm:spPr/>
      <dgm:t>
        <a:bodyPr/>
        <a:lstStyle/>
        <a:p>
          <a:endParaRPr lang="id-ID"/>
        </a:p>
      </dgm:t>
    </dgm:pt>
    <dgm:pt modelId="{26F97C4F-CBA5-4E4D-8D19-DD67D39E6376}" type="pres">
      <dgm:prSet presAssocID="{6806EBA5-4394-40F6-8877-2ED6BA739AC4}" presName="compChildNode" presStyleCnt="0"/>
      <dgm:spPr/>
      <dgm:t>
        <a:bodyPr/>
        <a:lstStyle/>
        <a:p>
          <a:endParaRPr lang="id-ID"/>
        </a:p>
      </dgm:t>
    </dgm:pt>
    <dgm:pt modelId="{421A3D30-7C9D-4101-8B22-C30DC139C046}" type="pres">
      <dgm:prSet presAssocID="{6806EBA5-4394-40F6-8877-2ED6BA739AC4}" presName="theInnerList" presStyleCnt="0"/>
      <dgm:spPr/>
      <dgm:t>
        <a:bodyPr/>
        <a:lstStyle/>
        <a:p>
          <a:endParaRPr lang="id-ID"/>
        </a:p>
      </dgm:t>
    </dgm:pt>
    <dgm:pt modelId="{038408FC-4203-44E3-BCA6-626DE842CDD1}" type="pres">
      <dgm:prSet presAssocID="{2C98B426-2DBB-4F70-9E12-4BA71235A564}" presName="childNode" presStyleLbl="node1" presStyleIdx="3" presStyleCnt="10">
        <dgm:presLayoutVars>
          <dgm:bulletEnabled val="1"/>
        </dgm:presLayoutVars>
      </dgm:prSet>
      <dgm:spPr/>
      <dgm:t>
        <a:bodyPr/>
        <a:lstStyle/>
        <a:p>
          <a:endParaRPr lang="id-ID"/>
        </a:p>
      </dgm:t>
    </dgm:pt>
    <dgm:pt modelId="{E2FD7CBC-01CE-4066-A41E-4986582529D9}" type="pres">
      <dgm:prSet presAssocID="{2C98B426-2DBB-4F70-9E12-4BA71235A564}" presName="aSpace2" presStyleCnt="0"/>
      <dgm:spPr/>
      <dgm:t>
        <a:bodyPr/>
        <a:lstStyle/>
        <a:p>
          <a:endParaRPr lang="id-ID"/>
        </a:p>
      </dgm:t>
    </dgm:pt>
    <dgm:pt modelId="{3111E0BA-E5D5-4AF1-9E50-D41D4969A500}" type="pres">
      <dgm:prSet presAssocID="{A036DE00-7301-4D6A-9042-90A47BF2E51B}" presName="childNode" presStyleLbl="node1" presStyleIdx="4" presStyleCnt="10">
        <dgm:presLayoutVars>
          <dgm:bulletEnabled val="1"/>
        </dgm:presLayoutVars>
      </dgm:prSet>
      <dgm:spPr/>
      <dgm:t>
        <a:bodyPr/>
        <a:lstStyle/>
        <a:p>
          <a:endParaRPr lang="id-ID"/>
        </a:p>
      </dgm:t>
    </dgm:pt>
    <dgm:pt modelId="{9A0DA1EA-68A0-43EF-85BC-EE5280E4642D}" type="pres">
      <dgm:prSet presAssocID="{A036DE00-7301-4D6A-9042-90A47BF2E51B}" presName="aSpace2" presStyleCnt="0"/>
      <dgm:spPr/>
      <dgm:t>
        <a:bodyPr/>
        <a:lstStyle/>
        <a:p>
          <a:endParaRPr lang="id-ID"/>
        </a:p>
      </dgm:t>
    </dgm:pt>
    <dgm:pt modelId="{74CD02D0-AAFB-4CEB-A752-25F7FA97558A}" type="pres">
      <dgm:prSet presAssocID="{FAB75517-C45C-4800-9F21-928FCDF90254}" presName="childNode" presStyleLbl="node1" presStyleIdx="5" presStyleCnt="10">
        <dgm:presLayoutVars>
          <dgm:bulletEnabled val="1"/>
        </dgm:presLayoutVars>
      </dgm:prSet>
      <dgm:spPr/>
      <dgm:t>
        <a:bodyPr/>
        <a:lstStyle/>
        <a:p>
          <a:endParaRPr lang="id-ID"/>
        </a:p>
      </dgm:t>
    </dgm:pt>
    <dgm:pt modelId="{66EE6A78-9199-4EB1-9752-E2A6B5C24B57}" type="pres">
      <dgm:prSet presAssocID="{6806EBA5-4394-40F6-8877-2ED6BA739AC4}" presName="aSpace" presStyleCnt="0"/>
      <dgm:spPr/>
      <dgm:t>
        <a:bodyPr/>
        <a:lstStyle/>
        <a:p>
          <a:endParaRPr lang="id-ID"/>
        </a:p>
      </dgm:t>
    </dgm:pt>
    <dgm:pt modelId="{94FD0192-F9B7-478B-8AE6-67E3C53E30CB}" type="pres">
      <dgm:prSet presAssocID="{7DBB8481-9CC1-4851-877A-FA92EA3F8E8E}" presName="compNode" presStyleCnt="0"/>
      <dgm:spPr/>
      <dgm:t>
        <a:bodyPr/>
        <a:lstStyle/>
        <a:p>
          <a:endParaRPr lang="id-ID"/>
        </a:p>
      </dgm:t>
    </dgm:pt>
    <dgm:pt modelId="{C097445A-8445-45EF-A892-A274C3B11AE3}" type="pres">
      <dgm:prSet presAssocID="{7DBB8481-9CC1-4851-877A-FA92EA3F8E8E}" presName="aNode" presStyleLbl="bgShp" presStyleIdx="2" presStyleCnt="3"/>
      <dgm:spPr/>
      <dgm:t>
        <a:bodyPr/>
        <a:lstStyle/>
        <a:p>
          <a:endParaRPr lang="id-ID"/>
        </a:p>
      </dgm:t>
    </dgm:pt>
    <dgm:pt modelId="{4D23B34E-7B63-4DE4-AE13-E1F1EBA9DC84}" type="pres">
      <dgm:prSet presAssocID="{7DBB8481-9CC1-4851-877A-FA92EA3F8E8E}" presName="textNode" presStyleLbl="bgShp" presStyleIdx="2" presStyleCnt="3"/>
      <dgm:spPr/>
      <dgm:t>
        <a:bodyPr/>
        <a:lstStyle/>
        <a:p>
          <a:endParaRPr lang="id-ID"/>
        </a:p>
      </dgm:t>
    </dgm:pt>
    <dgm:pt modelId="{44417DCA-7FF2-48AB-B8AA-AF9ED6B3F4AE}" type="pres">
      <dgm:prSet presAssocID="{7DBB8481-9CC1-4851-877A-FA92EA3F8E8E}" presName="compChildNode" presStyleCnt="0"/>
      <dgm:spPr/>
      <dgm:t>
        <a:bodyPr/>
        <a:lstStyle/>
        <a:p>
          <a:endParaRPr lang="id-ID"/>
        </a:p>
      </dgm:t>
    </dgm:pt>
    <dgm:pt modelId="{0441F088-9A0E-421C-A7F6-DF8A0A69A455}" type="pres">
      <dgm:prSet presAssocID="{7DBB8481-9CC1-4851-877A-FA92EA3F8E8E}" presName="theInnerList" presStyleCnt="0"/>
      <dgm:spPr/>
      <dgm:t>
        <a:bodyPr/>
        <a:lstStyle/>
        <a:p>
          <a:endParaRPr lang="id-ID"/>
        </a:p>
      </dgm:t>
    </dgm:pt>
    <dgm:pt modelId="{584A1DCC-36C7-4D8B-AD10-834C37D733E4}" type="pres">
      <dgm:prSet presAssocID="{E8039592-AF6B-417F-85E0-2A1BF715A7C7}" presName="childNode" presStyleLbl="node1" presStyleIdx="6" presStyleCnt="10">
        <dgm:presLayoutVars>
          <dgm:bulletEnabled val="1"/>
        </dgm:presLayoutVars>
      </dgm:prSet>
      <dgm:spPr/>
      <dgm:t>
        <a:bodyPr/>
        <a:lstStyle/>
        <a:p>
          <a:endParaRPr lang="id-ID"/>
        </a:p>
      </dgm:t>
    </dgm:pt>
    <dgm:pt modelId="{AB8A3CA0-186F-4B50-ACE1-A2895E84E6FE}" type="pres">
      <dgm:prSet presAssocID="{E8039592-AF6B-417F-85E0-2A1BF715A7C7}" presName="aSpace2" presStyleCnt="0"/>
      <dgm:spPr/>
      <dgm:t>
        <a:bodyPr/>
        <a:lstStyle/>
        <a:p>
          <a:endParaRPr lang="id-ID"/>
        </a:p>
      </dgm:t>
    </dgm:pt>
    <dgm:pt modelId="{82556902-E983-4F42-BC2B-EECAFD88BA48}" type="pres">
      <dgm:prSet presAssocID="{6503534B-4B19-4732-AE25-6D3CB0B8C782}" presName="childNode" presStyleLbl="node1" presStyleIdx="7" presStyleCnt="10">
        <dgm:presLayoutVars>
          <dgm:bulletEnabled val="1"/>
        </dgm:presLayoutVars>
      </dgm:prSet>
      <dgm:spPr/>
      <dgm:t>
        <a:bodyPr/>
        <a:lstStyle/>
        <a:p>
          <a:endParaRPr lang="id-ID"/>
        </a:p>
      </dgm:t>
    </dgm:pt>
    <dgm:pt modelId="{EF0BFC1C-80F9-494E-A0DD-E92415F4F55C}" type="pres">
      <dgm:prSet presAssocID="{6503534B-4B19-4732-AE25-6D3CB0B8C782}" presName="aSpace2" presStyleCnt="0"/>
      <dgm:spPr/>
      <dgm:t>
        <a:bodyPr/>
        <a:lstStyle/>
        <a:p>
          <a:endParaRPr lang="id-ID"/>
        </a:p>
      </dgm:t>
    </dgm:pt>
    <dgm:pt modelId="{BB25A001-0B2D-49EC-AD9A-EADBC69E06C9}" type="pres">
      <dgm:prSet presAssocID="{94765C6E-5D7C-4968-9C72-B7DFB49D0F71}" presName="childNode" presStyleLbl="node1" presStyleIdx="8" presStyleCnt="10">
        <dgm:presLayoutVars>
          <dgm:bulletEnabled val="1"/>
        </dgm:presLayoutVars>
      </dgm:prSet>
      <dgm:spPr/>
      <dgm:t>
        <a:bodyPr/>
        <a:lstStyle/>
        <a:p>
          <a:endParaRPr lang="id-ID"/>
        </a:p>
      </dgm:t>
    </dgm:pt>
    <dgm:pt modelId="{FDB9CAF3-391F-4982-8A64-46AB3E3AD6B9}" type="pres">
      <dgm:prSet presAssocID="{94765C6E-5D7C-4968-9C72-B7DFB49D0F71}" presName="aSpace2" presStyleCnt="0"/>
      <dgm:spPr/>
      <dgm:t>
        <a:bodyPr/>
        <a:lstStyle/>
        <a:p>
          <a:endParaRPr lang="id-ID"/>
        </a:p>
      </dgm:t>
    </dgm:pt>
    <dgm:pt modelId="{A3EA83A0-7B1C-46B1-B061-71CEB53D83A9}" type="pres">
      <dgm:prSet presAssocID="{FB1E6EB0-1637-44FB-9ACF-46D9BDA19A78}" presName="childNode" presStyleLbl="node1" presStyleIdx="9" presStyleCnt="10">
        <dgm:presLayoutVars>
          <dgm:bulletEnabled val="1"/>
        </dgm:presLayoutVars>
      </dgm:prSet>
      <dgm:spPr/>
      <dgm:t>
        <a:bodyPr/>
        <a:lstStyle/>
        <a:p>
          <a:endParaRPr lang="id-ID"/>
        </a:p>
      </dgm:t>
    </dgm:pt>
  </dgm:ptLst>
  <dgm:cxnLst>
    <dgm:cxn modelId="{1DAA75EA-A0BD-433E-B4B5-4C95AF436C20}" srcId="{6806EBA5-4394-40F6-8877-2ED6BA739AC4}" destId="{2C98B426-2DBB-4F70-9E12-4BA71235A564}" srcOrd="0" destOrd="0" parTransId="{809605D9-F1BF-4848-ADA7-5CC509954FC8}" sibTransId="{74B47202-1770-4445-89D9-F440699D8B04}"/>
    <dgm:cxn modelId="{55DF1683-75E5-4574-B368-F7613E41060E}" type="presOf" srcId="{FAB75517-C45C-4800-9F21-928FCDF90254}" destId="{74CD02D0-AAFB-4CEB-A752-25F7FA97558A}" srcOrd="0" destOrd="0" presId="urn:microsoft.com/office/officeart/2005/8/layout/lProcess2"/>
    <dgm:cxn modelId="{28A0757D-BED2-451E-BA51-07DEFBEB8343}" type="presOf" srcId="{7DBB8481-9CC1-4851-877A-FA92EA3F8E8E}" destId="{4D23B34E-7B63-4DE4-AE13-E1F1EBA9DC84}" srcOrd="1" destOrd="0" presId="urn:microsoft.com/office/officeart/2005/8/layout/lProcess2"/>
    <dgm:cxn modelId="{879AAB7F-13F1-48FA-BA66-A90111016FB6}" type="presOf" srcId="{A036DE00-7301-4D6A-9042-90A47BF2E51B}" destId="{3111E0BA-E5D5-4AF1-9E50-D41D4969A500}" srcOrd="0" destOrd="0" presId="urn:microsoft.com/office/officeart/2005/8/layout/lProcess2"/>
    <dgm:cxn modelId="{C629BD9F-96C4-4948-8A14-73FCA856C338}" type="presOf" srcId="{6806EBA5-4394-40F6-8877-2ED6BA739AC4}" destId="{767A86C3-EFA2-4B0B-8F5B-D72EB156F5C8}" srcOrd="1" destOrd="0" presId="urn:microsoft.com/office/officeart/2005/8/layout/lProcess2"/>
    <dgm:cxn modelId="{E1B92437-F7C4-4A54-8ED3-9B5675CD3520}" srcId="{6806EBA5-4394-40F6-8877-2ED6BA739AC4}" destId="{FAB75517-C45C-4800-9F21-928FCDF90254}" srcOrd="2" destOrd="0" parTransId="{430F53EB-8FAC-4EC4-A584-81D99BBC11B3}" sibTransId="{4FF39FAD-0A5D-453D-A51D-07F900DB2BDE}"/>
    <dgm:cxn modelId="{71214C71-EC15-4E59-ACA3-B9F540BFBB4F}" type="presOf" srcId="{6503534B-4B19-4732-AE25-6D3CB0B8C782}" destId="{82556902-E983-4F42-BC2B-EECAFD88BA48}" srcOrd="0" destOrd="0" presId="urn:microsoft.com/office/officeart/2005/8/layout/lProcess2"/>
    <dgm:cxn modelId="{F8C0D52E-D9A4-4EE6-8F82-F9FBB5454F73}" type="presOf" srcId="{5DA9A128-ED36-436C-8970-B1DDD2D576EB}" destId="{3824CEAC-162A-48DE-A4FD-57F9B8134C5E}" srcOrd="0" destOrd="0" presId="urn:microsoft.com/office/officeart/2005/8/layout/lProcess2"/>
    <dgm:cxn modelId="{74634D88-7098-40AE-89B4-6AA9C009A88B}" type="presOf" srcId="{E89A5F58-3B5A-44F8-A3EE-D0D4D56FDC66}" destId="{AE6B0DF9-B2C5-4731-86E2-D6B0D2ECF49D}" srcOrd="0" destOrd="0" presId="urn:microsoft.com/office/officeart/2005/8/layout/lProcess2"/>
    <dgm:cxn modelId="{A7221309-3DA3-4531-884A-4C845071C9B9}" type="presOf" srcId="{C69612B1-5402-45F6-A4D5-89215F3FFF6B}" destId="{07D376B8-6BDD-40E9-B5B0-725EDF048786}" srcOrd="0" destOrd="0" presId="urn:microsoft.com/office/officeart/2005/8/layout/lProcess2"/>
    <dgm:cxn modelId="{E2E147A9-8635-4776-B634-5DDA998E1CD1}" srcId="{7DBB8481-9CC1-4851-877A-FA92EA3F8E8E}" destId="{94765C6E-5D7C-4968-9C72-B7DFB49D0F71}" srcOrd="2" destOrd="0" parTransId="{ED8F8D0B-86BF-49A8-929F-49CCB0147D68}" sibTransId="{401DC128-FE6B-42C6-BF2F-91F9024D10BE}"/>
    <dgm:cxn modelId="{B00B96AF-BCF2-4E16-8993-184827016E2D}" type="presOf" srcId="{E8039592-AF6B-417F-85E0-2A1BF715A7C7}" destId="{584A1DCC-36C7-4D8B-AD10-834C37D733E4}" srcOrd="0" destOrd="0" presId="urn:microsoft.com/office/officeart/2005/8/layout/lProcess2"/>
    <dgm:cxn modelId="{242F323E-A673-4CBD-8A32-A229CE90BE1D}" srcId="{C69612B1-5402-45F6-A4D5-89215F3FFF6B}" destId="{6806EBA5-4394-40F6-8877-2ED6BA739AC4}" srcOrd="1" destOrd="0" parTransId="{0B7DE090-A18B-421E-818D-FF874E6131C8}" sibTransId="{5293FAB0-F685-4C5F-A0CB-475FADB684A1}"/>
    <dgm:cxn modelId="{FCC22CCB-C30B-4401-8033-A953A1E8012E}" srcId="{C69612B1-5402-45F6-A4D5-89215F3FFF6B}" destId="{5DA9A128-ED36-436C-8970-B1DDD2D576EB}" srcOrd="0" destOrd="0" parTransId="{F47E1BDC-310D-4A6F-B77F-110B14A83475}" sibTransId="{85EDAC14-8D59-4996-A685-C39E6E91B71B}"/>
    <dgm:cxn modelId="{4D6B3974-7F8E-4633-AF84-70AEB10D9F59}" srcId="{C69612B1-5402-45F6-A4D5-89215F3FFF6B}" destId="{7DBB8481-9CC1-4851-877A-FA92EA3F8E8E}" srcOrd="2" destOrd="0" parTransId="{E7689D7F-FA1B-48F1-A4FD-4E09C883EC64}" sibTransId="{2EC0590C-FEA8-4172-9AC4-951D50F74C72}"/>
    <dgm:cxn modelId="{EF75E95B-DEE4-4D8D-AE4B-CF624E07E009}" type="presOf" srcId="{FB1E6EB0-1637-44FB-9ACF-46D9BDA19A78}" destId="{A3EA83A0-7B1C-46B1-B061-71CEB53D83A9}" srcOrd="0" destOrd="0" presId="urn:microsoft.com/office/officeart/2005/8/layout/lProcess2"/>
    <dgm:cxn modelId="{8E7A7AFF-7FBB-4009-80E3-0ACA22777E58}" srcId="{7DBB8481-9CC1-4851-877A-FA92EA3F8E8E}" destId="{E8039592-AF6B-417F-85E0-2A1BF715A7C7}" srcOrd="0" destOrd="0" parTransId="{217773DA-A0FC-497C-B228-BBD4E2B26372}" sibTransId="{0860CD61-03D9-4441-9637-AF4CAD173F8B}"/>
    <dgm:cxn modelId="{072B68DE-F1F2-4FC9-96CC-D40D161750FB}" srcId="{7DBB8481-9CC1-4851-877A-FA92EA3F8E8E}" destId="{6503534B-4B19-4732-AE25-6D3CB0B8C782}" srcOrd="1" destOrd="0" parTransId="{3F0A9117-ABC0-4256-B5A7-BE698C6666F5}" sibTransId="{567B2C32-95FA-4ADF-9D5D-694047AD5192}"/>
    <dgm:cxn modelId="{985C9E8A-3AC7-4A73-973B-DA72454BA69F}" type="presOf" srcId="{33C3DEC1-0852-4902-A741-0E0CACFAE21A}" destId="{58894903-F589-45B4-A627-E305685C031E}" srcOrd="0" destOrd="0" presId="urn:microsoft.com/office/officeart/2005/8/layout/lProcess2"/>
    <dgm:cxn modelId="{3D46AA8E-C253-4717-91B5-5DAAD50ADD90}" type="presOf" srcId="{2C98B426-2DBB-4F70-9E12-4BA71235A564}" destId="{038408FC-4203-44E3-BCA6-626DE842CDD1}" srcOrd="0" destOrd="0" presId="urn:microsoft.com/office/officeart/2005/8/layout/lProcess2"/>
    <dgm:cxn modelId="{2B2B0D8C-3DAD-4B02-8F96-BF51CB886DDD}" type="presOf" srcId="{F0FAF48C-2AD8-4535-97D8-31839FC0F36C}" destId="{1DAF7D4F-DDF6-4F86-AD70-73F0414DBA44}" srcOrd="0" destOrd="0" presId="urn:microsoft.com/office/officeart/2005/8/layout/lProcess2"/>
    <dgm:cxn modelId="{818A49A8-13DC-4D40-816B-3F9E7D999425}" srcId="{5DA9A128-ED36-436C-8970-B1DDD2D576EB}" destId="{E89A5F58-3B5A-44F8-A3EE-D0D4D56FDC66}" srcOrd="0" destOrd="0" parTransId="{E272EC19-FF37-4CFE-BEEE-3B1C7545C52D}" sibTransId="{21DF7937-16A3-4587-B6E2-53455F82BE4C}"/>
    <dgm:cxn modelId="{1FE5492B-E211-484C-BEFA-BADBAA405151}" type="presOf" srcId="{6806EBA5-4394-40F6-8877-2ED6BA739AC4}" destId="{E7963B76-710C-460D-9F98-E6BAC5B36A95}" srcOrd="0" destOrd="0" presId="urn:microsoft.com/office/officeart/2005/8/layout/lProcess2"/>
    <dgm:cxn modelId="{7738A707-9520-4F55-970F-ACBD500A328D}" srcId="{6806EBA5-4394-40F6-8877-2ED6BA739AC4}" destId="{A036DE00-7301-4D6A-9042-90A47BF2E51B}" srcOrd="1" destOrd="0" parTransId="{85636973-8F83-4A5E-BD23-C90CF2696EA9}" sibTransId="{C636B057-7A7D-4955-B2FF-9819B53FAF23}"/>
    <dgm:cxn modelId="{C1FE34D0-E076-4D99-BF52-AB2BF4FC2A86}" type="presOf" srcId="{5DA9A128-ED36-436C-8970-B1DDD2D576EB}" destId="{B26E14A0-5E4E-4160-9F3E-D4A587E9F70B}" srcOrd="1" destOrd="0" presId="urn:microsoft.com/office/officeart/2005/8/layout/lProcess2"/>
    <dgm:cxn modelId="{0BF698AA-38D8-4486-861D-AB533F750D9A}" srcId="{7DBB8481-9CC1-4851-877A-FA92EA3F8E8E}" destId="{FB1E6EB0-1637-44FB-9ACF-46D9BDA19A78}" srcOrd="3" destOrd="0" parTransId="{1DD08EC5-00DA-460C-8780-0146505E26E7}" sibTransId="{7111AE0A-9D8A-4350-8C64-9AED4AD1B5C3}"/>
    <dgm:cxn modelId="{8012D94E-90C3-459F-8A9B-3ADEADAF0CEA}" srcId="{5DA9A128-ED36-436C-8970-B1DDD2D576EB}" destId="{F0FAF48C-2AD8-4535-97D8-31839FC0F36C}" srcOrd="1" destOrd="0" parTransId="{72BD105B-962D-4000-8659-9B93AF70DF6F}" sibTransId="{A09A3347-7756-42D1-A8E0-C2EA3230EFA5}"/>
    <dgm:cxn modelId="{D44E9862-A998-459D-95BB-8026442EE642}" type="presOf" srcId="{7DBB8481-9CC1-4851-877A-FA92EA3F8E8E}" destId="{C097445A-8445-45EF-A892-A274C3B11AE3}" srcOrd="0" destOrd="0" presId="urn:microsoft.com/office/officeart/2005/8/layout/lProcess2"/>
    <dgm:cxn modelId="{FB6C697B-5A35-4713-9D8A-2A52115E2D75}" srcId="{5DA9A128-ED36-436C-8970-B1DDD2D576EB}" destId="{33C3DEC1-0852-4902-A741-0E0CACFAE21A}" srcOrd="2" destOrd="0" parTransId="{276B1CD2-840B-49B1-B218-0452F3B8E415}" sibTransId="{CE9645E7-E4CF-421F-A681-E79661ABC101}"/>
    <dgm:cxn modelId="{5D0A5A04-E917-4F67-98CD-2E457C72E6FE}" type="presOf" srcId="{94765C6E-5D7C-4968-9C72-B7DFB49D0F71}" destId="{BB25A001-0B2D-49EC-AD9A-EADBC69E06C9}" srcOrd="0" destOrd="0" presId="urn:microsoft.com/office/officeart/2005/8/layout/lProcess2"/>
    <dgm:cxn modelId="{42C9B3ED-33FC-4152-B514-609FCB308B45}" type="presParOf" srcId="{07D376B8-6BDD-40E9-B5B0-725EDF048786}" destId="{2C1F567E-EC5D-4DC1-9BA4-987A53160FAB}" srcOrd="0" destOrd="0" presId="urn:microsoft.com/office/officeart/2005/8/layout/lProcess2"/>
    <dgm:cxn modelId="{E333E782-71DD-4A49-A039-CAFC59E21BE9}" type="presParOf" srcId="{2C1F567E-EC5D-4DC1-9BA4-987A53160FAB}" destId="{3824CEAC-162A-48DE-A4FD-57F9B8134C5E}" srcOrd="0" destOrd="0" presId="urn:microsoft.com/office/officeart/2005/8/layout/lProcess2"/>
    <dgm:cxn modelId="{BEB97262-6F51-4109-B97E-4151939ACCE1}" type="presParOf" srcId="{2C1F567E-EC5D-4DC1-9BA4-987A53160FAB}" destId="{B26E14A0-5E4E-4160-9F3E-D4A587E9F70B}" srcOrd="1" destOrd="0" presId="urn:microsoft.com/office/officeart/2005/8/layout/lProcess2"/>
    <dgm:cxn modelId="{53B5464E-B51F-4592-A04D-B25741427718}" type="presParOf" srcId="{2C1F567E-EC5D-4DC1-9BA4-987A53160FAB}" destId="{68601988-CA5B-4608-B517-95F214168BEC}" srcOrd="2" destOrd="0" presId="urn:microsoft.com/office/officeart/2005/8/layout/lProcess2"/>
    <dgm:cxn modelId="{21FB429F-EBAC-4077-B17B-8D55C2F1BBAE}" type="presParOf" srcId="{68601988-CA5B-4608-B517-95F214168BEC}" destId="{5C853EB1-5154-4802-A047-9B1FDD0F5999}" srcOrd="0" destOrd="0" presId="urn:microsoft.com/office/officeart/2005/8/layout/lProcess2"/>
    <dgm:cxn modelId="{6B9D5925-D4E9-421B-B11E-EFAFAE25338A}" type="presParOf" srcId="{5C853EB1-5154-4802-A047-9B1FDD0F5999}" destId="{AE6B0DF9-B2C5-4731-86E2-D6B0D2ECF49D}" srcOrd="0" destOrd="0" presId="urn:microsoft.com/office/officeart/2005/8/layout/lProcess2"/>
    <dgm:cxn modelId="{F3AEF19C-1C7D-41AE-A402-5193940A6EA1}" type="presParOf" srcId="{5C853EB1-5154-4802-A047-9B1FDD0F5999}" destId="{6341080A-8E4C-4E60-A3E4-0AD0020B4A48}" srcOrd="1" destOrd="0" presId="urn:microsoft.com/office/officeart/2005/8/layout/lProcess2"/>
    <dgm:cxn modelId="{54BBB64A-9BDC-4AF4-8FD5-6C5C9E5279E5}" type="presParOf" srcId="{5C853EB1-5154-4802-A047-9B1FDD0F5999}" destId="{1DAF7D4F-DDF6-4F86-AD70-73F0414DBA44}" srcOrd="2" destOrd="0" presId="urn:microsoft.com/office/officeart/2005/8/layout/lProcess2"/>
    <dgm:cxn modelId="{28A58014-3E60-459C-991E-17D95ACC9E03}" type="presParOf" srcId="{5C853EB1-5154-4802-A047-9B1FDD0F5999}" destId="{4D0F4D79-CC39-48BF-9873-DBCE3536D895}" srcOrd="3" destOrd="0" presId="urn:microsoft.com/office/officeart/2005/8/layout/lProcess2"/>
    <dgm:cxn modelId="{3F93C1F7-0436-4D28-B2B5-376A4A919A11}" type="presParOf" srcId="{5C853EB1-5154-4802-A047-9B1FDD0F5999}" destId="{58894903-F589-45B4-A627-E305685C031E}" srcOrd="4" destOrd="0" presId="urn:microsoft.com/office/officeart/2005/8/layout/lProcess2"/>
    <dgm:cxn modelId="{03F8C50F-5FB2-40BA-90C0-CDC71D87277A}" type="presParOf" srcId="{07D376B8-6BDD-40E9-B5B0-725EDF048786}" destId="{32E68DD7-0031-4FE9-AF86-F31D95892349}" srcOrd="1" destOrd="0" presId="urn:microsoft.com/office/officeart/2005/8/layout/lProcess2"/>
    <dgm:cxn modelId="{A5496596-B94E-430C-BA78-7001AA855B7E}" type="presParOf" srcId="{07D376B8-6BDD-40E9-B5B0-725EDF048786}" destId="{6F7D8601-BDB2-49C3-8152-FD9F720A71AD}" srcOrd="2" destOrd="0" presId="urn:microsoft.com/office/officeart/2005/8/layout/lProcess2"/>
    <dgm:cxn modelId="{17DCB8AE-9506-4D98-AB16-8C9B92C82850}" type="presParOf" srcId="{6F7D8601-BDB2-49C3-8152-FD9F720A71AD}" destId="{E7963B76-710C-460D-9F98-E6BAC5B36A95}" srcOrd="0" destOrd="0" presId="urn:microsoft.com/office/officeart/2005/8/layout/lProcess2"/>
    <dgm:cxn modelId="{D807429B-E81D-48B6-9EB4-90F73092026E}" type="presParOf" srcId="{6F7D8601-BDB2-49C3-8152-FD9F720A71AD}" destId="{767A86C3-EFA2-4B0B-8F5B-D72EB156F5C8}" srcOrd="1" destOrd="0" presId="urn:microsoft.com/office/officeart/2005/8/layout/lProcess2"/>
    <dgm:cxn modelId="{354524F9-1A4A-4EE0-BF4F-B2AB5B10405C}" type="presParOf" srcId="{6F7D8601-BDB2-49C3-8152-FD9F720A71AD}" destId="{26F97C4F-CBA5-4E4D-8D19-DD67D39E6376}" srcOrd="2" destOrd="0" presId="urn:microsoft.com/office/officeart/2005/8/layout/lProcess2"/>
    <dgm:cxn modelId="{E5344909-FCAE-48E9-A3EF-B4233DFC4F88}" type="presParOf" srcId="{26F97C4F-CBA5-4E4D-8D19-DD67D39E6376}" destId="{421A3D30-7C9D-4101-8B22-C30DC139C046}" srcOrd="0" destOrd="0" presId="urn:microsoft.com/office/officeart/2005/8/layout/lProcess2"/>
    <dgm:cxn modelId="{16D8341C-6C16-46B7-9D3F-AE8D5AFCB488}" type="presParOf" srcId="{421A3D30-7C9D-4101-8B22-C30DC139C046}" destId="{038408FC-4203-44E3-BCA6-626DE842CDD1}" srcOrd="0" destOrd="0" presId="urn:microsoft.com/office/officeart/2005/8/layout/lProcess2"/>
    <dgm:cxn modelId="{E962F9B9-1429-4931-B547-6D27A0BAC052}" type="presParOf" srcId="{421A3D30-7C9D-4101-8B22-C30DC139C046}" destId="{E2FD7CBC-01CE-4066-A41E-4986582529D9}" srcOrd="1" destOrd="0" presId="urn:microsoft.com/office/officeart/2005/8/layout/lProcess2"/>
    <dgm:cxn modelId="{D4B7F789-AE76-4607-9F1D-AF658ED47488}" type="presParOf" srcId="{421A3D30-7C9D-4101-8B22-C30DC139C046}" destId="{3111E0BA-E5D5-4AF1-9E50-D41D4969A500}" srcOrd="2" destOrd="0" presId="urn:microsoft.com/office/officeart/2005/8/layout/lProcess2"/>
    <dgm:cxn modelId="{F7737CA2-0F7D-4531-B8D5-17D54919C02D}" type="presParOf" srcId="{421A3D30-7C9D-4101-8B22-C30DC139C046}" destId="{9A0DA1EA-68A0-43EF-85BC-EE5280E4642D}" srcOrd="3" destOrd="0" presId="urn:microsoft.com/office/officeart/2005/8/layout/lProcess2"/>
    <dgm:cxn modelId="{9E92A11B-B9B3-49D2-8FEC-FF85B36FA32D}" type="presParOf" srcId="{421A3D30-7C9D-4101-8B22-C30DC139C046}" destId="{74CD02D0-AAFB-4CEB-A752-25F7FA97558A}" srcOrd="4" destOrd="0" presId="urn:microsoft.com/office/officeart/2005/8/layout/lProcess2"/>
    <dgm:cxn modelId="{234BF331-A3EC-403A-8EC8-42144C249000}" type="presParOf" srcId="{07D376B8-6BDD-40E9-B5B0-725EDF048786}" destId="{66EE6A78-9199-4EB1-9752-E2A6B5C24B57}" srcOrd="3" destOrd="0" presId="urn:microsoft.com/office/officeart/2005/8/layout/lProcess2"/>
    <dgm:cxn modelId="{345B4450-1205-4DF3-BBEF-70112FFB6FF4}" type="presParOf" srcId="{07D376B8-6BDD-40E9-B5B0-725EDF048786}" destId="{94FD0192-F9B7-478B-8AE6-67E3C53E30CB}" srcOrd="4" destOrd="0" presId="urn:microsoft.com/office/officeart/2005/8/layout/lProcess2"/>
    <dgm:cxn modelId="{65350F0F-663D-4F19-93C9-F066F1E76784}" type="presParOf" srcId="{94FD0192-F9B7-478B-8AE6-67E3C53E30CB}" destId="{C097445A-8445-45EF-A892-A274C3B11AE3}" srcOrd="0" destOrd="0" presId="urn:microsoft.com/office/officeart/2005/8/layout/lProcess2"/>
    <dgm:cxn modelId="{E2E58FC4-C91B-466A-9061-94730763AA91}" type="presParOf" srcId="{94FD0192-F9B7-478B-8AE6-67E3C53E30CB}" destId="{4D23B34E-7B63-4DE4-AE13-E1F1EBA9DC84}" srcOrd="1" destOrd="0" presId="urn:microsoft.com/office/officeart/2005/8/layout/lProcess2"/>
    <dgm:cxn modelId="{7EDD071D-E82F-4756-9BF8-51B8E5E56FD3}" type="presParOf" srcId="{94FD0192-F9B7-478B-8AE6-67E3C53E30CB}" destId="{44417DCA-7FF2-48AB-B8AA-AF9ED6B3F4AE}" srcOrd="2" destOrd="0" presId="urn:microsoft.com/office/officeart/2005/8/layout/lProcess2"/>
    <dgm:cxn modelId="{F65C9A3A-E9A9-41FD-B01F-603A12551BA3}" type="presParOf" srcId="{44417DCA-7FF2-48AB-B8AA-AF9ED6B3F4AE}" destId="{0441F088-9A0E-421C-A7F6-DF8A0A69A455}" srcOrd="0" destOrd="0" presId="urn:microsoft.com/office/officeart/2005/8/layout/lProcess2"/>
    <dgm:cxn modelId="{D9CD7685-CD3A-40ED-883A-857533E94487}" type="presParOf" srcId="{0441F088-9A0E-421C-A7F6-DF8A0A69A455}" destId="{584A1DCC-36C7-4D8B-AD10-834C37D733E4}" srcOrd="0" destOrd="0" presId="urn:microsoft.com/office/officeart/2005/8/layout/lProcess2"/>
    <dgm:cxn modelId="{73B90EE0-3D45-45EE-AC21-E2718EF71AE0}" type="presParOf" srcId="{0441F088-9A0E-421C-A7F6-DF8A0A69A455}" destId="{AB8A3CA0-186F-4B50-ACE1-A2895E84E6FE}" srcOrd="1" destOrd="0" presId="urn:microsoft.com/office/officeart/2005/8/layout/lProcess2"/>
    <dgm:cxn modelId="{4F901279-FF6D-4B3B-B7E9-44B01AC24334}" type="presParOf" srcId="{0441F088-9A0E-421C-A7F6-DF8A0A69A455}" destId="{82556902-E983-4F42-BC2B-EECAFD88BA48}" srcOrd="2" destOrd="0" presId="urn:microsoft.com/office/officeart/2005/8/layout/lProcess2"/>
    <dgm:cxn modelId="{C34C35A8-27BE-4097-A9C3-3B51ADC0D88B}" type="presParOf" srcId="{0441F088-9A0E-421C-A7F6-DF8A0A69A455}" destId="{EF0BFC1C-80F9-494E-A0DD-E92415F4F55C}" srcOrd="3" destOrd="0" presId="urn:microsoft.com/office/officeart/2005/8/layout/lProcess2"/>
    <dgm:cxn modelId="{B39C8051-ABF1-4750-8D55-2AF0D148EBBC}" type="presParOf" srcId="{0441F088-9A0E-421C-A7F6-DF8A0A69A455}" destId="{BB25A001-0B2D-49EC-AD9A-EADBC69E06C9}" srcOrd="4" destOrd="0" presId="urn:microsoft.com/office/officeart/2005/8/layout/lProcess2"/>
    <dgm:cxn modelId="{0E5DCEF5-844E-424B-AF7F-115232A94ADD}" type="presParOf" srcId="{0441F088-9A0E-421C-A7F6-DF8A0A69A455}" destId="{FDB9CAF3-391F-4982-8A64-46AB3E3AD6B9}" srcOrd="5" destOrd="0" presId="urn:microsoft.com/office/officeart/2005/8/layout/lProcess2"/>
    <dgm:cxn modelId="{D87D7B0B-04F0-480C-94B3-8BD8AA824020}" type="presParOf" srcId="{0441F088-9A0E-421C-A7F6-DF8A0A69A455}" destId="{A3EA83A0-7B1C-46B1-B061-71CEB53D83A9}"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74C96ED-BAD3-46F3-95D2-440E38F15177}" type="doc">
      <dgm:prSet loTypeId="urn:microsoft.com/office/officeart/2008/layout/VerticalCurvedList" loCatId="list" qsTypeId="urn:microsoft.com/office/officeart/2005/8/quickstyle/simple3" qsCatId="simple" csTypeId="urn:microsoft.com/office/officeart/2005/8/colors/colorful1" csCatId="colorful" phldr="1"/>
      <dgm:spPr/>
      <dgm:t>
        <a:bodyPr/>
        <a:lstStyle/>
        <a:p>
          <a:endParaRPr lang="id-ID"/>
        </a:p>
      </dgm:t>
    </dgm:pt>
    <dgm:pt modelId="{E8A5C7EF-0A9E-42DE-A83C-3C9C831E03BE}">
      <dgm:prSet phldrT="[Text]" custT="1"/>
      <dgm:spPr/>
      <dgm:t>
        <a:bodyPr/>
        <a:lstStyle/>
        <a:p>
          <a:r>
            <a:rPr lang="id-ID" sz="2800" b="1" dirty="0" smtClean="0"/>
            <a:t>1. </a:t>
          </a:r>
          <a:r>
            <a:rPr lang="en-US" sz="2800" b="1" dirty="0" smtClean="0"/>
            <a:t>Introduction</a:t>
          </a:r>
          <a:endParaRPr lang="id-ID" sz="2800" b="1" dirty="0"/>
        </a:p>
      </dgm:t>
    </dgm:pt>
    <dgm:pt modelId="{8F91E072-D972-4094-8F08-F1EDAD19D4F8}" type="parTrans" cxnId="{DB5FDBC7-6985-47AB-B116-0C76DD7A6A3F}">
      <dgm:prSet/>
      <dgm:spPr/>
      <dgm:t>
        <a:bodyPr/>
        <a:lstStyle/>
        <a:p>
          <a:endParaRPr lang="id-ID"/>
        </a:p>
      </dgm:t>
    </dgm:pt>
    <dgm:pt modelId="{003C4003-59C0-401F-BA1B-4A1CCAFFF152}" type="sibTrans" cxnId="{DB5FDBC7-6985-47AB-B116-0C76DD7A6A3F}">
      <dgm:prSet/>
      <dgm:spPr/>
      <dgm:t>
        <a:bodyPr/>
        <a:lstStyle/>
        <a:p>
          <a:endParaRPr lang="id-ID"/>
        </a:p>
      </dgm:t>
    </dgm:pt>
    <dgm:pt modelId="{5A144A7D-605C-488D-8D42-70DDA58E409C}">
      <dgm:prSet phldrT="[Text]" custT="1"/>
      <dgm:spPr/>
      <dgm:t>
        <a:bodyPr/>
        <a:lstStyle/>
        <a:p>
          <a:r>
            <a:rPr lang="en-US" sz="2800" b="0" dirty="0" smtClean="0"/>
            <a:t>2. Process</a:t>
          </a:r>
          <a:endParaRPr lang="id-ID" sz="2800" b="0" dirty="0"/>
        </a:p>
      </dgm:t>
    </dgm:pt>
    <dgm:pt modelId="{F72DECBE-0306-47D3-88AF-154E47372B8C}" type="parTrans" cxnId="{D5E0A305-6B54-4975-9800-7A27A5536B71}">
      <dgm:prSet/>
      <dgm:spPr/>
      <dgm:t>
        <a:bodyPr/>
        <a:lstStyle/>
        <a:p>
          <a:endParaRPr lang="id-ID"/>
        </a:p>
      </dgm:t>
    </dgm:pt>
    <dgm:pt modelId="{605CCD62-3E86-470B-9B64-C6EAD205DD97}" type="sibTrans" cxnId="{D5E0A305-6B54-4975-9800-7A27A5536B71}">
      <dgm:prSet/>
      <dgm:spPr/>
      <dgm:t>
        <a:bodyPr/>
        <a:lstStyle/>
        <a:p>
          <a:endParaRPr lang="id-ID"/>
        </a:p>
      </dgm:t>
    </dgm:pt>
    <dgm:pt modelId="{F2028534-E00F-46F3-86CC-8AD769A15964}">
      <dgm:prSet custT="1"/>
      <dgm:spPr/>
      <dgm:t>
        <a:bodyPr/>
        <a:lstStyle/>
        <a:p>
          <a:r>
            <a:rPr lang="en-US" sz="2800" b="0" dirty="0" smtClean="0"/>
            <a:t>4. Quality</a:t>
          </a:r>
          <a:endParaRPr lang="id-ID" sz="2800" b="0" dirty="0" smtClean="0"/>
        </a:p>
      </dgm:t>
    </dgm:pt>
    <dgm:pt modelId="{9296E27B-47A7-41F3-BBC7-CB39DB9B4B36}" type="parTrans" cxnId="{3B277D7E-6D86-43F3-A30D-4622A6B3ACD2}">
      <dgm:prSet/>
      <dgm:spPr/>
      <dgm:t>
        <a:bodyPr/>
        <a:lstStyle/>
        <a:p>
          <a:endParaRPr lang="id-ID"/>
        </a:p>
      </dgm:t>
    </dgm:pt>
    <dgm:pt modelId="{37E61ACB-8B4E-4B08-9821-1E71E208D65E}" type="sibTrans" cxnId="{3B277D7E-6D86-43F3-A30D-4622A6B3ACD2}">
      <dgm:prSet/>
      <dgm:spPr/>
      <dgm:t>
        <a:bodyPr/>
        <a:lstStyle/>
        <a:p>
          <a:endParaRPr lang="id-ID"/>
        </a:p>
      </dgm:t>
    </dgm:pt>
    <dgm:pt modelId="{0286F30C-FD6C-455C-BF47-79C69ED64953}">
      <dgm:prSet custT="1"/>
      <dgm:spPr/>
      <dgm:t>
        <a:bodyPr/>
        <a:lstStyle/>
        <a:p>
          <a:r>
            <a:rPr lang="en-US" sz="2800" b="0" dirty="0" smtClean="0"/>
            <a:t>5. Research</a:t>
          </a:r>
          <a:endParaRPr lang="id-ID" sz="2800" b="0" dirty="0" smtClean="0"/>
        </a:p>
      </dgm:t>
    </dgm:pt>
    <dgm:pt modelId="{C0B126B7-5251-483C-9E83-46EE44F6F114}" type="parTrans" cxnId="{9344A76F-5185-440A-B7D7-F796FE3CE4E0}">
      <dgm:prSet/>
      <dgm:spPr/>
      <dgm:t>
        <a:bodyPr/>
        <a:lstStyle/>
        <a:p>
          <a:endParaRPr lang="id-ID"/>
        </a:p>
      </dgm:t>
    </dgm:pt>
    <dgm:pt modelId="{4FD012CE-090F-4F0D-BB3A-A531704A3012}" type="sibTrans" cxnId="{9344A76F-5185-440A-B7D7-F796FE3CE4E0}">
      <dgm:prSet/>
      <dgm:spPr/>
      <dgm:t>
        <a:bodyPr/>
        <a:lstStyle/>
        <a:p>
          <a:endParaRPr lang="id-ID"/>
        </a:p>
      </dgm:t>
    </dgm:pt>
    <dgm:pt modelId="{C1AEC73E-276C-41C8-8A0A-B0B0C1EE5578}">
      <dgm:prSet phldrT="[Text]" custT="1"/>
      <dgm:spPr/>
      <dgm:t>
        <a:bodyPr/>
        <a:lstStyle/>
        <a:p>
          <a:r>
            <a:rPr lang="en-US" sz="2800" b="0" dirty="0" smtClean="0"/>
            <a:t>3. Methodology</a:t>
          </a:r>
          <a:endParaRPr lang="id-ID" sz="2800" b="0" dirty="0"/>
        </a:p>
      </dgm:t>
    </dgm:pt>
    <dgm:pt modelId="{2378CBF9-43D6-4AD1-B701-06161F11A4AC}" type="parTrans" cxnId="{4DA8668F-CDBC-4C29-8D14-AD1A12912F23}">
      <dgm:prSet/>
      <dgm:spPr/>
      <dgm:t>
        <a:bodyPr/>
        <a:lstStyle/>
        <a:p>
          <a:endParaRPr lang="id-ID"/>
        </a:p>
      </dgm:t>
    </dgm:pt>
    <dgm:pt modelId="{435A178C-4962-4EDB-B863-B0C391AFBFEB}" type="sibTrans" cxnId="{4DA8668F-CDBC-4C29-8D14-AD1A12912F23}">
      <dgm:prSet/>
      <dgm:spPr/>
      <dgm:t>
        <a:bodyPr/>
        <a:lstStyle/>
        <a:p>
          <a:endParaRPr lang="id-ID"/>
        </a:p>
      </dgm:t>
    </dgm:pt>
    <dgm:pt modelId="{2A527F5A-66C9-4C36-AE75-5837B13D2786}" type="pres">
      <dgm:prSet presAssocID="{374C96ED-BAD3-46F3-95D2-440E38F15177}" presName="Name0" presStyleCnt="0">
        <dgm:presLayoutVars>
          <dgm:chMax val="7"/>
          <dgm:chPref val="7"/>
          <dgm:dir/>
        </dgm:presLayoutVars>
      </dgm:prSet>
      <dgm:spPr/>
      <dgm:t>
        <a:bodyPr/>
        <a:lstStyle/>
        <a:p>
          <a:endParaRPr lang="id-ID"/>
        </a:p>
      </dgm:t>
    </dgm:pt>
    <dgm:pt modelId="{F43A784C-4F6A-4513-A0B6-BEC1E56F7F02}" type="pres">
      <dgm:prSet presAssocID="{374C96ED-BAD3-46F3-95D2-440E38F15177}" presName="Name1" presStyleCnt="0"/>
      <dgm:spPr/>
    </dgm:pt>
    <dgm:pt modelId="{523DDA46-6875-484F-B99B-49ABAB93EF7B}" type="pres">
      <dgm:prSet presAssocID="{374C96ED-BAD3-46F3-95D2-440E38F15177}" presName="cycle" presStyleCnt="0"/>
      <dgm:spPr/>
    </dgm:pt>
    <dgm:pt modelId="{BEE169C3-FC3B-4ED0-BB66-CC1BF82B1333}" type="pres">
      <dgm:prSet presAssocID="{374C96ED-BAD3-46F3-95D2-440E38F15177}" presName="srcNode" presStyleLbl="node1" presStyleIdx="0" presStyleCnt="5"/>
      <dgm:spPr/>
    </dgm:pt>
    <dgm:pt modelId="{3FB60D6B-89EF-4799-8C67-702ECEAA6A79}" type="pres">
      <dgm:prSet presAssocID="{374C96ED-BAD3-46F3-95D2-440E38F15177}" presName="conn" presStyleLbl="parChTrans1D2" presStyleIdx="0" presStyleCnt="1"/>
      <dgm:spPr/>
      <dgm:t>
        <a:bodyPr/>
        <a:lstStyle/>
        <a:p>
          <a:endParaRPr lang="id-ID"/>
        </a:p>
      </dgm:t>
    </dgm:pt>
    <dgm:pt modelId="{DBB3ED6D-18A8-48B3-96F9-FF1BCC8E1E42}" type="pres">
      <dgm:prSet presAssocID="{374C96ED-BAD3-46F3-95D2-440E38F15177}" presName="extraNode" presStyleLbl="node1" presStyleIdx="0" presStyleCnt="5"/>
      <dgm:spPr/>
    </dgm:pt>
    <dgm:pt modelId="{F6FAE6D7-D153-4F76-ACF2-3E9EE9B2A835}" type="pres">
      <dgm:prSet presAssocID="{374C96ED-BAD3-46F3-95D2-440E38F15177}" presName="dstNode" presStyleLbl="node1" presStyleIdx="0" presStyleCnt="5"/>
      <dgm:spPr/>
    </dgm:pt>
    <dgm:pt modelId="{DA6D0782-E66B-4B95-B131-725F3D394D63}" type="pres">
      <dgm:prSet presAssocID="{E8A5C7EF-0A9E-42DE-A83C-3C9C831E03BE}" presName="text_1" presStyleLbl="node1" presStyleIdx="0" presStyleCnt="5">
        <dgm:presLayoutVars>
          <dgm:bulletEnabled val="1"/>
        </dgm:presLayoutVars>
      </dgm:prSet>
      <dgm:spPr/>
      <dgm:t>
        <a:bodyPr/>
        <a:lstStyle/>
        <a:p>
          <a:endParaRPr lang="id-ID"/>
        </a:p>
      </dgm:t>
    </dgm:pt>
    <dgm:pt modelId="{B74B7995-7F39-4FD2-A949-A5938681B2A2}" type="pres">
      <dgm:prSet presAssocID="{E8A5C7EF-0A9E-42DE-A83C-3C9C831E03BE}" presName="accent_1" presStyleCnt="0"/>
      <dgm:spPr/>
    </dgm:pt>
    <dgm:pt modelId="{7FF07FF5-8F94-489B-8DBE-3709C45E72BE}" type="pres">
      <dgm:prSet presAssocID="{E8A5C7EF-0A9E-42DE-A83C-3C9C831E03BE}" presName="accentRepeatNode" presStyleLbl="solidFgAcc1" presStyleIdx="0" presStyleCnt="5"/>
      <dgm:spPr/>
    </dgm:pt>
    <dgm:pt modelId="{5C989971-C601-486D-8E08-8AAFB4D83FCD}" type="pres">
      <dgm:prSet presAssocID="{5A144A7D-605C-488D-8D42-70DDA58E409C}" presName="text_2" presStyleLbl="node1" presStyleIdx="1" presStyleCnt="5">
        <dgm:presLayoutVars>
          <dgm:bulletEnabled val="1"/>
        </dgm:presLayoutVars>
      </dgm:prSet>
      <dgm:spPr/>
      <dgm:t>
        <a:bodyPr/>
        <a:lstStyle/>
        <a:p>
          <a:endParaRPr lang="id-ID"/>
        </a:p>
      </dgm:t>
    </dgm:pt>
    <dgm:pt modelId="{51E10AF3-D638-408B-87AA-5883FAE1E4E0}" type="pres">
      <dgm:prSet presAssocID="{5A144A7D-605C-488D-8D42-70DDA58E409C}" presName="accent_2" presStyleCnt="0"/>
      <dgm:spPr/>
    </dgm:pt>
    <dgm:pt modelId="{41C6C78D-41E6-45DD-A6DF-FA6D7659CB3E}" type="pres">
      <dgm:prSet presAssocID="{5A144A7D-605C-488D-8D42-70DDA58E409C}" presName="accentRepeatNode" presStyleLbl="solidFgAcc1" presStyleIdx="1" presStyleCnt="5"/>
      <dgm:spPr/>
    </dgm:pt>
    <dgm:pt modelId="{7112451B-FD10-4500-A3BE-5E7EBEDB3A02}" type="pres">
      <dgm:prSet presAssocID="{C1AEC73E-276C-41C8-8A0A-B0B0C1EE5578}" presName="text_3" presStyleLbl="node1" presStyleIdx="2" presStyleCnt="5">
        <dgm:presLayoutVars>
          <dgm:bulletEnabled val="1"/>
        </dgm:presLayoutVars>
      </dgm:prSet>
      <dgm:spPr/>
      <dgm:t>
        <a:bodyPr/>
        <a:lstStyle/>
        <a:p>
          <a:endParaRPr lang="id-ID"/>
        </a:p>
      </dgm:t>
    </dgm:pt>
    <dgm:pt modelId="{1360D9CF-5276-44B0-8BD3-5DA7C6446057}" type="pres">
      <dgm:prSet presAssocID="{C1AEC73E-276C-41C8-8A0A-B0B0C1EE5578}" presName="accent_3" presStyleCnt="0"/>
      <dgm:spPr/>
    </dgm:pt>
    <dgm:pt modelId="{BC6CC310-3C4D-41AE-9A64-078E9F5F2B8E}" type="pres">
      <dgm:prSet presAssocID="{C1AEC73E-276C-41C8-8A0A-B0B0C1EE5578}" presName="accentRepeatNode" presStyleLbl="solidFgAcc1" presStyleIdx="2" presStyleCnt="5"/>
      <dgm:spPr/>
    </dgm:pt>
    <dgm:pt modelId="{6B80C05E-2F52-4661-895C-882F78870580}" type="pres">
      <dgm:prSet presAssocID="{F2028534-E00F-46F3-86CC-8AD769A15964}" presName="text_4" presStyleLbl="node1" presStyleIdx="3" presStyleCnt="5">
        <dgm:presLayoutVars>
          <dgm:bulletEnabled val="1"/>
        </dgm:presLayoutVars>
      </dgm:prSet>
      <dgm:spPr/>
      <dgm:t>
        <a:bodyPr/>
        <a:lstStyle/>
        <a:p>
          <a:endParaRPr lang="id-ID"/>
        </a:p>
      </dgm:t>
    </dgm:pt>
    <dgm:pt modelId="{9B6FB170-059F-4BAB-92A9-1E4E79E7AAA0}" type="pres">
      <dgm:prSet presAssocID="{F2028534-E00F-46F3-86CC-8AD769A15964}" presName="accent_4" presStyleCnt="0"/>
      <dgm:spPr/>
    </dgm:pt>
    <dgm:pt modelId="{3E0C2BE3-FE39-4FF4-9111-1A7DAA10EA3B}" type="pres">
      <dgm:prSet presAssocID="{F2028534-E00F-46F3-86CC-8AD769A15964}" presName="accentRepeatNode" presStyleLbl="solidFgAcc1" presStyleIdx="3" presStyleCnt="5"/>
      <dgm:spPr/>
    </dgm:pt>
    <dgm:pt modelId="{FF93E031-80B4-4E3A-B190-AA25923969DF}" type="pres">
      <dgm:prSet presAssocID="{0286F30C-FD6C-455C-BF47-79C69ED64953}" presName="text_5" presStyleLbl="node1" presStyleIdx="4" presStyleCnt="5">
        <dgm:presLayoutVars>
          <dgm:bulletEnabled val="1"/>
        </dgm:presLayoutVars>
      </dgm:prSet>
      <dgm:spPr/>
      <dgm:t>
        <a:bodyPr/>
        <a:lstStyle/>
        <a:p>
          <a:endParaRPr lang="id-ID"/>
        </a:p>
      </dgm:t>
    </dgm:pt>
    <dgm:pt modelId="{E5EE0EBC-57DC-49D4-8193-7DB5899BC936}" type="pres">
      <dgm:prSet presAssocID="{0286F30C-FD6C-455C-BF47-79C69ED64953}" presName="accent_5" presStyleCnt="0"/>
      <dgm:spPr/>
    </dgm:pt>
    <dgm:pt modelId="{930897EB-CAB0-43CA-8A1D-4366CC135433}" type="pres">
      <dgm:prSet presAssocID="{0286F30C-FD6C-455C-BF47-79C69ED64953}" presName="accentRepeatNode" presStyleLbl="solidFgAcc1" presStyleIdx="4" presStyleCnt="5"/>
      <dgm:spPr/>
    </dgm:pt>
  </dgm:ptLst>
  <dgm:cxnLst>
    <dgm:cxn modelId="{AFCB8D11-11E5-48BC-9A51-5AD2C307E9F5}" type="presOf" srcId="{003C4003-59C0-401F-BA1B-4A1CCAFFF152}" destId="{3FB60D6B-89EF-4799-8C67-702ECEAA6A79}" srcOrd="0" destOrd="0" presId="urn:microsoft.com/office/officeart/2008/layout/VerticalCurvedList"/>
    <dgm:cxn modelId="{77951D4E-F401-4ABD-B9B4-E3BFF523E5F6}" type="presOf" srcId="{C1AEC73E-276C-41C8-8A0A-B0B0C1EE5578}" destId="{7112451B-FD10-4500-A3BE-5E7EBEDB3A02}" srcOrd="0" destOrd="0" presId="urn:microsoft.com/office/officeart/2008/layout/VerticalCurvedList"/>
    <dgm:cxn modelId="{A004D119-0D97-4DEC-92DD-DA04AB9881F5}" type="presOf" srcId="{F2028534-E00F-46F3-86CC-8AD769A15964}" destId="{6B80C05E-2F52-4661-895C-882F78870580}" srcOrd="0" destOrd="0" presId="urn:microsoft.com/office/officeart/2008/layout/VerticalCurvedList"/>
    <dgm:cxn modelId="{DB5FDBC7-6985-47AB-B116-0C76DD7A6A3F}" srcId="{374C96ED-BAD3-46F3-95D2-440E38F15177}" destId="{E8A5C7EF-0A9E-42DE-A83C-3C9C831E03BE}" srcOrd="0" destOrd="0" parTransId="{8F91E072-D972-4094-8F08-F1EDAD19D4F8}" sibTransId="{003C4003-59C0-401F-BA1B-4A1CCAFFF152}"/>
    <dgm:cxn modelId="{1FCC8CA6-6CD2-4502-902F-98E80D38FAE8}" type="presOf" srcId="{0286F30C-FD6C-455C-BF47-79C69ED64953}" destId="{FF93E031-80B4-4E3A-B190-AA25923969DF}" srcOrd="0" destOrd="0" presId="urn:microsoft.com/office/officeart/2008/layout/VerticalCurvedList"/>
    <dgm:cxn modelId="{5F55A937-899A-4863-9725-46B190DACA38}" type="presOf" srcId="{374C96ED-BAD3-46F3-95D2-440E38F15177}" destId="{2A527F5A-66C9-4C36-AE75-5837B13D2786}" srcOrd="0" destOrd="0" presId="urn:microsoft.com/office/officeart/2008/layout/VerticalCurvedList"/>
    <dgm:cxn modelId="{DF557A29-BFD0-4D61-9DDC-3298F88CE51E}" type="presOf" srcId="{E8A5C7EF-0A9E-42DE-A83C-3C9C831E03BE}" destId="{DA6D0782-E66B-4B95-B131-725F3D394D63}" srcOrd="0" destOrd="0" presId="urn:microsoft.com/office/officeart/2008/layout/VerticalCurvedList"/>
    <dgm:cxn modelId="{D5E0A305-6B54-4975-9800-7A27A5536B71}" srcId="{374C96ED-BAD3-46F3-95D2-440E38F15177}" destId="{5A144A7D-605C-488D-8D42-70DDA58E409C}" srcOrd="1" destOrd="0" parTransId="{F72DECBE-0306-47D3-88AF-154E47372B8C}" sibTransId="{605CCD62-3E86-470B-9B64-C6EAD205DD97}"/>
    <dgm:cxn modelId="{3B277D7E-6D86-43F3-A30D-4622A6B3ACD2}" srcId="{374C96ED-BAD3-46F3-95D2-440E38F15177}" destId="{F2028534-E00F-46F3-86CC-8AD769A15964}" srcOrd="3" destOrd="0" parTransId="{9296E27B-47A7-41F3-BBC7-CB39DB9B4B36}" sibTransId="{37E61ACB-8B4E-4B08-9821-1E71E208D65E}"/>
    <dgm:cxn modelId="{9344A76F-5185-440A-B7D7-F796FE3CE4E0}" srcId="{374C96ED-BAD3-46F3-95D2-440E38F15177}" destId="{0286F30C-FD6C-455C-BF47-79C69ED64953}" srcOrd="4" destOrd="0" parTransId="{C0B126B7-5251-483C-9E83-46EE44F6F114}" sibTransId="{4FD012CE-090F-4F0D-BB3A-A531704A3012}"/>
    <dgm:cxn modelId="{F6D1BCA6-2517-4FE2-8222-D546E6DE99FA}" type="presOf" srcId="{5A144A7D-605C-488D-8D42-70DDA58E409C}" destId="{5C989971-C601-486D-8E08-8AAFB4D83FCD}" srcOrd="0" destOrd="0" presId="urn:microsoft.com/office/officeart/2008/layout/VerticalCurvedList"/>
    <dgm:cxn modelId="{4DA8668F-CDBC-4C29-8D14-AD1A12912F23}" srcId="{374C96ED-BAD3-46F3-95D2-440E38F15177}" destId="{C1AEC73E-276C-41C8-8A0A-B0B0C1EE5578}" srcOrd="2" destOrd="0" parTransId="{2378CBF9-43D6-4AD1-B701-06161F11A4AC}" sibTransId="{435A178C-4962-4EDB-B863-B0C391AFBFEB}"/>
    <dgm:cxn modelId="{F45A282A-48D5-4676-AC07-DBB76B5C055B}" type="presParOf" srcId="{2A527F5A-66C9-4C36-AE75-5837B13D2786}" destId="{F43A784C-4F6A-4513-A0B6-BEC1E56F7F02}" srcOrd="0" destOrd="0" presId="urn:microsoft.com/office/officeart/2008/layout/VerticalCurvedList"/>
    <dgm:cxn modelId="{4E464A64-252D-4EAA-8DB6-CDE480D3B75C}" type="presParOf" srcId="{F43A784C-4F6A-4513-A0B6-BEC1E56F7F02}" destId="{523DDA46-6875-484F-B99B-49ABAB93EF7B}" srcOrd="0" destOrd="0" presId="urn:microsoft.com/office/officeart/2008/layout/VerticalCurvedList"/>
    <dgm:cxn modelId="{92414A20-CAD8-4686-B15C-F63D29B9A404}" type="presParOf" srcId="{523DDA46-6875-484F-B99B-49ABAB93EF7B}" destId="{BEE169C3-FC3B-4ED0-BB66-CC1BF82B1333}" srcOrd="0" destOrd="0" presId="urn:microsoft.com/office/officeart/2008/layout/VerticalCurvedList"/>
    <dgm:cxn modelId="{109A93F8-3579-4231-A674-CF0C78FB84F2}" type="presParOf" srcId="{523DDA46-6875-484F-B99B-49ABAB93EF7B}" destId="{3FB60D6B-89EF-4799-8C67-702ECEAA6A79}" srcOrd="1" destOrd="0" presId="urn:microsoft.com/office/officeart/2008/layout/VerticalCurvedList"/>
    <dgm:cxn modelId="{EE3BBBEF-FE40-4F53-BDEB-BE2EA2404519}" type="presParOf" srcId="{523DDA46-6875-484F-B99B-49ABAB93EF7B}" destId="{DBB3ED6D-18A8-48B3-96F9-FF1BCC8E1E42}" srcOrd="2" destOrd="0" presId="urn:microsoft.com/office/officeart/2008/layout/VerticalCurvedList"/>
    <dgm:cxn modelId="{193C8C52-6E6F-41C7-9399-05545F5651A4}" type="presParOf" srcId="{523DDA46-6875-484F-B99B-49ABAB93EF7B}" destId="{F6FAE6D7-D153-4F76-ACF2-3E9EE9B2A835}" srcOrd="3" destOrd="0" presId="urn:microsoft.com/office/officeart/2008/layout/VerticalCurvedList"/>
    <dgm:cxn modelId="{1A75E3C3-0C45-4E37-889B-EEE07A871947}" type="presParOf" srcId="{F43A784C-4F6A-4513-A0B6-BEC1E56F7F02}" destId="{DA6D0782-E66B-4B95-B131-725F3D394D63}" srcOrd="1" destOrd="0" presId="urn:microsoft.com/office/officeart/2008/layout/VerticalCurvedList"/>
    <dgm:cxn modelId="{3F73821E-BD19-41C0-88EE-C0CD6D81EEFE}" type="presParOf" srcId="{F43A784C-4F6A-4513-A0B6-BEC1E56F7F02}" destId="{B74B7995-7F39-4FD2-A949-A5938681B2A2}" srcOrd="2" destOrd="0" presId="urn:microsoft.com/office/officeart/2008/layout/VerticalCurvedList"/>
    <dgm:cxn modelId="{B00B2890-7E7F-47F4-A95A-858691E73CD3}" type="presParOf" srcId="{B74B7995-7F39-4FD2-A949-A5938681B2A2}" destId="{7FF07FF5-8F94-489B-8DBE-3709C45E72BE}" srcOrd="0" destOrd="0" presId="urn:microsoft.com/office/officeart/2008/layout/VerticalCurvedList"/>
    <dgm:cxn modelId="{FE4ACD4E-AF5D-404C-BCB7-0CB4B1ACCDAC}" type="presParOf" srcId="{F43A784C-4F6A-4513-A0B6-BEC1E56F7F02}" destId="{5C989971-C601-486D-8E08-8AAFB4D83FCD}" srcOrd="3" destOrd="0" presId="urn:microsoft.com/office/officeart/2008/layout/VerticalCurvedList"/>
    <dgm:cxn modelId="{129CFD05-7F91-4C70-9FFF-A66AD3A6873C}" type="presParOf" srcId="{F43A784C-4F6A-4513-A0B6-BEC1E56F7F02}" destId="{51E10AF3-D638-408B-87AA-5883FAE1E4E0}" srcOrd="4" destOrd="0" presId="urn:microsoft.com/office/officeart/2008/layout/VerticalCurvedList"/>
    <dgm:cxn modelId="{9F7784E2-BD74-48B1-8612-56C2D58F9681}" type="presParOf" srcId="{51E10AF3-D638-408B-87AA-5883FAE1E4E0}" destId="{41C6C78D-41E6-45DD-A6DF-FA6D7659CB3E}" srcOrd="0" destOrd="0" presId="urn:microsoft.com/office/officeart/2008/layout/VerticalCurvedList"/>
    <dgm:cxn modelId="{642C1FBB-15F5-43FE-8092-95B1AB056BBF}" type="presParOf" srcId="{F43A784C-4F6A-4513-A0B6-BEC1E56F7F02}" destId="{7112451B-FD10-4500-A3BE-5E7EBEDB3A02}" srcOrd="5" destOrd="0" presId="urn:microsoft.com/office/officeart/2008/layout/VerticalCurvedList"/>
    <dgm:cxn modelId="{3A29E0C0-70E9-43AC-882F-36C5D2BD4E0F}" type="presParOf" srcId="{F43A784C-4F6A-4513-A0B6-BEC1E56F7F02}" destId="{1360D9CF-5276-44B0-8BD3-5DA7C6446057}" srcOrd="6" destOrd="0" presId="urn:microsoft.com/office/officeart/2008/layout/VerticalCurvedList"/>
    <dgm:cxn modelId="{B600738A-FCD9-4F4F-A244-8B8DB3802652}" type="presParOf" srcId="{1360D9CF-5276-44B0-8BD3-5DA7C6446057}" destId="{BC6CC310-3C4D-41AE-9A64-078E9F5F2B8E}" srcOrd="0" destOrd="0" presId="urn:microsoft.com/office/officeart/2008/layout/VerticalCurvedList"/>
    <dgm:cxn modelId="{401E0C77-096D-43D8-9BC0-02456B18C8F0}" type="presParOf" srcId="{F43A784C-4F6A-4513-A0B6-BEC1E56F7F02}" destId="{6B80C05E-2F52-4661-895C-882F78870580}" srcOrd="7" destOrd="0" presId="urn:microsoft.com/office/officeart/2008/layout/VerticalCurvedList"/>
    <dgm:cxn modelId="{A55759EB-F7F7-4AFC-9EE8-FE9C108AC904}" type="presParOf" srcId="{F43A784C-4F6A-4513-A0B6-BEC1E56F7F02}" destId="{9B6FB170-059F-4BAB-92A9-1E4E79E7AAA0}" srcOrd="8" destOrd="0" presId="urn:microsoft.com/office/officeart/2008/layout/VerticalCurvedList"/>
    <dgm:cxn modelId="{292189D3-9075-4273-9842-2AA0CA7B1AD5}" type="presParOf" srcId="{9B6FB170-059F-4BAB-92A9-1E4E79E7AAA0}" destId="{3E0C2BE3-FE39-4FF4-9111-1A7DAA10EA3B}" srcOrd="0" destOrd="0" presId="urn:microsoft.com/office/officeart/2008/layout/VerticalCurvedList"/>
    <dgm:cxn modelId="{3B91CD7D-6B14-49BD-A59C-814EA589FF16}" type="presParOf" srcId="{F43A784C-4F6A-4513-A0B6-BEC1E56F7F02}" destId="{FF93E031-80B4-4E3A-B190-AA25923969DF}" srcOrd="9" destOrd="0" presId="urn:microsoft.com/office/officeart/2008/layout/VerticalCurvedList"/>
    <dgm:cxn modelId="{1A47D643-A3BD-4014-A52A-E29E4E2D3733}" type="presParOf" srcId="{F43A784C-4F6A-4513-A0B6-BEC1E56F7F02}" destId="{E5EE0EBC-57DC-49D4-8193-7DB5899BC936}" srcOrd="10" destOrd="0" presId="urn:microsoft.com/office/officeart/2008/layout/VerticalCurvedList"/>
    <dgm:cxn modelId="{05E49A9B-8D13-44F0-9E68-CD90770B0E93}" type="presParOf" srcId="{E5EE0EBC-57DC-49D4-8193-7DB5899BC936}" destId="{930897EB-CAB0-43CA-8A1D-4366CC135433}" srcOrd="0" destOrd="0" presId="urn:microsoft.com/office/officeart/2008/layout/VerticalCurv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F137349-5660-44BE-A72E-AF75C04F002F}" type="doc">
      <dgm:prSet loTypeId="urn:microsoft.com/office/officeart/2005/8/layout/cycle6" loCatId="cycle" qsTypeId="urn:microsoft.com/office/officeart/2005/8/quickstyle/simple3" qsCatId="simple" csTypeId="urn:microsoft.com/office/officeart/2005/8/colors/colorful1" csCatId="colorful" phldr="1"/>
      <dgm:spPr/>
      <dgm:t>
        <a:bodyPr/>
        <a:lstStyle/>
        <a:p>
          <a:endParaRPr lang="id-ID"/>
        </a:p>
      </dgm:t>
    </dgm:pt>
    <dgm:pt modelId="{F360F3AD-9EEC-4969-AE96-D85E60DBE94C}">
      <dgm:prSet phldrT="[Text]"/>
      <dgm:spPr/>
      <dgm:t>
        <a:bodyPr/>
        <a:lstStyle/>
        <a:p>
          <a:r>
            <a:rPr lang="en-US" dirty="0" smtClean="0"/>
            <a:t>Market</a:t>
          </a:r>
          <a:endParaRPr lang="id-ID" dirty="0"/>
        </a:p>
      </dgm:t>
    </dgm:pt>
    <dgm:pt modelId="{03E59FAC-FE71-449E-A269-04856B5A7C95}" type="parTrans" cxnId="{139E1495-D661-4296-91DC-1E555E1316C1}">
      <dgm:prSet/>
      <dgm:spPr/>
      <dgm:t>
        <a:bodyPr/>
        <a:lstStyle/>
        <a:p>
          <a:endParaRPr lang="id-ID"/>
        </a:p>
      </dgm:t>
    </dgm:pt>
    <dgm:pt modelId="{206A3E1D-BB1E-4052-AD5E-C7DC6AA9DD23}" type="sibTrans" cxnId="{139E1495-D661-4296-91DC-1E555E1316C1}">
      <dgm:prSet/>
      <dgm:spPr/>
      <dgm:t>
        <a:bodyPr/>
        <a:lstStyle/>
        <a:p>
          <a:endParaRPr lang="id-ID"/>
        </a:p>
      </dgm:t>
    </dgm:pt>
    <dgm:pt modelId="{7B45A410-C3D1-46E2-A85B-E5E585B520B6}">
      <dgm:prSet phldrT="[Text]"/>
      <dgm:spPr/>
      <dgm:t>
        <a:bodyPr/>
        <a:lstStyle/>
        <a:p>
          <a:r>
            <a:rPr lang="en-US" dirty="0" smtClean="0"/>
            <a:t>Domain</a:t>
          </a:r>
          <a:endParaRPr lang="id-ID" dirty="0"/>
        </a:p>
      </dgm:t>
    </dgm:pt>
    <dgm:pt modelId="{6F76005E-D247-4EC0-996D-E0FC0960A40A}" type="parTrans" cxnId="{BC6A19B0-0C6E-49BE-824A-ED0CBF9A86CD}">
      <dgm:prSet/>
      <dgm:spPr/>
      <dgm:t>
        <a:bodyPr/>
        <a:lstStyle/>
        <a:p>
          <a:endParaRPr lang="id-ID"/>
        </a:p>
      </dgm:t>
    </dgm:pt>
    <dgm:pt modelId="{7B299111-8BFE-4CA9-A1D7-00CCE1F92261}" type="sibTrans" cxnId="{BC6A19B0-0C6E-49BE-824A-ED0CBF9A86CD}">
      <dgm:prSet/>
      <dgm:spPr/>
      <dgm:t>
        <a:bodyPr/>
        <a:lstStyle/>
        <a:p>
          <a:endParaRPr lang="id-ID"/>
        </a:p>
      </dgm:t>
    </dgm:pt>
    <dgm:pt modelId="{88A1DBB3-7976-4D57-B2C4-48AAFEE98E5C}">
      <dgm:prSet phldrT="[Text]"/>
      <dgm:spPr/>
      <dgm:t>
        <a:bodyPr/>
        <a:lstStyle/>
        <a:p>
          <a:r>
            <a:rPr lang="en-US" dirty="0" err="1" smtClean="0"/>
            <a:t>Lisensi</a:t>
          </a:r>
          <a:endParaRPr lang="id-ID" dirty="0"/>
        </a:p>
      </dgm:t>
    </dgm:pt>
    <dgm:pt modelId="{C716C329-ED82-4D20-8F34-2098DEC6208B}" type="parTrans" cxnId="{E304180F-E15C-44F5-BD6B-6E3ACE0B886C}">
      <dgm:prSet/>
      <dgm:spPr/>
      <dgm:t>
        <a:bodyPr/>
        <a:lstStyle/>
        <a:p>
          <a:endParaRPr lang="id-ID"/>
        </a:p>
      </dgm:t>
    </dgm:pt>
    <dgm:pt modelId="{035693BD-A316-4B2B-ACDA-547D289FF43D}" type="sibTrans" cxnId="{E304180F-E15C-44F5-BD6B-6E3ACE0B886C}">
      <dgm:prSet/>
      <dgm:spPr/>
      <dgm:t>
        <a:bodyPr/>
        <a:lstStyle/>
        <a:p>
          <a:endParaRPr lang="id-ID"/>
        </a:p>
      </dgm:t>
    </dgm:pt>
    <dgm:pt modelId="{3E0CB31E-95F2-44FD-9F8C-9232290D2154}" type="pres">
      <dgm:prSet presAssocID="{3F137349-5660-44BE-A72E-AF75C04F002F}" presName="cycle" presStyleCnt="0">
        <dgm:presLayoutVars>
          <dgm:dir/>
          <dgm:resizeHandles val="exact"/>
        </dgm:presLayoutVars>
      </dgm:prSet>
      <dgm:spPr/>
      <dgm:t>
        <a:bodyPr/>
        <a:lstStyle/>
        <a:p>
          <a:endParaRPr lang="id-ID"/>
        </a:p>
      </dgm:t>
    </dgm:pt>
    <dgm:pt modelId="{6F28AB54-F8D6-439E-87D1-A7856BBB2EB4}" type="pres">
      <dgm:prSet presAssocID="{F360F3AD-9EEC-4969-AE96-D85E60DBE94C}" presName="node" presStyleLbl="node1" presStyleIdx="0" presStyleCnt="3">
        <dgm:presLayoutVars>
          <dgm:bulletEnabled val="1"/>
        </dgm:presLayoutVars>
      </dgm:prSet>
      <dgm:spPr/>
      <dgm:t>
        <a:bodyPr/>
        <a:lstStyle/>
        <a:p>
          <a:endParaRPr lang="id-ID"/>
        </a:p>
      </dgm:t>
    </dgm:pt>
    <dgm:pt modelId="{D9FC93BA-D9AD-4BBA-B73F-BE162438206A}" type="pres">
      <dgm:prSet presAssocID="{F360F3AD-9EEC-4969-AE96-D85E60DBE94C}" presName="spNode" presStyleCnt="0"/>
      <dgm:spPr/>
    </dgm:pt>
    <dgm:pt modelId="{4035B5A2-3D40-468D-B996-C5DE42A58C0B}" type="pres">
      <dgm:prSet presAssocID="{206A3E1D-BB1E-4052-AD5E-C7DC6AA9DD23}" presName="sibTrans" presStyleLbl="sibTrans1D1" presStyleIdx="0" presStyleCnt="3"/>
      <dgm:spPr/>
      <dgm:t>
        <a:bodyPr/>
        <a:lstStyle/>
        <a:p>
          <a:endParaRPr lang="id-ID"/>
        </a:p>
      </dgm:t>
    </dgm:pt>
    <dgm:pt modelId="{6E8E46B1-CDB1-4443-9265-44D2D62AC50D}" type="pres">
      <dgm:prSet presAssocID="{7B45A410-C3D1-46E2-A85B-E5E585B520B6}" presName="node" presStyleLbl="node1" presStyleIdx="1" presStyleCnt="3">
        <dgm:presLayoutVars>
          <dgm:bulletEnabled val="1"/>
        </dgm:presLayoutVars>
      </dgm:prSet>
      <dgm:spPr/>
      <dgm:t>
        <a:bodyPr/>
        <a:lstStyle/>
        <a:p>
          <a:endParaRPr lang="id-ID"/>
        </a:p>
      </dgm:t>
    </dgm:pt>
    <dgm:pt modelId="{376340FF-8EF6-4AAA-AEDC-FFFA912DBCD1}" type="pres">
      <dgm:prSet presAssocID="{7B45A410-C3D1-46E2-A85B-E5E585B520B6}" presName="spNode" presStyleCnt="0"/>
      <dgm:spPr/>
    </dgm:pt>
    <dgm:pt modelId="{149200D3-3502-4552-9868-3DCD5B1B1A8B}" type="pres">
      <dgm:prSet presAssocID="{7B299111-8BFE-4CA9-A1D7-00CCE1F92261}" presName="sibTrans" presStyleLbl="sibTrans1D1" presStyleIdx="1" presStyleCnt="3"/>
      <dgm:spPr/>
      <dgm:t>
        <a:bodyPr/>
        <a:lstStyle/>
        <a:p>
          <a:endParaRPr lang="id-ID"/>
        </a:p>
      </dgm:t>
    </dgm:pt>
    <dgm:pt modelId="{6A12357D-8ECE-4B9A-8CEB-D6DFA56640B8}" type="pres">
      <dgm:prSet presAssocID="{88A1DBB3-7976-4D57-B2C4-48AAFEE98E5C}" presName="node" presStyleLbl="node1" presStyleIdx="2" presStyleCnt="3">
        <dgm:presLayoutVars>
          <dgm:bulletEnabled val="1"/>
        </dgm:presLayoutVars>
      </dgm:prSet>
      <dgm:spPr/>
      <dgm:t>
        <a:bodyPr/>
        <a:lstStyle/>
        <a:p>
          <a:endParaRPr lang="id-ID"/>
        </a:p>
      </dgm:t>
    </dgm:pt>
    <dgm:pt modelId="{AB182BCD-A524-420C-9B9A-02D681B9D3D0}" type="pres">
      <dgm:prSet presAssocID="{88A1DBB3-7976-4D57-B2C4-48AAFEE98E5C}" presName="spNode" presStyleCnt="0"/>
      <dgm:spPr/>
    </dgm:pt>
    <dgm:pt modelId="{8B240059-9BC9-400C-9173-0FFA06F8D60B}" type="pres">
      <dgm:prSet presAssocID="{035693BD-A316-4B2B-ACDA-547D289FF43D}" presName="sibTrans" presStyleLbl="sibTrans1D1" presStyleIdx="2" presStyleCnt="3"/>
      <dgm:spPr/>
      <dgm:t>
        <a:bodyPr/>
        <a:lstStyle/>
        <a:p>
          <a:endParaRPr lang="id-ID"/>
        </a:p>
      </dgm:t>
    </dgm:pt>
  </dgm:ptLst>
  <dgm:cxnLst>
    <dgm:cxn modelId="{139E1495-D661-4296-91DC-1E555E1316C1}" srcId="{3F137349-5660-44BE-A72E-AF75C04F002F}" destId="{F360F3AD-9EEC-4969-AE96-D85E60DBE94C}" srcOrd="0" destOrd="0" parTransId="{03E59FAC-FE71-449E-A269-04856B5A7C95}" sibTransId="{206A3E1D-BB1E-4052-AD5E-C7DC6AA9DD23}"/>
    <dgm:cxn modelId="{F3C44011-6868-441F-818D-8D6C7433A63E}" type="presOf" srcId="{88A1DBB3-7976-4D57-B2C4-48AAFEE98E5C}" destId="{6A12357D-8ECE-4B9A-8CEB-D6DFA56640B8}" srcOrd="0" destOrd="0" presId="urn:microsoft.com/office/officeart/2005/8/layout/cycle6"/>
    <dgm:cxn modelId="{362480AD-7A19-4837-9E86-AC2B8BDCD4C8}" type="presOf" srcId="{035693BD-A316-4B2B-ACDA-547D289FF43D}" destId="{8B240059-9BC9-400C-9173-0FFA06F8D60B}" srcOrd="0" destOrd="0" presId="urn:microsoft.com/office/officeart/2005/8/layout/cycle6"/>
    <dgm:cxn modelId="{E304180F-E15C-44F5-BD6B-6E3ACE0B886C}" srcId="{3F137349-5660-44BE-A72E-AF75C04F002F}" destId="{88A1DBB3-7976-4D57-B2C4-48AAFEE98E5C}" srcOrd="2" destOrd="0" parTransId="{C716C329-ED82-4D20-8F34-2098DEC6208B}" sibTransId="{035693BD-A316-4B2B-ACDA-547D289FF43D}"/>
    <dgm:cxn modelId="{B6AD6B25-E013-4606-9891-80246895E632}" type="presOf" srcId="{3F137349-5660-44BE-A72E-AF75C04F002F}" destId="{3E0CB31E-95F2-44FD-9F8C-9232290D2154}" srcOrd="0" destOrd="0" presId="urn:microsoft.com/office/officeart/2005/8/layout/cycle6"/>
    <dgm:cxn modelId="{BC6A19B0-0C6E-49BE-824A-ED0CBF9A86CD}" srcId="{3F137349-5660-44BE-A72E-AF75C04F002F}" destId="{7B45A410-C3D1-46E2-A85B-E5E585B520B6}" srcOrd="1" destOrd="0" parTransId="{6F76005E-D247-4EC0-996D-E0FC0960A40A}" sibTransId="{7B299111-8BFE-4CA9-A1D7-00CCE1F92261}"/>
    <dgm:cxn modelId="{D03ABAF5-12DC-48BF-B7DB-FBA0A4D3F8F4}" type="presOf" srcId="{206A3E1D-BB1E-4052-AD5E-C7DC6AA9DD23}" destId="{4035B5A2-3D40-468D-B996-C5DE42A58C0B}" srcOrd="0" destOrd="0" presId="urn:microsoft.com/office/officeart/2005/8/layout/cycle6"/>
    <dgm:cxn modelId="{F7F14278-C919-4073-98B1-DB0AAD1DC12C}" type="presOf" srcId="{7B45A410-C3D1-46E2-A85B-E5E585B520B6}" destId="{6E8E46B1-CDB1-4443-9265-44D2D62AC50D}" srcOrd="0" destOrd="0" presId="urn:microsoft.com/office/officeart/2005/8/layout/cycle6"/>
    <dgm:cxn modelId="{380D968E-E1D7-4D7F-93BD-2A795C651B75}" type="presOf" srcId="{7B299111-8BFE-4CA9-A1D7-00CCE1F92261}" destId="{149200D3-3502-4552-9868-3DCD5B1B1A8B}" srcOrd="0" destOrd="0" presId="urn:microsoft.com/office/officeart/2005/8/layout/cycle6"/>
    <dgm:cxn modelId="{01D4F484-72D2-44B9-8B45-D458CBB6DAF9}" type="presOf" srcId="{F360F3AD-9EEC-4969-AE96-D85E60DBE94C}" destId="{6F28AB54-F8D6-439E-87D1-A7856BBB2EB4}" srcOrd="0" destOrd="0" presId="urn:microsoft.com/office/officeart/2005/8/layout/cycle6"/>
    <dgm:cxn modelId="{4C3EF97A-DB58-4402-961F-5AF348AB153F}" type="presParOf" srcId="{3E0CB31E-95F2-44FD-9F8C-9232290D2154}" destId="{6F28AB54-F8D6-439E-87D1-A7856BBB2EB4}" srcOrd="0" destOrd="0" presId="urn:microsoft.com/office/officeart/2005/8/layout/cycle6"/>
    <dgm:cxn modelId="{740204D9-D228-4479-BD98-F075A94F161F}" type="presParOf" srcId="{3E0CB31E-95F2-44FD-9F8C-9232290D2154}" destId="{D9FC93BA-D9AD-4BBA-B73F-BE162438206A}" srcOrd="1" destOrd="0" presId="urn:microsoft.com/office/officeart/2005/8/layout/cycle6"/>
    <dgm:cxn modelId="{CA977D77-6894-4192-A338-B5D941D3344C}" type="presParOf" srcId="{3E0CB31E-95F2-44FD-9F8C-9232290D2154}" destId="{4035B5A2-3D40-468D-B996-C5DE42A58C0B}" srcOrd="2" destOrd="0" presId="urn:microsoft.com/office/officeart/2005/8/layout/cycle6"/>
    <dgm:cxn modelId="{89DD4A1B-A355-4067-8AA4-353D9031B05F}" type="presParOf" srcId="{3E0CB31E-95F2-44FD-9F8C-9232290D2154}" destId="{6E8E46B1-CDB1-4443-9265-44D2D62AC50D}" srcOrd="3" destOrd="0" presId="urn:microsoft.com/office/officeart/2005/8/layout/cycle6"/>
    <dgm:cxn modelId="{6621ADA6-903F-4D48-8DE6-3C4859E2E86E}" type="presParOf" srcId="{3E0CB31E-95F2-44FD-9F8C-9232290D2154}" destId="{376340FF-8EF6-4AAA-AEDC-FFFA912DBCD1}" srcOrd="4" destOrd="0" presId="urn:microsoft.com/office/officeart/2005/8/layout/cycle6"/>
    <dgm:cxn modelId="{B781A5E7-4FAA-4DCA-A2DF-B791B2159609}" type="presParOf" srcId="{3E0CB31E-95F2-44FD-9F8C-9232290D2154}" destId="{149200D3-3502-4552-9868-3DCD5B1B1A8B}" srcOrd="5" destOrd="0" presId="urn:microsoft.com/office/officeart/2005/8/layout/cycle6"/>
    <dgm:cxn modelId="{D6A2554E-1274-4AA5-8FCE-297BC4937CCC}" type="presParOf" srcId="{3E0CB31E-95F2-44FD-9F8C-9232290D2154}" destId="{6A12357D-8ECE-4B9A-8CEB-D6DFA56640B8}" srcOrd="6" destOrd="0" presId="urn:microsoft.com/office/officeart/2005/8/layout/cycle6"/>
    <dgm:cxn modelId="{62BC917D-A6AE-4F97-BE36-61C606CFD164}" type="presParOf" srcId="{3E0CB31E-95F2-44FD-9F8C-9232290D2154}" destId="{AB182BCD-A524-420C-9B9A-02D681B9D3D0}" srcOrd="7" destOrd="0" presId="urn:microsoft.com/office/officeart/2005/8/layout/cycle6"/>
    <dgm:cxn modelId="{4062F3C8-1649-4779-80B2-0855113C190B}" type="presParOf" srcId="{3E0CB31E-95F2-44FD-9F8C-9232290D2154}" destId="{8B240059-9BC9-400C-9173-0FFA06F8D60B}" srcOrd="8" destOrd="0" presId="urn:microsoft.com/office/officeart/2005/8/layout/cycle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E9DD397B-EE6D-4E33-B4C7-4D929213CF01}" type="doc">
      <dgm:prSet loTypeId="urn:microsoft.com/office/officeart/2005/8/layout/hierarchy2" loCatId="hierarchy" qsTypeId="urn:microsoft.com/office/officeart/2005/8/quickstyle/simple3" qsCatId="simple" csTypeId="urn:microsoft.com/office/officeart/2005/8/colors/colorful5" csCatId="colorful" phldr="1"/>
      <dgm:spPr/>
      <dgm:t>
        <a:bodyPr/>
        <a:lstStyle/>
        <a:p>
          <a:endParaRPr lang="id-ID"/>
        </a:p>
      </dgm:t>
    </dgm:pt>
    <dgm:pt modelId="{EBA9B62B-E3B0-4D71-874B-BEBA8BABBE95}">
      <dgm:prSet phldrT="[Text]" custT="1"/>
      <dgm:spPr/>
      <dgm:t>
        <a:bodyPr/>
        <a:lstStyle/>
        <a:p>
          <a:pPr algn="ctr"/>
          <a:r>
            <a:rPr lang="en-US" sz="2400" b="0" dirty="0" smtClean="0">
              <a:effectLst>
                <a:outerShdw blurRad="38100" dist="38100" dir="2700000" algn="tl">
                  <a:srgbClr val="000000">
                    <a:alpha val="43137"/>
                  </a:srgbClr>
                </a:outerShdw>
              </a:effectLst>
            </a:rPr>
            <a:t>Software</a:t>
          </a:r>
        </a:p>
        <a:p>
          <a:pPr algn="ctr"/>
          <a:r>
            <a:rPr lang="en-US" sz="2400" b="0" dirty="0" smtClean="0">
              <a:effectLst>
                <a:outerShdw blurRad="38100" dist="38100" dir="2700000" algn="tl">
                  <a:srgbClr val="000000">
                    <a:alpha val="43137"/>
                  </a:srgbClr>
                </a:outerShdw>
              </a:effectLst>
            </a:rPr>
            <a:t>Quality</a:t>
          </a:r>
          <a:endParaRPr lang="id-ID" sz="2400" b="0" dirty="0">
            <a:effectLst>
              <a:outerShdw blurRad="38100" dist="38100" dir="2700000" algn="tl">
                <a:srgbClr val="000000">
                  <a:alpha val="43137"/>
                </a:srgbClr>
              </a:outerShdw>
            </a:effectLst>
          </a:endParaRPr>
        </a:p>
      </dgm:t>
    </dgm:pt>
    <dgm:pt modelId="{F6966357-05EF-4A12-BB26-7D47D14C4A64}" type="parTrans" cxnId="{AF8DC36A-E3F6-4ABA-9841-751AE1C7511A}">
      <dgm:prSet/>
      <dgm:spPr/>
      <dgm:t>
        <a:bodyPr/>
        <a:lstStyle/>
        <a:p>
          <a:endParaRPr lang="id-ID" b="0"/>
        </a:p>
      </dgm:t>
    </dgm:pt>
    <dgm:pt modelId="{792A5342-2B04-4554-BFBC-893928CFA32B}" type="sibTrans" cxnId="{AF8DC36A-E3F6-4ABA-9841-751AE1C7511A}">
      <dgm:prSet/>
      <dgm:spPr/>
      <dgm:t>
        <a:bodyPr/>
        <a:lstStyle/>
        <a:p>
          <a:endParaRPr lang="id-ID" b="0"/>
        </a:p>
      </dgm:t>
    </dgm:pt>
    <dgm:pt modelId="{654C0907-8485-405B-82E2-A6F2A0006E8F}">
      <dgm:prSet phldrT="[Text]" custT="1"/>
      <dgm:spPr/>
      <dgm:t>
        <a:bodyPr/>
        <a:lstStyle/>
        <a:p>
          <a:r>
            <a:rPr lang="en-US" sz="2800" b="1" dirty="0" smtClean="0">
              <a:effectLst>
                <a:outerShdw blurRad="38100" dist="38100" dir="2700000" algn="tl">
                  <a:srgbClr val="000000">
                    <a:alpha val="43137"/>
                  </a:srgbClr>
                </a:outerShdw>
              </a:effectLst>
            </a:rPr>
            <a:t>Product</a:t>
          </a:r>
          <a:r>
            <a:rPr lang="id-ID" sz="2000" b="0" dirty="0" smtClean="0">
              <a:effectLst>
                <a:outerShdw blurRad="38100" dist="38100" dir="2700000" algn="tl">
                  <a:srgbClr val="000000">
                    <a:alpha val="43137"/>
                  </a:srgbClr>
                </a:outerShdw>
              </a:effectLst>
            </a:rPr>
            <a:t/>
          </a:r>
          <a:br>
            <a:rPr lang="id-ID" sz="2000" b="0" dirty="0" smtClean="0">
              <a:effectLst>
                <a:outerShdw blurRad="38100" dist="38100" dir="2700000" algn="tl">
                  <a:srgbClr val="000000">
                    <a:alpha val="43137"/>
                  </a:srgbClr>
                </a:outerShdw>
              </a:effectLst>
            </a:rPr>
          </a:br>
          <a:r>
            <a:rPr lang="en-US" sz="2000" b="0" dirty="0" smtClean="0">
              <a:effectLst>
                <a:outerShdw blurRad="38100" dist="38100" dir="2700000" algn="tl">
                  <a:srgbClr val="000000">
                    <a:alpha val="43137"/>
                  </a:srgbClr>
                </a:outerShdw>
              </a:effectLst>
            </a:rPr>
            <a:t>(</a:t>
          </a:r>
          <a:r>
            <a:rPr lang="id-ID" sz="2000" b="0" dirty="0" smtClean="0">
              <a:effectLst>
                <a:outerShdw blurRad="38100" dist="38100" dir="2700000" algn="tl">
                  <a:srgbClr val="000000">
                    <a:alpha val="43137"/>
                  </a:srgbClr>
                </a:outerShdw>
              </a:effectLst>
            </a:rPr>
            <a:t>mengukur </a:t>
          </a:r>
          <a:r>
            <a:rPr lang="id-ID" sz="2000" b="0" dirty="0" err="1" smtClean="0">
              <a:effectLst>
                <a:outerShdw blurRad="38100" dist="38100" dir="2700000" algn="tl">
                  <a:srgbClr val="000000">
                    <a:alpha val="43137"/>
                  </a:srgbClr>
                </a:outerShdw>
              </a:effectLst>
            </a:rPr>
            <a:t>software</a:t>
          </a:r>
          <a:r>
            <a:rPr lang="id-ID" sz="2000" b="0" dirty="0" smtClean="0">
              <a:effectLst>
                <a:outerShdw blurRad="38100" dist="38100" dir="2700000" algn="tl">
                  <a:srgbClr val="000000">
                    <a:alpha val="43137"/>
                  </a:srgbClr>
                </a:outerShdw>
              </a:effectLst>
            </a:rPr>
            <a:t> dari </a:t>
          </a:r>
          <a:r>
            <a:rPr lang="id-ID" sz="2000" b="0" dirty="0" smtClean="0">
              <a:solidFill>
                <a:srgbClr val="C00000"/>
              </a:solidFill>
              <a:effectLst>
                <a:outerShdw blurRad="38100" dist="38100" dir="2700000" algn="tl">
                  <a:srgbClr val="000000">
                    <a:alpha val="43137"/>
                  </a:srgbClr>
                </a:outerShdw>
              </a:effectLst>
            </a:rPr>
            <a:t>kualitas produk </a:t>
          </a:r>
          <a:r>
            <a:rPr lang="id-ID" sz="2000" b="0" dirty="0" smtClean="0">
              <a:effectLst>
                <a:outerShdw blurRad="38100" dist="38100" dir="2700000" algn="tl">
                  <a:srgbClr val="000000">
                    <a:alpha val="43137"/>
                  </a:srgbClr>
                </a:outerShdw>
              </a:effectLst>
            </a:rPr>
            <a:t>jadinya</a:t>
          </a:r>
          <a:r>
            <a:rPr lang="en-US" sz="2000" b="0" dirty="0" smtClean="0">
              <a:effectLst>
                <a:outerShdw blurRad="38100" dist="38100" dir="2700000" algn="tl">
                  <a:srgbClr val="000000">
                    <a:alpha val="43137"/>
                  </a:srgbClr>
                </a:outerShdw>
              </a:effectLst>
            </a:rPr>
            <a:t>)</a:t>
          </a:r>
          <a:endParaRPr lang="id-ID" sz="2000" b="0" dirty="0">
            <a:effectLst>
              <a:outerShdw blurRad="38100" dist="38100" dir="2700000" algn="tl">
                <a:srgbClr val="000000">
                  <a:alpha val="43137"/>
                </a:srgbClr>
              </a:outerShdw>
            </a:effectLst>
          </a:endParaRPr>
        </a:p>
      </dgm:t>
    </dgm:pt>
    <dgm:pt modelId="{627318AF-B120-4AA9-98D9-2DCDC0A336B6}" type="parTrans" cxnId="{E3C814F1-3971-4D4D-A8DB-44533742B8E3}">
      <dgm:prSet/>
      <dgm:spPr/>
      <dgm:t>
        <a:bodyPr/>
        <a:lstStyle/>
        <a:p>
          <a:endParaRPr lang="id-ID" b="0">
            <a:effectLst>
              <a:outerShdw blurRad="38100" dist="38100" dir="2700000" algn="tl">
                <a:srgbClr val="000000">
                  <a:alpha val="43137"/>
                </a:srgbClr>
              </a:outerShdw>
            </a:effectLst>
          </a:endParaRPr>
        </a:p>
      </dgm:t>
    </dgm:pt>
    <dgm:pt modelId="{BB70A560-956B-427C-AE80-A2F8834F061C}" type="sibTrans" cxnId="{E3C814F1-3971-4D4D-A8DB-44533742B8E3}">
      <dgm:prSet/>
      <dgm:spPr/>
      <dgm:t>
        <a:bodyPr/>
        <a:lstStyle/>
        <a:p>
          <a:endParaRPr lang="id-ID" b="0"/>
        </a:p>
      </dgm:t>
    </dgm:pt>
    <dgm:pt modelId="{26B8DE04-623B-46B9-AD4F-9496E680DEA1}">
      <dgm:prSet phldrT="[Text]" custT="1"/>
      <dgm:spPr/>
      <dgm:t>
        <a:bodyPr/>
        <a:lstStyle/>
        <a:p>
          <a:r>
            <a:rPr lang="id-ID" sz="2000" b="0" dirty="0" smtClean="0">
              <a:effectLst>
                <a:outerShdw blurRad="38100" dist="38100" dir="2700000" algn="tl">
                  <a:srgbClr val="000000">
                    <a:alpha val="43137"/>
                  </a:srgbClr>
                </a:outerShdw>
              </a:effectLst>
            </a:rPr>
            <a:t>McCall</a:t>
          </a:r>
          <a:endParaRPr lang="id-ID" sz="2000" b="0" dirty="0">
            <a:effectLst>
              <a:outerShdw blurRad="38100" dist="38100" dir="2700000" algn="tl">
                <a:srgbClr val="000000">
                  <a:alpha val="43137"/>
                </a:srgbClr>
              </a:outerShdw>
            </a:effectLst>
          </a:endParaRPr>
        </a:p>
      </dgm:t>
    </dgm:pt>
    <dgm:pt modelId="{12C7CECD-AAEB-4EEA-BC1A-D118005F527C}" type="parTrans" cxnId="{ADAD0905-9D37-4CC8-99B2-07DA891ED706}">
      <dgm:prSet/>
      <dgm:spPr/>
      <dgm:t>
        <a:bodyPr/>
        <a:lstStyle/>
        <a:p>
          <a:endParaRPr lang="id-ID" b="0">
            <a:effectLst>
              <a:outerShdw blurRad="38100" dist="38100" dir="2700000" algn="tl">
                <a:srgbClr val="000000">
                  <a:alpha val="43137"/>
                </a:srgbClr>
              </a:outerShdw>
            </a:effectLst>
          </a:endParaRPr>
        </a:p>
      </dgm:t>
    </dgm:pt>
    <dgm:pt modelId="{AACE13CE-8F12-4C67-8548-FD2151007E4F}" type="sibTrans" cxnId="{ADAD0905-9D37-4CC8-99B2-07DA891ED706}">
      <dgm:prSet/>
      <dgm:spPr/>
      <dgm:t>
        <a:bodyPr/>
        <a:lstStyle/>
        <a:p>
          <a:endParaRPr lang="id-ID" b="0"/>
        </a:p>
      </dgm:t>
    </dgm:pt>
    <dgm:pt modelId="{26AFCCE1-0EB6-455A-8C31-2FDCD39EC7C9}">
      <dgm:prSet phldrT="[Text]" custT="1"/>
      <dgm:spPr/>
      <dgm:t>
        <a:bodyPr/>
        <a:lstStyle/>
        <a:p>
          <a:r>
            <a:rPr lang="id-ID" sz="2000" b="0" dirty="0" smtClean="0">
              <a:effectLst>
                <a:outerShdw blurRad="38100" dist="38100" dir="2700000" algn="tl">
                  <a:srgbClr val="000000">
                    <a:alpha val="43137"/>
                  </a:srgbClr>
                </a:outerShdw>
              </a:effectLst>
            </a:rPr>
            <a:t>ISO 9126</a:t>
          </a:r>
          <a:endParaRPr lang="id-ID" sz="2000" b="0" dirty="0">
            <a:effectLst>
              <a:outerShdw blurRad="38100" dist="38100" dir="2700000" algn="tl">
                <a:srgbClr val="000000">
                  <a:alpha val="43137"/>
                </a:srgbClr>
              </a:outerShdw>
            </a:effectLst>
          </a:endParaRPr>
        </a:p>
      </dgm:t>
    </dgm:pt>
    <dgm:pt modelId="{A5A5040B-297F-4B45-B32A-EE692384D1C5}" type="parTrans" cxnId="{46696C11-DAF2-42A3-8440-152FC4E9178D}">
      <dgm:prSet/>
      <dgm:spPr/>
      <dgm:t>
        <a:bodyPr/>
        <a:lstStyle/>
        <a:p>
          <a:endParaRPr lang="id-ID" b="0">
            <a:effectLst>
              <a:outerShdw blurRad="38100" dist="38100" dir="2700000" algn="tl">
                <a:srgbClr val="000000">
                  <a:alpha val="43137"/>
                </a:srgbClr>
              </a:outerShdw>
            </a:effectLst>
          </a:endParaRPr>
        </a:p>
      </dgm:t>
    </dgm:pt>
    <dgm:pt modelId="{9FE549B7-DA2A-4B47-A229-E2696EE67005}" type="sibTrans" cxnId="{46696C11-DAF2-42A3-8440-152FC4E9178D}">
      <dgm:prSet/>
      <dgm:spPr/>
      <dgm:t>
        <a:bodyPr/>
        <a:lstStyle/>
        <a:p>
          <a:endParaRPr lang="id-ID" b="0"/>
        </a:p>
      </dgm:t>
    </dgm:pt>
    <dgm:pt modelId="{49D82C85-8B0A-4F9B-9EDB-14F585719B38}">
      <dgm:prSet phldrT="[Text]" custT="1"/>
      <dgm:spPr/>
      <dgm:t>
        <a:bodyPr/>
        <a:lstStyle/>
        <a:p>
          <a:r>
            <a:rPr lang="en-US" sz="2800" b="1" dirty="0" smtClean="0">
              <a:effectLst>
                <a:outerShdw blurRad="38100" dist="38100" dir="2700000" algn="tl">
                  <a:srgbClr val="000000">
                    <a:alpha val="43137"/>
                  </a:srgbClr>
                </a:outerShdw>
              </a:effectLst>
            </a:rPr>
            <a:t>Process</a:t>
          </a:r>
          <a:r>
            <a:rPr lang="id-ID" sz="2000" b="0" dirty="0" smtClean="0">
              <a:effectLst>
                <a:outerShdw blurRad="38100" dist="38100" dir="2700000" algn="tl">
                  <a:srgbClr val="000000">
                    <a:alpha val="43137"/>
                  </a:srgbClr>
                </a:outerShdw>
              </a:effectLst>
            </a:rPr>
            <a:t/>
          </a:r>
          <a:br>
            <a:rPr lang="id-ID" sz="2000" b="0" dirty="0" smtClean="0">
              <a:effectLst>
                <a:outerShdw blurRad="38100" dist="38100" dir="2700000" algn="tl">
                  <a:srgbClr val="000000">
                    <a:alpha val="43137"/>
                  </a:srgbClr>
                </a:outerShdw>
              </a:effectLst>
            </a:rPr>
          </a:br>
          <a:r>
            <a:rPr lang="en-US" sz="2000" b="0" dirty="0" smtClean="0">
              <a:effectLst>
                <a:outerShdw blurRad="38100" dist="38100" dir="2700000" algn="tl">
                  <a:srgbClr val="000000">
                    <a:alpha val="43137"/>
                  </a:srgbClr>
                </a:outerShdw>
              </a:effectLst>
            </a:rPr>
            <a:t>(</a:t>
          </a:r>
          <a:r>
            <a:rPr lang="id-ID" sz="2000" b="0" dirty="0" smtClean="0">
              <a:effectLst>
                <a:outerShdw blurRad="38100" dist="38100" dir="2700000" algn="tl">
                  <a:srgbClr val="000000">
                    <a:alpha val="43137"/>
                  </a:srgbClr>
                </a:outerShdw>
              </a:effectLst>
            </a:rPr>
            <a:t>mengukur </a:t>
          </a:r>
          <a:r>
            <a:rPr lang="id-ID" sz="2000" b="0" dirty="0" err="1" smtClean="0">
              <a:effectLst>
                <a:outerShdw blurRad="38100" dist="38100" dir="2700000" algn="tl">
                  <a:srgbClr val="000000">
                    <a:alpha val="43137"/>
                  </a:srgbClr>
                </a:outerShdw>
              </a:effectLst>
            </a:rPr>
            <a:t>software</a:t>
          </a:r>
          <a:r>
            <a:rPr lang="id-ID" sz="2000" b="0" dirty="0" smtClean="0">
              <a:effectLst>
                <a:outerShdw blurRad="38100" dist="38100" dir="2700000" algn="tl">
                  <a:srgbClr val="000000">
                    <a:alpha val="43137"/>
                  </a:srgbClr>
                </a:outerShdw>
              </a:effectLst>
            </a:rPr>
            <a:t> dari </a:t>
          </a:r>
          <a:r>
            <a:rPr lang="id-ID" sz="2000" b="0" dirty="0" smtClean="0">
              <a:solidFill>
                <a:srgbClr val="C00000"/>
              </a:solidFill>
              <a:effectLst>
                <a:outerShdw blurRad="38100" dist="38100" dir="2700000" algn="tl">
                  <a:srgbClr val="000000">
                    <a:alpha val="43137"/>
                  </a:srgbClr>
                </a:outerShdw>
              </a:effectLst>
            </a:rPr>
            <a:t>kematangan proses</a:t>
          </a:r>
          <a:r>
            <a:rPr lang="id-ID" sz="2000" b="0" dirty="0" smtClean="0">
              <a:effectLst>
                <a:outerShdw blurRad="38100" dist="38100" dir="2700000" algn="tl">
                  <a:srgbClr val="000000">
                    <a:alpha val="43137"/>
                  </a:srgbClr>
                </a:outerShdw>
              </a:effectLst>
            </a:rPr>
            <a:t> pengembangannya</a:t>
          </a:r>
          <a:r>
            <a:rPr lang="en-US" sz="2000" b="0" dirty="0" smtClean="0">
              <a:effectLst>
                <a:outerShdw blurRad="38100" dist="38100" dir="2700000" algn="tl">
                  <a:srgbClr val="000000">
                    <a:alpha val="43137"/>
                  </a:srgbClr>
                </a:outerShdw>
              </a:effectLst>
            </a:rPr>
            <a:t>)</a:t>
          </a:r>
          <a:endParaRPr lang="id-ID" sz="2000" b="0" dirty="0">
            <a:effectLst>
              <a:outerShdw blurRad="38100" dist="38100" dir="2700000" algn="tl">
                <a:srgbClr val="000000">
                  <a:alpha val="43137"/>
                </a:srgbClr>
              </a:outerShdw>
            </a:effectLst>
          </a:endParaRPr>
        </a:p>
      </dgm:t>
    </dgm:pt>
    <dgm:pt modelId="{BE21D4CF-1528-4365-90B4-E7C47C505B35}" type="parTrans" cxnId="{F8797A6E-EE20-4D13-BE07-0F151C98E1E1}">
      <dgm:prSet/>
      <dgm:spPr/>
      <dgm:t>
        <a:bodyPr/>
        <a:lstStyle/>
        <a:p>
          <a:endParaRPr lang="id-ID" b="0">
            <a:effectLst>
              <a:outerShdw blurRad="38100" dist="38100" dir="2700000" algn="tl">
                <a:srgbClr val="000000">
                  <a:alpha val="43137"/>
                </a:srgbClr>
              </a:outerShdw>
            </a:effectLst>
          </a:endParaRPr>
        </a:p>
      </dgm:t>
    </dgm:pt>
    <dgm:pt modelId="{8E5CACC0-EC50-4B0A-9C06-9CC2303B80D5}" type="sibTrans" cxnId="{F8797A6E-EE20-4D13-BE07-0F151C98E1E1}">
      <dgm:prSet/>
      <dgm:spPr/>
      <dgm:t>
        <a:bodyPr/>
        <a:lstStyle/>
        <a:p>
          <a:endParaRPr lang="id-ID" b="0"/>
        </a:p>
      </dgm:t>
    </dgm:pt>
    <dgm:pt modelId="{F14F89FA-C9CA-4E0B-BAA8-C454A85ECA28}">
      <dgm:prSet phldrT="[Text]" custT="1"/>
      <dgm:spPr/>
      <dgm:t>
        <a:bodyPr/>
        <a:lstStyle/>
        <a:p>
          <a:r>
            <a:rPr lang="id-ID" sz="2000" b="0" dirty="0" smtClean="0">
              <a:effectLst>
                <a:outerShdw blurRad="38100" dist="38100" dir="2700000" algn="tl">
                  <a:srgbClr val="000000">
                    <a:alpha val="43137"/>
                  </a:srgbClr>
                </a:outerShdw>
              </a:effectLst>
            </a:rPr>
            <a:t>CMM</a:t>
          </a:r>
          <a:r>
            <a:rPr lang="en-US" sz="2000" b="0" dirty="0" smtClean="0">
              <a:effectLst>
                <a:outerShdw blurRad="38100" dist="38100" dir="2700000" algn="tl">
                  <a:srgbClr val="000000">
                    <a:alpha val="43137"/>
                  </a:srgbClr>
                </a:outerShdw>
              </a:effectLst>
            </a:rPr>
            <a:t>I</a:t>
          </a:r>
          <a:endParaRPr lang="id-ID" sz="2000" b="0" dirty="0">
            <a:effectLst>
              <a:outerShdw blurRad="38100" dist="38100" dir="2700000" algn="tl">
                <a:srgbClr val="000000">
                  <a:alpha val="43137"/>
                </a:srgbClr>
              </a:outerShdw>
            </a:effectLst>
          </a:endParaRPr>
        </a:p>
      </dgm:t>
    </dgm:pt>
    <dgm:pt modelId="{BF916235-BE39-410A-8A8F-B9616A1131AA}" type="parTrans" cxnId="{954DEDDB-E14A-40D2-8D9C-E888D2DFCCB4}">
      <dgm:prSet/>
      <dgm:spPr/>
      <dgm:t>
        <a:bodyPr/>
        <a:lstStyle/>
        <a:p>
          <a:endParaRPr lang="id-ID" b="0">
            <a:effectLst>
              <a:outerShdw blurRad="38100" dist="38100" dir="2700000" algn="tl">
                <a:srgbClr val="000000">
                  <a:alpha val="43137"/>
                </a:srgbClr>
              </a:outerShdw>
            </a:effectLst>
          </a:endParaRPr>
        </a:p>
      </dgm:t>
    </dgm:pt>
    <dgm:pt modelId="{FBEC5330-3141-4782-8999-4F379FB47068}" type="sibTrans" cxnId="{954DEDDB-E14A-40D2-8D9C-E888D2DFCCB4}">
      <dgm:prSet/>
      <dgm:spPr/>
      <dgm:t>
        <a:bodyPr/>
        <a:lstStyle/>
        <a:p>
          <a:endParaRPr lang="id-ID" b="0"/>
        </a:p>
      </dgm:t>
    </dgm:pt>
    <dgm:pt modelId="{EEBE3D59-30ED-48D9-B167-BBF68C7A3D7E}">
      <dgm:prSet phldrT="[Text]" custT="1"/>
      <dgm:spPr/>
      <dgm:t>
        <a:bodyPr/>
        <a:lstStyle/>
        <a:p>
          <a:r>
            <a:rPr lang="id-ID" sz="2000" b="0" dirty="0" smtClean="0">
              <a:effectLst>
                <a:outerShdw blurRad="38100" dist="38100" dir="2700000" algn="tl">
                  <a:srgbClr val="000000">
                    <a:alpha val="43137"/>
                  </a:srgbClr>
                </a:outerShdw>
              </a:effectLst>
            </a:rPr>
            <a:t>ISO 9001</a:t>
          </a:r>
          <a:endParaRPr lang="id-ID" sz="2000" b="0" dirty="0">
            <a:effectLst>
              <a:outerShdw blurRad="38100" dist="38100" dir="2700000" algn="tl">
                <a:srgbClr val="000000">
                  <a:alpha val="43137"/>
                </a:srgbClr>
              </a:outerShdw>
            </a:effectLst>
          </a:endParaRPr>
        </a:p>
      </dgm:t>
    </dgm:pt>
    <dgm:pt modelId="{05B1C598-BF9E-42DE-8D7F-376F957926B4}" type="parTrans" cxnId="{15513283-ABD3-4E04-9953-6DC97B5527A0}">
      <dgm:prSet/>
      <dgm:spPr/>
      <dgm:t>
        <a:bodyPr/>
        <a:lstStyle/>
        <a:p>
          <a:endParaRPr lang="id-ID" b="0"/>
        </a:p>
      </dgm:t>
    </dgm:pt>
    <dgm:pt modelId="{BA79AD8C-B569-4031-B584-34276C8A3AEA}" type="sibTrans" cxnId="{15513283-ABD3-4E04-9953-6DC97B5527A0}">
      <dgm:prSet/>
      <dgm:spPr/>
      <dgm:t>
        <a:bodyPr/>
        <a:lstStyle/>
        <a:p>
          <a:endParaRPr lang="id-ID" b="0"/>
        </a:p>
      </dgm:t>
    </dgm:pt>
    <dgm:pt modelId="{B0444CE8-2439-43D0-B5AD-C1E15B65CE3A}">
      <dgm:prSet phldrT="[Text]" custT="1"/>
      <dgm:spPr/>
      <dgm:t>
        <a:bodyPr/>
        <a:lstStyle/>
        <a:p>
          <a:r>
            <a:rPr lang="en-US" sz="2000" b="0" dirty="0" smtClean="0">
              <a:effectLst>
                <a:outerShdw blurRad="38100" dist="38100" dir="2700000" algn="tl">
                  <a:srgbClr val="000000">
                    <a:alpha val="43137"/>
                  </a:srgbClr>
                </a:outerShdw>
              </a:effectLst>
            </a:rPr>
            <a:t>SPICE</a:t>
          </a:r>
          <a:endParaRPr lang="id-ID" sz="2000" b="0" dirty="0">
            <a:effectLst>
              <a:outerShdw blurRad="38100" dist="38100" dir="2700000" algn="tl">
                <a:srgbClr val="000000">
                  <a:alpha val="43137"/>
                </a:srgbClr>
              </a:outerShdw>
            </a:effectLst>
          </a:endParaRPr>
        </a:p>
      </dgm:t>
    </dgm:pt>
    <dgm:pt modelId="{3E5A3D5D-8018-4AFE-8147-8DE463714F4F}" type="parTrans" cxnId="{498CE5D6-B829-4217-A468-B36FF57A9C1A}">
      <dgm:prSet/>
      <dgm:spPr/>
      <dgm:t>
        <a:bodyPr/>
        <a:lstStyle/>
        <a:p>
          <a:endParaRPr lang="en-US"/>
        </a:p>
      </dgm:t>
    </dgm:pt>
    <dgm:pt modelId="{41D66BE6-C5B4-40A6-B5CE-6B34A2D03463}" type="sibTrans" cxnId="{498CE5D6-B829-4217-A468-B36FF57A9C1A}">
      <dgm:prSet/>
      <dgm:spPr/>
      <dgm:t>
        <a:bodyPr/>
        <a:lstStyle/>
        <a:p>
          <a:endParaRPr lang="en-US"/>
        </a:p>
      </dgm:t>
    </dgm:pt>
    <dgm:pt modelId="{453F151E-93B0-451A-9E06-1613BD9E70B2}" type="pres">
      <dgm:prSet presAssocID="{E9DD397B-EE6D-4E33-B4C7-4D929213CF01}" presName="diagram" presStyleCnt="0">
        <dgm:presLayoutVars>
          <dgm:chPref val="1"/>
          <dgm:dir/>
          <dgm:animOne val="branch"/>
          <dgm:animLvl val="lvl"/>
          <dgm:resizeHandles val="exact"/>
        </dgm:presLayoutVars>
      </dgm:prSet>
      <dgm:spPr/>
      <dgm:t>
        <a:bodyPr/>
        <a:lstStyle/>
        <a:p>
          <a:endParaRPr lang="id-ID"/>
        </a:p>
      </dgm:t>
    </dgm:pt>
    <dgm:pt modelId="{79ADA457-58CC-4293-BEEF-96059DA0EBD8}" type="pres">
      <dgm:prSet presAssocID="{EBA9B62B-E3B0-4D71-874B-BEBA8BABBE95}" presName="root1" presStyleCnt="0"/>
      <dgm:spPr/>
      <dgm:t>
        <a:bodyPr/>
        <a:lstStyle/>
        <a:p>
          <a:endParaRPr lang="en-US"/>
        </a:p>
      </dgm:t>
    </dgm:pt>
    <dgm:pt modelId="{38FCFA4A-77D7-4539-8F86-D9F4FCF59B12}" type="pres">
      <dgm:prSet presAssocID="{EBA9B62B-E3B0-4D71-874B-BEBA8BABBE95}" presName="LevelOneTextNode" presStyleLbl="node0" presStyleIdx="0" presStyleCnt="1" custScaleX="129738" custScaleY="137915">
        <dgm:presLayoutVars>
          <dgm:chPref val="3"/>
        </dgm:presLayoutVars>
      </dgm:prSet>
      <dgm:spPr/>
      <dgm:t>
        <a:bodyPr/>
        <a:lstStyle/>
        <a:p>
          <a:endParaRPr lang="id-ID"/>
        </a:p>
      </dgm:t>
    </dgm:pt>
    <dgm:pt modelId="{5CBCB3E0-4BF4-43B5-AA1B-D898A6ECA58B}" type="pres">
      <dgm:prSet presAssocID="{EBA9B62B-E3B0-4D71-874B-BEBA8BABBE95}" presName="level2hierChild" presStyleCnt="0"/>
      <dgm:spPr/>
      <dgm:t>
        <a:bodyPr/>
        <a:lstStyle/>
        <a:p>
          <a:endParaRPr lang="en-US"/>
        </a:p>
      </dgm:t>
    </dgm:pt>
    <dgm:pt modelId="{C984B376-FADF-4B38-88BA-580CB576F25F}" type="pres">
      <dgm:prSet presAssocID="{627318AF-B120-4AA9-98D9-2DCDC0A336B6}" presName="conn2-1" presStyleLbl="parChTrans1D2" presStyleIdx="0" presStyleCnt="2"/>
      <dgm:spPr/>
      <dgm:t>
        <a:bodyPr/>
        <a:lstStyle/>
        <a:p>
          <a:endParaRPr lang="id-ID"/>
        </a:p>
      </dgm:t>
    </dgm:pt>
    <dgm:pt modelId="{6AA6468B-7FD6-4174-A0C9-82C6F3B6DB2D}" type="pres">
      <dgm:prSet presAssocID="{627318AF-B120-4AA9-98D9-2DCDC0A336B6}" presName="connTx" presStyleLbl="parChTrans1D2" presStyleIdx="0" presStyleCnt="2"/>
      <dgm:spPr/>
      <dgm:t>
        <a:bodyPr/>
        <a:lstStyle/>
        <a:p>
          <a:endParaRPr lang="id-ID"/>
        </a:p>
      </dgm:t>
    </dgm:pt>
    <dgm:pt modelId="{4F1F85A2-7810-4A24-9C86-2836CF64D041}" type="pres">
      <dgm:prSet presAssocID="{654C0907-8485-405B-82E2-A6F2A0006E8F}" presName="root2" presStyleCnt="0"/>
      <dgm:spPr/>
      <dgm:t>
        <a:bodyPr/>
        <a:lstStyle/>
        <a:p>
          <a:endParaRPr lang="en-US"/>
        </a:p>
      </dgm:t>
    </dgm:pt>
    <dgm:pt modelId="{665F95A8-859F-41F1-863B-7C17C5FB5919}" type="pres">
      <dgm:prSet presAssocID="{654C0907-8485-405B-82E2-A6F2A0006E8F}" presName="LevelTwoTextNode" presStyleLbl="node2" presStyleIdx="0" presStyleCnt="2" custScaleX="174618" custScaleY="148906" custLinFactNeighborX="1633" custLinFactNeighborY="-37986">
        <dgm:presLayoutVars>
          <dgm:chPref val="3"/>
        </dgm:presLayoutVars>
      </dgm:prSet>
      <dgm:spPr/>
      <dgm:t>
        <a:bodyPr/>
        <a:lstStyle/>
        <a:p>
          <a:endParaRPr lang="id-ID"/>
        </a:p>
      </dgm:t>
    </dgm:pt>
    <dgm:pt modelId="{8424FA0D-49F0-40BF-977E-F9E789D1C4A1}" type="pres">
      <dgm:prSet presAssocID="{654C0907-8485-405B-82E2-A6F2A0006E8F}" presName="level3hierChild" presStyleCnt="0"/>
      <dgm:spPr/>
      <dgm:t>
        <a:bodyPr/>
        <a:lstStyle/>
        <a:p>
          <a:endParaRPr lang="en-US"/>
        </a:p>
      </dgm:t>
    </dgm:pt>
    <dgm:pt modelId="{AD9C0FDC-CBFD-4131-84D9-11BF9857E635}" type="pres">
      <dgm:prSet presAssocID="{12C7CECD-AAEB-4EEA-BC1A-D118005F527C}" presName="conn2-1" presStyleLbl="parChTrans1D3" presStyleIdx="0" presStyleCnt="5"/>
      <dgm:spPr/>
      <dgm:t>
        <a:bodyPr/>
        <a:lstStyle/>
        <a:p>
          <a:endParaRPr lang="id-ID"/>
        </a:p>
      </dgm:t>
    </dgm:pt>
    <dgm:pt modelId="{ABB3BEB6-D3E0-4B59-A525-7658B1F0B532}" type="pres">
      <dgm:prSet presAssocID="{12C7CECD-AAEB-4EEA-BC1A-D118005F527C}" presName="connTx" presStyleLbl="parChTrans1D3" presStyleIdx="0" presStyleCnt="5"/>
      <dgm:spPr/>
      <dgm:t>
        <a:bodyPr/>
        <a:lstStyle/>
        <a:p>
          <a:endParaRPr lang="id-ID"/>
        </a:p>
      </dgm:t>
    </dgm:pt>
    <dgm:pt modelId="{EE404689-108C-4F6E-B1F4-C7537B49A653}" type="pres">
      <dgm:prSet presAssocID="{26B8DE04-623B-46B9-AD4F-9496E680DEA1}" presName="root2" presStyleCnt="0"/>
      <dgm:spPr/>
      <dgm:t>
        <a:bodyPr/>
        <a:lstStyle/>
        <a:p>
          <a:endParaRPr lang="en-US"/>
        </a:p>
      </dgm:t>
    </dgm:pt>
    <dgm:pt modelId="{57554FB2-7F1D-467E-81D7-1D385B900240}" type="pres">
      <dgm:prSet presAssocID="{26B8DE04-623B-46B9-AD4F-9496E680DEA1}" presName="LevelTwoTextNode" presStyleLbl="node3" presStyleIdx="0" presStyleCnt="5" custLinFactNeighborX="-2710" custLinFactNeighborY="-47853">
        <dgm:presLayoutVars>
          <dgm:chPref val="3"/>
        </dgm:presLayoutVars>
      </dgm:prSet>
      <dgm:spPr/>
      <dgm:t>
        <a:bodyPr/>
        <a:lstStyle/>
        <a:p>
          <a:endParaRPr lang="id-ID"/>
        </a:p>
      </dgm:t>
    </dgm:pt>
    <dgm:pt modelId="{DAE4ADA4-BC38-43CB-AC93-4B027125FB48}" type="pres">
      <dgm:prSet presAssocID="{26B8DE04-623B-46B9-AD4F-9496E680DEA1}" presName="level3hierChild" presStyleCnt="0"/>
      <dgm:spPr/>
      <dgm:t>
        <a:bodyPr/>
        <a:lstStyle/>
        <a:p>
          <a:endParaRPr lang="en-US"/>
        </a:p>
      </dgm:t>
    </dgm:pt>
    <dgm:pt modelId="{8AE0B918-BE28-48CD-8765-CF5CBB239F81}" type="pres">
      <dgm:prSet presAssocID="{A5A5040B-297F-4B45-B32A-EE692384D1C5}" presName="conn2-1" presStyleLbl="parChTrans1D3" presStyleIdx="1" presStyleCnt="5"/>
      <dgm:spPr/>
      <dgm:t>
        <a:bodyPr/>
        <a:lstStyle/>
        <a:p>
          <a:endParaRPr lang="id-ID"/>
        </a:p>
      </dgm:t>
    </dgm:pt>
    <dgm:pt modelId="{5BE55713-47B5-4CAF-944D-AE49E5286D42}" type="pres">
      <dgm:prSet presAssocID="{A5A5040B-297F-4B45-B32A-EE692384D1C5}" presName="connTx" presStyleLbl="parChTrans1D3" presStyleIdx="1" presStyleCnt="5"/>
      <dgm:spPr/>
      <dgm:t>
        <a:bodyPr/>
        <a:lstStyle/>
        <a:p>
          <a:endParaRPr lang="id-ID"/>
        </a:p>
      </dgm:t>
    </dgm:pt>
    <dgm:pt modelId="{FB369F5A-A221-4819-90FC-71D84CBD5C5F}" type="pres">
      <dgm:prSet presAssocID="{26AFCCE1-0EB6-455A-8C31-2FDCD39EC7C9}" presName="root2" presStyleCnt="0"/>
      <dgm:spPr/>
      <dgm:t>
        <a:bodyPr/>
        <a:lstStyle/>
        <a:p>
          <a:endParaRPr lang="en-US"/>
        </a:p>
      </dgm:t>
    </dgm:pt>
    <dgm:pt modelId="{3A3A0F91-5CBC-4379-A892-DCCDF6C3C814}" type="pres">
      <dgm:prSet presAssocID="{26AFCCE1-0EB6-455A-8C31-2FDCD39EC7C9}" presName="LevelTwoTextNode" presStyleLbl="node3" presStyleIdx="1" presStyleCnt="5" custLinFactNeighborX="-2710" custLinFactNeighborY="-10944">
        <dgm:presLayoutVars>
          <dgm:chPref val="3"/>
        </dgm:presLayoutVars>
      </dgm:prSet>
      <dgm:spPr/>
      <dgm:t>
        <a:bodyPr/>
        <a:lstStyle/>
        <a:p>
          <a:endParaRPr lang="id-ID"/>
        </a:p>
      </dgm:t>
    </dgm:pt>
    <dgm:pt modelId="{99EE8B71-C9C1-4BE9-87AD-7C66C440BEBB}" type="pres">
      <dgm:prSet presAssocID="{26AFCCE1-0EB6-455A-8C31-2FDCD39EC7C9}" presName="level3hierChild" presStyleCnt="0"/>
      <dgm:spPr/>
      <dgm:t>
        <a:bodyPr/>
        <a:lstStyle/>
        <a:p>
          <a:endParaRPr lang="en-US"/>
        </a:p>
      </dgm:t>
    </dgm:pt>
    <dgm:pt modelId="{8EFE4B35-8097-4245-B3A7-6D986F84C387}" type="pres">
      <dgm:prSet presAssocID="{BE21D4CF-1528-4365-90B4-E7C47C505B35}" presName="conn2-1" presStyleLbl="parChTrans1D2" presStyleIdx="1" presStyleCnt="2"/>
      <dgm:spPr/>
      <dgm:t>
        <a:bodyPr/>
        <a:lstStyle/>
        <a:p>
          <a:endParaRPr lang="id-ID"/>
        </a:p>
      </dgm:t>
    </dgm:pt>
    <dgm:pt modelId="{DADFF523-2788-4781-83D2-920AA766ADE2}" type="pres">
      <dgm:prSet presAssocID="{BE21D4CF-1528-4365-90B4-E7C47C505B35}" presName="connTx" presStyleLbl="parChTrans1D2" presStyleIdx="1" presStyleCnt="2"/>
      <dgm:spPr/>
      <dgm:t>
        <a:bodyPr/>
        <a:lstStyle/>
        <a:p>
          <a:endParaRPr lang="id-ID"/>
        </a:p>
      </dgm:t>
    </dgm:pt>
    <dgm:pt modelId="{8AE17E11-E545-4446-9F57-8D6B8045C61D}" type="pres">
      <dgm:prSet presAssocID="{49D82C85-8B0A-4F9B-9EDB-14F585719B38}" presName="root2" presStyleCnt="0"/>
      <dgm:spPr/>
      <dgm:t>
        <a:bodyPr/>
        <a:lstStyle/>
        <a:p>
          <a:endParaRPr lang="en-US"/>
        </a:p>
      </dgm:t>
    </dgm:pt>
    <dgm:pt modelId="{2C15FA13-2A03-47D5-A0D9-F109E183BEDE}" type="pres">
      <dgm:prSet presAssocID="{49D82C85-8B0A-4F9B-9EDB-14F585719B38}" presName="LevelTwoTextNode" presStyleLbl="node2" presStyleIdx="1" presStyleCnt="2" custScaleX="173409" custScaleY="154658" custLinFactNeighborX="1633" custLinFactNeighborY="61029">
        <dgm:presLayoutVars>
          <dgm:chPref val="3"/>
        </dgm:presLayoutVars>
      </dgm:prSet>
      <dgm:spPr/>
      <dgm:t>
        <a:bodyPr/>
        <a:lstStyle/>
        <a:p>
          <a:endParaRPr lang="id-ID"/>
        </a:p>
      </dgm:t>
    </dgm:pt>
    <dgm:pt modelId="{AD98BBFB-31F0-477C-A124-CD7E8073177D}" type="pres">
      <dgm:prSet presAssocID="{49D82C85-8B0A-4F9B-9EDB-14F585719B38}" presName="level3hierChild" presStyleCnt="0"/>
      <dgm:spPr/>
      <dgm:t>
        <a:bodyPr/>
        <a:lstStyle/>
        <a:p>
          <a:endParaRPr lang="en-US"/>
        </a:p>
      </dgm:t>
    </dgm:pt>
    <dgm:pt modelId="{B1F0E376-FA98-4028-9BCE-97AB7795C23D}" type="pres">
      <dgm:prSet presAssocID="{BF916235-BE39-410A-8A8F-B9616A1131AA}" presName="conn2-1" presStyleLbl="parChTrans1D3" presStyleIdx="2" presStyleCnt="5"/>
      <dgm:spPr/>
      <dgm:t>
        <a:bodyPr/>
        <a:lstStyle/>
        <a:p>
          <a:endParaRPr lang="id-ID"/>
        </a:p>
      </dgm:t>
    </dgm:pt>
    <dgm:pt modelId="{7A5493EA-A2C8-4CAA-97F1-1E1FD3FF5AB3}" type="pres">
      <dgm:prSet presAssocID="{BF916235-BE39-410A-8A8F-B9616A1131AA}" presName="connTx" presStyleLbl="parChTrans1D3" presStyleIdx="2" presStyleCnt="5"/>
      <dgm:spPr/>
      <dgm:t>
        <a:bodyPr/>
        <a:lstStyle/>
        <a:p>
          <a:endParaRPr lang="id-ID"/>
        </a:p>
      </dgm:t>
    </dgm:pt>
    <dgm:pt modelId="{223ADA1A-DD84-4321-9365-8FA94A7362DE}" type="pres">
      <dgm:prSet presAssocID="{F14F89FA-C9CA-4E0B-BAA8-C454A85ECA28}" presName="root2" presStyleCnt="0"/>
      <dgm:spPr/>
      <dgm:t>
        <a:bodyPr/>
        <a:lstStyle/>
        <a:p>
          <a:endParaRPr lang="en-US"/>
        </a:p>
      </dgm:t>
    </dgm:pt>
    <dgm:pt modelId="{276B908C-E102-47C0-8ECC-A48B8257A67E}" type="pres">
      <dgm:prSet presAssocID="{F14F89FA-C9CA-4E0B-BAA8-C454A85ECA28}" presName="LevelTwoTextNode" presStyleLbl="node3" presStyleIdx="2" presStyleCnt="5" custLinFactNeighborX="-1501" custLinFactNeighborY="11378">
        <dgm:presLayoutVars>
          <dgm:chPref val="3"/>
        </dgm:presLayoutVars>
      </dgm:prSet>
      <dgm:spPr/>
      <dgm:t>
        <a:bodyPr/>
        <a:lstStyle/>
        <a:p>
          <a:endParaRPr lang="id-ID"/>
        </a:p>
      </dgm:t>
    </dgm:pt>
    <dgm:pt modelId="{34EDBBF0-023E-47C2-A130-497D5050D3C6}" type="pres">
      <dgm:prSet presAssocID="{F14F89FA-C9CA-4E0B-BAA8-C454A85ECA28}" presName="level3hierChild" presStyleCnt="0"/>
      <dgm:spPr/>
      <dgm:t>
        <a:bodyPr/>
        <a:lstStyle/>
        <a:p>
          <a:endParaRPr lang="en-US"/>
        </a:p>
      </dgm:t>
    </dgm:pt>
    <dgm:pt modelId="{11DF944E-9C87-4A6C-B187-973838C816FF}" type="pres">
      <dgm:prSet presAssocID="{3E5A3D5D-8018-4AFE-8147-8DE463714F4F}" presName="conn2-1" presStyleLbl="parChTrans1D3" presStyleIdx="3" presStyleCnt="5"/>
      <dgm:spPr/>
      <dgm:t>
        <a:bodyPr/>
        <a:lstStyle/>
        <a:p>
          <a:endParaRPr lang="en-US"/>
        </a:p>
      </dgm:t>
    </dgm:pt>
    <dgm:pt modelId="{C69836D5-BFE9-4571-9E9F-9B22FE63EC9B}" type="pres">
      <dgm:prSet presAssocID="{3E5A3D5D-8018-4AFE-8147-8DE463714F4F}" presName="connTx" presStyleLbl="parChTrans1D3" presStyleIdx="3" presStyleCnt="5"/>
      <dgm:spPr/>
      <dgm:t>
        <a:bodyPr/>
        <a:lstStyle/>
        <a:p>
          <a:endParaRPr lang="en-US"/>
        </a:p>
      </dgm:t>
    </dgm:pt>
    <dgm:pt modelId="{79FBC29A-E5BF-4A4A-9B76-0A298FEE7E2B}" type="pres">
      <dgm:prSet presAssocID="{B0444CE8-2439-43D0-B5AD-C1E15B65CE3A}" presName="root2" presStyleCnt="0"/>
      <dgm:spPr/>
    </dgm:pt>
    <dgm:pt modelId="{FD38EFCC-AAD2-4509-8ED2-F41436A2DB9B}" type="pres">
      <dgm:prSet presAssocID="{B0444CE8-2439-43D0-B5AD-C1E15B65CE3A}" presName="LevelTwoTextNode" presStyleLbl="node3" presStyleIdx="3" presStyleCnt="5" custLinFactNeighborX="-1300" custLinFactNeighborY="7952">
        <dgm:presLayoutVars>
          <dgm:chPref val="3"/>
        </dgm:presLayoutVars>
      </dgm:prSet>
      <dgm:spPr/>
      <dgm:t>
        <a:bodyPr/>
        <a:lstStyle/>
        <a:p>
          <a:endParaRPr lang="en-US"/>
        </a:p>
      </dgm:t>
    </dgm:pt>
    <dgm:pt modelId="{3949A99B-D9B6-46C0-8635-86F93A62DF48}" type="pres">
      <dgm:prSet presAssocID="{B0444CE8-2439-43D0-B5AD-C1E15B65CE3A}" presName="level3hierChild" presStyleCnt="0"/>
      <dgm:spPr/>
    </dgm:pt>
    <dgm:pt modelId="{EE9B9727-7542-4F0C-9524-2CC9DB30A3CE}" type="pres">
      <dgm:prSet presAssocID="{05B1C598-BF9E-42DE-8D7F-376F957926B4}" presName="conn2-1" presStyleLbl="parChTrans1D3" presStyleIdx="4" presStyleCnt="5"/>
      <dgm:spPr/>
      <dgm:t>
        <a:bodyPr/>
        <a:lstStyle/>
        <a:p>
          <a:endParaRPr lang="id-ID"/>
        </a:p>
      </dgm:t>
    </dgm:pt>
    <dgm:pt modelId="{5B39B4E6-62C7-4B48-A1F0-2F4A01D4A179}" type="pres">
      <dgm:prSet presAssocID="{05B1C598-BF9E-42DE-8D7F-376F957926B4}" presName="connTx" presStyleLbl="parChTrans1D3" presStyleIdx="4" presStyleCnt="5"/>
      <dgm:spPr/>
      <dgm:t>
        <a:bodyPr/>
        <a:lstStyle/>
        <a:p>
          <a:endParaRPr lang="id-ID"/>
        </a:p>
      </dgm:t>
    </dgm:pt>
    <dgm:pt modelId="{3723507D-53BB-4BCA-9A1D-3CF630FBD662}" type="pres">
      <dgm:prSet presAssocID="{EEBE3D59-30ED-48D9-B167-BBF68C7A3D7E}" presName="root2" presStyleCnt="0"/>
      <dgm:spPr/>
      <dgm:t>
        <a:bodyPr/>
        <a:lstStyle/>
        <a:p>
          <a:endParaRPr lang="en-US"/>
        </a:p>
      </dgm:t>
    </dgm:pt>
    <dgm:pt modelId="{180479AA-1D6D-4FDC-9733-B56027705532}" type="pres">
      <dgm:prSet presAssocID="{EEBE3D59-30ED-48D9-B167-BBF68C7A3D7E}" presName="LevelTwoTextNode" presStyleLbl="node3" presStyleIdx="4" presStyleCnt="5" custLinFactNeighborX="-1501" custLinFactNeighborY="16101">
        <dgm:presLayoutVars>
          <dgm:chPref val="3"/>
        </dgm:presLayoutVars>
      </dgm:prSet>
      <dgm:spPr/>
      <dgm:t>
        <a:bodyPr/>
        <a:lstStyle/>
        <a:p>
          <a:endParaRPr lang="id-ID"/>
        </a:p>
      </dgm:t>
    </dgm:pt>
    <dgm:pt modelId="{BFDB3E7F-CE73-483F-80DF-A401971E4838}" type="pres">
      <dgm:prSet presAssocID="{EEBE3D59-30ED-48D9-B167-BBF68C7A3D7E}" presName="level3hierChild" presStyleCnt="0"/>
      <dgm:spPr/>
      <dgm:t>
        <a:bodyPr/>
        <a:lstStyle/>
        <a:p>
          <a:endParaRPr lang="en-US"/>
        </a:p>
      </dgm:t>
    </dgm:pt>
  </dgm:ptLst>
  <dgm:cxnLst>
    <dgm:cxn modelId="{AF8DC36A-E3F6-4ABA-9841-751AE1C7511A}" srcId="{E9DD397B-EE6D-4E33-B4C7-4D929213CF01}" destId="{EBA9B62B-E3B0-4D71-874B-BEBA8BABBE95}" srcOrd="0" destOrd="0" parTransId="{F6966357-05EF-4A12-BB26-7D47D14C4A64}" sibTransId="{792A5342-2B04-4554-BFBC-893928CFA32B}"/>
    <dgm:cxn modelId="{DBB58C72-FA1D-4507-B9D3-058C96CA2222}" type="presOf" srcId="{26B8DE04-623B-46B9-AD4F-9496E680DEA1}" destId="{57554FB2-7F1D-467E-81D7-1D385B900240}" srcOrd="0" destOrd="0" presId="urn:microsoft.com/office/officeart/2005/8/layout/hierarchy2"/>
    <dgm:cxn modelId="{1454A585-B06D-483A-BB53-1FC0A01AEF98}" type="presOf" srcId="{05B1C598-BF9E-42DE-8D7F-376F957926B4}" destId="{5B39B4E6-62C7-4B48-A1F0-2F4A01D4A179}" srcOrd="1" destOrd="0" presId="urn:microsoft.com/office/officeart/2005/8/layout/hierarchy2"/>
    <dgm:cxn modelId="{3934A03B-3E89-4A5C-8636-1B6468510EF1}" type="presOf" srcId="{3E5A3D5D-8018-4AFE-8147-8DE463714F4F}" destId="{C69836D5-BFE9-4571-9E9F-9B22FE63EC9B}" srcOrd="1" destOrd="0" presId="urn:microsoft.com/office/officeart/2005/8/layout/hierarchy2"/>
    <dgm:cxn modelId="{845B01EE-25A1-48BB-8B61-4618E0A90C14}" type="presOf" srcId="{49D82C85-8B0A-4F9B-9EDB-14F585719B38}" destId="{2C15FA13-2A03-47D5-A0D9-F109E183BEDE}" srcOrd="0" destOrd="0" presId="urn:microsoft.com/office/officeart/2005/8/layout/hierarchy2"/>
    <dgm:cxn modelId="{543F67A5-D428-4EF5-9BB5-A25551A7588D}" type="presOf" srcId="{BF916235-BE39-410A-8A8F-B9616A1131AA}" destId="{7A5493EA-A2C8-4CAA-97F1-1E1FD3FF5AB3}" srcOrd="1" destOrd="0" presId="urn:microsoft.com/office/officeart/2005/8/layout/hierarchy2"/>
    <dgm:cxn modelId="{3FC25EE5-2FDE-4005-BCA1-DF33D340209B}" type="presOf" srcId="{627318AF-B120-4AA9-98D9-2DCDC0A336B6}" destId="{6AA6468B-7FD6-4174-A0C9-82C6F3B6DB2D}" srcOrd="1" destOrd="0" presId="urn:microsoft.com/office/officeart/2005/8/layout/hierarchy2"/>
    <dgm:cxn modelId="{84C9E027-83A6-4831-A7AF-39CB6F84972A}" type="presOf" srcId="{A5A5040B-297F-4B45-B32A-EE692384D1C5}" destId="{5BE55713-47B5-4CAF-944D-AE49E5286D42}" srcOrd="1" destOrd="0" presId="urn:microsoft.com/office/officeart/2005/8/layout/hierarchy2"/>
    <dgm:cxn modelId="{6F47F3BE-51CE-4475-99B8-9D3DE46C4802}" type="presOf" srcId="{EBA9B62B-E3B0-4D71-874B-BEBA8BABBE95}" destId="{38FCFA4A-77D7-4539-8F86-D9F4FCF59B12}" srcOrd="0" destOrd="0" presId="urn:microsoft.com/office/officeart/2005/8/layout/hierarchy2"/>
    <dgm:cxn modelId="{11CCA384-B977-4C32-909B-42F88091D819}" type="presOf" srcId="{05B1C598-BF9E-42DE-8D7F-376F957926B4}" destId="{EE9B9727-7542-4F0C-9524-2CC9DB30A3CE}" srcOrd="0" destOrd="0" presId="urn:microsoft.com/office/officeart/2005/8/layout/hierarchy2"/>
    <dgm:cxn modelId="{46696C11-DAF2-42A3-8440-152FC4E9178D}" srcId="{654C0907-8485-405B-82E2-A6F2A0006E8F}" destId="{26AFCCE1-0EB6-455A-8C31-2FDCD39EC7C9}" srcOrd="1" destOrd="0" parTransId="{A5A5040B-297F-4B45-B32A-EE692384D1C5}" sibTransId="{9FE549B7-DA2A-4B47-A229-E2696EE67005}"/>
    <dgm:cxn modelId="{4C6A3706-0BC7-4F94-9BDA-94025A2283BB}" type="presOf" srcId="{E9DD397B-EE6D-4E33-B4C7-4D929213CF01}" destId="{453F151E-93B0-451A-9E06-1613BD9E70B2}" srcOrd="0" destOrd="0" presId="urn:microsoft.com/office/officeart/2005/8/layout/hierarchy2"/>
    <dgm:cxn modelId="{C32CC10F-FE7C-401A-869F-82CA3DE57CDC}" type="presOf" srcId="{12C7CECD-AAEB-4EEA-BC1A-D118005F527C}" destId="{AD9C0FDC-CBFD-4131-84D9-11BF9857E635}" srcOrd="0" destOrd="0" presId="urn:microsoft.com/office/officeart/2005/8/layout/hierarchy2"/>
    <dgm:cxn modelId="{73B2FCBF-B221-47D8-B01E-88028DB2F43E}" type="presOf" srcId="{A5A5040B-297F-4B45-B32A-EE692384D1C5}" destId="{8AE0B918-BE28-48CD-8765-CF5CBB239F81}" srcOrd="0" destOrd="0" presId="urn:microsoft.com/office/officeart/2005/8/layout/hierarchy2"/>
    <dgm:cxn modelId="{D9692190-82CE-4364-933A-450D9F68300C}" type="presOf" srcId="{BE21D4CF-1528-4365-90B4-E7C47C505B35}" destId="{8EFE4B35-8097-4245-B3A7-6D986F84C387}" srcOrd="0" destOrd="0" presId="urn:microsoft.com/office/officeart/2005/8/layout/hierarchy2"/>
    <dgm:cxn modelId="{B15C169E-E7EC-4E11-8112-31D8C592A4DC}" type="presOf" srcId="{627318AF-B120-4AA9-98D9-2DCDC0A336B6}" destId="{C984B376-FADF-4B38-88BA-580CB576F25F}" srcOrd="0" destOrd="0" presId="urn:microsoft.com/office/officeart/2005/8/layout/hierarchy2"/>
    <dgm:cxn modelId="{B06C3566-0931-4082-8297-DA462E2CE2C8}" type="presOf" srcId="{12C7CECD-AAEB-4EEA-BC1A-D118005F527C}" destId="{ABB3BEB6-D3E0-4B59-A525-7658B1F0B532}" srcOrd="1" destOrd="0" presId="urn:microsoft.com/office/officeart/2005/8/layout/hierarchy2"/>
    <dgm:cxn modelId="{534357C1-D6D5-4AFC-85DE-0AFA564A509A}" type="presOf" srcId="{EEBE3D59-30ED-48D9-B167-BBF68C7A3D7E}" destId="{180479AA-1D6D-4FDC-9733-B56027705532}" srcOrd="0" destOrd="0" presId="urn:microsoft.com/office/officeart/2005/8/layout/hierarchy2"/>
    <dgm:cxn modelId="{E3C814F1-3971-4D4D-A8DB-44533742B8E3}" srcId="{EBA9B62B-E3B0-4D71-874B-BEBA8BABBE95}" destId="{654C0907-8485-405B-82E2-A6F2A0006E8F}" srcOrd="0" destOrd="0" parTransId="{627318AF-B120-4AA9-98D9-2DCDC0A336B6}" sibTransId="{BB70A560-956B-427C-AE80-A2F8834F061C}"/>
    <dgm:cxn modelId="{9126AF5D-D1B8-4DC3-9A54-2AAAD0DBDB27}" type="presOf" srcId="{B0444CE8-2439-43D0-B5AD-C1E15B65CE3A}" destId="{FD38EFCC-AAD2-4509-8ED2-F41436A2DB9B}" srcOrd="0" destOrd="0" presId="urn:microsoft.com/office/officeart/2005/8/layout/hierarchy2"/>
    <dgm:cxn modelId="{5C42CA32-B391-4416-BBA3-DF0CC0399A95}" type="presOf" srcId="{BF916235-BE39-410A-8A8F-B9616A1131AA}" destId="{B1F0E376-FA98-4028-9BCE-97AB7795C23D}" srcOrd="0" destOrd="0" presId="urn:microsoft.com/office/officeart/2005/8/layout/hierarchy2"/>
    <dgm:cxn modelId="{F8797A6E-EE20-4D13-BE07-0F151C98E1E1}" srcId="{EBA9B62B-E3B0-4D71-874B-BEBA8BABBE95}" destId="{49D82C85-8B0A-4F9B-9EDB-14F585719B38}" srcOrd="1" destOrd="0" parTransId="{BE21D4CF-1528-4365-90B4-E7C47C505B35}" sibTransId="{8E5CACC0-EC50-4B0A-9C06-9CC2303B80D5}"/>
    <dgm:cxn modelId="{966E8E5A-ECD7-4A27-8810-CC59664BBEB7}" type="presOf" srcId="{F14F89FA-C9CA-4E0B-BAA8-C454A85ECA28}" destId="{276B908C-E102-47C0-8ECC-A48B8257A67E}" srcOrd="0" destOrd="0" presId="urn:microsoft.com/office/officeart/2005/8/layout/hierarchy2"/>
    <dgm:cxn modelId="{954DEDDB-E14A-40D2-8D9C-E888D2DFCCB4}" srcId="{49D82C85-8B0A-4F9B-9EDB-14F585719B38}" destId="{F14F89FA-C9CA-4E0B-BAA8-C454A85ECA28}" srcOrd="0" destOrd="0" parTransId="{BF916235-BE39-410A-8A8F-B9616A1131AA}" sibTransId="{FBEC5330-3141-4782-8999-4F379FB47068}"/>
    <dgm:cxn modelId="{59D46BE8-A9CC-4FA9-8625-EFE5C732FAAF}" type="presOf" srcId="{654C0907-8485-405B-82E2-A6F2A0006E8F}" destId="{665F95A8-859F-41F1-863B-7C17C5FB5919}" srcOrd="0" destOrd="0" presId="urn:microsoft.com/office/officeart/2005/8/layout/hierarchy2"/>
    <dgm:cxn modelId="{ADAD0905-9D37-4CC8-99B2-07DA891ED706}" srcId="{654C0907-8485-405B-82E2-A6F2A0006E8F}" destId="{26B8DE04-623B-46B9-AD4F-9496E680DEA1}" srcOrd="0" destOrd="0" parTransId="{12C7CECD-AAEB-4EEA-BC1A-D118005F527C}" sibTransId="{AACE13CE-8F12-4C67-8548-FD2151007E4F}"/>
    <dgm:cxn modelId="{15513283-ABD3-4E04-9953-6DC97B5527A0}" srcId="{49D82C85-8B0A-4F9B-9EDB-14F585719B38}" destId="{EEBE3D59-30ED-48D9-B167-BBF68C7A3D7E}" srcOrd="2" destOrd="0" parTransId="{05B1C598-BF9E-42DE-8D7F-376F957926B4}" sibTransId="{BA79AD8C-B569-4031-B584-34276C8A3AEA}"/>
    <dgm:cxn modelId="{D8CBB1CC-4AC5-4974-B72A-A94692C0066F}" type="presOf" srcId="{BE21D4CF-1528-4365-90B4-E7C47C505B35}" destId="{DADFF523-2788-4781-83D2-920AA766ADE2}" srcOrd="1" destOrd="0" presId="urn:microsoft.com/office/officeart/2005/8/layout/hierarchy2"/>
    <dgm:cxn modelId="{5E66F8FB-93FD-4DD2-B875-6A1F2180494F}" type="presOf" srcId="{3E5A3D5D-8018-4AFE-8147-8DE463714F4F}" destId="{11DF944E-9C87-4A6C-B187-973838C816FF}" srcOrd="0" destOrd="0" presId="urn:microsoft.com/office/officeart/2005/8/layout/hierarchy2"/>
    <dgm:cxn modelId="{498CE5D6-B829-4217-A468-B36FF57A9C1A}" srcId="{49D82C85-8B0A-4F9B-9EDB-14F585719B38}" destId="{B0444CE8-2439-43D0-B5AD-C1E15B65CE3A}" srcOrd="1" destOrd="0" parTransId="{3E5A3D5D-8018-4AFE-8147-8DE463714F4F}" sibTransId="{41D66BE6-C5B4-40A6-B5CE-6B34A2D03463}"/>
    <dgm:cxn modelId="{F9805497-3686-480F-B6FC-1396723579EB}" type="presOf" srcId="{26AFCCE1-0EB6-455A-8C31-2FDCD39EC7C9}" destId="{3A3A0F91-5CBC-4379-A892-DCCDF6C3C814}" srcOrd="0" destOrd="0" presId="urn:microsoft.com/office/officeart/2005/8/layout/hierarchy2"/>
    <dgm:cxn modelId="{A1D0051C-F282-49DA-A5EA-6C1766CEFBC2}" type="presParOf" srcId="{453F151E-93B0-451A-9E06-1613BD9E70B2}" destId="{79ADA457-58CC-4293-BEEF-96059DA0EBD8}" srcOrd="0" destOrd="0" presId="urn:microsoft.com/office/officeart/2005/8/layout/hierarchy2"/>
    <dgm:cxn modelId="{16B78520-1DF7-40E1-B137-D16F85239B0F}" type="presParOf" srcId="{79ADA457-58CC-4293-BEEF-96059DA0EBD8}" destId="{38FCFA4A-77D7-4539-8F86-D9F4FCF59B12}" srcOrd="0" destOrd="0" presId="urn:microsoft.com/office/officeart/2005/8/layout/hierarchy2"/>
    <dgm:cxn modelId="{0C890BB0-5A7A-4279-80A7-9384B16AAE4A}" type="presParOf" srcId="{79ADA457-58CC-4293-BEEF-96059DA0EBD8}" destId="{5CBCB3E0-4BF4-43B5-AA1B-D898A6ECA58B}" srcOrd="1" destOrd="0" presId="urn:microsoft.com/office/officeart/2005/8/layout/hierarchy2"/>
    <dgm:cxn modelId="{4F53E9F8-6073-44BF-BB7F-FB950BE28A35}" type="presParOf" srcId="{5CBCB3E0-4BF4-43B5-AA1B-D898A6ECA58B}" destId="{C984B376-FADF-4B38-88BA-580CB576F25F}" srcOrd="0" destOrd="0" presId="urn:microsoft.com/office/officeart/2005/8/layout/hierarchy2"/>
    <dgm:cxn modelId="{1BBEFE4F-B520-4C3D-8E20-1DB88E73527B}" type="presParOf" srcId="{C984B376-FADF-4B38-88BA-580CB576F25F}" destId="{6AA6468B-7FD6-4174-A0C9-82C6F3B6DB2D}" srcOrd="0" destOrd="0" presId="urn:microsoft.com/office/officeart/2005/8/layout/hierarchy2"/>
    <dgm:cxn modelId="{9413EC7B-8C34-43E5-BF1A-B779667B427C}" type="presParOf" srcId="{5CBCB3E0-4BF4-43B5-AA1B-D898A6ECA58B}" destId="{4F1F85A2-7810-4A24-9C86-2836CF64D041}" srcOrd="1" destOrd="0" presId="urn:microsoft.com/office/officeart/2005/8/layout/hierarchy2"/>
    <dgm:cxn modelId="{ED0766E9-4E36-42CC-BBD2-54690EA539DD}" type="presParOf" srcId="{4F1F85A2-7810-4A24-9C86-2836CF64D041}" destId="{665F95A8-859F-41F1-863B-7C17C5FB5919}" srcOrd="0" destOrd="0" presId="urn:microsoft.com/office/officeart/2005/8/layout/hierarchy2"/>
    <dgm:cxn modelId="{3449654C-C46C-43C2-8398-D13CB835129D}" type="presParOf" srcId="{4F1F85A2-7810-4A24-9C86-2836CF64D041}" destId="{8424FA0D-49F0-40BF-977E-F9E789D1C4A1}" srcOrd="1" destOrd="0" presId="urn:microsoft.com/office/officeart/2005/8/layout/hierarchy2"/>
    <dgm:cxn modelId="{671618F9-954E-4007-9A96-05618FEF8FB0}" type="presParOf" srcId="{8424FA0D-49F0-40BF-977E-F9E789D1C4A1}" destId="{AD9C0FDC-CBFD-4131-84D9-11BF9857E635}" srcOrd="0" destOrd="0" presId="urn:microsoft.com/office/officeart/2005/8/layout/hierarchy2"/>
    <dgm:cxn modelId="{E9002ED0-C3DB-4043-A976-490ABA8C5CDE}" type="presParOf" srcId="{AD9C0FDC-CBFD-4131-84D9-11BF9857E635}" destId="{ABB3BEB6-D3E0-4B59-A525-7658B1F0B532}" srcOrd="0" destOrd="0" presId="urn:microsoft.com/office/officeart/2005/8/layout/hierarchy2"/>
    <dgm:cxn modelId="{2A92750A-71A3-4BA2-9D54-29029B5A08CF}" type="presParOf" srcId="{8424FA0D-49F0-40BF-977E-F9E789D1C4A1}" destId="{EE404689-108C-4F6E-B1F4-C7537B49A653}" srcOrd="1" destOrd="0" presId="urn:microsoft.com/office/officeart/2005/8/layout/hierarchy2"/>
    <dgm:cxn modelId="{7C8845B5-3C14-4A63-9348-4EDCA3B3D09D}" type="presParOf" srcId="{EE404689-108C-4F6E-B1F4-C7537B49A653}" destId="{57554FB2-7F1D-467E-81D7-1D385B900240}" srcOrd="0" destOrd="0" presId="urn:microsoft.com/office/officeart/2005/8/layout/hierarchy2"/>
    <dgm:cxn modelId="{BDC1F8C8-89F5-4243-9167-6AE4372E5D96}" type="presParOf" srcId="{EE404689-108C-4F6E-B1F4-C7537B49A653}" destId="{DAE4ADA4-BC38-43CB-AC93-4B027125FB48}" srcOrd="1" destOrd="0" presId="urn:microsoft.com/office/officeart/2005/8/layout/hierarchy2"/>
    <dgm:cxn modelId="{77F3E157-607A-4DE2-A4DA-565C9AE05B12}" type="presParOf" srcId="{8424FA0D-49F0-40BF-977E-F9E789D1C4A1}" destId="{8AE0B918-BE28-48CD-8765-CF5CBB239F81}" srcOrd="2" destOrd="0" presId="urn:microsoft.com/office/officeart/2005/8/layout/hierarchy2"/>
    <dgm:cxn modelId="{986FE96F-B576-458C-86F3-D510D592B222}" type="presParOf" srcId="{8AE0B918-BE28-48CD-8765-CF5CBB239F81}" destId="{5BE55713-47B5-4CAF-944D-AE49E5286D42}" srcOrd="0" destOrd="0" presId="urn:microsoft.com/office/officeart/2005/8/layout/hierarchy2"/>
    <dgm:cxn modelId="{18830AB4-88E6-4092-9ADB-2C2F085CEE26}" type="presParOf" srcId="{8424FA0D-49F0-40BF-977E-F9E789D1C4A1}" destId="{FB369F5A-A221-4819-90FC-71D84CBD5C5F}" srcOrd="3" destOrd="0" presId="urn:microsoft.com/office/officeart/2005/8/layout/hierarchy2"/>
    <dgm:cxn modelId="{A6ECFC78-F25F-42C1-AA4F-1A15395655D3}" type="presParOf" srcId="{FB369F5A-A221-4819-90FC-71D84CBD5C5F}" destId="{3A3A0F91-5CBC-4379-A892-DCCDF6C3C814}" srcOrd="0" destOrd="0" presId="urn:microsoft.com/office/officeart/2005/8/layout/hierarchy2"/>
    <dgm:cxn modelId="{BB549F96-5D12-48D5-9EAD-2A6D0F8519B8}" type="presParOf" srcId="{FB369F5A-A221-4819-90FC-71D84CBD5C5F}" destId="{99EE8B71-C9C1-4BE9-87AD-7C66C440BEBB}" srcOrd="1" destOrd="0" presId="urn:microsoft.com/office/officeart/2005/8/layout/hierarchy2"/>
    <dgm:cxn modelId="{DD431F24-29D5-4B13-B408-08FC35591F5E}" type="presParOf" srcId="{5CBCB3E0-4BF4-43B5-AA1B-D898A6ECA58B}" destId="{8EFE4B35-8097-4245-B3A7-6D986F84C387}" srcOrd="2" destOrd="0" presId="urn:microsoft.com/office/officeart/2005/8/layout/hierarchy2"/>
    <dgm:cxn modelId="{896C9AE2-3DDB-4253-A4B7-D84BE4BB3D12}" type="presParOf" srcId="{8EFE4B35-8097-4245-B3A7-6D986F84C387}" destId="{DADFF523-2788-4781-83D2-920AA766ADE2}" srcOrd="0" destOrd="0" presId="urn:microsoft.com/office/officeart/2005/8/layout/hierarchy2"/>
    <dgm:cxn modelId="{F08AEE0D-E2DC-4BB3-80F9-C2D09728A274}" type="presParOf" srcId="{5CBCB3E0-4BF4-43B5-AA1B-D898A6ECA58B}" destId="{8AE17E11-E545-4446-9F57-8D6B8045C61D}" srcOrd="3" destOrd="0" presId="urn:microsoft.com/office/officeart/2005/8/layout/hierarchy2"/>
    <dgm:cxn modelId="{626F0072-C893-41E2-A12E-1C7490B04458}" type="presParOf" srcId="{8AE17E11-E545-4446-9F57-8D6B8045C61D}" destId="{2C15FA13-2A03-47D5-A0D9-F109E183BEDE}" srcOrd="0" destOrd="0" presId="urn:microsoft.com/office/officeart/2005/8/layout/hierarchy2"/>
    <dgm:cxn modelId="{9930678F-F02A-457A-9C63-860ECE701ACB}" type="presParOf" srcId="{8AE17E11-E545-4446-9F57-8D6B8045C61D}" destId="{AD98BBFB-31F0-477C-A124-CD7E8073177D}" srcOrd="1" destOrd="0" presId="urn:microsoft.com/office/officeart/2005/8/layout/hierarchy2"/>
    <dgm:cxn modelId="{A58750C9-8769-4F0E-B0E5-FB6E5A11ECED}" type="presParOf" srcId="{AD98BBFB-31F0-477C-A124-CD7E8073177D}" destId="{B1F0E376-FA98-4028-9BCE-97AB7795C23D}" srcOrd="0" destOrd="0" presId="urn:microsoft.com/office/officeart/2005/8/layout/hierarchy2"/>
    <dgm:cxn modelId="{0C345530-F848-4D87-A3C5-987754D4A96B}" type="presParOf" srcId="{B1F0E376-FA98-4028-9BCE-97AB7795C23D}" destId="{7A5493EA-A2C8-4CAA-97F1-1E1FD3FF5AB3}" srcOrd="0" destOrd="0" presId="urn:microsoft.com/office/officeart/2005/8/layout/hierarchy2"/>
    <dgm:cxn modelId="{5BA19B83-CFB8-494D-8B62-06C0196DB8A6}" type="presParOf" srcId="{AD98BBFB-31F0-477C-A124-CD7E8073177D}" destId="{223ADA1A-DD84-4321-9365-8FA94A7362DE}" srcOrd="1" destOrd="0" presId="urn:microsoft.com/office/officeart/2005/8/layout/hierarchy2"/>
    <dgm:cxn modelId="{A7FCCA2A-A5EF-4163-BDBA-9EC738E79CBF}" type="presParOf" srcId="{223ADA1A-DD84-4321-9365-8FA94A7362DE}" destId="{276B908C-E102-47C0-8ECC-A48B8257A67E}" srcOrd="0" destOrd="0" presId="urn:microsoft.com/office/officeart/2005/8/layout/hierarchy2"/>
    <dgm:cxn modelId="{B1570095-1D47-4986-94BC-888641FDE125}" type="presParOf" srcId="{223ADA1A-DD84-4321-9365-8FA94A7362DE}" destId="{34EDBBF0-023E-47C2-A130-497D5050D3C6}" srcOrd="1" destOrd="0" presId="urn:microsoft.com/office/officeart/2005/8/layout/hierarchy2"/>
    <dgm:cxn modelId="{C4B039FF-8AFB-4DCE-9639-F20AC1815CDD}" type="presParOf" srcId="{AD98BBFB-31F0-477C-A124-CD7E8073177D}" destId="{11DF944E-9C87-4A6C-B187-973838C816FF}" srcOrd="2" destOrd="0" presId="urn:microsoft.com/office/officeart/2005/8/layout/hierarchy2"/>
    <dgm:cxn modelId="{17DCA44A-3E91-4843-BA51-B0C32BDB9130}" type="presParOf" srcId="{11DF944E-9C87-4A6C-B187-973838C816FF}" destId="{C69836D5-BFE9-4571-9E9F-9B22FE63EC9B}" srcOrd="0" destOrd="0" presId="urn:microsoft.com/office/officeart/2005/8/layout/hierarchy2"/>
    <dgm:cxn modelId="{21B33B6C-C6E6-4E6D-A62F-D54C1C2D21EA}" type="presParOf" srcId="{AD98BBFB-31F0-477C-A124-CD7E8073177D}" destId="{79FBC29A-E5BF-4A4A-9B76-0A298FEE7E2B}" srcOrd="3" destOrd="0" presId="urn:microsoft.com/office/officeart/2005/8/layout/hierarchy2"/>
    <dgm:cxn modelId="{10687715-38B9-4BA4-BF5F-A12E3FEAD219}" type="presParOf" srcId="{79FBC29A-E5BF-4A4A-9B76-0A298FEE7E2B}" destId="{FD38EFCC-AAD2-4509-8ED2-F41436A2DB9B}" srcOrd="0" destOrd="0" presId="urn:microsoft.com/office/officeart/2005/8/layout/hierarchy2"/>
    <dgm:cxn modelId="{A17FF69B-03ED-4B9B-8D31-56AA322DDE07}" type="presParOf" srcId="{79FBC29A-E5BF-4A4A-9B76-0A298FEE7E2B}" destId="{3949A99B-D9B6-46C0-8635-86F93A62DF48}" srcOrd="1" destOrd="0" presId="urn:microsoft.com/office/officeart/2005/8/layout/hierarchy2"/>
    <dgm:cxn modelId="{A6356E31-96F2-44CC-AE4B-F332C4CF7F93}" type="presParOf" srcId="{AD98BBFB-31F0-477C-A124-CD7E8073177D}" destId="{EE9B9727-7542-4F0C-9524-2CC9DB30A3CE}" srcOrd="4" destOrd="0" presId="urn:microsoft.com/office/officeart/2005/8/layout/hierarchy2"/>
    <dgm:cxn modelId="{35247782-7EBC-4CAF-8007-AB3C96AE8D15}" type="presParOf" srcId="{EE9B9727-7542-4F0C-9524-2CC9DB30A3CE}" destId="{5B39B4E6-62C7-4B48-A1F0-2F4A01D4A179}" srcOrd="0" destOrd="0" presId="urn:microsoft.com/office/officeart/2005/8/layout/hierarchy2"/>
    <dgm:cxn modelId="{187053F9-1BFD-4B88-BA17-0CE58B4754F1}" type="presParOf" srcId="{AD98BBFB-31F0-477C-A124-CD7E8073177D}" destId="{3723507D-53BB-4BCA-9A1D-3CF630FBD662}" srcOrd="5" destOrd="0" presId="urn:microsoft.com/office/officeart/2005/8/layout/hierarchy2"/>
    <dgm:cxn modelId="{78848005-A92F-424A-A966-80F49D23D9A8}" type="presParOf" srcId="{3723507D-53BB-4BCA-9A1D-3CF630FBD662}" destId="{180479AA-1D6D-4FDC-9733-B56027705532}" srcOrd="0" destOrd="0" presId="urn:microsoft.com/office/officeart/2005/8/layout/hierarchy2"/>
    <dgm:cxn modelId="{BBCAEDE9-A593-463C-87BF-FE0F0CCF0220}" type="presParOf" srcId="{3723507D-53BB-4BCA-9A1D-3CF630FBD662}" destId="{BFDB3E7F-CE73-483F-80DF-A401971E4838}" srcOrd="1" destOrd="0" presId="urn:microsoft.com/office/officeart/2005/8/layout/hierarchy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cycle6">
  <dgm:title val=""/>
  <dgm:desc val=""/>
  <dgm:catLst>
    <dgm:cat type="cycle" pri="4000"/>
    <dgm:cat type="relationship" pri="24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param type="endSty" val="noArr"/>
              </dgm:alg>
              <dgm:shape xmlns:r="http://schemas.openxmlformats.org/officeDocument/2006/relationships" type="conn" r:blip="">
                <dgm:adjLst/>
              </dgm:shape>
              <dgm:presOf axis="self"/>
              <dgm:constrLst>
                <dgm:constr type="h" refType="w" fact="0.65"/>
                <dgm:constr type="connDist"/>
                <dgm:constr type="begPad" refType="connDist" fact="0.01"/>
                <dgm:constr type="endPad" refType="connDist" fact="0.01"/>
              </dgm:constrLst>
              <dgm:ruleLst/>
            </dgm:layoutNode>
          </dgm:forEach>
        </dgm:if>
        <dgm:else name="Name16"/>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7" name="Rectangle 9"/>
          <p:cNvSpPr>
            <a:spLocks noGrp="1" noChangeArrowheads="1"/>
          </p:cNvSpPr>
          <p:nvPr>
            <p:ph type="hdr" sz="quarter"/>
          </p:nvPr>
        </p:nvSpPr>
        <p:spPr bwMode="auto">
          <a:xfrm>
            <a:off x="3475699" y="9833555"/>
            <a:ext cx="3105944" cy="472133"/>
          </a:xfrm>
          <a:prstGeom prst="rect">
            <a:avLst/>
          </a:prstGeom>
          <a:noFill/>
          <a:ln w="9525">
            <a:noFill/>
            <a:miter lim="800000"/>
            <a:headEnd/>
            <a:tailEnd/>
          </a:ln>
          <a:effectLst/>
        </p:spPr>
        <p:txBody>
          <a:bodyPr vert="horz" wrap="square" lIns="95382" tIns="47691" rIns="95382" bIns="47691" numCol="1" anchor="t" anchorCtr="0" compatLnSpc="1">
            <a:prstTxWarp prst="textNoShape">
              <a:avLst/>
            </a:prstTxWarp>
          </a:bodyPr>
          <a:lstStyle>
            <a:lvl1pPr algn="r" defTabSz="954018">
              <a:defRPr sz="700" i="1" dirty="0">
                <a:effectLst/>
              </a:defRPr>
            </a:lvl1pPr>
          </a:lstStyle>
          <a:p>
            <a:pPr>
              <a:defRPr/>
            </a:pPr>
            <a:r>
              <a:rPr lang="en-US" altLang="ja-JP"/>
              <a:t>romi@romisatriawahono.net</a:t>
            </a:r>
          </a:p>
        </p:txBody>
      </p:sp>
      <p:sp>
        <p:nvSpPr>
          <p:cNvPr id="27658" name="Rectangle 10"/>
          <p:cNvSpPr>
            <a:spLocks noGrp="1" noChangeArrowheads="1"/>
          </p:cNvSpPr>
          <p:nvPr>
            <p:ph type="dt" sz="quarter" idx="1"/>
          </p:nvPr>
        </p:nvSpPr>
        <p:spPr bwMode="auto">
          <a:xfrm>
            <a:off x="593150" y="192914"/>
            <a:ext cx="5982331" cy="527976"/>
          </a:xfrm>
          <a:prstGeom prst="rect">
            <a:avLst/>
          </a:prstGeom>
          <a:noFill/>
          <a:ln w="9525">
            <a:noFill/>
            <a:miter lim="800000"/>
            <a:headEnd/>
            <a:tailEnd/>
          </a:ln>
          <a:effectLst/>
        </p:spPr>
        <p:txBody>
          <a:bodyPr vert="horz" wrap="square" lIns="95382" tIns="47691" rIns="95382" bIns="47691" numCol="1" anchor="t" anchorCtr="0" compatLnSpc="1">
            <a:prstTxWarp prst="textNoShape">
              <a:avLst/>
            </a:prstTxWarp>
          </a:bodyPr>
          <a:lstStyle>
            <a:lvl1pPr algn="r" defTabSz="954018">
              <a:defRPr sz="700" i="1" dirty="0" smtClean="0">
                <a:effectLst/>
              </a:defRPr>
            </a:lvl1pPr>
          </a:lstStyle>
          <a:p>
            <a:pPr>
              <a:defRPr/>
            </a:pPr>
            <a:r>
              <a:rPr lang="id-ID" altLang="ja-JP" smtClean="0"/>
              <a:t>Object-Oriented Programming</a:t>
            </a:r>
            <a:endParaRPr lang="en-US" altLang="ja-JP"/>
          </a:p>
        </p:txBody>
      </p:sp>
      <p:sp>
        <p:nvSpPr>
          <p:cNvPr id="27659" name="Rectangle 11"/>
          <p:cNvSpPr>
            <a:spLocks noGrp="1" noChangeArrowheads="1"/>
          </p:cNvSpPr>
          <p:nvPr>
            <p:ph type="ftr" sz="quarter" idx="2"/>
          </p:nvPr>
        </p:nvSpPr>
        <p:spPr bwMode="auto">
          <a:xfrm>
            <a:off x="480681" y="9701561"/>
            <a:ext cx="3216871" cy="370598"/>
          </a:xfrm>
          <a:prstGeom prst="rect">
            <a:avLst/>
          </a:prstGeom>
          <a:noFill/>
          <a:ln w="9525">
            <a:noFill/>
            <a:miter lim="800000"/>
            <a:headEnd/>
            <a:tailEnd/>
          </a:ln>
          <a:effectLst/>
        </p:spPr>
        <p:txBody>
          <a:bodyPr vert="horz" wrap="square" lIns="95382" tIns="47691" rIns="95382" bIns="47691" numCol="1" anchor="b" anchorCtr="0" compatLnSpc="1">
            <a:prstTxWarp prst="textNoShape">
              <a:avLst/>
            </a:prstTxWarp>
          </a:bodyPr>
          <a:lstStyle>
            <a:lvl1pPr algn="l" defTabSz="954018">
              <a:defRPr sz="700" i="1" dirty="0">
                <a:effectLst/>
              </a:defRPr>
            </a:lvl1pPr>
          </a:lstStyle>
          <a:p>
            <a:pPr>
              <a:defRPr/>
            </a:pPr>
            <a:r>
              <a:rPr lang="en-US" altLang="ja-JP"/>
              <a:t>http://romisatriawahono.net</a:t>
            </a:r>
          </a:p>
        </p:txBody>
      </p:sp>
      <p:sp>
        <p:nvSpPr>
          <p:cNvPr id="27660" name="Line 12"/>
          <p:cNvSpPr>
            <a:spLocks noChangeShapeType="1"/>
          </p:cNvSpPr>
          <p:nvPr/>
        </p:nvSpPr>
        <p:spPr bwMode="auto">
          <a:xfrm flipH="1">
            <a:off x="593151" y="406135"/>
            <a:ext cx="5916083" cy="0"/>
          </a:xfrm>
          <a:prstGeom prst="line">
            <a:avLst/>
          </a:prstGeom>
          <a:noFill/>
          <a:ln w="3175">
            <a:solidFill>
              <a:schemeClr val="tx1"/>
            </a:solidFill>
            <a:miter lim="800000"/>
            <a:headEnd/>
            <a:tailEnd/>
          </a:ln>
          <a:effectLst/>
        </p:spPr>
        <p:txBody>
          <a:bodyPr wrap="none" lIns="91433" tIns="45716" rIns="91433" bIns="45716"/>
          <a:lstStyle/>
          <a:p>
            <a:pPr>
              <a:defRPr/>
            </a:pPr>
            <a:endParaRPr lang="id-ID"/>
          </a:p>
        </p:txBody>
      </p:sp>
      <p:sp>
        <p:nvSpPr>
          <p:cNvPr id="27661" name="Line 13"/>
          <p:cNvSpPr>
            <a:spLocks noChangeShapeType="1"/>
          </p:cNvSpPr>
          <p:nvPr/>
        </p:nvSpPr>
        <p:spPr bwMode="auto">
          <a:xfrm flipH="1">
            <a:off x="593151" y="9828478"/>
            <a:ext cx="5916083" cy="0"/>
          </a:xfrm>
          <a:prstGeom prst="line">
            <a:avLst/>
          </a:prstGeom>
          <a:noFill/>
          <a:ln w="3175">
            <a:solidFill>
              <a:schemeClr val="tx1"/>
            </a:solidFill>
            <a:miter lim="800000"/>
            <a:headEnd/>
            <a:tailEnd/>
          </a:ln>
          <a:effectLst/>
        </p:spPr>
        <p:txBody>
          <a:bodyPr wrap="none" lIns="91433" tIns="45716" rIns="91433" bIns="45716"/>
          <a:lstStyle/>
          <a:p>
            <a:pPr>
              <a:defRPr/>
            </a:pPr>
            <a:endParaRPr lang="id-ID"/>
          </a:p>
        </p:txBody>
      </p:sp>
    </p:spTree>
    <p:extLst>
      <p:ext uri="{BB962C8B-B14F-4D97-AF65-F5344CB8AC3E}">
        <p14:creationId xmlns:p14="http://schemas.microsoft.com/office/powerpoint/2010/main" val="402042692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hdr" sz="quarter"/>
          </p:nvPr>
        </p:nvSpPr>
        <p:spPr bwMode="auto">
          <a:xfrm>
            <a:off x="1" y="0"/>
            <a:ext cx="3076672" cy="511054"/>
          </a:xfrm>
          <a:prstGeom prst="rect">
            <a:avLst/>
          </a:prstGeom>
          <a:noFill/>
          <a:ln w="9525">
            <a:noFill/>
            <a:miter lim="800000"/>
            <a:headEnd/>
            <a:tailEnd/>
          </a:ln>
          <a:effectLst/>
        </p:spPr>
        <p:txBody>
          <a:bodyPr vert="horz" wrap="square" lIns="95382" tIns="47691" rIns="95382" bIns="47691" numCol="1" anchor="t" anchorCtr="0" compatLnSpc="1">
            <a:prstTxWarp prst="textNoShape">
              <a:avLst/>
            </a:prstTxWarp>
          </a:bodyPr>
          <a:lstStyle>
            <a:lvl1pPr algn="l" defTabSz="954018">
              <a:defRPr sz="1200">
                <a:effectLst/>
                <a:latin typeface="Times New Roman" pitchFamily="18" charset="0"/>
              </a:defRPr>
            </a:lvl1pPr>
          </a:lstStyle>
          <a:p>
            <a:pPr>
              <a:defRPr/>
            </a:pPr>
            <a:r>
              <a:rPr lang="en-US" altLang="ja-JP"/>
              <a:t>romi@romisatriawahono.net</a:t>
            </a:r>
          </a:p>
        </p:txBody>
      </p:sp>
      <p:sp>
        <p:nvSpPr>
          <p:cNvPr id="1027" name="Rectangle 3"/>
          <p:cNvSpPr>
            <a:spLocks noGrp="1" noChangeArrowheads="1"/>
          </p:cNvSpPr>
          <p:nvPr>
            <p:ph type="dt" idx="1"/>
          </p:nvPr>
        </p:nvSpPr>
        <p:spPr bwMode="auto">
          <a:xfrm>
            <a:off x="4022630" y="0"/>
            <a:ext cx="3076671" cy="511054"/>
          </a:xfrm>
          <a:prstGeom prst="rect">
            <a:avLst/>
          </a:prstGeom>
          <a:noFill/>
          <a:ln w="9525">
            <a:noFill/>
            <a:miter lim="800000"/>
            <a:headEnd/>
            <a:tailEnd/>
          </a:ln>
          <a:effectLst/>
        </p:spPr>
        <p:txBody>
          <a:bodyPr vert="horz" wrap="square" lIns="95382" tIns="47691" rIns="95382" bIns="47691" numCol="1" anchor="t" anchorCtr="0" compatLnSpc="1">
            <a:prstTxWarp prst="textNoShape">
              <a:avLst/>
            </a:prstTxWarp>
          </a:bodyPr>
          <a:lstStyle>
            <a:lvl1pPr algn="r" defTabSz="954018">
              <a:defRPr sz="1200">
                <a:effectLst/>
                <a:latin typeface="Times New Roman" pitchFamily="18" charset="0"/>
              </a:defRPr>
            </a:lvl1pPr>
          </a:lstStyle>
          <a:p>
            <a:pPr>
              <a:defRPr/>
            </a:pPr>
            <a:r>
              <a:rPr lang="id-ID" altLang="ja-JP" smtClean="0"/>
              <a:t>Object-Oriented Programming</a:t>
            </a:r>
            <a:endParaRPr lang="en-US" altLang="ja-JP"/>
          </a:p>
        </p:txBody>
      </p:sp>
      <p:sp>
        <p:nvSpPr>
          <p:cNvPr id="27652" name="Rectangle 4"/>
          <p:cNvSpPr>
            <a:spLocks noGrp="1" noRot="1" noChangeAspect="1" noChangeArrowheads="1" noTextEdit="1"/>
          </p:cNvSpPr>
          <p:nvPr>
            <p:ph type="sldImg" idx="2"/>
          </p:nvPr>
        </p:nvSpPr>
        <p:spPr bwMode="auto">
          <a:xfrm>
            <a:off x="996950" y="768350"/>
            <a:ext cx="5116513" cy="3836988"/>
          </a:xfrm>
          <a:prstGeom prst="rect">
            <a:avLst/>
          </a:prstGeom>
          <a:noFill/>
          <a:ln w="9525">
            <a:solidFill>
              <a:srgbClr val="000000"/>
            </a:solidFill>
            <a:miter lim="800000"/>
            <a:headEnd/>
            <a:tailEnd/>
          </a:ln>
        </p:spPr>
      </p:sp>
      <p:sp>
        <p:nvSpPr>
          <p:cNvPr id="1029" name="Rectangle 5"/>
          <p:cNvSpPr>
            <a:spLocks noGrp="1" noChangeArrowheads="1"/>
          </p:cNvSpPr>
          <p:nvPr>
            <p:ph type="body" sz="quarter" idx="3"/>
          </p:nvPr>
        </p:nvSpPr>
        <p:spPr bwMode="auto">
          <a:xfrm>
            <a:off x="945958" y="4860089"/>
            <a:ext cx="5207386" cy="4606253"/>
          </a:xfrm>
          <a:prstGeom prst="rect">
            <a:avLst/>
          </a:prstGeom>
          <a:noFill/>
          <a:ln w="9525">
            <a:noFill/>
            <a:miter lim="800000"/>
            <a:headEnd/>
            <a:tailEnd/>
          </a:ln>
          <a:effectLst/>
        </p:spPr>
        <p:txBody>
          <a:bodyPr vert="horz" wrap="square" lIns="95382" tIns="47691" rIns="95382" bIns="47691" numCol="1" anchor="t" anchorCtr="0" compatLnSpc="1">
            <a:prstTxWarp prst="textNoShape">
              <a:avLst/>
            </a:prstTxWarp>
          </a:bodyPr>
          <a:lstStyle/>
          <a:p>
            <a:pPr lvl="0"/>
            <a:r>
              <a:rPr lang="ja-JP" altLang="en-US" noProof="0" smtClean="0"/>
              <a:t>マスタ テキストの書式設定</a:t>
            </a:r>
          </a:p>
          <a:p>
            <a:pPr lvl="1"/>
            <a:r>
              <a:rPr lang="ja-JP" altLang="en-US" noProof="0" smtClean="0"/>
              <a:t>第 </a:t>
            </a:r>
            <a:r>
              <a:rPr lang="en-US" altLang="ja-JP" noProof="0" smtClean="0"/>
              <a:t>2 </a:t>
            </a:r>
            <a:r>
              <a:rPr lang="ja-JP" altLang="en-US" noProof="0" smtClean="0"/>
              <a:t>レベル</a:t>
            </a:r>
          </a:p>
          <a:p>
            <a:pPr lvl="2"/>
            <a:r>
              <a:rPr lang="ja-JP" altLang="en-US" noProof="0" smtClean="0"/>
              <a:t>第 </a:t>
            </a:r>
            <a:r>
              <a:rPr lang="en-US" altLang="ja-JP" noProof="0" smtClean="0"/>
              <a:t>3 </a:t>
            </a:r>
            <a:r>
              <a:rPr lang="ja-JP" altLang="en-US" noProof="0" smtClean="0"/>
              <a:t>レベル</a:t>
            </a:r>
          </a:p>
          <a:p>
            <a:pPr lvl="3"/>
            <a:r>
              <a:rPr lang="ja-JP" altLang="en-US" noProof="0" smtClean="0"/>
              <a:t>第 </a:t>
            </a:r>
            <a:r>
              <a:rPr lang="en-US" altLang="ja-JP" noProof="0" smtClean="0"/>
              <a:t>4 </a:t>
            </a:r>
            <a:r>
              <a:rPr lang="ja-JP" altLang="en-US" noProof="0" smtClean="0"/>
              <a:t>レベル</a:t>
            </a:r>
          </a:p>
          <a:p>
            <a:pPr lvl="4"/>
            <a:r>
              <a:rPr lang="ja-JP" altLang="en-US" noProof="0" smtClean="0"/>
              <a:t>第 </a:t>
            </a:r>
            <a:r>
              <a:rPr lang="en-US" altLang="ja-JP" noProof="0" smtClean="0"/>
              <a:t>5 </a:t>
            </a:r>
            <a:r>
              <a:rPr lang="ja-JP" altLang="en-US" noProof="0" smtClean="0"/>
              <a:t>レベル</a:t>
            </a:r>
          </a:p>
        </p:txBody>
      </p:sp>
      <p:sp>
        <p:nvSpPr>
          <p:cNvPr id="1030" name="Rectangle 6"/>
          <p:cNvSpPr>
            <a:spLocks noGrp="1" noChangeArrowheads="1"/>
          </p:cNvSpPr>
          <p:nvPr>
            <p:ph type="ftr" sz="quarter" idx="4"/>
          </p:nvPr>
        </p:nvSpPr>
        <p:spPr bwMode="auto">
          <a:xfrm>
            <a:off x="1" y="9723561"/>
            <a:ext cx="3076672" cy="511054"/>
          </a:xfrm>
          <a:prstGeom prst="rect">
            <a:avLst/>
          </a:prstGeom>
          <a:noFill/>
          <a:ln w="9525">
            <a:noFill/>
            <a:miter lim="800000"/>
            <a:headEnd/>
            <a:tailEnd/>
          </a:ln>
          <a:effectLst/>
        </p:spPr>
        <p:txBody>
          <a:bodyPr vert="horz" wrap="square" lIns="95382" tIns="47691" rIns="95382" bIns="47691" numCol="1" anchor="b" anchorCtr="0" compatLnSpc="1">
            <a:prstTxWarp prst="textNoShape">
              <a:avLst/>
            </a:prstTxWarp>
          </a:bodyPr>
          <a:lstStyle>
            <a:lvl1pPr algn="l" defTabSz="954018">
              <a:defRPr sz="1200">
                <a:effectLst/>
                <a:latin typeface="Times New Roman" pitchFamily="18" charset="0"/>
              </a:defRPr>
            </a:lvl1pPr>
          </a:lstStyle>
          <a:p>
            <a:pPr>
              <a:defRPr/>
            </a:pPr>
            <a:r>
              <a:rPr lang="en-US" altLang="ja-JP"/>
              <a:t>http://romisatriawahono.net</a:t>
            </a:r>
          </a:p>
        </p:txBody>
      </p:sp>
      <p:sp>
        <p:nvSpPr>
          <p:cNvPr id="1031" name="Rectangle 7"/>
          <p:cNvSpPr>
            <a:spLocks noGrp="1" noChangeArrowheads="1"/>
          </p:cNvSpPr>
          <p:nvPr>
            <p:ph type="sldNum" sz="quarter" idx="5"/>
          </p:nvPr>
        </p:nvSpPr>
        <p:spPr bwMode="auto">
          <a:xfrm>
            <a:off x="4022630" y="9723561"/>
            <a:ext cx="3076671" cy="511054"/>
          </a:xfrm>
          <a:prstGeom prst="rect">
            <a:avLst/>
          </a:prstGeom>
          <a:noFill/>
          <a:ln w="9525">
            <a:noFill/>
            <a:miter lim="800000"/>
            <a:headEnd/>
            <a:tailEnd/>
          </a:ln>
          <a:effectLst/>
        </p:spPr>
        <p:txBody>
          <a:bodyPr vert="horz" wrap="square" lIns="95382" tIns="47691" rIns="95382" bIns="47691" numCol="1" anchor="b" anchorCtr="0" compatLnSpc="1">
            <a:prstTxWarp prst="textNoShape">
              <a:avLst/>
            </a:prstTxWarp>
          </a:bodyPr>
          <a:lstStyle>
            <a:lvl1pPr algn="r" defTabSz="954018">
              <a:defRPr sz="1200">
                <a:effectLst/>
                <a:latin typeface="Times New Roman" pitchFamily="18" charset="0"/>
              </a:defRPr>
            </a:lvl1pPr>
          </a:lstStyle>
          <a:p>
            <a:pPr>
              <a:defRPr/>
            </a:pPr>
            <a:fld id="{38C9D2B2-F8A0-41B1-8482-D108E1D20E7F}" type="slidenum">
              <a:rPr lang="en-US" altLang="ja-JP"/>
              <a:pPr>
                <a:defRPr/>
              </a:pPr>
              <a:t>‹#›</a:t>
            </a:fld>
            <a:endParaRPr lang="en-US" altLang="ja-JP"/>
          </a:p>
        </p:txBody>
      </p:sp>
    </p:spTree>
    <p:extLst>
      <p:ext uri="{BB962C8B-B14F-4D97-AF65-F5344CB8AC3E}">
        <p14:creationId xmlns:p14="http://schemas.microsoft.com/office/powerpoint/2010/main" val="1274829365"/>
      </p:ext>
    </p:extLst>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Header Placeholder 3"/>
          <p:cNvSpPr>
            <a:spLocks noGrp="1"/>
          </p:cNvSpPr>
          <p:nvPr>
            <p:ph type="hdr" sz="quarter" idx="10"/>
          </p:nvPr>
        </p:nvSpPr>
        <p:spPr/>
        <p:txBody>
          <a:bodyPr/>
          <a:lstStyle/>
          <a:p>
            <a:pPr>
              <a:defRPr/>
            </a:pPr>
            <a:r>
              <a:rPr lang="en-US" altLang="ja-JP" smtClean="0">
                <a:solidFill>
                  <a:srgbClr val="000000"/>
                </a:solidFill>
              </a:rPr>
              <a:t>romi@romisatriawahono.net</a:t>
            </a:r>
            <a:endParaRPr lang="en-US" altLang="ja-JP">
              <a:solidFill>
                <a:srgbClr val="000000"/>
              </a:solidFill>
            </a:endParaRPr>
          </a:p>
        </p:txBody>
      </p:sp>
      <p:sp>
        <p:nvSpPr>
          <p:cNvPr id="6" name="Footer Placeholder 5"/>
          <p:cNvSpPr>
            <a:spLocks noGrp="1"/>
          </p:cNvSpPr>
          <p:nvPr>
            <p:ph type="ftr" sz="quarter" idx="12"/>
          </p:nvPr>
        </p:nvSpPr>
        <p:spPr/>
        <p:txBody>
          <a:bodyPr/>
          <a:lstStyle/>
          <a:p>
            <a:pPr>
              <a:defRPr/>
            </a:pPr>
            <a:r>
              <a:rPr lang="en-US" altLang="ja-JP" smtClean="0">
                <a:solidFill>
                  <a:srgbClr val="000000"/>
                </a:solidFill>
              </a:rPr>
              <a:t>http://romisatriawahono.net</a:t>
            </a:r>
            <a:endParaRPr lang="en-US" altLang="ja-JP">
              <a:solidFill>
                <a:srgbClr val="000000"/>
              </a:solidFill>
            </a:endParaRPr>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solidFill>
                  <a:srgbClr val="000000"/>
                </a:solidFill>
              </a:rPr>
              <a:pPr>
                <a:defRPr/>
              </a:pPr>
              <a:t>1</a:t>
            </a:fld>
            <a:endParaRPr lang="en-US" altLang="ja-JP">
              <a:solidFill>
                <a:srgbClr val="000000"/>
              </a:solidFill>
            </a:endParaRPr>
          </a:p>
        </p:txBody>
      </p:sp>
    </p:spTree>
    <p:extLst>
      <p:ext uri="{BB962C8B-B14F-4D97-AF65-F5344CB8AC3E}">
        <p14:creationId xmlns:p14="http://schemas.microsoft.com/office/powerpoint/2010/main" val="115555231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7044DE5D-4095-4917-B3BC-EA2D7883FF60}" type="slidenum">
              <a:rPr lang="en-US" smtClean="0">
                <a:solidFill>
                  <a:prstClr val="black"/>
                </a:solidFill>
              </a:rPr>
              <a:pPr/>
              <a:t>2</a:t>
            </a:fld>
            <a:endParaRPr lang="en-US">
              <a:solidFill>
                <a:prstClr val="black"/>
              </a:solidFill>
            </a:endParaRPr>
          </a:p>
        </p:txBody>
      </p:sp>
    </p:spTree>
    <p:extLst>
      <p:ext uri="{BB962C8B-B14F-4D97-AF65-F5344CB8AC3E}">
        <p14:creationId xmlns:p14="http://schemas.microsoft.com/office/powerpoint/2010/main" val="245749184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solidFill>
                  <a:srgbClr val="000000"/>
                </a:solidFill>
              </a:rPr>
              <a:t>romi@romisatriawahono.net</a:t>
            </a:r>
            <a:endParaRPr lang="en-US" altLang="ja-JP">
              <a:solidFill>
                <a:srgbClr val="000000"/>
              </a:solidFill>
            </a:endParaRPr>
          </a:p>
        </p:txBody>
      </p:sp>
      <p:sp>
        <p:nvSpPr>
          <p:cNvPr id="5" name="Date Placeholder 4"/>
          <p:cNvSpPr>
            <a:spLocks noGrp="1"/>
          </p:cNvSpPr>
          <p:nvPr>
            <p:ph type="dt" idx="11"/>
          </p:nvPr>
        </p:nvSpPr>
        <p:spPr/>
        <p:txBody>
          <a:bodyPr/>
          <a:lstStyle/>
          <a:p>
            <a:pPr>
              <a:defRPr/>
            </a:pPr>
            <a:r>
              <a:rPr lang="id-ID" altLang="ja-JP" smtClean="0">
                <a:solidFill>
                  <a:srgbClr val="000000"/>
                </a:solidFill>
              </a:rPr>
              <a:t>Object-Oriented Programming</a:t>
            </a:r>
            <a:endParaRPr lang="en-US" altLang="ja-JP">
              <a:solidFill>
                <a:srgbClr val="000000"/>
              </a:solidFill>
            </a:endParaRPr>
          </a:p>
        </p:txBody>
      </p:sp>
      <p:sp>
        <p:nvSpPr>
          <p:cNvPr id="6" name="Footer Placeholder 5"/>
          <p:cNvSpPr>
            <a:spLocks noGrp="1"/>
          </p:cNvSpPr>
          <p:nvPr>
            <p:ph type="ftr" sz="quarter" idx="12"/>
          </p:nvPr>
        </p:nvSpPr>
        <p:spPr/>
        <p:txBody>
          <a:bodyPr/>
          <a:lstStyle/>
          <a:p>
            <a:pPr>
              <a:defRPr/>
            </a:pPr>
            <a:r>
              <a:rPr lang="en-US" altLang="ja-JP" smtClean="0">
                <a:solidFill>
                  <a:srgbClr val="000000"/>
                </a:solidFill>
              </a:rPr>
              <a:t>http://romisatriawahono.net</a:t>
            </a:r>
            <a:endParaRPr lang="en-US" altLang="ja-JP">
              <a:solidFill>
                <a:srgbClr val="000000"/>
              </a:solidFill>
            </a:endParaRPr>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solidFill>
                  <a:srgbClr val="000000"/>
                </a:solidFill>
              </a:rPr>
              <a:pPr>
                <a:defRPr/>
              </a:pPr>
              <a:t>5</a:t>
            </a:fld>
            <a:endParaRPr lang="en-US" altLang="ja-JP">
              <a:solidFill>
                <a:srgbClr val="000000"/>
              </a:solidFill>
            </a:endParaRPr>
          </a:p>
        </p:txBody>
      </p:sp>
    </p:spTree>
    <p:extLst>
      <p:ext uri="{BB962C8B-B14F-4D97-AF65-F5344CB8AC3E}">
        <p14:creationId xmlns:p14="http://schemas.microsoft.com/office/powerpoint/2010/main" val="1055703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Date Placeholder 4"/>
          <p:cNvSpPr>
            <a:spLocks noGrp="1"/>
          </p:cNvSpPr>
          <p:nvPr>
            <p:ph type="dt" idx="11"/>
          </p:nvPr>
        </p:nvSpPr>
        <p:spPr/>
        <p:txBody>
          <a:bodyPr/>
          <a:lstStyle/>
          <a:p>
            <a:pPr>
              <a:defRPr/>
            </a:pPr>
            <a:r>
              <a:rPr lang="en-US" altLang="ja-JP" smtClean="0"/>
              <a:t>Software Engineering: An Overview</a:t>
            </a:r>
            <a:endParaRPr lang="en-US" altLang="ja-JP"/>
          </a:p>
        </p:txBody>
      </p:sp>
      <p:sp>
        <p:nvSpPr>
          <p:cNvPr id="6" name="Footer Placeholder 5"/>
          <p:cNvSpPr>
            <a:spLocks noGrp="1"/>
          </p:cNvSpPr>
          <p:nvPr>
            <p:ph type="ftr" sz="quarter" idx="12"/>
          </p:nvPr>
        </p:nvSpPr>
        <p:spPr/>
        <p:txBody>
          <a:bodyPr/>
          <a:lstStyle/>
          <a:p>
            <a:pPr>
              <a:defRPr/>
            </a:pPr>
            <a:r>
              <a:rPr lang="en-US" altLang="ja-JP" smtClean="0"/>
              <a:t>http://romisatriawahono.net</a:t>
            </a:r>
            <a:endParaRPr lang="en-US" altLang="ja-JP"/>
          </a:p>
        </p:txBody>
      </p:sp>
      <p:sp>
        <p:nvSpPr>
          <p:cNvPr id="7" name="Slide Number Placeholder 6"/>
          <p:cNvSpPr>
            <a:spLocks noGrp="1"/>
          </p:cNvSpPr>
          <p:nvPr>
            <p:ph type="sldNum" sz="quarter" idx="13"/>
          </p:nvPr>
        </p:nvSpPr>
        <p:spPr/>
        <p:txBody>
          <a:bodyPr/>
          <a:lstStyle/>
          <a:p>
            <a:pPr>
              <a:defRPr/>
            </a:pPr>
            <a:fld id="{38C9D2B2-F8A0-41B1-8482-D108E1D20E7F}" type="slidenum">
              <a:rPr lang="en-US" altLang="ja-JP" smtClean="0"/>
              <a:pPr>
                <a:defRPr/>
              </a:pPr>
              <a:t>44</a:t>
            </a:fld>
            <a:endParaRPr lang="en-US" altLang="ja-JP"/>
          </a:p>
        </p:txBody>
      </p:sp>
    </p:spTree>
    <p:extLst>
      <p:ext uri="{BB962C8B-B14F-4D97-AF65-F5344CB8AC3E}">
        <p14:creationId xmlns:p14="http://schemas.microsoft.com/office/powerpoint/2010/main" val="2065546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id-ID"/>
          </a:p>
        </p:txBody>
      </p:sp>
      <p:sp>
        <p:nvSpPr>
          <p:cNvPr id="4" name="Header Placeholder 3"/>
          <p:cNvSpPr>
            <a:spLocks noGrp="1"/>
          </p:cNvSpPr>
          <p:nvPr>
            <p:ph type="hdr" sz="quarter" idx="10"/>
          </p:nvPr>
        </p:nvSpPr>
        <p:spPr/>
        <p:txBody>
          <a:bodyPr/>
          <a:lstStyle/>
          <a:p>
            <a:pPr>
              <a:defRPr/>
            </a:pPr>
            <a:r>
              <a:rPr lang="en-US" altLang="ja-JP" smtClean="0"/>
              <a:t>romi@romisatriawahono.net</a:t>
            </a:r>
            <a:endParaRPr lang="en-US" altLang="ja-JP"/>
          </a:p>
        </p:txBody>
      </p:sp>
      <p:sp>
        <p:nvSpPr>
          <p:cNvPr id="5" name="Footer Placeholder 4"/>
          <p:cNvSpPr>
            <a:spLocks noGrp="1"/>
          </p:cNvSpPr>
          <p:nvPr>
            <p:ph type="ftr" sz="quarter" idx="11"/>
          </p:nvPr>
        </p:nvSpPr>
        <p:spPr/>
        <p:txBody>
          <a:bodyPr/>
          <a:lstStyle/>
          <a:p>
            <a:pPr>
              <a:defRPr/>
            </a:pPr>
            <a:r>
              <a:rPr lang="en-US" altLang="ja-JP" smtClean="0"/>
              <a:t>http://romisatriawahono.net</a:t>
            </a:r>
            <a:endParaRPr lang="en-US" altLang="ja-JP"/>
          </a:p>
        </p:txBody>
      </p:sp>
      <p:sp>
        <p:nvSpPr>
          <p:cNvPr id="6" name="Slide Number Placeholder 5"/>
          <p:cNvSpPr>
            <a:spLocks noGrp="1"/>
          </p:cNvSpPr>
          <p:nvPr>
            <p:ph type="sldNum" sz="quarter" idx="12"/>
          </p:nvPr>
        </p:nvSpPr>
        <p:spPr/>
        <p:txBody>
          <a:bodyPr/>
          <a:lstStyle/>
          <a:p>
            <a:pPr>
              <a:defRPr/>
            </a:pPr>
            <a:fld id="{38C9D2B2-F8A0-41B1-8482-D108E1D20E7F}" type="slidenum">
              <a:rPr lang="en-US" altLang="ja-JP" smtClean="0"/>
              <a:pPr>
                <a:defRPr/>
              </a:pPr>
              <a:t>68</a:t>
            </a:fld>
            <a:endParaRPr lang="en-US" altLang="ja-JP"/>
          </a:p>
        </p:txBody>
      </p:sp>
    </p:spTree>
    <p:extLst>
      <p:ext uri="{BB962C8B-B14F-4D97-AF65-F5344CB8AC3E}">
        <p14:creationId xmlns:p14="http://schemas.microsoft.com/office/powerpoint/2010/main" val="41933554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ctr">
            <a:normAutofit/>
          </a:bodyPr>
          <a:lstStyle>
            <a:lvl1pPr algn="ctr">
              <a:defRPr sz="6600"/>
            </a:lvl1pPr>
          </a:lstStyle>
          <a:p>
            <a:r>
              <a:rPr lang="en-US" dirty="0" smtClean="0"/>
              <a:t>Click to edit Master title style</a:t>
            </a:r>
            <a:endParaRPr lang="en-US" dirty="0"/>
          </a:p>
        </p:txBody>
      </p:sp>
      <p:sp>
        <p:nvSpPr>
          <p:cNvPr id="3" name="Subtitle 2"/>
          <p:cNvSpPr>
            <a:spLocks noGrp="1"/>
          </p:cNvSpPr>
          <p:nvPr>
            <p:ph type="subTitle" idx="1"/>
          </p:nvPr>
        </p:nvSpPr>
        <p:spPr>
          <a:xfrm>
            <a:off x="1143000" y="4093528"/>
            <a:ext cx="6858000" cy="1655762"/>
          </a:xfrm>
        </p:spPr>
        <p:txBody>
          <a:bodyPr anchor="ct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Click to edit Master subtitle style</a:t>
            </a:r>
            <a:endParaRPr lang="en-US" dirty="0"/>
          </a:p>
        </p:txBody>
      </p:sp>
      <p:sp>
        <p:nvSpPr>
          <p:cNvPr id="6" name="Slide Number Placeholder 5"/>
          <p:cNvSpPr>
            <a:spLocks noGrp="1"/>
          </p:cNvSpPr>
          <p:nvPr>
            <p:ph type="sldNum" sz="quarter" idx="12"/>
          </p:nvPr>
        </p:nvSpPr>
        <p:spPr>
          <a:xfrm>
            <a:off x="3543300" y="6463856"/>
            <a:ext cx="2057400" cy="365125"/>
          </a:xfrm>
        </p:spPr>
        <p:txBody>
          <a:bodyPr/>
          <a:lstStyle>
            <a:lvl1pPr algn="ctr">
              <a:defRPr/>
            </a:lvl1p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5" name="squares"/>
          <p:cNvGrpSpPr/>
          <p:nvPr userDrawn="1"/>
        </p:nvGrpSpPr>
        <p:grpSpPr>
          <a:xfrm>
            <a:off x="1" y="2053939"/>
            <a:ext cx="628650" cy="524183"/>
            <a:chOff x="0" y="452558"/>
            <a:chExt cx="914400" cy="524182"/>
          </a:xfrm>
        </p:grpSpPr>
        <p:sp>
          <p:nvSpPr>
            <p:cNvPr id="16" name="Rounded Rectangle 15"/>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7" name="Rounded Rectangle 16"/>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8" name="Round Same Side Corner Rectangle 17"/>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grpSp>
        <p:nvGrpSpPr>
          <p:cNvPr id="19" name="squares"/>
          <p:cNvGrpSpPr/>
          <p:nvPr userDrawn="1"/>
        </p:nvGrpSpPr>
        <p:grpSpPr>
          <a:xfrm rot="10800000">
            <a:off x="8517030" y="2053939"/>
            <a:ext cx="628650" cy="524183"/>
            <a:chOff x="0" y="452558"/>
            <a:chExt cx="914400" cy="524182"/>
          </a:xfrm>
        </p:grpSpPr>
        <p:sp>
          <p:nvSpPr>
            <p:cNvPr id="20" name="Rounded Rectangle 19"/>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21" name="Rounded Rectangle 20"/>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22" name="Round Same Side Corner Rectangle 21"/>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57562212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12"/>
          </p:nvPr>
        </p:nvSpPr>
        <p:spPr/>
        <p:txBody>
          <a:bodyPr/>
          <a:lstStyle>
            <a:lvl1pPr>
              <a:defRPr>
                <a:effectLst/>
              </a:defRPr>
            </a:lvl1pPr>
          </a:lstStyle>
          <a:p>
            <a:fld id="{C546E0E4-908A-4724-B308-E4F6AE4FA0DD}" type="slidenum">
              <a:rPr lang="en-US" smtClean="0">
                <a:solidFill>
                  <a:prstClr val="black">
                    <a:tint val="75000"/>
                  </a:prstClr>
                </a:solidFill>
              </a:rPr>
              <a:pPr/>
              <a:t>‹#›</a:t>
            </a:fld>
            <a:endParaRPr lang="en-US" dirty="0">
              <a:solidFill>
                <a:prstClr val="black">
                  <a:tint val="75000"/>
                </a:prstClr>
              </a:solidFill>
            </a:endParaRPr>
          </a:p>
        </p:txBody>
      </p:sp>
      <p:grpSp>
        <p:nvGrpSpPr>
          <p:cNvPr id="11" name="squares"/>
          <p:cNvGrpSpPr/>
          <p:nvPr userDrawn="1"/>
        </p:nvGrpSpPr>
        <p:grpSpPr>
          <a:xfrm>
            <a:off x="1" y="485461"/>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4244643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2466975"/>
            <a:ext cx="7886700" cy="2095501"/>
          </a:xfrm>
        </p:spPr>
        <p:txBody>
          <a:bodyPr anchor="ctr"/>
          <a:lstStyle>
            <a:lvl1pPr>
              <a:defRPr sz="6000"/>
            </a:lvl1pPr>
          </a:lstStyle>
          <a:p>
            <a:r>
              <a:rPr lang="en-US" dirty="0"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1" name="squares"/>
          <p:cNvGrpSpPr/>
          <p:nvPr userDrawn="1"/>
        </p:nvGrpSpPr>
        <p:grpSpPr>
          <a:xfrm>
            <a:off x="1" y="3240256"/>
            <a:ext cx="628650" cy="524183"/>
            <a:chOff x="0" y="452558"/>
            <a:chExt cx="914400" cy="524182"/>
          </a:xfrm>
        </p:grpSpPr>
        <p:sp>
          <p:nvSpPr>
            <p:cNvPr id="12" name="Rounded Rectangle 11"/>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ed Rectangle 12"/>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4" name="Round Same Side Corner Rectangle 13"/>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38842475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6286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543050"/>
            <a:ext cx="3886200" cy="46339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Slide Number Placeholder 6"/>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6" name="squares"/>
          <p:cNvGrpSpPr/>
          <p:nvPr userDrawn="1"/>
        </p:nvGrpSpPr>
        <p:grpSpPr>
          <a:xfrm>
            <a:off x="1" y="485461"/>
            <a:ext cx="628650" cy="524183"/>
            <a:chOff x="0" y="452558"/>
            <a:chExt cx="914400" cy="524182"/>
          </a:xfrm>
        </p:grpSpPr>
        <p:sp>
          <p:nvSpPr>
            <p:cNvPr id="17" name="Rounded Rectangle 16"/>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8" name="Rounded Rectangle 17"/>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9" name="Round Same Side Corner Rectangle 18"/>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21946455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170817"/>
            <a:ext cx="7886700" cy="1212214"/>
          </a:xfrm>
        </p:spPr>
        <p:txBody>
          <a:bodyPr/>
          <a:lstStyle/>
          <a:p>
            <a:r>
              <a:rPr lang="en-US" dirty="0"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Slide Number Placeholder 8"/>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4" name="squares"/>
          <p:cNvGrpSpPr/>
          <p:nvPr userDrawn="1"/>
        </p:nvGrpSpPr>
        <p:grpSpPr>
          <a:xfrm>
            <a:off x="1" y="485461"/>
            <a:ext cx="628650" cy="524183"/>
            <a:chOff x="0" y="452558"/>
            <a:chExt cx="914400" cy="524182"/>
          </a:xfrm>
        </p:grpSpPr>
        <p:sp>
          <p:nvSpPr>
            <p:cNvPr id="15" name="Rounded Rectangle 14"/>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6" name="Rounded Rectangle 15"/>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7" name="Round Same Side Corner Rectangle 16"/>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193198091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a:t>
            </a:fld>
            <a:endParaRPr lang="en-US">
              <a:solidFill>
                <a:prstClr val="black">
                  <a:tint val="75000"/>
                </a:prstClr>
              </a:solidFill>
            </a:endParaRPr>
          </a:p>
        </p:txBody>
      </p:sp>
      <p:grpSp>
        <p:nvGrpSpPr>
          <p:cNvPr id="10" name="squares"/>
          <p:cNvGrpSpPr/>
          <p:nvPr userDrawn="1"/>
        </p:nvGrpSpPr>
        <p:grpSpPr>
          <a:xfrm>
            <a:off x="1" y="485461"/>
            <a:ext cx="628650" cy="524183"/>
            <a:chOff x="0" y="452558"/>
            <a:chExt cx="914400" cy="524182"/>
          </a:xfrm>
        </p:grpSpPr>
        <p:sp>
          <p:nvSpPr>
            <p:cNvPr id="11" name="Rounded Rectangle 10"/>
            <p:cNvSpPr/>
            <p:nvPr/>
          </p:nvSpPr>
          <p:spPr>
            <a:xfrm>
              <a:off x="591671" y="452558"/>
              <a:ext cx="322729" cy="524180"/>
            </a:xfrm>
            <a:prstGeom prst="roundRect">
              <a:avLst/>
            </a:prstGeom>
            <a:solidFill>
              <a:sysClr val="window" lastClr="FFFFFF">
                <a:lumMod val="85000"/>
              </a:sys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2" name="Rounded Rectangle 11"/>
            <p:cNvSpPr/>
            <p:nvPr/>
          </p:nvSpPr>
          <p:spPr>
            <a:xfrm>
              <a:off x="215154" y="452558"/>
              <a:ext cx="322729" cy="524180"/>
            </a:xfrm>
            <a:prstGeom prst="roundRect">
              <a:avLst/>
            </a:prstGeom>
            <a:solidFill>
              <a:srgbClr val="808080">
                <a:lumMod val="60000"/>
                <a:lumOff val="40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sp>
          <p:nvSpPr>
            <p:cNvPr id="13" name="Round Same Side Corner Rectangle 12"/>
            <p:cNvSpPr/>
            <p:nvPr/>
          </p:nvSpPr>
          <p:spPr>
            <a:xfrm rot="5400000">
              <a:off x="-181408" y="633966"/>
              <a:ext cx="524182" cy="161366"/>
            </a:xfrm>
            <a:prstGeom prst="round2SameRect">
              <a:avLst>
                <a:gd name="adj1" fmla="val 29167"/>
                <a:gd name="adj2" fmla="val 0"/>
              </a:avLst>
            </a:prstGeom>
            <a:solidFill>
              <a:srgbClr val="969696">
                <a:lumMod val="75000"/>
              </a:srgbClr>
            </a:solidFill>
            <a:ln w="10795" cap="flat" cmpd="sng" algn="ctr">
              <a:noFill/>
              <a:prstDash val="solid"/>
            </a:ln>
            <a:effectLst/>
          </p:spPr>
          <p:txBody>
            <a:bodyPr rtlCol="0" anchor="ctr"/>
            <a:lstStyle/>
            <a:p>
              <a:pPr defTabSz="1218987" fontAlgn="auto">
                <a:spcBef>
                  <a:spcPts val="0"/>
                </a:spcBef>
                <a:spcAft>
                  <a:spcPts val="0"/>
                </a:spcAft>
                <a:defRPr/>
              </a:pPr>
              <a:endParaRPr kumimoji="0" sz="2400" kern="0" smtClean="0">
                <a:solidFill>
                  <a:prstClr val="white"/>
                </a:solidFill>
                <a:effectLst/>
                <a:latin typeface="Constantia"/>
              </a:endParaRPr>
            </a:p>
          </p:txBody>
        </p:sp>
      </p:grpSp>
    </p:spTree>
    <p:extLst>
      <p:ext uri="{BB962C8B-B14F-4D97-AF65-F5344CB8AC3E}">
        <p14:creationId xmlns:p14="http://schemas.microsoft.com/office/powerpoint/2010/main" val="1992012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152400"/>
            <a:ext cx="7886700" cy="1200149"/>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529104"/>
            <a:ext cx="7886700" cy="4643095"/>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Slide Number Placeholder 5"/>
          <p:cNvSpPr>
            <a:spLocks noGrp="1"/>
          </p:cNvSpPr>
          <p:nvPr>
            <p:ph type="sldNum" sz="quarter" idx="4"/>
          </p:nvPr>
        </p:nvSpPr>
        <p:spPr>
          <a:xfrm>
            <a:off x="3547989" y="6476549"/>
            <a:ext cx="2057400" cy="365125"/>
          </a:xfrm>
          <a:prstGeom prst="rect">
            <a:avLst/>
          </a:prstGeom>
        </p:spPr>
        <p:txBody>
          <a:bodyPr vert="horz" lIns="91440" tIns="45720" rIns="91440" bIns="45720" rtlCol="0" anchor="ctr"/>
          <a:lstStyle>
            <a:lvl1pPr algn="ctr">
              <a:defRPr sz="1200">
                <a:solidFill>
                  <a:schemeClr val="tx1">
                    <a:tint val="75000"/>
                  </a:schemeClr>
                </a:solidFill>
                <a:effectLst/>
              </a:defRPr>
            </a:lvl1pPr>
          </a:lstStyle>
          <a:p>
            <a:pPr fontAlgn="auto">
              <a:spcBef>
                <a:spcPts val="0"/>
              </a:spcBef>
              <a:spcAft>
                <a:spcPts val="0"/>
              </a:spcAft>
            </a:pPr>
            <a:fld id="{C546E0E4-908A-4724-B308-E4F6AE4FA0DD}" type="slidenum">
              <a:rPr kumimoji="0" lang="en-US" smtClean="0">
                <a:solidFill>
                  <a:prstClr val="black">
                    <a:tint val="75000"/>
                  </a:prstClr>
                </a:solidFill>
                <a:latin typeface="Calibri" panose="020F0502020204030204"/>
              </a:rPr>
              <a:pPr fontAlgn="auto">
                <a:spcBef>
                  <a:spcPts val="0"/>
                </a:spcBef>
                <a:spcAft>
                  <a:spcPts val="0"/>
                </a:spcAft>
              </a:pPr>
              <a:t>‹#›</a:t>
            </a:fld>
            <a:endParaRPr kumimoji="0" lang="en-US" dirty="0">
              <a:solidFill>
                <a:prstClr val="black">
                  <a:tint val="75000"/>
                </a:prstClr>
              </a:solidFill>
              <a:latin typeface="Calibri" panose="020F0502020204030204"/>
            </a:endParaRPr>
          </a:p>
        </p:txBody>
      </p:sp>
      <p:pic>
        <p:nvPicPr>
          <p:cNvPr id="17" name="Picture 1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8237284" y="6593288"/>
            <a:ext cx="850100" cy="201719"/>
          </a:xfrm>
          <a:prstGeom prst="rect">
            <a:avLst/>
          </a:prstGeom>
        </p:spPr>
      </p:pic>
      <p:pic>
        <p:nvPicPr>
          <p:cNvPr id="18" name="Picture 17"/>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29972" y="6593288"/>
            <a:ext cx="1019247" cy="202281"/>
          </a:xfrm>
          <a:prstGeom prst="rect">
            <a:avLst/>
          </a:prstGeom>
        </p:spPr>
      </p:pic>
    </p:spTree>
    <p:extLst>
      <p:ext uri="{BB962C8B-B14F-4D97-AF65-F5344CB8AC3E}">
        <p14:creationId xmlns:p14="http://schemas.microsoft.com/office/powerpoint/2010/main" val="2070577149"/>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Lst>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23.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gi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 Id="rId4" Type="http://schemas.openxmlformats.org/officeDocument/2006/relationships/image" Target="../media/image31.jpeg"/></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6.jpg"/><Relationship Id="rId3" Type="http://schemas.openxmlformats.org/officeDocument/2006/relationships/diagramLayout" Target="../diagrams/layout1.xml"/><Relationship Id="rId7" Type="http://schemas.openxmlformats.org/officeDocument/2006/relationships/image" Target="../media/image5.jp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 Id="rId9" Type="http://schemas.openxmlformats.org/officeDocument/2006/relationships/image" Target="../media/image7.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34.jpg"/><Relationship Id="rId4" Type="http://schemas.openxmlformats.org/officeDocument/2006/relationships/hyperlink" Target="movies/Software%20Development%20Life%20Cycle.flv" TargetMode="External"/></Relationships>
</file>

<file path=ppt/slides/_rels/slide45.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11.jp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jpeg"/><Relationship Id="rId5" Type="http://schemas.openxmlformats.org/officeDocument/2006/relationships/image" Target="../media/image9.jpg"/><Relationship Id="rId4" Type="http://schemas.openxmlformats.org/officeDocument/2006/relationships/image" Target="../media/image8.pn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6.wmf"/><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81000" y="1524000"/>
            <a:ext cx="8305800" cy="1484312"/>
          </a:xfrm>
        </p:spPr>
        <p:txBody>
          <a:bodyPr>
            <a:normAutofit fontScale="90000"/>
          </a:bodyPr>
          <a:lstStyle/>
          <a:p>
            <a:pPr>
              <a:defRPr/>
            </a:pPr>
            <a:r>
              <a:rPr lang="en-US" sz="8000" dirty="0" smtClean="0"/>
              <a:t>Software Engineering</a:t>
            </a:r>
            <a:endParaRPr lang="en-US" sz="8000" b="0" dirty="0"/>
          </a:p>
        </p:txBody>
      </p:sp>
      <p:sp>
        <p:nvSpPr>
          <p:cNvPr id="2" name="Subtitle 1"/>
          <p:cNvSpPr>
            <a:spLocks noGrp="1"/>
          </p:cNvSpPr>
          <p:nvPr>
            <p:ph type="subTitle" idx="1"/>
          </p:nvPr>
        </p:nvSpPr>
        <p:spPr>
          <a:xfrm>
            <a:off x="1828800" y="4267200"/>
            <a:ext cx="5486400" cy="1600200"/>
          </a:xfrm>
        </p:spPr>
        <p:txBody>
          <a:bodyPr>
            <a:normAutofit fontScale="92500" lnSpcReduction="10000"/>
          </a:bodyPr>
          <a:lstStyle/>
          <a:p>
            <a:pPr>
              <a:buClr>
                <a:schemeClr val="tx1">
                  <a:lumMod val="50000"/>
                  <a:lumOff val="50000"/>
                </a:schemeClr>
              </a:buClr>
              <a:defRPr/>
            </a:pPr>
            <a:r>
              <a:rPr lang="id-ID" sz="3600" dirty="0" smtClean="0"/>
              <a:t>Romi Satria Wahon</a:t>
            </a:r>
            <a:r>
              <a:rPr lang="en-US" sz="3600" dirty="0" smtClean="0"/>
              <a:t>o</a:t>
            </a:r>
            <a:br>
              <a:rPr lang="en-US" sz="3600" dirty="0" smtClean="0"/>
            </a:br>
            <a:r>
              <a:rPr lang="en-US" sz="2500" i="1" dirty="0" smtClean="0">
                <a:solidFill>
                  <a:schemeClr val="tx1">
                    <a:lumMod val="50000"/>
                    <a:lumOff val="50000"/>
                  </a:schemeClr>
                </a:solidFill>
              </a:rPr>
              <a:t>romi@romisatriawahono.net</a:t>
            </a:r>
            <a:br>
              <a:rPr lang="en-US" sz="2500" i="1" dirty="0" smtClean="0">
                <a:solidFill>
                  <a:schemeClr val="tx1">
                    <a:lumMod val="50000"/>
                    <a:lumOff val="50000"/>
                  </a:schemeClr>
                </a:solidFill>
              </a:rPr>
            </a:br>
            <a:r>
              <a:rPr lang="en-US" sz="2500" i="1" dirty="0" smtClean="0">
                <a:solidFill>
                  <a:schemeClr val="tx1">
                    <a:lumMod val="50000"/>
                    <a:lumOff val="50000"/>
                  </a:schemeClr>
                </a:solidFill>
              </a:rPr>
              <a:t>http://romisatriawahono.net/se</a:t>
            </a:r>
            <a:br>
              <a:rPr lang="en-US" sz="2500" i="1" dirty="0" smtClean="0">
                <a:solidFill>
                  <a:schemeClr val="tx1">
                    <a:lumMod val="50000"/>
                    <a:lumOff val="50000"/>
                  </a:schemeClr>
                </a:solidFill>
              </a:rPr>
            </a:br>
            <a:r>
              <a:rPr lang="en-US" sz="2500" i="1" dirty="0" smtClean="0">
                <a:solidFill>
                  <a:schemeClr val="tx1">
                    <a:lumMod val="50000"/>
                    <a:lumOff val="50000"/>
                  </a:schemeClr>
                </a:solidFill>
              </a:rPr>
              <a:t>WA/SMS</a:t>
            </a:r>
            <a:r>
              <a:rPr lang="id-ID" sz="2500" i="1" dirty="0" smtClean="0">
                <a:solidFill>
                  <a:schemeClr val="tx1">
                    <a:lumMod val="50000"/>
                    <a:lumOff val="50000"/>
                  </a:schemeClr>
                </a:solidFill>
              </a:rPr>
              <a:t>: +6281586220090</a:t>
            </a:r>
            <a:r>
              <a:rPr lang="id-ID" sz="2100" i="1" dirty="0" smtClean="0">
                <a:solidFill>
                  <a:schemeClr val="tx1">
                    <a:lumMod val="50000"/>
                    <a:lumOff val="50000"/>
                  </a:schemeClr>
                </a:solidFill>
              </a:rPr>
              <a:t/>
            </a:r>
            <a:br>
              <a:rPr lang="id-ID" sz="2100" i="1" dirty="0" smtClean="0">
                <a:solidFill>
                  <a:schemeClr val="tx1">
                    <a:lumMod val="50000"/>
                    <a:lumOff val="50000"/>
                  </a:schemeClr>
                </a:solidFill>
              </a:rPr>
            </a:br>
            <a:endParaRPr lang="en-US" sz="2100" i="1" dirty="0" smtClean="0">
              <a:solidFill>
                <a:schemeClr val="tx1">
                  <a:lumMod val="50000"/>
                  <a:lumOff val="50000"/>
                </a:schemeClr>
              </a:solidFill>
            </a:endParaRPr>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1</a:t>
            </a:fld>
            <a:endParaRPr lang="en-US">
              <a:solidFill>
                <a:prstClr val="black">
                  <a:tint val="75000"/>
                </a:prstClr>
              </a:solidFill>
            </a:endParaRPr>
          </a:p>
        </p:txBody>
      </p:sp>
    </p:spTree>
    <p:extLst>
      <p:ext uri="{BB962C8B-B14F-4D97-AF65-F5344CB8AC3E}">
        <p14:creationId xmlns:p14="http://schemas.microsoft.com/office/powerpoint/2010/main" val="95991569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The </a:t>
            </a:r>
            <a:r>
              <a:rPr lang="id-ID" dirty="0" err="1"/>
              <a:t>Definition</a:t>
            </a:r>
            <a:r>
              <a:rPr lang="id-ID" dirty="0"/>
              <a:t> of Software</a:t>
            </a:r>
          </a:p>
        </p:txBody>
      </p:sp>
      <p:sp>
        <p:nvSpPr>
          <p:cNvPr id="3" name="Content Placeholder 2"/>
          <p:cNvSpPr>
            <a:spLocks noGrp="1"/>
          </p:cNvSpPr>
          <p:nvPr>
            <p:ph idx="1"/>
          </p:nvPr>
        </p:nvSpPr>
        <p:spPr>
          <a:xfrm>
            <a:off x="628650" y="1300053"/>
            <a:ext cx="8210550" cy="5176496"/>
          </a:xfrm>
        </p:spPr>
        <p:txBody>
          <a:bodyPr>
            <a:normAutofit fontScale="92500" lnSpcReduction="20000"/>
          </a:bodyPr>
          <a:lstStyle/>
          <a:p>
            <a:r>
              <a:rPr lang="en-US" dirty="0" smtClean="0"/>
              <a:t>Computer </a:t>
            </a:r>
            <a:r>
              <a:rPr lang="en-US" dirty="0">
                <a:solidFill>
                  <a:srgbClr val="C00000"/>
                </a:solidFill>
              </a:rPr>
              <a:t>programs</a:t>
            </a:r>
            <a:r>
              <a:rPr lang="en-US" dirty="0"/>
              <a:t>, </a:t>
            </a:r>
            <a:r>
              <a:rPr lang="en-US" dirty="0">
                <a:solidFill>
                  <a:srgbClr val="C00000"/>
                </a:solidFill>
              </a:rPr>
              <a:t>procedures</a:t>
            </a:r>
            <a:r>
              <a:rPr lang="en-US" dirty="0"/>
              <a:t>, and possibly associated </a:t>
            </a:r>
            <a:r>
              <a:rPr lang="en-US" dirty="0">
                <a:solidFill>
                  <a:srgbClr val="C00000"/>
                </a:solidFill>
              </a:rPr>
              <a:t>documentation</a:t>
            </a:r>
            <a:r>
              <a:rPr lang="en-US" dirty="0">
                <a:solidFill>
                  <a:srgbClr val="0070C0"/>
                </a:solidFill>
              </a:rPr>
              <a:t> </a:t>
            </a:r>
            <a:r>
              <a:rPr lang="en-US" dirty="0"/>
              <a:t>and </a:t>
            </a:r>
            <a:r>
              <a:rPr lang="en-US" dirty="0">
                <a:solidFill>
                  <a:srgbClr val="C00000"/>
                </a:solidFill>
              </a:rPr>
              <a:t>data </a:t>
            </a:r>
            <a:r>
              <a:rPr lang="en-US" dirty="0"/>
              <a:t>pertaining to the operation of a </a:t>
            </a:r>
            <a:r>
              <a:rPr lang="en-US" dirty="0" smtClean="0"/>
              <a:t>computer system </a:t>
            </a:r>
            <a:br>
              <a:rPr lang="en-US" dirty="0" smtClean="0"/>
            </a:br>
            <a:r>
              <a:rPr lang="en-US" sz="2200" i="1" dirty="0" smtClean="0"/>
              <a:t>(</a:t>
            </a:r>
            <a:r>
              <a:rPr lang="en-US" sz="2200" i="1" dirty="0"/>
              <a:t>IEEE, 1991</a:t>
            </a:r>
            <a:r>
              <a:rPr lang="en-US" sz="2200" i="1" dirty="0" smtClean="0"/>
              <a:t>) </a:t>
            </a:r>
            <a:r>
              <a:rPr lang="en-US" sz="2200" i="1" dirty="0"/>
              <a:t>(ISO, 1997) (ISO/IEC 9000-3)</a:t>
            </a:r>
            <a:endParaRPr lang="en-US" sz="2200" dirty="0" smtClean="0"/>
          </a:p>
          <a:p>
            <a:endParaRPr lang="en-US" dirty="0"/>
          </a:p>
          <a:p>
            <a:r>
              <a:rPr lang="en-US" dirty="0" smtClean="0"/>
              <a:t>(1</a:t>
            </a:r>
            <a:r>
              <a:rPr lang="en-US" dirty="0"/>
              <a:t>) </a:t>
            </a:r>
            <a:r>
              <a:rPr lang="en-US" dirty="0" smtClean="0"/>
              <a:t>Instructions </a:t>
            </a:r>
            <a:r>
              <a:rPr lang="en-US" dirty="0"/>
              <a:t>(computer </a:t>
            </a:r>
            <a:r>
              <a:rPr lang="en-US" dirty="0">
                <a:solidFill>
                  <a:srgbClr val="C00000"/>
                </a:solidFill>
              </a:rPr>
              <a:t>programs</a:t>
            </a:r>
            <a:r>
              <a:rPr lang="en-US" dirty="0"/>
              <a:t>) that when executed provide desired features, function, and </a:t>
            </a:r>
            <a:r>
              <a:rPr lang="en-US" dirty="0" smtClean="0"/>
              <a:t>performance</a:t>
            </a:r>
            <a:r>
              <a:rPr lang="en-US" dirty="0"/>
              <a:t/>
            </a:r>
            <a:br>
              <a:rPr lang="en-US" dirty="0"/>
            </a:br>
            <a:r>
              <a:rPr lang="en-US" dirty="0" smtClean="0"/>
              <a:t>(2</a:t>
            </a:r>
            <a:r>
              <a:rPr lang="en-US" dirty="0"/>
              <a:t>) </a:t>
            </a:r>
            <a:r>
              <a:rPr lang="en-US" dirty="0">
                <a:solidFill>
                  <a:srgbClr val="C00000"/>
                </a:solidFill>
              </a:rPr>
              <a:t>D</a:t>
            </a:r>
            <a:r>
              <a:rPr lang="en-US" dirty="0" smtClean="0">
                <a:solidFill>
                  <a:srgbClr val="C00000"/>
                </a:solidFill>
              </a:rPr>
              <a:t>ata </a:t>
            </a:r>
            <a:r>
              <a:rPr lang="en-US" dirty="0">
                <a:solidFill>
                  <a:srgbClr val="C00000"/>
                </a:solidFill>
              </a:rPr>
              <a:t>structures </a:t>
            </a:r>
            <a:r>
              <a:rPr lang="en-US" dirty="0"/>
              <a:t>that enable the programs to </a:t>
            </a:r>
            <a:r>
              <a:rPr lang="en-US" dirty="0" smtClean="0"/>
              <a:t>adequately </a:t>
            </a:r>
            <a:r>
              <a:rPr lang="en-US" dirty="0"/>
              <a:t>manipulate information, </a:t>
            </a:r>
            <a:r>
              <a:rPr lang="en-US" dirty="0" smtClean="0"/>
              <a:t>and</a:t>
            </a:r>
            <a:br>
              <a:rPr lang="en-US" dirty="0" smtClean="0"/>
            </a:br>
            <a:r>
              <a:rPr lang="en-US" dirty="0" smtClean="0"/>
              <a:t>(3</a:t>
            </a:r>
            <a:r>
              <a:rPr lang="en-US" dirty="0"/>
              <a:t>) </a:t>
            </a:r>
            <a:r>
              <a:rPr lang="en-US" dirty="0" smtClean="0"/>
              <a:t>Descriptive </a:t>
            </a:r>
            <a:r>
              <a:rPr lang="en-US" dirty="0">
                <a:solidFill>
                  <a:srgbClr val="C00000"/>
                </a:solidFill>
              </a:rPr>
              <a:t>information</a:t>
            </a:r>
            <a:r>
              <a:rPr lang="en-US" dirty="0"/>
              <a:t> in both hard copy and virtual forms that describes the operation and use of the </a:t>
            </a:r>
            <a:r>
              <a:rPr lang="en-US" dirty="0" smtClean="0"/>
              <a:t>programs </a:t>
            </a:r>
            <a:r>
              <a:rPr lang="en-US" dirty="0"/>
              <a:t/>
            </a:r>
            <a:br>
              <a:rPr lang="en-US" dirty="0"/>
            </a:br>
            <a:r>
              <a:rPr lang="en-US" sz="2200" i="1" dirty="0" smtClean="0"/>
              <a:t>(Pressman, 2014)</a:t>
            </a:r>
          </a:p>
          <a:p>
            <a:endParaRPr lang="en-US" dirty="0" smtClean="0"/>
          </a:p>
          <a:p>
            <a:r>
              <a:rPr lang="en-US" dirty="0" smtClean="0"/>
              <a:t>Computer </a:t>
            </a:r>
            <a:r>
              <a:rPr lang="en-US" dirty="0">
                <a:solidFill>
                  <a:srgbClr val="C00000"/>
                </a:solidFill>
              </a:rPr>
              <a:t>programs </a:t>
            </a:r>
            <a:r>
              <a:rPr lang="en-US" dirty="0"/>
              <a:t>and associated </a:t>
            </a:r>
            <a:r>
              <a:rPr lang="en-US" dirty="0" smtClean="0">
                <a:solidFill>
                  <a:srgbClr val="C00000"/>
                </a:solidFill>
              </a:rPr>
              <a:t>documentation </a:t>
            </a:r>
            <a:r>
              <a:rPr lang="en-US" sz="2200" i="1" dirty="0" smtClean="0"/>
              <a:t>(</a:t>
            </a:r>
            <a:r>
              <a:rPr lang="en-US" sz="2200" i="1" dirty="0" err="1" smtClean="0"/>
              <a:t>Sommerville</a:t>
            </a:r>
            <a:r>
              <a:rPr lang="en-US" sz="2200" i="1" dirty="0" smtClean="0"/>
              <a:t>, 2015)</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325304171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Jenis</a:t>
            </a:r>
            <a:r>
              <a:rPr lang="en-US" dirty="0" smtClean="0"/>
              <a:t> Software</a:t>
            </a:r>
            <a:endParaRPr lang="id-ID" dirty="0"/>
          </a:p>
        </p:txBody>
      </p:sp>
      <p:graphicFrame>
        <p:nvGraphicFramePr>
          <p:cNvPr id="5" name="Content Placeholder 4"/>
          <p:cNvGraphicFramePr>
            <a:graphicFrameLocks noGrp="1"/>
          </p:cNvGraphicFramePr>
          <p:nvPr>
            <p:ph idx="1"/>
            <p:extLst/>
          </p:nvPr>
        </p:nvGraphicFramePr>
        <p:xfrm>
          <a:off x="628650" y="1528763"/>
          <a:ext cx="7886700" cy="4643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11</a:t>
            </a:fld>
            <a:endParaRPr lang="en-US" dirty="0">
              <a:solidFill>
                <a:prstClr val="black">
                  <a:tint val="75000"/>
                </a:prstClr>
              </a:solidFill>
            </a:endParaRPr>
          </a:p>
        </p:txBody>
      </p:sp>
    </p:spTree>
    <p:extLst>
      <p:ext uri="{BB962C8B-B14F-4D97-AF65-F5344CB8AC3E}">
        <p14:creationId xmlns:p14="http://schemas.microsoft.com/office/powerpoint/2010/main" val="242329724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a:t>Jenis</a:t>
            </a:r>
            <a:r>
              <a:rPr lang="en-US" altLang="ja-JP" dirty="0"/>
              <a:t> </a:t>
            </a:r>
            <a:r>
              <a:rPr lang="id-ID" altLang="ja-JP" dirty="0"/>
              <a:t>Software (</a:t>
            </a:r>
            <a:r>
              <a:rPr lang="id-ID" altLang="ja-JP" dirty="0">
                <a:solidFill>
                  <a:srgbClr val="C00000"/>
                </a:solidFill>
              </a:rPr>
              <a:t>Market</a:t>
            </a:r>
            <a:r>
              <a:rPr lang="id-ID" altLang="ja-JP" dirty="0"/>
              <a:t>)</a:t>
            </a:r>
            <a:endParaRPr lang="id-ID" dirty="0"/>
          </a:p>
        </p:txBody>
      </p:sp>
      <p:sp>
        <p:nvSpPr>
          <p:cNvPr id="3" name="Content Placeholder 2"/>
          <p:cNvSpPr>
            <a:spLocks noGrp="1"/>
          </p:cNvSpPr>
          <p:nvPr>
            <p:ph idx="1"/>
          </p:nvPr>
        </p:nvSpPr>
        <p:spPr>
          <a:xfrm>
            <a:off x="628650" y="1529104"/>
            <a:ext cx="5086350" cy="4643095"/>
          </a:xfrm>
        </p:spPr>
        <p:txBody>
          <a:bodyPr>
            <a:normAutofit lnSpcReduction="10000"/>
          </a:bodyPr>
          <a:lstStyle/>
          <a:p>
            <a:pPr>
              <a:defRPr/>
            </a:pPr>
            <a:r>
              <a:rPr lang="en-US" altLang="ja-JP" sz="3200" dirty="0"/>
              <a:t>Software</a:t>
            </a:r>
            <a:r>
              <a:rPr lang="en-US" altLang="ja-JP" sz="3200" dirty="0">
                <a:solidFill>
                  <a:srgbClr val="CC0000"/>
                </a:solidFill>
              </a:rPr>
              <a:t> </a:t>
            </a:r>
            <a:r>
              <a:rPr lang="en-US" altLang="ja-JP" sz="3200" dirty="0" err="1">
                <a:solidFill>
                  <a:srgbClr val="CC0000"/>
                </a:solidFill>
              </a:rPr>
              <a:t>Generik</a:t>
            </a:r>
            <a:endParaRPr lang="en-US" altLang="ja-JP" sz="3200" dirty="0">
              <a:solidFill>
                <a:srgbClr val="CC0000"/>
              </a:solidFill>
            </a:endParaRPr>
          </a:p>
          <a:p>
            <a:pPr lvl="1">
              <a:buNone/>
              <a:defRPr/>
            </a:pPr>
            <a:r>
              <a:rPr lang="id-ID" altLang="ja-JP" dirty="0"/>
              <a:t>	</a:t>
            </a:r>
            <a:r>
              <a:rPr lang="en-US" altLang="ja-JP" dirty="0" err="1"/>
              <a:t>Perangkat</a:t>
            </a:r>
            <a:r>
              <a:rPr lang="en-US" altLang="ja-JP" dirty="0"/>
              <a:t> </a:t>
            </a:r>
            <a:r>
              <a:rPr lang="en-US" altLang="ja-JP" dirty="0" err="1"/>
              <a:t>lunak</a:t>
            </a:r>
            <a:r>
              <a:rPr lang="en-US" altLang="ja-JP" dirty="0"/>
              <a:t> </a:t>
            </a:r>
            <a:r>
              <a:rPr lang="en-US" altLang="ja-JP" dirty="0" err="1"/>
              <a:t>standar</a:t>
            </a:r>
            <a:r>
              <a:rPr lang="en-US" altLang="ja-JP" dirty="0"/>
              <a:t> yang </a:t>
            </a:r>
            <a:r>
              <a:rPr lang="en-US" altLang="ja-JP" dirty="0" err="1"/>
              <a:t>diproduksi</a:t>
            </a:r>
            <a:r>
              <a:rPr lang="en-US" altLang="ja-JP" dirty="0"/>
              <a:t> </a:t>
            </a:r>
            <a:r>
              <a:rPr lang="en-US" altLang="ja-JP" dirty="0" err="1"/>
              <a:t>oleh</a:t>
            </a:r>
            <a:r>
              <a:rPr lang="en-US" altLang="ja-JP" dirty="0"/>
              <a:t> </a:t>
            </a:r>
            <a:r>
              <a:rPr lang="en-US" altLang="ja-JP" dirty="0" err="1"/>
              <a:t>perusahaan</a:t>
            </a:r>
            <a:r>
              <a:rPr lang="en-US" altLang="ja-JP" dirty="0"/>
              <a:t> </a:t>
            </a:r>
            <a:r>
              <a:rPr lang="en-US" altLang="ja-JP" dirty="0" err="1"/>
              <a:t>pengembang</a:t>
            </a:r>
            <a:r>
              <a:rPr lang="en-US" altLang="ja-JP" dirty="0"/>
              <a:t> </a:t>
            </a:r>
            <a:r>
              <a:rPr lang="en-US" altLang="ja-JP" dirty="0" err="1"/>
              <a:t>dan</a:t>
            </a:r>
            <a:r>
              <a:rPr lang="en-US" altLang="ja-JP" dirty="0"/>
              <a:t> </a:t>
            </a:r>
            <a:r>
              <a:rPr lang="en-US" altLang="ja-JP" dirty="0" err="1">
                <a:solidFill>
                  <a:srgbClr val="0070C0"/>
                </a:solidFill>
              </a:rPr>
              <a:t>dijual</a:t>
            </a:r>
            <a:r>
              <a:rPr lang="en-US" altLang="ja-JP" dirty="0">
                <a:solidFill>
                  <a:srgbClr val="0070C0"/>
                </a:solidFill>
              </a:rPr>
              <a:t> </a:t>
            </a:r>
            <a:r>
              <a:rPr lang="en-US" altLang="ja-JP" dirty="0" err="1">
                <a:solidFill>
                  <a:srgbClr val="0070C0"/>
                </a:solidFill>
              </a:rPr>
              <a:t>pada</a:t>
            </a:r>
            <a:r>
              <a:rPr lang="en-US" altLang="ja-JP" dirty="0">
                <a:solidFill>
                  <a:srgbClr val="0070C0"/>
                </a:solidFill>
              </a:rPr>
              <a:t> </a:t>
            </a:r>
            <a:r>
              <a:rPr lang="en-US" altLang="ja-JP" dirty="0" err="1">
                <a:solidFill>
                  <a:srgbClr val="0070C0"/>
                </a:solidFill>
              </a:rPr>
              <a:t>pasar</a:t>
            </a:r>
            <a:r>
              <a:rPr lang="en-US" altLang="ja-JP" dirty="0">
                <a:solidFill>
                  <a:srgbClr val="0070C0"/>
                </a:solidFill>
              </a:rPr>
              <a:t> </a:t>
            </a:r>
            <a:r>
              <a:rPr lang="en-US" altLang="ja-JP" dirty="0" err="1">
                <a:solidFill>
                  <a:srgbClr val="0070C0"/>
                </a:solidFill>
              </a:rPr>
              <a:t>terbuka</a:t>
            </a:r>
            <a:r>
              <a:rPr lang="en-US" altLang="ja-JP" dirty="0"/>
              <a:t> </a:t>
            </a:r>
            <a:r>
              <a:rPr lang="en-US" altLang="ja-JP" dirty="0" err="1"/>
              <a:t>ke</a:t>
            </a:r>
            <a:r>
              <a:rPr lang="en-US" altLang="ja-JP" dirty="0"/>
              <a:t> </a:t>
            </a:r>
            <a:r>
              <a:rPr lang="en-US" altLang="ja-JP" dirty="0" err="1"/>
              <a:t>siapapun</a:t>
            </a:r>
            <a:r>
              <a:rPr lang="en-US" altLang="ja-JP" dirty="0"/>
              <a:t> yang </a:t>
            </a:r>
            <a:r>
              <a:rPr lang="en-US" altLang="ja-JP" dirty="0" err="1"/>
              <a:t>bisa</a:t>
            </a:r>
            <a:r>
              <a:rPr lang="en-US" altLang="ja-JP" dirty="0"/>
              <a:t> </a:t>
            </a:r>
            <a:r>
              <a:rPr lang="en-US" altLang="ja-JP" dirty="0" err="1"/>
              <a:t>membelinya</a:t>
            </a:r>
            <a:r>
              <a:rPr lang="en-US" altLang="ja-JP" dirty="0"/>
              <a:t> (</a:t>
            </a:r>
            <a:r>
              <a:rPr lang="en-US" altLang="ja-JP" i="1" dirty="0"/>
              <a:t>Shrink-wrapped</a:t>
            </a:r>
            <a:r>
              <a:rPr lang="en-US" altLang="ja-JP" dirty="0" smtClean="0"/>
              <a:t>)</a:t>
            </a:r>
          </a:p>
          <a:p>
            <a:pPr lvl="1">
              <a:buNone/>
              <a:defRPr/>
            </a:pPr>
            <a:endParaRPr lang="en-US" altLang="ja-JP" dirty="0"/>
          </a:p>
          <a:p>
            <a:pPr>
              <a:defRPr/>
            </a:pPr>
            <a:r>
              <a:rPr lang="en-US" altLang="ja-JP" sz="3200" dirty="0"/>
              <a:t>Software </a:t>
            </a:r>
            <a:r>
              <a:rPr lang="en-US" altLang="ja-JP" sz="3200" dirty="0" err="1">
                <a:solidFill>
                  <a:srgbClr val="CC0000"/>
                </a:solidFill>
              </a:rPr>
              <a:t>Pesanan</a:t>
            </a:r>
            <a:endParaRPr lang="en-US" altLang="ja-JP" sz="3200" dirty="0">
              <a:solidFill>
                <a:srgbClr val="CC0000"/>
              </a:solidFill>
            </a:endParaRPr>
          </a:p>
          <a:p>
            <a:pPr lvl="1">
              <a:buNone/>
              <a:defRPr/>
            </a:pPr>
            <a:r>
              <a:rPr lang="id-ID" altLang="ja-JP" dirty="0"/>
              <a:t>	</a:t>
            </a:r>
            <a:r>
              <a:rPr lang="en-US" altLang="ja-JP" dirty="0" err="1"/>
              <a:t>Perangkat</a:t>
            </a:r>
            <a:r>
              <a:rPr lang="en-US" altLang="ja-JP" dirty="0"/>
              <a:t> </a:t>
            </a:r>
            <a:r>
              <a:rPr lang="en-US" altLang="ja-JP" dirty="0" err="1"/>
              <a:t>lunak</a:t>
            </a:r>
            <a:r>
              <a:rPr lang="en-US" altLang="ja-JP" dirty="0"/>
              <a:t> yang </a:t>
            </a:r>
            <a:r>
              <a:rPr lang="en-US" altLang="ja-JP" dirty="0" err="1"/>
              <a:t>dikembangkan</a:t>
            </a:r>
            <a:r>
              <a:rPr lang="en-US" altLang="ja-JP" dirty="0"/>
              <a:t> </a:t>
            </a:r>
            <a:r>
              <a:rPr lang="en-US" altLang="ja-JP" dirty="0" err="1"/>
              <a:t>khusus</a:t>
            </a:r>
            <a:r>
              <a:rPr lang="en-US" altLang="ja-JP" dirty="0"/>
              <a:t> </a:t>
            </a:r>
            <a:r>
              <a:rPr lang="en-US" altLang="ja-JP" dirty="0" err="1"/>
              <a:t>dan</a:t>
            </a:r>
            <a:r>
              <a:rPr lang="en-US" altLang="ja-JP" dirty="0"/>
              <a:t> </a:t>
            </a:r>
            <a:r>
              <a:rPr lang="en-US" altLang="ja-JP" dirty="0" err="1">
                <a:solidFill>
                  <a:srgbClr val="0070C0"/>
                </a:solidFill>
              </a:rPr>
              <a:t>disesuaikan</a:t>
            </a:r>
            <a:r>
              <a:rPr lang="en-US" altLang="ja-JP" dirty="0">
                <a:solidFill>
                  <a:srgbClr val="0070C0"/>
                </a:solidFill>
              </a:rPr>
              <a:t> </a:t>
            </a:r>
            <a:r>
              <a:rPr lang="en-US" altLang="ja-JP" dirty="0" err="1">
                <a:solidFill>
                  <a:srgbClr val="0070C0"/>
                </a:solidFill>
              </a:rPr>
              <a:t>dengan</a:t>
            </a:r>
            <a:r>
              <a:rPr lang="en-US" altLang="ja-JP" dirty="0">
                <a:solidFill>
                  <a:srgbClr val="0070C0"/>
                </a:solidFill>
              </a:rPr>
              <a:t> </a:t>
            </a:r>
            <a:r>
              <a:rPr lang="en-US" altLang="ja-JP" dirty="0" err="1">
                <a:solidFill>
                  <a:srgbClr val="0070C0"/>
                </a:solidFill>
              </a:rPr>
              <a:t>kebutuhan</a:t>
            </a:r>
            <a:r>
              <a:rPr lang="en-US" altLang="ja-JP" dirty="0">
                <a:solidFill>
                  <a:srgbClr val="0070C0"/>
                </a:solidFill>
              </a:rPr>
              <a:t> </a:t>
            </a:r>
            <a:r>
              <a:rPr lang="en-US" altLang="ja-JP" dirty="0" err="1"/>
              <a:t>pelanggan</a:t>
            </a:r>
            <a:endParaRPr lang="en-US" altLang="ja-JP" dirty="0"/>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12</a:t>
            </a:fld>
            <a:endParaRPr lang="en-US" dirty="0">
              <a:solidFill>
                <a:prstClr val="black">
                  <a:tint val="75000"/>
                </a:prstClr>
              </a:solidFill>
            </a:endParaRPr>
          </a:p>
        </p:txBody>
      </p:sp>
      <p:pic>
        <p:nvPicPr>
          <p:cNvPr id="9" name="Picture 11" descr="delphi"/>
          <p:cNvPicPr>
            <a:picLocks noChangeAspect="1" noChangeArrowheads="1"/>
          </p:cNvPicPr>
          <p:nvPr/>
        </p:nvPicPr>
        <p:blipFill>
          <a:blip r:embed="rId2" cstate="print"/>
          <a:srcRect/>
          <a:stretch>
            <a:fillRect/>
          </a:stretch>
        </p:blipFill>
        <p:spPr>
          <a:xfrm>
            <a:off x="6319837" y="4489221"/>
            <a:ext cx="2714625" cy="1992313"/>
          </a:xfrm>
          <a:prstGeom prst="rect">
            <a:avLst/>
          </a:prstGeom>
          <a:noFill/>
        </p:spPr>
      </p:pic>
      <p:pic>
        <p:nvPicPr>
          <p:cNvPr id="10" name="Picture 10" descr="openoffice"/>
          <p:cNvPicPr>
            <a:picLocks noChangeAspect="1" noChangeArrowheads="1"/>
          </p:cNvPicPr>
          <p:nvPr/>
        </p:nvPicPr>
        <p:blipFill rotWithShape="1">
          <a:blip r:embed="rId3" cstate="print"/>
          <a:srcRect l="1" r="2352" b="7096"/>
          <a:stretch/>
        </p:blipFill>
        <p:spPr>
          <a:xfrm>
            <a:off x="6319837" y="1219200"/>
            <a:ext cx="2590799" cy="2914649"/>
          </a:xfrm>
          <a:prstGeom prst="rect">
            <a:avLst/>
          </a:prstGeom>
          <a:noFill/>
        </p:spPr>
      </p:pic>
      <p:sp>
        <p:nvSpPr>
          <p:cNvPr id="11" name="Text Box 13"/>
          <p:cNvSpPr txBox="1">
            <a:spLocks noChangeArrowheads="1"/>
          </p:cNvSpPr>
          <p:nvPr/>
        </p:nvSpPr>
        <p:spPr bwMode="auto">
          <a:xfrm>
            <a:off x="3809297" y="6076439"/>
            <a:ext cx="2262927" cy="400110"/>
          </a:xfrm>
          <a:prstGeom prst="rect">
            <a:avLst/>
          </a:prstGeom>
          <a:noFill/>
          <a:ln w="9525">
            <a:noFill/>
            <a:miter lim="800000"/>
            <a:headEnd/>
            <a:tailEnd/>
          </a:ln>
          <a:effectLst/>
        </p:spPr>
        <p:txBody>
          <a:bodyPr wrap="none">
            <a:spAutoFit/>
          </a:bodyPr>
          <a:lstStyle/>
          <a:p>
            <a:pPr>
              <a:defRPr/>
            </a:pPr>
            <a:r>
              <a:rPr lang="en-US" sz="2000" i="1" dirty="0" smtClean="0">
                <a:effectLst/>
                <a:latin typeface="Calibri" pitchFamily="34" charset="0"/>
                <a:cs typeface="Calibri" pitchFamily="34" charset="0"/>
              </a:rPr>
              <a:t>(</a:t>
            </a:r>
            <a:r>
              <a:rPr lang="en-US" sz="2000" i="1" dirty="0" err="1" smtClean="0">
                <a:effectLst/>
                <a:latin typeface="Calibri" pitchFamily="34" charset="0"/>
                <a:cs typeface="Calibri" pitchFamily="34" charset="0"/>
              </a:rPr>
              <a:t>Sommerville</a:t>
            </a:r>
            <a:r>
              <a:rPr lang="en-US" sz="2000" i="1" dirty="0" smtClean="0">
                <a:effectLst/>
                <a:latin typeface="Calibri" pitchFamily="34" charset="0"/>
                <a:cs typeface="Calibri" pitchFamily="34" charset="0"/>
              </a:rPr>
              <a:t>, 20</a:t>
            </a:r>
            <a:r>
              <a:rPr lang="id-ID" sz="2000" i="1" dirty="0" smtClean="0">
                <a:effectLst/>
                <a:latin typeface="Calibri" pitchFamily="34" charset="0"/>
                <a:cs typeface="Calibri" pitchFamily="34" charset="0"/>
              </a:rPr>
              <a:t>1</a:t>
            </a:r>
            <a:r>
              <a:rPr lang="en-US" sz="2000" i="1" dirty="0" smtClean="0">
                <a:effectLst/>
                <a:latin typeface="Calibri" pitchFamily="34" charset="0"/>
                <a:cs typeface="Calibri" pitchFamily="34" charset="0"/>
              </a:rPr>
              <a:t>5</a:t>
            </a:r>
            <a:r>
              <a:rPr lang="id-ID" sz="2000" i="1" dirty="0" smtClean="0">
                <a:effectLst/>
                <a:latin typeface="Calibri" pitchFamily="34" charset="0"/>
                <a:cs typeface="Calibri" pitchFamily="34" charset="0"/>
              </a:rPr>
              <a:t>)</a:t>
            </a:r>
            <a:endParaRPr lang="en-US" sz="2000" i="1" dirty="0">
              <a:effectLst/>
              <a:latin typeface="Calibri" pitchFamily="34" charset="0"/>
              <a:cs typeface="Calibri" pitchFamily="34" charset="0"/>
            </a:endParaRPr>
          </a:p>
        </p:txBody>
      </p:sp>
    </p:spTree>
    <p:extLst>
      <p:ext uri="{BB962C8B-B14F-4D97-AF65-F5344CB8AC3E}">
        <p14:creationId xmlns:p14="http://schemas.microsoft.com/office/powerpoint/2010/main" val="401514456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13</a:t>
            </a:fld>
            <a:endParaRPr lang="en-US" dirty="0">
              <a:solidFill>
                <a:prstClr val="black">
                  <a:tint val="75000"/>
                </a:prstClr>
              </a:solidFill>
            </a:endParaRPr>
          </a:p>
        </p:txBody>
      </p:sp>
      <p:pic>
        <p:nvPicPr>
          <p:cNvPr id="5" name="Picture 4"/>
          <p:cNvPicPr>
            <a:picLocks noChangeAspect="1"/>
          </p:cNvPicPr>
          <p:nvPr/>
        </p:nvPicPr>
        <p:blipFill rotWithShape="1">
          <a:blip r:embed="rId2"/>
          <a:srcRect l="20415" t="7777" r="26582" b="21943"/>
          <a:stretch/>
        </p:blipFill>
        <p:spPr>
          <a:xfrm>
            <a:off x="-39757" y="-1"/>
            <a:ext cx="9183757" cy="6849818"/>
          </a:xfrm>
          <a:prstGeom prst="rect">
            <a:avLst/>
          </a:prstGeom>
        </p:spPr>
      </p:pic>
    </p:spTree>
    <p:extLst>
      <p:ext uri="{BB962C8B-B14F-4D97-AF65-F5344CB8AC3E}">
        <p14:creationId xmlns:p14="http://schemas.microsoft.com/office/powerpoint/2010/main" val="87163034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5" name="Content Placeholder 4"/>
          <p:cNvPicPr>
            <a:picLocks noGrp="1" noChangeAspect="1"/>
          </p:cNvPicPr>
          <p:nvPr>
            <p:ph idx="1"/>
          </p:nvPr>
        </p:nvPicPr>
        <p:blipFill rotWithShape="1">
          <a:blip r:embed="rId2">
            <a:extLst>
              <a:ext uri="{28A0092B-C50C-407E-A947-70E740481C1C}">
                <a14:useLocalDpi xmlns:a14="http://schemas.microsoft.com/office/drawing/2010/main" val="0"/>
              </a:ext>
            </a:extLst>
          </a:blip>
          <a:srcRect l="31040" t="5126" r="31278" b="27213"/>
          <a:stretch/>
        </p:blipFill>
        <p:spPr>
          <a:xfrm>
            <a:off x="152400" y="114983"/>
            <a:ext cx="4267200" cy="3391877"/>
          </a:xfrm>
          <a:prstGeom prst="rect">
            <a:avLst/>
          </a:prstGeom>
          <a:ln>
            <a:noFill/>
          </a:ln>
          <a:effectLst>
            <a:outerShdw blurRad="292100" dist="139700" dir="2700000" algn="tl" rotWithShape="0">
              <a:srgbClr val="333333">
                <a:alpha val="65000"/>
              </a:srgbClr>
            </a:outerShdw>
          </a:effectLst>
        </p:spPr>
      </p:pic>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14</a:t>
            </a:fld>
            <a:endParaRPr lang="en-US" dirty="0">
              <a:solidFill>
                <a:prstClr val="black">
                  <a:tint val="75000"/>
                </a:prstClr>
              </a:solidFill>
            </a:endParaRPr>
          </a:p>
        </p:txBody>
      </p:sp>
      <p:pic>
        <p:nvPicPr>
          <p:cNvPr id="7" name="Picture 6"/>
          <p:cNvPicPr>
            <a:picLocks noChangeAspect="1"/>
          </p:cNvPicPr>
          <p:nvPr/>
        </p:nvPicPr>
        <p:blipFill rotWithShape="1">
          <a:blip r:embed="rId3">
            <a:extLst>
              <a:ext uri="{28A0092B-C50C-407E-A947-70E740481C1C}">
                <a14:useLocalDpi xmlns:a14="http://schemas.microsoft.com/office/drawing/2010/main" val="0"/>
              </a:ext>
            </a:extLst>
          </a:blip>
          <a:srcRect l="13903" t="1536" r="13597"/>
          <a:stretch/>
        </p:blipFill>
        <p:spPr>
          <a:xfrm>
            <a:off x="152400" y="3657600"/>
            <a:ext cx="4954962" cy="31242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4">
            <a:extLst>
              <a:ext uri="{28A0092B-C50C-407E-A947-70E740481C1C}">
                <a14:useLocalDpi xmlns:a14="http://schemas.microsoft.com/office/drawing/2010/main" val="0"/>
              </a:ext>
            </a:extLst>
          </a:blip>
          <a:srcRect l="14166" t="1503" r="13334"/>
          <a:stretch/>
        </p:blipFill>
        <p:spPr>
          <a:xfrm>
            <a:off x="3124200" y="2133600"/>
            <a:ext cx="5799767" cy="3276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2947946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Jenis</a:t>
            </a:r>
            <a:r>
              <a:rPr lang="en-US" dirty="0"/>
              <a:t> </a:t>
            </a:r>
            <a:r>
              <a:rPr lang="id-ID" altLang="ja-JP" dirty="0"/>
              <a:t>Software </a:t>
            </a:r>
            <a:r>
              <a:rPr lang="id-ID" altLang="ja-JP" dirty="0" smtClean="0"/>
              <a:t>(</a:t>
            </a:r>
            <a:r>
              <a:rPr lang="en-US" altLang="ja-JP" dirty="0" smtClean="0">
                <a:solidFill>
                  <a:srgbClr val="C00000"/>
                </a:solidFill>
              </a:rPr>
              <a:t>Domain</a:t>
            </a:r>
            <a:r>
              <a:rPr lang="id-ID" altLang="ja-JP" dirty="0" smtClean="0"/>
              <a:t>)</a:t>
            </a:r>
            <a:endParaRPr lang="id-ID" dirty="0"/>
          </a:p>
        </p:txBody>
      </p:sp>
      <p:sp>
        <p:nvSpPr>
          <p:cNvPr id="3" name="Content Placeholder 2"/>
          <p:cNvSpPr>
            <a:spLocks noGrp="1"/>
          </p:cNvSpPr>
          <p:nvPr>
            <p:ph idx="1"/>
          </p:nvPr>
        </p:nvSpPr>
        <p:spPr/>
        <p:txBody>
          <a:bodyPr/>
          <a:lstStyle/>
          <a:p>
            <a:pPr marL="514350" indent="-514350">
              <a:buFont typeface="+mj-lt"/>
              <a:buAutoNum type="arabicPeriod"/>
              <a:defRPr/>
            </a:pPr>
            <a:r>
              <a:rPr lang="id-ID" altLang="ja-JP" sz="3200" dirty="0"/>
              <a:t>System </a:t>
            </a:r>
            <a:r>
              <a:rPr lang="id-ID" altLang="ja-JP" sz="3200" dirty="0" err="1"/>
              <a:t>software</a:t>
            </a:r>
            <a:endParaRPr lang="id-ID" altLang="ja-JP" sz="3200" dirty="0"/>
          </a:p>
          <a:p>
            <a:pPr marL="514350" indent="-514350">
              <a:buFont typeface="+mj-lt"/>
              <a:buAutoNum type="arabicPeriod"/>
              <a:defRPr/>
            </a:pPr>
            <a:r>
              <a:rPr lang="id-ID" altLang="ja-JP" sz="3200" dirty="0" err="1"/>
              <a:t>Application</a:t>
            </a:r>
            <a:r>
              <a:rPr lang="id-ID" altLang="ja-JP" sz="3200" dirty="0"/>
              <a:t> </a:t>
            </a:r>
            <a:r>
              <a:rPr lang="id-ID" altLang="ja-JP" sz="3200" dirty="0" err="1"/>
              <a:t>software</a:t>
            </a:r>
            <a:endParaRPr lang="id-ID" altLang="ja-JP" sz="3200" dirty="0"/>
          </a:p>
          <a:p>
            <a:pPr marL="514350" indent="-514350">
              <a:buFont typeface="+mj-lt"/>
              <a:buAutoNum type="arabicPeriod"/>
              <a:defRPr/>
            </a:pPr>
            <a:r>
              <a:rPr lang="id-ID" altLang="ja-JP" sz="3200" dirty="0" err="1" smtClean="0"/>
              <a:t>Engineering</a:t>
            </a:r>
            <a:r>
              <a:rPr lang="id-ID" altLang="ja-JP" sz="3200" dirty="0" smtClean="0"/>
              <a:t>/</a:t>
            </a:r>
            <a:r>
              <a:rPr lang="id-ID" altLang="ja-JP" sz="3200" dirty="0" err="1" smtClean="0"/>
              <a:t>scientific</a:t>
            </a:r>
            <a:r>
              <a:rPr lang="id-ID" altLang="ja-JP" sz="3200" dirty="0" smtClean="0"/>
              <a:t> </a:t>
            </a:r>
            <a:r>
              <a:rPr lang="id-ID" altLang="ja-JP" sz="3200" dirty="0" err="1"/>
              <a:t>software</a:t>
            </a:r>
            <a:endParaRPr lang="id-ID" altLang="ja-JP" sz="3200" dirty="0"/>
          </a:p>
          <a:p>
            <a:pPr marL="514350" indent="-514350">
              <a:buFont typeface="+mj-lt"/>
              <a:buAutoNum type="arabicPeriod"/>
              <a:defRPr/>
            </a:pPr>
            <a:r>
              <a:rPr lang="id-ID" altLang="ja-JP" sz="3200" dirty="0" err="1"/>
              <a:t>Embedded</a:t>
            </a:r>
            <a:r>
              <a:rPr lang="id-ID" altLang="ja-JP" sz="3200" dirty="0"/>
              <a:t> </a:t>
            </a:r>
            <a:r>
              <a:rPr lang="id-ID" altLang="ja-JP" sz="3200" dirty="0" err="1"/>
              <a:t>software</a:t>
            </a:r>
            <a:endParaRPr lang="id-ID" altLang="ja-JP" sz="3200" dirty="0"/>
          </a:p>
          <a:p>
            <a:pPr marL="514350" indent="-514350">
              <a:buFont typeface="+mj-lt"/>
              <a:buAutoNum type="arabicPeriod"/>
              <a:defRPr/>
            </a:pPr>
            <a:r>
              <a:rPr lang="id-ID" altLang="ja-JP" sz="3200" dirty="0" err="1"/>
              <a:t>Product</a:t>
            </a:r>
            <a:r>
              <a:rPr lang="id-ID" altLang="ja-JP" sz="3200" dirty="0"/>
              <a:t> </a:t>
            </a:r>
            <a:r>
              <a:rPr lang="id-ID" altLang="ja-JP" sz="3200" dirty="0" err="1"/>
              <a:t>line</a:t>
            </a:r>
            <a:r>
              <a:rPr lang="id-ID" altLang="ja-JP" sz="3200" dirty="0"/>
              <a:t> </a:t>
            </a:r>
            <a:r>
              <a:rPr lang="id-ID" altLang="ja-JP" sz="3200" dirty="0" err="1"/>
              <a:t>software</a:t>
            </a:r>
            <a:endParaRPr lang="id-ID" altLang="ja-JP" sz="3200" dirty="0"/>
          </a:p>
          <a:p>
            <a:pPr marL="514350" indent="-514350">
              <a:buFont typeface="+mj-lt"/>
              <a:buAutoNum type="arabicPeriod"/>
              <a:defRPr/>
            </a:pPr>
            <a:r>
              <a:rPr lang="id-ID" altLang="ja-JP" sz="3200" dirty="0" err="1"/>
              <a:t>Web</a:t>
            </a:r>
            <a:r>
              <a:rPr lang="id-ID" altLang="ja-JP" sz="3200" dirty="0"/>
              <a:t> </a:t>
            </a:r>
            <a:r>
              <a:rPr lang="id-ID" altLang="ja-JP" sz="3200" dirty="0" err="1"/>
              <a:t>applications</a:t>
            </a:r>
            <a:endParaRPr lang="id-ID" altLang="ja-JP" sz="3200" dirty="0"/>
          </a:p>
          <a:p>
            <a:pPr marL="514350" indent="-514350">
              <a:buFont typeface="+mj-lt"/>
              <a:buAutoNum type="arabicPeriod"/>
              <a:defRPr/>
            </a:pPr>
            <a:r>
              <a:rPr lang="id-ID" altLang="ja-JP" sz="3200" dirty="0" err="1"/>
              <a:t>Artificial</a:t>
            </a:r>
            <a:r>
              <a:rPr lang="id-ID" altLang="ja-JP" sz="3200" dirty="0"/>
              <a:t> </a:t>
            </a:r>
            <a:r>
              <a:rPr lang="id-ID" altLang="ja-JP" sz="3200" dirty="0" err="1"/>
              <a:t>intelligence</a:t>
            </a:r>
            <a:r>
              <a:rPr lang="id-ID" altLang="ja-JP" sz="3200" dirty="0"/>
              <a:t> </a:t>
            </a:r>
            <a:r>
              <a:rPr lang="id-ID" altLang="ja-JP" sz="3200" dirty="0" err="1"/>
              <a:t>software</a:t>
            </a:r>
            <a:r>
              <a:rPr lang="id-ID" altLang="ja-JP" sz="3200" dirty="0"/>
              <a:t> </a:t>
            </a:r>
          </a:p>
          <a:p>
            <a:pPr>
              <a:defRPr/>
            </a:pPr>
            <a:endParaRPr lang="en-US" dirty="0">
              <a:solidFill>
                <a:srgbClr val="CC0000"/>
              </a:solidFill>
            </a:endParaRPr>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15</a:t>
            </a:fld>
            <a:endParaRPr lang="en-US" dirty="0">
              <a:solidFill>
                <a:prstClr val="black">
                  <a:tint val="75000"/>
                </a:prstClr>
              </a:solidFill>
            </a:endParaRPr>
          </a:p>
        </p:txBody>
      </p:sp>
      <p:sp>
        <p:nvSpPr>
          <p:cNvPr id="5" name="Text Box 13"/>
          <p:cNvSpPr txBox="1">
            <a:spLocks noChangeArrowheads="1"/>
          </p:cNvSpPr>
          <p:nvPr/>
        </p:nvSpPr>
        <p:spPr bwMode="auto">
          <a:xfrm>
            <a:off x="6248400" y="5794878"/>
            <a:ext cx="1991251" cy="400110"/>
          </a:xfrm>
          <a:prstGeom prst="rect">
            <a:avLst/>
          </a:prstGeom>
          <a:noFill/>
          <a:ln w="9525">
            <a:noFill/>
            <a:miter lim="800000"/>
            <a:headEnd/>
            <a:tailEnd/>
          </a:ln>
          <a:effectLst/>
        </p:spPr>
        <p:txBody>
          <a:bodyPr wrap="none">
            <a:spAutoFit/>
          </a:bodyPr>
          <a:lstStyle/>
          <a:p>
            <a:pPr>
              <a:defRPr/>
            </a:pPr>
            <a:r>
              <a:rPr lang="en-US" sz="2000" i="1" dirty="0" smtClean="0">
                <a:effectLst/>
                <a:latin typeface="Calibri" pitchFamily="34" charset="0"/>
                <a:cs typeface="Calibri" pitchFamily="34" charset="0"/>
              </a:rPr>
              <a:t>(Pressman, 2014</a:t>
            </a:r>
            <a:r>
              <a:rPr lang="id-ID" sz="2000" i="1" dirty="0" smtClean="0">
                <a:effectLst/>
                <a:latin typeface="Calibri" pitchFamily="34" charset="0"/>
                <a:cs typeface="Calibri" pitchFamily="34" charset="0"/>
              </a:rPr>
              <a:t>)</a:t>
            </a:r>
            <a:endParaRPr lang="en-US" sz="2000" i="1" dirty="0">
              <a:effectLst/>
              <a:latin typeface="Calibri" pitchFamily="34" charset="0"/>
              <a:cs typeface="Calibri" pitchFamily="34" charset="0"/>
            </a:endParaRPr>
          </a:p>
        </p:txBody>
      </p:sp>
    </p:spTree>
    <p:extLst>
      <p:ext uri="{BB962C8B-B14F-4D97-AF65-F5344CB8AC3E}">
        <p14:creationId xmlns:p14="http://schemas.microsoft.com/office/powerpoint/2010/main" val="41334238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id-ID" altLang="ja-JP" dirty="0"/>
              <a:t>System </a:t>
            </a:r>
            <a:r>
              <a:rPr lang="en-US" altLang="ja-JP" dirty="0" err="1" smtClean="0"/>
              <a:t>S</a:t>
            </a:r>
            <a:r>
              <a:rPr lang="id-ID" altLang="ja-JP" dirty="0" err="1" smtClean="0"/>
              <a:t>oftware</a:t>
            </a:r>
            <a:endParaRPr lang="id-ID" altLang="ja-JP" dirty="0"/>
          </a:p>
        </p:txBody>
      </p:sp>
      <p:sp>
        <p:nvSpPr>
          <p:cNvPr id="3" name="Content Placeholder 2"/>
          <p:cNvSpPr>
            <a:spLocks noGrp="1"/>
          </p:cNvSpPr>
          <p:nvPr>
            <p:ph idx="1"/>
          </p:nvPr>
        </p:nvSpPr>
        <p:spPr/>
        <p:txBody>
          <a:bodyPr>
            <a:normAutofit/>
          </a:bodyPr>
          <a:lstStyle/>
          <a:p>
            <a:r>
              <a:rPr lang="en-US" dirty="0" smtClean="0"/>
              <a:t>System </a:t>
            </a:r>
            <a:r>
              <a:rPr lang="en-US" dirty="0"/>
              <a:t>software is a collection of programs written to </a:t>
            </a:r>
            <a:r>
              <a:rPr lang="en-US" dirty="0">
                <a:solidFill>
                  <a:srgbClr val="C00000"/>
                </a:solidFill>
              </a:rPr>
              <a:t>service other </a:t>
            </a:r>
            <a:r>
              <a:rPr lang="en-US" dirty="0" smtClean="0">
                <a:solidFill>
                  <a:srgbClr val="C00000"/>
                </a:solidFill>
              </a:rPr>
              <a:t>programs</a:t>
            </a:r>
            <a:endParaRPr lang="en-US" dirty="0">
              <a:solidFill>
                <a:srgbClr val="C00000"/>
              </a:solidFill>
            </a:endParaRPr>
          </a:p>
          <a:p>
            <a:r>
              <a:rPr lang="en-US" dirty="0"/>
              <a:t>It is characterized by heavy interaction with computer hardware; heavy usage by multiple users; concurrent operation that requires scheduling, resource sharing, and sophisticated process management; complex data structures; and multiple external </a:t>
            </a:r>
            <a:r>
              <a:rPr lang="en-US" dirty="0" smtClean="0"/>
              <a:t>interfaces</a:t>
            </a:r>
          </a:p>
          <a:p>
            <a:endParaRPr lang="en-US" dirty="0" smtClean="0"/>
          </a:p>
          <a:p>
            <a:r>
              <a:rPr lang="en-US" dirty="0" smtClean="0"/>
              <a:t>Ex</a:t>
            </a:r>
            <a:r>
              <a:rPr lang="en-US" dirty="0"/>
              <a:t>. </a:t>
            </a:r>
            <a:r>
              <a:rPr lang="en-US" dirty="0">
                <a:solidFill>
                  <a:srgbClr val="C00000"/>
                </a:solidFill>
              </a:rPr>
              <a:t>Compilers</a:t>
            </a:r>
            <a:r>
              <a:rPr lang="en-US" dirty="0"/>
              <a:t>, </a:t>
            </a:r>
            <a:r>
              <a:rPr lang="en-US" dirty="0">
                <a:solidFill>
                  <a:srgbClr val="C00000"/>
                </a:solidFill>
              </a:rPr>
              <a:t>operating system</a:t>
            </a:r>
            <a:r>
              <a:rPr lang="en-US" dirty="0"/>
              <a:t>, drivers etc.</a:t>
            </a:r>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1425859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a:t>Application</a:t>
            </a:r>
            <a:r>
              <a:rPr lang="id-ID" dirty="0"/>
              <a:t> Software</a:t>
            </a:r>
          </a:p>
        </p:txBody>
      </p:sp>
      <p:sp>
        <p:nvSpPr>
          <p:cNvPr id="3" name="Content Placeholder 2"/>
          <p:cNvSpPr>
            <a:spLocks noGrp="1"/>
          </p:cNvSpPr>
          <p:nvPr>
            <p:ph idx="1"/>
          </p:nvPr>
        </p:nvSpPr>
        <p:spPr/>
        <p:txBody>
          <a:bodyPr/>
          <a:lstStyle/>
          <a:p>
            <a:r>
              <a:rPr lang="en-US" dirty="0" smtClean="0"/>
              <a:t>Application </a:t>
            </a:r>
            <a:r>
              <a:rPr lang="en-US" dirty="0"/>
              <a:t>software consists of </a:t>
            </a:r>
            <a:r>
              <a:rPr lang="en-US" dirty="0">
                <a:solidFill>
                  <a:srgbClr val="C00000"/>
                </a:solidFill>
              </a:rPr>
              <a:t>standalone programs that solve a specific business </a:t>
            </a:r>
            <a:r>
              <a:rPr lang="en-US" dirty="0" smtClean="0">
                <a:solidFill>
                  <a:srgbClr val="C00000"/>
                </a:solidFill>
              </a:rPr>
              <a:t>need</a:t>
            </a:r>
            <a:endParaRPr lang="en-US" dirty="0">
              <a:solidFill>
                <a:srgbClr val="C00000"/>
              </a:solidFill>
            </a:endParaRPr>
          </a:p>
          <a:p>
            <a:r>
              <a:rPr lang="en-US" dirty="0"/>
              <a:t>Application software is used to control the business function in real-time. </a:t>
            </a:r>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47792188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a:t>Engineering</a:t>
            </a:r>
            <a:r>
              <a:rPr lang="id-ID" dirty="0"/>
              <a:t> /</a:t>
            </a:r>
            <a:r>
              <a:rPr lang="id-ID" dirty="0" err="1"/>
              <a:t>Scientific</a:t>
            </a:r>
            <a:r>
              <a:rPr lang="id-ID" dirty="0"/>
              <a:t> </a:t>
            </a:r>
            <a:r>
              <a:rPr lang="id-ID" dirty="0" err="1"/>
              <a:t>software</a:t>
            </a:r>
            <a:endParaRPr lang="id-ID" dirty="0"/>
          </a:p>
        </p:txBody>
      </p:sp>
      <p:sp>
        <p:nvSpPr>
          <p:cNvPr id="3" name="Content Placeholder 2"/>
          <p:cNvSpPr>
            <a:spLocks noGrp="1"/>
          </p:cNvSpPr>
          <p:nvPr>
            <p:ph idx="1"/>
          </p:nvPr>
        </p:nvSpPr>
        <p:spPr/>
        <p:txBody>
          <a:bodyPr>
            <a:normAutofit/>
          </a:bodyPr>
          <a:lstStyle/>
          <a:p>
            <a:r>
              <a:rPr lang="id-ID" sz="2400" dirty="0" err="1" smtClean="0"/>
              <a:t>Characterized</a:t>
            </a:r>
            <a:r>
              <a:rPr lang="id-ID" sz="2400" dirty="0" smtClean="0"/>
              <a:t> </a:t>
            </a:r>
            <a:r>
              <a:rPr lang="id-ID" sz="2400" dirty="0" err="1"/>
              <a:t>by</a:t>
            </a:r>
            <a:r>
              <a:rPr lang="id-ID" sz="2400" dirty="0"/>
              <a:t> "</a:t>
            </a:r>
            <a:r>
              <a:rPr lang="id-ID" sz="2400" dirty="0" err="1"/>
              <a:t>number</a:t>
            </a:r>
            <a:r>
              <a:rPr lang="id-ID" sz="2400" dirty="0"/>
              <a:t> </a:t>
            </a:r>
            <a:r>
              <a:rPr lang="id-ID" sz="2400" dirty="0" err="1"/>
              <a:t>crunching</a:t>
            </a:r>
            <a:r>
              <a:rPr lang="id-ID" sz="2400" dirty="0"/>
              <a:t>" </a:t>
            </a:r>
            <a:r>
              <a:rPr lang="id-ID" sz="2400" dirty="0" err="1" smtClean="0"/>
              <a:t>algorithms</a:t>
            </a:r>
            <a:endParaRPr lang="id-ID" sz="2400" dirty="0"/>
          </a:p>
          <a:p>
            <a:r>
              <a:rPr lang="id-ID" sz="2400" dirty="0" err="1"/>
              <a:t>Applications</a:t>
            </a:r>
            <a:r>
              <a:rPr lang="id-ID" sz="2400" dirty="0"/>
              <a:t> </a:t>
            </a:r>
            <a:r>
              <a:rPr lang="id-ID" sz="2400" dirty="0" err="1"/>
              <a:t>range</a:t>
            </a:r>
            <a:r>
              <a:rPr lang="id-ID" sz="2400" dirty="0"/>
              <a:t> </a:t>
            </a:r>
            <a:r>
              <a:rPr lang="id-ID" sz="2400" dirty="0" err="1"/>
              <a:t>from</a:t>
            </a:r>
            <a:r>
              <a:rPr lang="id-ID" sz="2400" dirty="0"/>
              <a:t> </a:t>
            </a:r>
            <a:r>
              <a:rPr lang="id-ID" sz="2400" dirty="0" err="1">
                <a:solidFill>
                  <a:srgbClr val="C00000"/>
                </a:solidFill>
              </a:rPr>
              <a:t>astronomy</a:t>
            </a:r>
            <a:r>
              <a:rPr lang="id-ID" sz="2400" dirty="0">
                <a:solidFill>
                  <a:srgbClr val="C00000"/>
                </a:solidFill>
              </a:rPr>
              <a:t> </a:t>
            </a:r>
            <a:r>
              <a:rPr lang="id-ID" sz="2400" dirty="0" err="1"/>
              <a:t>to</a:t>
            </a:r>
            <a:r>
              <a:rPr lang="id-ID" sz="2400" dirty="0"/>
              <a:t> </a:t>
            </a:r>
            <a:r>
              <a:rPr lang="id-ID" sz="2400" dirty="0" err="1"/>
              <a:t>volcano</a:t>
            </a:r>
            <a:r>
              <a:rPr lang="id-ID" sz="2400" dirty="0"/>
              <a:t> </a:t>
            </a:r>
            <a:r>
              <a:rPr lang="id-ID" sz="2400" dirty="0" err="1"/>
              <a:t>logy</a:t>
            </a:r>
            <a:r>
              <a:rPr lang="id-ID" sz="2400" dirty="0"/>
              <a:t>, </a:t>
            </a:r>
            <a:r>
              <a:rPr lang="id-ID" sz="2400" dirty="0" err="1"/>
              <a:t>from</a:t>
            </a:r>
            <a:r>
              <a:rPr lang="id-ID" sz="2400" dirty="0"/>
              <a:t> </a:t>
            </a:r>
            <a:r>
              <a:rPr lang="id-ID" sz="2400" dirty="0" err="1">
                <a:solidFill>
                  <a:srgbClr val="C00000"/>
                </a:solidFill>
              </a:rPr>
              <a:t>automotive</a:t>
            </a:r>
            <a:r>
              <a:rPr lang="id-ID" sz="2400" dirty="0">
                <a:solidFill>
                  <a:srgbClr val="C00000"/>
                </a:solidFill>
              </a:rPr>
              <a:t> </a:t>
            </a:r>
            <a:r>
              <a:rPr lang="id-ID" sz="2400" dirty="0" err="1"/>
              <a:t>stress</a:t>
            </a:r>
            <a:r>
              <a:rPr lang="id-ID" sz="2400" dirty="0"/>
              <a:t> </a:t>
            </a:r>
            <a:r>
              <a:rPr lang="id-ID" sz="2400" dirty="0" err="1"/>
              <a:t>analysis</a:t>
            </a:r>
            <a:r>
              <a:rPr lang="id-ID" sz="2400" dirty="0"/>
              <a:t> </a:t>
            </a:r>
            <a:r>
              <a:rPr lang="id-ID" sz="2400" dirty="0" err="1"/>
              <a:t>to</a:t>
            </a:r>
            <a:r>
              <a:rPr lang="id-ID" sz="2400" dirty="0"/>
              <a:t> </a:t>
            </a:r>
            <a:r>
              <a:rPr lang="id-ID" sz="2400" dirty="0" err="1"/>
              <a:t>space</a:t>
            </a:r>
            <a:r>
              <a:rPr lang="id-ID" sz="2400" dirty="0"/>
              <a:t> </a:t>
            </a:r>
            <a:r>
              <a:rPr lang="id-ID" sz="2400" dirty="0" err="1"/>
              <a:t>shuttle</a:t>
            </a:r>
            <a:r>
              <a:rPr lang="id-ID" sz="2400" dirty="0"/>
              <a:t> orbital </a:t>
            </a:r>
            <a:r>
              <a:rPr lang="id-ID" sz="2400" dirty="0" err="1"/>
              <a:t>dynamics</a:t>
            </a:r>
            <a:r>
              <a:rPr lang="id-ID" sz="2400" dirty="0"/>
              <a:t>, </a:t>
            </a:r>
            <a:r>
              <a:rPr lang="id-ID" sz="2400" dirty="0" err="1"/>
              <a:t>and</a:t>
            </a:r>
            <a:r>
              <a:rPr lang="id-ID" sz="2400" dirty="0"/>
              <a:t> </a:t>
            </a:r>
            <a:r>
              <a:rPr lang="id-ID" sz="2400" dirty="0" err="1"/>
              <a:t>from</a:t>
            </a:r>
            <a:r>
              <a:rPr lang="id-ID" sz="2400" dirty="0"/>
              <a:t> </a:t>
            </a:r>
            <a:r>
              <a:rPr lang="id-ID" sz="2400" dirty="0" err="1"/>
              <a:t>molecular</a:t>
            </a:r>
            <a:r>
              <a:rPr lang="id-ID" sz="2400" dirty="0"/>
              <a:t> </a:t>
            </a:r>
            <a:r>
              <a:rPr lang="id-ID" sz="2400" dirty="0" err="1"/>
              <a:t>biology</a:t>
            </a:r>
            <a:r>
              <a:rPr lang="id-ID" sz="2400" dirty="0"/>
              <a:t> </a:t>
            </a:r>
            <a:r>
              <a:rPr lang="id-ID" sz="2400" dirty="0" err="1"/>
              <a:t>to</a:t>
            </a:r>
            <a:r>
              <a:rPr lang="id-ID" sz="2400" dirty="0"/>
              <a:t> </a:t>
            </a:r>
            <a:r>
              <a:rPr lang="id-ID" sz="2400" dirty="0" err="1">
                <a:solidFill>
                  <a:srgbClr val="C00000"/>
                </a:solidFill>
              </a:rPr>
              <a:t>automated</a:t>
            </a:r>
            <a:r>
              <a:rPr lang="id-ID" sz="2400" dirty="0">
                <a:solidFill>
                  <a:srgbClr val="C00000"/>
                </a:solidFill>
              </a:rPr>
              <a:t> </a:t>
            </a:r>
            <a:r>
              <a:rPr lang="id-ID" sz="2400" dirty="0" err="1" smtClean="0">
                <a:solidFill>
                  <a:srgbClr val="C00000"/>
                </a:solidFill>
              </a:rPr>
              <a:t>manufacturing</a:t>
            </a:r>
            <a:endParaRPr lang="id-ID" sz="2400" dirty="0"/>
          </a:p>
          <a:p>
            <a:endParaRPr lang="id-ID" sz="2400" dirty="0"/>
          </a:p>
          <a:p>
            <a:r>
              <a:rPr lang="id-ID" sz="2400" dirty="0" err="1"/>
              <a:t>Ex</a:t>
            </a:r>
            <a:r>
              <a:rPr lang="id-ID" sz="2400" dirty="0"/>
              <a:t>. Computer </a:t>
            </a:r>
            <a:r>
              <a:rPr lang="id-ID" sz="2400" dirty="0" err="1"/>
              <a:t>Aided</a:t>
            </a:r>
            <a:r>
              <a:rPr lang="id-ID" sz="2400" dirty="0"/>
              <a:t> </a:t>
            </a:r>
            <a:r>
              <a:rPr lang="id-ID" sz="2400" dirty="0" err="1"/>
              <a:t>Design</a:t>
            </a:r>
            <a:r>
              <a:rPr lang="id-ID" sz="2400" dirty="0"/>
              <a:t> (CAD), </a:t>
            </a:r>
            <a:r>
              <a:rPr lang="id-ID" sz="2400" dirty="0" err="1"/>
              <a:t>system</a:t>
            </a:r>
            <a:r>
              <a:rPr lang="id-ID" sz="2400" dirty="0"/>
              <a:t> </a:t>
            </a:r>
            <a:r>
              <a:rPr lang="id-ID" sz="2400" dirty="0" err="1"/>
              <a:t>stimulation</a:t>
            </a:r>
            <a:r>
              <a:rPr lang="id-ID" sz="2400" dirty="0"/>
              <a:t> </a:t>
            </a:r>
            <a:r>
              <a:rPr lang="id-ID" sz="2400" dirty="0" err="1"/>
              <a:t>etc</a:t>
            </a:r>
            <a:r>
              <a:rPr lang="id-ID" sz="2400" dirty="0" smtClean="0"/>
              <a:t>.</a:t>
            </a:r>
            <a:endParaRPr lang="id-ID" sz="24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18</a:t>
            </a:fld>
            <a:endParaRPr lang="en-US" dirty="0">
              <a:solidFill>
                <a:prstClr val="black">
                  <a:tint val="75000"/>
                </a:prstClr>
              </a:solidFill>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0" y="4012087"/>
            <a:ext cx="4752573" cy="2673323"/>
          </a:xfrm>
          <a:prstGeom prst="rect">
            <a:avLst/>
          </a:prstGeom>
        </p:spPr>
      </p:pic>
    </p:spTree>
    <p:extLst>
      <p:ext uri="{BB962C8B-B14F-4D97-AF65-F5344CB8AC3E}">
        <p14:creationId xmlns:p14="http://schemas.microsoft.com/office/powerpoint/2010/main" val="30842869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Embedded Software</a:t>
            </a:r>
            <a:endParaRPr lang="id-ID" dirty="0"/>
          </a:p>
        </p:txBody>
      </p:sp>
      <p:sp>
        <p:nvSpPr>
          <p:cNvPr id="3" name="Content Placeholder 2"/>
          <p:cNvSpPr>
            <a:spLocks noGrp="1"/>
          </p:cNvSpPr>
          <p:nvPr>
            <p:ph idx="1"/>
          </p:nvPr>
        </p:nvSpPr>
        <p:spPr/>
        <p:txBody>
          <a:bodyPr/>
          <a:lstStyle/>
          <a:p>
            <a:r>
              <a:rPr lang="en-US" dirty="0" smtClean="0"/>
              <a:t>It </a:t>
            </a:r>
            <a:r>
              <a:rPr lang="en-US" dirty="0"/>
              <a:t>resides in read-only memory and is used to </a:t>
            </a:r>
            <a:r>
              <a:rPr lang="en-US" dirty="0">
                <a:solidFill>
                  <a:srgbClr val="C00000"/>
                </a:solidFill>
              </a:rPr>
              <a:t>control products and systems</a:t>
            </a:r>
          </a:p>
          <a:p>
            <a:r>
              <a:rPr lang="en-US" dirty="0"/>
              <a:t>Embedded software  can </a:t>
            </a:r>
            <a:r>
              <a:rPr lang="en-US" dirty="0">
                <a:solidFill>
                  <a:srgbClr val="C00000"/>
                </a:solidFill>
              </a:rPr>
              <a:t>perform limited </a:t>
            </a:r>
            <a:r>
              <a:rPr lang="en-US" dirty="0"/>
              <a:t>and esoteric </a:t>
            </a:r>
            <a:r>
              <a:rPr lang="en-US" dirty="0" smtClean="0"/>
              <a:t>functions</a:t>
            </a:r>
            <a:endParaRPr lang="en-US" dirty="0"/>
          </a:p>
          <a:p>
            <a:endParaRPr lang="en-US" dirty="0" smtClean="0"/>
          </a:p>
          <a:p>
            <a:r>
              <a:rPr lang="en-US" dirty="0" smtClean="0"/>
              <a:t>Ex</a:t>
            </a:r>
            <a:r>
              <a:rPr lang="en-US" dirty="0"/>
              <a:t>.  </a:t>
            </a:r>
            <a:r>
              <a:rPr lang="en-US" dirty="0" smtClean="0"/>
              <a:t>Elevator, </a:t>
            </a:r>
            <a:r>
              <a:rPr lang="en-US" dirty="0" smtClean="0"/>
              <a:t>Air Conditioner, </a:t>
            </a:r>
            <a:r>
              <a:rPr lang="en-US" dirty="0" smtClean="0"/>
              <a:t>keypad </a:t>
            </a:r>
            <a:r>
              <a:rPr lang="en-US" dirty="0"/>
              <a:t>control for a microwave </a:t>
            </a:r>
            <a:r>
              <a:rPr lang="en-US" dirty="0" smtClean="0"/>
              <a:t>oven</a:t>
            </a:r>
            <a:endParaRPr lang="en-US" dirty="0"/>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259227424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Romi Satria Wahono</a:t>
            </a:r>
            <a:endParaRPr lang="en-US" dirty="0"/>
          </a:p>
        </p:txBody>
      </p:sp>
      <p:pic>
        <p:nvPicPr>
          <p:cNvPr id="4" name="Picture 3"/>
          <p:cNvPicPr>
            <a:picLocks noChangeAspect="1" noChangeArrowheads="1"/>
          </p:cNvPicPr>
          <p:nvPr/>
        </p:nvPicPr>
        <p:blipFill>
          <a:blip r:embed="rId3" cstate="print">
            <a:lum bright="30000"/>
          </a:blip>
          <a:srcRect l="4478" t="3448" r="8186" b="6897"/>
          <a:stretch>
            <a:fillRect/>
          </a:stretch>
        </p:blipFill>
        <p:spPr bwMode="auto">
          <a:xfrm>
            <a:off x="5935435" y="21546"/>
            <a:ext cx="3208565" cy="4278086"/>
          </a:xfrm>
          <a:prstGeom prst="rect">
            <a:avLst/>
          </a:prstGeom>
          <a:noFill/>
          <a:ln w="9525">
            <a:noFill/>
            <a:miter lim="800000"/>
            <a:headEnd/>
            <a:tailEnd/>
          </a:ln>
        </p:spPr>
      </p:pic>
      <p:sp>
        <p:nvSpPr>
          <p:cNvPr id="3" name="Content Placeholder 2"/>
          <p:cNvSpPr>
            <a:spLocks noGrp="1"/>
          </p:cNvSpPr>
          <p:nvPr>
            <p:ph idx="1"/>
          </p:nvPr>
        </p:nvSpPr>
        <p:spPr>
          <a:xfrm>
            <a:off x="628650" y="1529104"/>
            <a:ext cx="7886700" cy="4871696"/>
          </a:xfrm>
        </p:spPr>
        <p:txBody>
          <a:bodyPr>
            <a:normAutofit fontScale="92500" lnSpcReduction="10000"/>
          </a:bodyPr>
          <a:lstStyle/>
          <a:p>
            <a:r>
              <a:rPr lang="id-ID" dirty="0">
                <a:solidFill>
                  <a:srgbClr val="C00000"/>
                </a:solidFill>
              </a:rPr>
              <a:t>SD Sompok </a:t>
            </a:r>
            <a:r>
              <a:rPr lang="id-ID" dirty="0"/>
              <a:t>Semarang (1987)</a:t>
            </a:r>
          </a:p>
          <a:p>
            <a:r>
              <a:rPr lang="id-ID" dirty="0">
                <a:solidFill>
                  <a:srgbClr val="C00000"/>
                </a:solidFill>
              </a:rPr>
              <a:t>SMPN 8</a:t>
            </a:r>
            <a:r>
              <a:rPr lang="id-ID" dirty="0"/>
              <a:t> Semarang (1990)</a:t>
            </a:r>
          </a:p>
          <a:p>
            <a:r>
              <a:rPr lang="id-ID" dirty="0">
                <a:solidFill>
                  <a:srgbClr val="C00000"/>
                </a:solidFill>
              </a:rPr>
              <a:t>SMA Taruna </a:t>
            </a:r>
            <a:r>
              <a:rPr lang="id-ID" dirty="0" smtClean="0">
                <a:solidFill>
                  <a:srgbClr val="C00000"/>
                </a:solidFill>
              </a:rPr>
              <a:t>Nusantara</a:t>
            </a:r>
            <a:r>
              <a:rPr lang="en-US" dirty="0"/>
              <a:t> </a:t>
            </a:r>
            <a:r>
              <a:rPr lang="id-ID" dirty="0" smtClean="0"/>
              <a:t>Magelang </a:t>
            </a:r>
            <a:r>
              <a:rPr lang="id-ID" dirty="0"/>
              <a:t>(1993)</a:t>
            </a:r>
          </a:p>
          <a:p>
            <a:r>
              <a:rPr lang="id-ID" dirty="0">
                <a:solidFill>
                  <a:srgbClr val="C00000"/>
                </a:solidFill>
              </a:rPr>
              <a:t>B.Eng</a:t>
            </a:r>
            <a:r>
              <a:rPr lang="id-ID" dirty="0"/>
              <a:t>, </a:t>
            </a:r>
            <a:r>
              <a:rPr lang="id-ID" dirty="0">
                <a:solidFill>
                  <a:srgbClr val="C00000"/>
                </a:solidFill>
              </a:rPr>
              <a:t>M.Eng</a:t>
            </a:r>
            <a:r>
              <a:rPr lang="id-ID" dirty="0"/>
              <a:t> and </a:t>
            </a:r>
            <a:r>
              <a:rPr lang="id-ID" dirty="0">
                <a:solidFill>
                  <a:srgbClr val="C00000"/>
                </a:solidFill>
              </a:rPr>
              <a:t>Ph.D</a:t>
            </a:r>
            <a:r>
              <a:rPr lang="en-US" dirty="0">
                <a:solidFill>
                  <a:srgbClr val="C00000"/>
                </a:solidFill>
              </a:rPr>
              <a:t> </a:t>
            </a:r>
            <a:r>
              <a:rPr lang="id-ID" dirty="0"/>
              <a:t>in Software Engineering from</a:t>
            </a:r>
            <a:br>
              <a:rPr lang="id-ID" dirty="0"/>
            </a:br>
            <a:r>
              <a:rPr lang="id-ID" dirty="0"/>
              <a:t>Saitama University Japan (1994-2004)</a:t>
            </a:r>
            <a:br>
              <a:rPr lang="id-ID" dirty="0"/>
            </a:br>
            <a:r>
              <a:rPr lang="id-ID" dirty="0"/>
              <a:t>Universiti Teknikal Malaysia Melaka (2014)</a:t>
            </a:r>
          </a:p>
          <a:p>
            <a:r>
              <a:rPr lang="id-ID" dirty="0"/>
              <a:t>Research Interests: </a:t>
            </a:r>
            <a:r>
              <a:rPr lang="en-US" dirty="0">
                <a:solidFill>
                  <a:srgbClr val="C00000"/>
                </a:solidFill>
              </a:rPr>
              <a:t>Software </a:t>
            </a:r>
            <a:r>
              <a:rPr lang="en-US" dirty="0" smtClean="0">
                <a:solidFill>
                  <a:srgbClr val="C00000"/>
                </a:solidFill>
              </a:rPr>
              <a:t>Engineering</a:t>
            </a:r>
            <a:r>
              <a:rPr lang="en-US" dirty="0" smtClean="0"/>
              <a:t> and </a:t>
            </a:r>
            <a:r>
              <a:rPr lang="id-ID" dirty="0"/>
              <a:t/>
            </a:r>
            <a:br>
              <a:rPr lang="id-ID" dirty="0"/>
            </a:br>
            <a:r>
              <a:rPr lang="en-US" dirty="0" smtClean="0"/>
              <a:t>Machine Learning</a:t>
            </a:r>
            <a:endParaRPr lang="en-US" dirty="0"/>
          </a:p>
          <a:p>
            <a:r>
              <a:rPr lang="en-US" dirty="0"/>
              <a:t>Founder </a:t>
            </a:r>
            <a:r>
              <a:rPr lang="en-US" dirty="0" err="1"/>
              <a:t>dan</a:t>
            </a:r>
            <a:r>
              <a:rPr lang="en-US" dirty="0"/>
              <a:t> </a:t>
            </a:r>
            <a:r>
              <a:rPr lang="en-US" dirty="0" err="1"/>
              <a:t>Koordinator</a:t>
            </a:r>
            <a:r>
              <a:rPr lang="en-US" dirty="0"/>
              <a:t> </a:t>
            </a:r>
            <a:r>
              <a:rPr lang="en-US" dirty="0" err="1">
                <a:solidFill>
                  <a:srgbClr val="CC0000"/>
                </a:solidFill>
              </a:rPr>
              <a:t>IlmuKomputer.Com</a:t>
            </a:r>
            <a:endParaRPr lang="id-ID" dirty="0">
              <a:solidFill>
                <a:srgbClr val="CC0000"/>
              </a:solidFill>
            </a:endParaRPr>
          </a:p>
          <a:p>
            <a:r>
              <a:rPr lang="id-ID" dirty="0"/>
              <a:t>Peneliti LIPI (2004-2007)</a:t>
            </a:r>
          </a:p>
          <a:p>
            <a:r>
              <a:rPr lang="id-ID" dirty="0"/>
              <a:t>Founder dan CEO </a:t>
            </a:r>
            <a:r>
              <a:rPr lang="id-ID" dirty="0">
                <a:solidFill>
                  <a:srgbClr val="CC0000"/>
                </a:solidFill>
              </a:rPr>
              <a:t>PT Brainmatics Cipta Informatika</a:t>
            </a:r>
            <a:endParaRPr lang="en-US" dirty="0">
              <a:solidFill>
                <a:srgbClr val="CC0000"/>
              </a:solidFill>
            </a:endParaRPr>
          </a:p>
        </p:txBody>
      </p:sp>
      <p:sp>
        <p:nvSpPr>
          <p:cNvPr id="6" name="Slide Number Placeholder 5"/>
          <p:cNvSpPr>
            <a:spLocks noGrp="1"/>
          </p:cNvSpPr>
          <p:nvPr>
            <p:ph type="sldNum" sz="quarter" idx="12"/>
          </p:nvPr>
        </p:nvSpPr>
        <p:spPr/>
        <p:txBody>
          <a:bodyPr/>
          <a:lstStyle/>
          <a:p>
            <a:fld id="{C546E0E4-908A-4724-B308-E4F6AE4FA0DD}" type="slidenum">
              <a:rPr lang="en-US" smtClean="0">
                <a:solidFill>
                  <a:prstClr val="black">
                    <a:tint val="75000"/>
                  </a:prstClr>
                </a:solidFill>
              </a:rPr>
              <a:pPr/>
              <a:t>2</a:t>
            </a:fld>
            <a:endParaRPr lang="en-US" dirty="0">
              <a:solidFill>
                <a:prstClr val="black">
                  <a:tint val="75000"/>
                </a:prstClr>
              </a:solidFill>
            </a:endParaRPr>
          </a:p>
        </p:txBody>
      </p:sp>
    </p:spTree>
    <p:extLst>
      <p:ext uri="{BB962C8B-B14F-4D97-AF65-F5344CB8AC3E}">
        <p14:creationId xmlns:p14="http://schemas.microsoft.com/office/powerpoint/2010/main" val="244606778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Product </a:t>
            </a:r>
            <a:r>
              <a:rPr lang="en-US" dirty="0" smtClean="0"/>
              <a:t>Line Software</a:t>
            </a:r>
            <a:endParaRPr lang="id-ID" dirty="0"/>
          </a:p>
        </p:txBody>
      </p:sp>
      <p:sp>
        <p:nvSpPr>
          <p:cNvPr id="3" name="Content Placeholder 2"/>
          <p:cNvSpPr>
            <a:spLocks noGrp="1"/>
          </p:cNvSpPr>
          <p:nvPr>
            <p:ph idx="1"/>
          </p:nvPr>
        </p:nvSpPr>
        <p:spPr/>
        <p:txBody>
          <a:bodyPr/>
          <a:lstStyle/>
          <a:p>
            <a:r>
              <a:rPr lang="en-US" dirty="0" smtClean="0"/>
              <a:t>Designed </a:t>
            </a:r>
            <a:r>
              <a:rPr lang="en-US" dirty="0"/>
              <a:t>to provide a specific </a:t>
            </a:r>
            <a:r>
              <a:rPr lang="en-US" dirty="0">
                <a:solidFill>
                  <a:srgbClr val="C00000"/>
                </a:solidFill>
              </a:rPr>
              <a:t>capability for use by many different customers</a:t>
            </a:r>
            <a:r>
              <a:rPr lang="en-US" dirty="0"/>
              <a:t>, product line software can focus on a limited and esoteric </a:t>
            </a:r>
            <a:r>
              <a:rPr lang="en-US" dirty="0" smtClean="0"/>
              <a:t>marketplace</a:t>
            </a:r>
            <a:endParaRPr lang="en-US" dirty="0"/>
          </a:p>
          <a:p>
            <a:endParaRPr lang="en-US" dirty="0" smtClean="0"/>
          </a:p>
          <a:p>
            <a:r>
              <a:rPr lang="en-US" dirty="0" smtClean="0"/>
              <a:t>Ex</a:t>
            </a:r>
            <a:r>
              <a:rPr lang="en-US" dirty="0"/>
              <a:t>. Word processing, spreadsheet, CG, multimedia, etc.</a:t>
            </a:r>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31434317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Web Applications</a:t>
            </a:r>
            <a:endParaRPr lang="id-ID" dirty="0"/>
          </a:p>
        </p:txBody>
      </p:sp>
      <p:sp>
        <p:nvSpPr>
          <p:cNvPr id="3" name="Content Placeholder 2"/>
          <p:cNvSpPr>
            <a:spLocks noGrp="1"/>
          </p:cNvSpPr>
          <p:nvPr>
            <p:ph idx="1"/>
          </p:nvPr>
        </p:nvSpPr>
        <p:spPr/>
        <p:txBody>
          <a:bodyPr/>
          <a:lstStyle/>
          <a:p>
            <a:r>
              <a:rPr lang="en-US" dirty="0" smtClean="0"/>
              <a:t>Web </a:t>
            </a:r>
            <a:r>
              <a:rPr lang="en-US" dirty="0"/>
              <a:t>apps can be little more than a set of linked hypertext </a:t>
            </a:r>
            <a:r>
              <a:rPr lang="en-US" dirty="0" smtClean="0"/>
              <a:t>files</a:t>
            </a:r>
            <a:endParaRPr lang="en-US" dirty="0"/>
          </a:p>
          <a:p>
            <a:r>
              <a:rPr lang="en-US" dirty="0"/>
              <a:t>It evolving into sophisticated computing environments that not only provide standalone features, functions but also </a:t>
            </a:r>
            <a:r>
              <a:rPr lang="en-US" dirty="0">
                <a:solidFill>
                  <a:srgbClr val="C00000"/>
                </a:solidFill>
              </a:rPr>
              <a:t>integrated with corporate database</a:t>
            </a:r>
            <a:r>
              <a:rPr lang="en-US" dirty="0"/>
              <a:t> and business </a:t>
            </a:r>
            <a:r>
              <a:rPr lang="en-US" dirty="0" smtClean="0"/>
              <a:t>applications</a:t>
            </a:r>
            <a:endParaRPr lang="en-US" dirty="0"/>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40234996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err="1"/>
              <a:t>Artificial</a:t>
            </a:r>
            <a:r>
              <a:rPr lang="id-ID" dirty="0"/>
              <a:t> Intelligence </a:t>
            </a:r>
            <a:r>
              <a:rPr lang="en-US" dirty="0"/>
              <a:t>S</a:t>
            </a:r>
            <a:r>
              <a:rPr lang="id-ID" dirty="0" err="1" smtClean="0"/>
              <a:t>oftware</a:t>
            </a:r>
            <a:endParaRPr lang="id-ID" dirty="0"/>
          </a:p>
        </p:txBody>
      </p:sp>
      <p:sp>
        <p:nvSpPr>
          <p:cNvPr id="3" name="Content Placeholder 2"/>
          <p:cNvSpPr>
            <a:spLocks noGrp="1"/>
          </p:cNvSpPr>
          <p:nvPr>
            <p:ph idx="1"/>
          </p:nvPr>
        </p:nvSpPr>
        <p:spPr/>
        <p:txBody>
          <a:bodyPr/>
          <a:lstStyle/>
          <a:p>
            <a:r>
              <a:rPr lang="id-ID" dirty="0" smtClean="0"/>
              <a:t>AI </a:t>
            </a:r>
            <a:r>
              <a:rPr lang="id-ID" dirty="0" err="1"/>
              <a:t>software</a:t>
            </a:r>
            <a:r>
              <a:rPr lang="id-ID" dirty="0"/>
              <a:t> </a:t>
            </a:r>
            <a:r>
              <a:rPr lang="id-ID" dirty="0" err="1"/>
              <a:t>makes</a:t>
            </a:r>
            <a:r>
              <a:rPr lang="id-ID" dirty="0"/>
              <a:t> </a:t>
            </a:r>
            <a:r>
              <a:rPr lang="id-ID" dirty="0" err="1"/>
              <a:t>use</a:t>
            </a:r>
            <a:r>
              <a:rPr lang="id-ID" dirty="0"/>
              <a:t> of </a:t>
            </a:r>
            <a:r>
              <a:rPr lang="id-ID" dirty="0" err="1"/>
              <a:t>non-numerical</a:t>
            </a:r>
            <a:r>
              <a:rPr lang="id-ID" dirty="0"/>
              <a:t> </a:t>
            </a:r>
            <a:r>
              <a:rPr lang="id-ID" dirty="0" err="1"/>
              <a:t>algorithms</a:t>
            </a:r>
            <a:r>
              <a:rPr lang="id-ID" dirty="0"/>
              <a:t> </a:t>
            </a:r>
            <a:r>
              <a:rPr lang="id-ID" dirty="0" err="1"/>
              <a:t>to</a:t>
            </a:r>
            <a:r>
              <a:rPr lang="id-ID" dirty="0"/>
              <a:t> </a:t>
            </a:r>
            <a:r>
              <a:rPr lang="id-ID" dirty="0" err="1">
                <a:solidFill>
                  <a:srgbClr val="C00000"/>
                </a:solidFill>
              </a:rPr>
              <a:t>solve</a:t>
            </a:r>
            <a:r>
              <a:rPr lang="id-ID" dirty="0">
                <a:solidFill>
                  <a:srgbClr val="C00000"/>
                </a:solidFill>
              </a:rPr>
              <a:t> </a:t>
            </a:r>
            <a:r>
              <a:rPr lang="id-ID" dirty="0" err="1">
                <a:solidFill>
                  <a:srgbClr val="C00000"/>
                </a:solidFill>
              </a:rPr>
              <a:t>complex</a:t>
            </a:r>
            <a:r>
              <a:rPr lang="id-ID" dirty="0">
                <a:solidFill>
                  <a:srgbClr val="C00000"/>
                </a:solidFill>
              </a:rPr>
              <a:t> </a:t>
            </a:r>
            <a:r>
              <a:rPr lang="id-ID" dirty="0" err="1">
                <a:solidFill>
                  <a:srgbClr val="C00000"/>
                </a:solidFill>
              </a:rPr>
              <a:t>problems</a:t>
            </a:r>
            <a:r>
              <a:rPr lang="id-ID" dirty="0">
                <a:solidFill>
                  <a:srgbClr val="C00000"/>
                </a:solidFill>
              </a:rPr>
              <a:t> </a:t>
            </a:r>
            <a:r>
              <a:rPr lang="id-ID" dirty="0" err="1"/>
              <a:t>that</a:t>
            </a:r>
            <a:r>
              <a:rPr lang="id-ID" dirty="0"/>
              <a:t> </a:t>
            </a:r>
            <a:r>
              <a:rPr lang="id-ID" dirty="0" err="1"/>
              <a:t>are</a:t>
            </a:r>
            <a:r>
              <a:rPr lang="id-ID" dirty="0"/>
              <a:t> not </a:t>
            </a:r>
            <a:r>
              <a:rPr lang="id-ID" dirty="0" err="1"/>
              <a:t>amenable</a:t>
            </a:r>
            <a:r>
              <a:rPr lang="id-ID" dirty="0"/>
              <a:t> </a:t>
            </a:r>
            <a:r>
              <a:rPr lang="id-ID" dirty="0" err="1"/>
              <a:t>to</a:t>
            </a:r>
            <a:r>
              <a:rPr lang="id-ID" dirty="0"/>
              <a:t> </a:t>
            </a:r>
            <a:r>
              <a:rPr lang="id-ID" dirty="0" err="1"/>
              <a:t>computation</a:t>
            </a:r>
            <a:r>
              <a:rPr lang="id-ID" dirty="0"/>
              <a:t> </a:t>
            </a:r>
            <a:r>
              <a:rPr lang="id-ID" dirty="0" err="1"/>
              <a:t>or</a:t>
            </a:r>
            <a:r>
              <a:rPr lang="id-ID" dirty="0"/>
              <a:t> </a:t>
            </a:r>
            <a:r>
              <a:rPr lang="id-ID" dirty="0" err="1"/>
              <a:t>straightforward</a:t>
            </a:r>
            <a:r>
              <a:rPr lang="id-ID" dirty="0"/>
              <a:t> </a:t>
            </a:r>
            <a:r>
              <a:rPr lang="id-ID" dirty="0" err="1"/>
              <a:t>analysis</a:t>
            </a:r>
            <a:endParaRPr lang="id-ID" dirty="0"/>
          </a:p>
          <a:p>
            <a:endParaRPr lang="en-US" dirty="0" smtClean="0"/>
          </a:p>
          <a:p>
            <a:r>
              <a:rPr lang="id-ID" dirty="0" err="1" smtClean="0"/>
              <a:t>Ex</a:t>
            </a:r>
            <a:r>
              <a:rPr lang="id-ID" dirty="0"/>
              <a:t>. </a:t>
            </a:r>
            <a:r>
              <a:rPr lang="id-ID" dirty="0" err="1"/>
              <a:t>Robotics</a:t>
            </a:r>
            <a:r>
              <a:rPr lang="id-ID" dirty="0"/>
              <a:t>, </a:t>
            </a:r>
            <a:r>
              <a:rPr lang="id-ID" dirty="0" err="1"/>
              <a:t>expert</a:t>
            </a:r>
            <a:r>
              <a:rPr lang="id-ID" dirty="0"/>
              <a:t> </a:t>
            </a:r>
            <a:r>
              <a:rPr lang="id-ID" dirty="0" err="1"/>
              <a:t>system</a:t>
            </a:r>
            <a:r>
              <a:rPr lang="id-ID" dirty="0"/>
              <a:t>, </a:t>
            </a:r>
            <a:r>
              <a:rPr lang="id-ID" dirty="0" err="1"/>
              <a:t>game</a:t>
            </a:r>
            <a:r>
              <a:rPr lang="id-ID" dirty="0"/>
              <a:t> </a:t>
            </a:r>
            <a:r>
              <a:rPr lang="id-ID" dirty="0" err="1"/>
              <a:t>playing</a:t>
            </a:r>
            <a:r>
              <a:rPr lang="id-ID" dirty="0"/>
              <a:t>, </a:t>
            </a:r>
            <a:r>
              <a:rPr lang="id-ID" dirty="0" err="1"/>
              <a:t>etc</a:t>
            </a:r>
            <a:r>
              <a:rPr lang="id-ID" dirty="0"/>
              <a:t>.</a:t>
            </a:r>
          </a:p>
          <a:p>
            <a:endParaRPr lang="id-ID" dirty="0"/>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378481264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Jenis</a:t>
            </a:r>
            <a:r>
              <a:rPr lang="en-US" dirty="0"/>
              <a:t> </a:t>
            </a:r>
            <a:r>
              <a:rPr lang="id-ID" altLang="ja-JP" dirty="0"/>
              <a:t>Software </a:t>
            </a:r>
            <a:r>
              <a:rPr lang="en-US" dirty="0"/>
              <a:t>(</a:t>
            </a:r>
            <a:r>
              <a:rPr lang="en-US" dirty="0" err="1">
                <a:solidFill>
                  <a:srgbClr val="C00000"/>
                </a:solidFill>
              </a:rPr>
              <a:t>Lisensi</a:t>
            </a:r>
            <a:r>
              <a:rPr lang="en-US" dirty="0"/>
              <a:t>)</a:t>
            </a:r>
            <a:endParaRPr lang="id-ID" dirty="0"/>
          </a:p>
        </p:txBody>
      </p:sp>
      <p:graphicFrame>
        <p:nvGraphicFramePr>
          <p:cNvPr id="5" name="Content Placeholder 4"/>
          <p:cNvGraphicFramePr>
            <a:graphicFrameLocks noGrp="1"/>
          </p:cNvGraphicFramePr>
          <p:nvPr>
            <p:ph idx="1"/>
            <p:extLst/>
          </p:nvPr>
        </p:nvGraphicFramePr>
        <p:xfrm>
          <a:off x="152400" y="1524000"/>
          <a:ext cx="8839200" cy="4221480"/>
        </p:xfrm>
        <a:graphic>
          <a:graphicData uri="http://schemas.openxmlformats.org/drawingml/2006/table">
            <a:tbl>
              <a:tblPr firstRow="1" bandRow="1">
                <a:tableStyleId>{073A0DAA-6AF3-43AB-8588-CEC1D06C72B9}</a:tableStyleId>
              </a:tblPr>
              <a:tblGrid>
                <a:gridCol w="4419600"/>
                <a:gridCol w="4419600"/>
              </a:tblGrid>
              <a:tr h="370840">
                <a:tc>
                  <a:txBody>
                    <a:bodyPr/>
                    <a:lstStyle/>
                    <a:p>
                      <a:r>
                        <a:rPr lang="en-US" sz="2800" dirty="0" smtClean="0"/>
                        <a:t>Open Source Software</a:t>
                      </a:r>
                      <a:endParaRPr lang="id-ID" sz="2800" dirty="0"/>
                    </a:p>
                  </a:txBody>
                  <a:tcPr/>
                </a:tc>
                <a:tc>
                  <a:txBody>
                    <a:bodyPr/>
                    <a:lstStyle/>
                    <a:p>
                      <a:r>
                        <a:rPr lang="en-US" sz="2800" dirty="0" smtClean="0"/>
                        <a:t>Proprietary Software</a:t>
                      </a:r>
                      <a:endParaRPr lang="id-ID" sz="2800" dirty="0"/>
                    </a:p>
                  </a:txBody>
                  <a:tcPr/>
                </a:tc>
              </a:tr>
              <a:tr h="370840">
                <a:tc>
                  <a:txBody>
                    <a:bodyPr/>
                    <a:lstStyle/>
                    <a:p>
                      <a:r>
                        <a:rPr lang="en-US" sz="2300" dirty="0" smtClean="0"/>
                        <a:t>Linux, </a:t>
                      </a:r>
                      <a:r>
                        <a:rPr lang="en-US" sz="2300" dirty="0" err="1" smtClean="0"/>
                        <a:t>OpenOffice</a:t>
                      </a:r>
                      <a:r>
                        <a:rPr lang="en-US" sz="2300" dirty="0" smtClean="0"/>
                        <a:t>, GIMP</a:t>
                      </a:r>
                      <a:endParaRPr lang="id-ID" sz="2300" dirty="0"/>
                    </a:p>
                  </a:txBody>
                  <a:tcPr/>
                </a:tc>
                <a:tc>
                  <a:txBody>
                    <a:bodyPr/>
                    <a:lstStyle/>
                    <a:p>
                      <a:r>
                        <a:rPr lang="en-US" sz="2300" dirty="0" smtClean="0"/>
                        <a:t>MS Windows,</a:t>
                      </a:r>
                      <a:r>
                        <a:rPr lang="en-US" sz="2300" baseline="0" dirty="0" smtClean="0"/>
                        <a:t> MS Office 2013, Adobe Photoshop</a:t>
                      </a:r>
                      <a:endParaRPr lang="id-ID" sz="2300" dirty="0"/>
                    </a:p>
                  </a:txBody>
                  <a:tcPr/>
                </a:tc>
              </a:tr>
              <a:tr h="370840">
                <a:tc>
                  <a:txBody>
                    <a:bodyPr/>
                    <a:lstStyle/>
                    <a:p>
                      <a:r>
                        <a:rPr lang="en-US" sz="2300" dirty="0" smtClean="0"/>
                        <a:t>Purchased with its source code</a:t>
                      </a:r>
                      <a:endParaRPr lang="id-ID" sz="2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Purchased without its source code</a:t>
                      </a:r>
                      <a:endParaRPr lang="id-ID" sz="2300" dirty="0" smtClean="0"/>
                    </a:p>
                  </a:txBody>
                  <a:tcPr/>
                </a:tc>
              </a:tr>
              <a:tr h="370840">
                <a:tc>
                  <a:txBody>
                    <a:bodyPr/>
                    <a:lstStyle/>
                    <a:p>
                      <a:r>
                        <a:rPr lang="en-US" sz="2300" dirty="0" smtClean="0"/>
                        <a:t>Users can get</a:t>
                      </a:r>
                      <a:r>
                        <a:rPr lang="en-US" sz="2300" baseline="0" dirty="0" smtClean="0"/>
                        <a:t> for free of charge</a:t>
                      </a:r>
                      <a:endParaRPr lang="id-ID" sz="2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Users must pay</a:t>
                      </a:r>
                      <a:r>
                        <a:rPr lang="en-US" sz="2300" baseline="0" dirty="0" smtClean="0"/>
                        <a:t> to get</a:t>
                      </a:r>
                      <a:endParaRPr lang="id-ID" sz="2300" dirty="0" smtClean="0"/>
                    </a:p>
                  </a:txBody>
                  <a:tcPr/>
                </a:tc>
              </a:tr>
              <a:tr h="370840">
                <a:tc>
                  <a:txBody>
                    <a:bodyPr/>
                    <a:lstStyle/>
                    <a:p>
                      <a:r>
                        <a:rPr lang="en-US" sz="2300" dirty="0" smtClean="0"/>
                        <a:t>Users</a:t>
                      </a:r>
                      <a:r>
                        <a:rPr lang="en-US" sz="2300" baseline="0" dirty="0" smtClean="0"/>
                        <a:t> can modify the software</a:t>
                      </a:r>
                      <a:endParaRPr lang="id-ID" sz="2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Users</a:t>
                      </a:r>
                      <a:r>
                        <a:rPr lang="en-US" sz="2300" baseline="0" dirty="0" smtClean="0"/>
                        <a:t> cannot modify the software</a:t>
                      </a:r>
                      <a:endParaRPr lang="id-ID" sz="2300" dirty="0" smtClean="0"/>
                    </a:p>
                  </a:txBody>
                  <a:tcPr/>
                </a:tc>
              </a:tr>
              <a:tr h="370840">
                <a:tc>
                  <a:txBody>
                    <a:bodyPr/>
                    <a:lstStyle/>
                    <a:p>
                      <a:r>
                        <a:rPr lang="en-US" sz="2300" dirty="0" smtClean="0"/>
                        <a:t>Users can install software freely into any computer</a:t>
                      </a:r>
                      <a:endParaRPr lang="id-ID" sz="2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Users must have a license</a:t>
                      </a:r>
                      <a:r>
                        <a:rPr lang="en-US" sz="2300" baseline="0" dirty="0" smtClean="0"/>
                        <a:t> from vendor before</a:t>
                      </a:r>
                      <a:r>
                        <a:rPr lang="en-US" sz="2300" dirty="0" smtClean="0"/>
                        <a:t> install into computer</a:t>
                      </a:r>
                      <a:endParaRPr lang="id-ID" sz="2300" dirty="0" smtClean="0"/>
                    </a:p>
                  </a:txBody>
                  <a:tcPr/>
                </a:tc>
              </a:tr>
              <a:tr h="370840">
                <a:tc>
                  <a:txBody>
                    <a:bodyPr/>
                    <a:lstStyle/>
                    <a:p>
                      <a:r>
                        <a:rPr lang="en-US" sz="2300" dirty="0" smtClean="0"/>
                        <a:t>No one is responsible to the software</a:t>
                      </a:r>
                      <a:endParaRPr lang="id-ID" sz="2300" dirty="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300" dirty="0" smtClean="0"/>
                        <a:t>Fully support from vendor if anything happened to the software</a:t>
                      </a:r>
                      <a:endParaRPr lang="id-ID" sz="2300" dirty="0" smtClean="0"/>
                    </a:p>
                  </a:txBody>
                  <a:tcPr/>
                </a:tc>
              </a:tr>
            </a:tbl>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193064405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Open Source Software</a:t>
            </a:r>
            <a:endParaRPr lang="id-ID" dirty="0"/>
          </a:p>
        </p:txBody>
      </p:sp>
      <p:sp>
        <p:nvSpPr>
          <p:cNvPr id="3" name="Content Placeholder 2"/>
          <p:cNvSpPr>
            <a:spLocks noGrp="1"/>
          </p:cNvSpPr>
          <p:nvPr>
            <p:ph idx="1"/>
          </p:nvPr>
        </p:nvSpPr>
        <p:spPr>
          <a:xfrm>
            <a:off x="628650" y="1529104"/>
            <a:ext cx="7886700" cy="4947445"/>
          </a:xfrm>
        </p:spPr>
        <p:txBody>
          <a:bodyPr>
            <a:normAutofit fontScale="92500"/>
          </a:bodyPr>
          <a:lstStyle/>
          <a:p>
            <a:r>
              <a:rPr lang="en-US" dirty="0"/>
              <a:t>Software yang </a:t>
            </a:r>
            <a:r>
              <a:rPr lang="en-US" dirty="0">
                <a:solidFill>
                  <a:srgbClr val="C00000"/>
                </a:solidFill>
              </a:rPr>
              <a:t>source </a:t>
            </a:r>
            <a:r>
              <a:rPr lang="en-US" dirty="0" err="1">
                <a:solidFill>
                  <a:srgbClr val="C00000"/>
                </a:solidFill>
              </a:rPr>
              <a:t>codenya</a:t>
            </a:r>
            <a:r>
              <a:rPr lang="en-US" dirty="0">
                <a:solidFill>
                  <a:srgbClr val="C00000"/>
                </a:solidFill>
              </a:rPr>
              <a:t> </a:t>
            </a:r>
            <a:r>
              <a:rPr lang="en-US" dirty="0" err="1">
                <a:solidFill>
                  <a:srgbClr val="C00000"/>
                </a:solidFill>
              </a:rPr>
              <a:t>terbuka</a:t>
            </a:r>
            <a:r>
              <a:rPr lang="en-US" dirty="0">
                <a:solidFill>
                  <a:srgbClr val="C00000"/>
                </a:solidFill>
              </a:rPr>
              <a:t> </a:t>
            </a:r>
            <a:r>
              <a:rPr lang="en-US" dirty="0" err="1"/>
              <a:t>dan</a:t>
            </a:r>
            <a:r>
              <a:rPr lang="en-US" dirty="0"/>
              <a:t> </a:t>
            </a:r>
            <a:r>
              <a:rPr lang="en-US" dirty="0" err="1"/>
              <a:t>didistribusika</a:t>
            </a:r>
            <a:r>
              <a:rPr lang="id-ID" dirty="0"/>
              <a:t>n</a:t>
            </a:r>
            <a:r>
              <a:rPr lang="en-US" dirty="0"/>
              <a:t> </a:t>
            </a:r>
            <a:r>
              <a:rPr lang="en-US" dirty="0" err="1"/>
              <a:t>dalam</a:t>
            </a:r>
            <a:r>
              <a:rPr lang="en-US" dirty="0"/>
              <a:t> </a:t>
            </a:r>
            <a:r>
              <a:rPr lang="en-US" dirty="0" err="1"/>
              <a:t>suatu</a:t>
            </a:r>
            <a:r>
              <a:rPr lang="en-US" dirty="0"/>
              <a:t> format </a:t>
            </a:r>
            <a:r>
              <a:rPr lang="en-US" dirty="0" err="1"/>
              <a:t>lisensi</a:t>
            </a:r>
            <a:r>
              <a:rPr lang="en-US" dirty="0"/>
              <a:t> yang</a:t>
            </a:r>
            <a:r>
              <a:rPr lang="id-ID" dirty="0"/>
              <a:t> </a:t>
            </a:r>
            <a:r>
              <a:rPr lang="en-US" dirty="0" err="1"/>
              <a:t>memungkinkan</a:t>
            </a:r>
            <a:r>
              <a:rPr lang="en-US" dirty="0"/>
              <a:t> </a:t>
            </a:r>
            <a:r>
              <a:rPr lang="en-US" dirty="0" err="1"/>
              <a:t>pihak</a:t>
            </a:r>
            <a:r>
              <a:rPr lang="en-US" dirty="0"/>
              <a:t> lain </a:t>
            </a:r>
            <a:r>
              <a:rPr lang="en-US" dirty="0" err="1"/>
              <a:t>secara</a:t>
            </a:r>
            <a:r>
              <a:rPr lang="en-US" dirty="0"/>
              <a:t> </a:t>
            </a:r>
            <a:r>
              <a:rPr lang="en-US" dirty="0" err="1">
                <a:solidFill>
                  <a:srgbClr val="C00000"/>
                </a:solidFill>
              </a:rPr>
              <a:t>bebas</a:t>
            </a:r>
            <a:r>
              <a:rPr lang="id-ID" dirty="0">
                <a:solidFill>
                  <a:srgbClr val="C00000"/>
                </a:solidFill>
              </a:rPr>
              <a:t> </a:t>
            </a:r>
            <a:r>
              <a:rPr lang="en-US" dirty="0" err="1">
                <a:solidFill>
                  <a:srgbClr val="C00000"/>
                </a:solidFill>
              </a:rPr>
              <a:t>memperbanyak</a:t>
            </a:r>
            <a:r>
              <a:rPr lang="en-US" dirty="0">
                <a:solidFill>
                  <a:srgbClr val="C00000"/>
                </a:solidFill>
              </a:rPr>
              <a:t> </a:t>
            </a:r>
            <a:r>
              <a:rPr lang="en-US" dirty="0" err="1">
                <a:solidFill>
                  <a:srgbClr val="C00000"/>
                </a:solidFill>
              </a:rPr>
              <a:t>dan</a:t>
            </a:r>
            <a:r>
              <a:rPr lang="en-US" dirty="0">
                <a:solidFill>
                  <a:srgbClr val="C00000"/>
                </a:solidFill>
              </a:rPr>
              <a:t> </a:t>
            </a:r>
            <a:r>
              <a:rPr lang="en-US" dirty="0" err="1">
                <a:solidFill>
                  <a:srgbClr val="C00000"/>
                </a:solidFill>
              </a:rPr>
              <a:t>memodifikasi</a:t>
            </a:r>
            <a:r>
              <a:rPr lang="en-US" dirty="0"/>
              <a:t> source code </a:t>
            </a:r>
            <a:r>
              <a:rPr lang="en-US" dirty="0" err="1"/>
              <a:t>didalamnya</a:t>
            </a:r>
            <a:endParaRPr lang="id-ID" dirty="0"/>
          </a:p>
          <a:p>
            <a:r>
              <a:rPr lang="en-US" dirty="0" err="1">
                <a:solidFill>
                  <a:srgbClr val="C00000"/>
                </a:solidFill>
              </a:rPr>
              <a:t>Hak</a:t>
            </a:r>
            <a:r>
              <a:rPr lang="en-US" dirty="0">
                <a:solidFill>
                  <a:srgbClr val="C00000"/>
                </a:solidFill>
              </a:rPr>
              <a:t> </a:t>
            </a:r>
            <a:r>
              <a:rPr lang="en-US" dirty="0" err="1">
                <a:solidFill>
                  <a:srgbClr val="C00000"/>
                </a:solidFill>
              </a:rPr>
              <a:t>cipta</a:t>
            </a:r>
            <a:r>
              <a:rPr lang="en-US" dirty="0">
                <a:solidFill>
                  <a:srgbClr val="C00000"/>
                </a:solidFill>
              </a:rPr>
              <a:t> </a:t>
            </a:r>
            <a:r>
              <a:rPr lang="en-US" dirty="0" err="1">
                <a:solidFill>
                  <a:srgbClr val="C00000"/>
                </a:solidFill>
              </a:rPr>
              <a:t>tetap</a:t>
            </a:r>
            <a:r>
              <a:rPr lang="en-US" dirty="0">
                <a:solidFill>
                  <a:srgbClr val="C00000"/>
                </a:solidFill>
              </a:rPr>
              <a:t> </a:t>
            </a:r>
            <a:r>
              <a:rPr lang="en-US" dirty="0" err="1">
                <a:solidFill>
                  <a:srgbClr val="C00000"/>
                </a:solidFill>
              </a:rPr>
              <a:t>ada</a:t>
            </a:r>
            <a:r>
              <a:rPr lang="en-US" dirty="0"/>
              <a:t>, </a:t>
            </a:r>
            <a:r>
              <a:rPr lang="en-US" dirty="0" err="1"/>
              <a:t>tapi</a:t>
            </a:r>
            <a:r>
              <a:rPr lang="en-US" dirty="0"/>
              <a:t> </a:t>
            </a:r>
            <a:r>
              <a:rPr lang="en-US" dirty="0" err="1"/>
              <a:t>lisensi</a:t>
            </a:r>
            <a:r>
              <a:rPr lang="en-US" dirty="0"/>
              <a:t> </a:t>
            </a:r>
            <a:r>
              <a:rPr lang="en-US" dirty="0" err="1"/>
              <a:t>memungkinkan</a:t>
            </a:r>
            <a:r>
              <a:rPr lang="id-ID" dirty="0"/>
              <a:t> </a:t>
            </a:r>
            <a:r>
              <a:rPr lang="en-US" dirty="0"/>
              <a:t>orang lain </a:t>
            </a:r>
            <a:r>
              <a:rPr lang="en-US" dirty="0" err="1">
                <a:solidFill>
                  <a:srgbClr val="C00000"/>
                </a:solidFill>
              </a:rPr>
              <a:t>bebas</a:t>
            </a:r>
            <a:r>
              <a:rPr lang="en-US" dirty="0"/>
              <a:t> </a:t>
            </a:r>
            <a:r>
              <a:rPr lang="en-US" dirty="0" err="1"/>
              <a:t>untuk</a:t>
            </a:r>
            <a:r>
              <a:rPr lang="en-US" dirty="0"/>
              <a:t> </a:t>
            </a:r>
            <a:r>
              <a:rPr lang="en-US" dirty="0" err="1">
                <a:solidFill>
                  <a:srgbClr val="C00000"/>
                </a:solidFill>
              </a:rPr>
              <a:t>menggunakan</a:t>
            </a:r>
            <a:r>
              <a:rPr lang="en-US" dirty="0"/>
              <a:t> </a:t>
            </a:r>
            <a:r>
              <a:rPr lang="en-US" dirty="0" err="1"/>
              <a:t>dan</a:t>
            </a:r>
            <a:r>
              <a:rPr lang="id-ID" dirty="0"/>
              <a:t> </a:t>
            </a:r>
            <a:r>
              <a:rPr lang="en-US" dirty="0" err="1">
                <a:solidFill>
                  <a:srgbClr val="C00000"/>
                </a:solidFill>
              </a:rPr>
              <a:t>memodifikasi</a:t>
            </a:r>
            <a:r>
              <a:rPr lang="en-US" dirty="0"/>
              <a:t> software </a:t>
            </a:r>
            <a:r>
              <a:rPr lang="en-US" dirty="0" err="1"/>
              <a:t>tersebut</a:t>
            </a:r>
            <a:endParaRPr lang="en-US" dirty="0"/>
          </a:p>
          <a:p>
            <a:r>
              <a:rPr lang="en-US" dirty="0" err="1"/>
              <a:t>Jenis</a:t>
            </a:r>
            <a:r>
              <a:rPr lang="en-US" dirty="0"/>
              <a:t> </a:t>
            </a:r>
            <a:r>
              <a:rPr lang="en-US" dirty="0" err="1"/>
              <a:t>lisensi</a:t>
            </a:r>
            <a:r>
              <a:rPr lang="en-US" dirty="0"/>
              <a:t> open source software:</a:t>
            </a:r>
          </a:p>
          <a:p>
            <a:pPr lvl="1"/>
            <a:r>
              <a:rPr lang="en-US" sz="2000" dirty="0"/>
              <a:t>GNU General Public License (GPL)</a:t>
            </a:r>
          </a:p>
          <a:p>
            <a:pPr lvl="1"/>
            <a:r>
              <a:rPr lang="en-US" sz="2000" dirty="0"/>
              <a:t>Apache License</a:t>
            </a:r>
          </a:p>
          <a:p>
            <a:pPr lvl="1"/>
            <a:r>
              <a:rPr lang="en-US" sz="2000" dirty="0"/>
              <a:t>BSD license</a:t>
            </a:r>
          </a:p>
          <a:p>
            <a:pPr lvl="1"/>
            <a:r>
              <a:rPr lang="en-US" sz="2000" dirty="0"/>
              <a:t>MIT License</a:t>
            </a:r>
          </a:p>
          <a:p>
            <a:pPr lvl="1"/>
            <a:r>
              <a:rPr lang="en-US" sz="2000" dirty="0"/>
              <a:t>Mozilla Public </a:t>
            </a:r>
            <a:r>
              <a:rPr lang="en-US" sz="2000" dirty="0" smtClean="0"/>
              <a:t>License</a:t>
            </a:r>
            <a:endParaRPr lang="en-US" sz="20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26764756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Proprietary Software</a:t>
            </a:r>
            <a:endParaRPr lang="id-ID" dirty="0"/>
          </a:p>
        </p:txBody>
      </p:sp>
      <p:sp>
        <p:nvSpPr>
          <p:cNvPr id="3" name="Content Placeholder 2"/>
          <p:cNvSpPr>
            <a:spLocks noGrp="1"/>
          </p:cNvSpPr>
          <p:nvPr>
            <p:ph idx="1"/>
          </p:nvPr>
        </p:nvSpPr>
        <p:spPr/>
        <p:txBody>
          <a:bodyPr/>
          <a:lstStyle/>
          <a:p>
            <a:r>
              <a:rPr lang="en-US" dirty="0"/>
              <a:t>Software yang </a:t>
            </a:r>
            <a:r>
              <a:rPr lang="en-US" dirty="0">
                <a:solidFill>
                  <a:srgbClr val="C00000"/>
                </a:solidFill>
              </a:rPr>
              <a:t>source </a:t>
            </a:r>
            <a:r>
              <a:rPr lang="en-US" dirty="0" err="1">
                <a:solidFill>
                  <a:srgbClr val="C00000"/>
                </a:solidFill>
              </a:rPr>
              <a:t>codenya</a:t>
            </a:r>
            <a:r>
              <a:rPr lang="en-US" dirty="0">
                <a:solidFill>
                  <a:srgbClr val="C00000"/>
                </a:solidFill>
              </a:rPr>
              <a:t> </a:t>
            </a:r>
            <a:r>
              <a:rPr lang="en-US" dirty="0" err="1">
                <a:solidFill>
                  <a:srgbClr val="C00000"/>
                </a:solidFill>
              </a:rPr>
              <a:t>tertutup</a:t>
            </a:r>
            <a:r>
              <a:rPr lang="en-US" dirty="0">
                <a:solidFill>
                  <a:srgbClr val="C00000"/>
                </a:solidFill>
              </a:rPr>
              <a:t> </a:t>
            </a:r>
            <a:r>
              <a:rPr lang="en-US" dirty="0" err="1"/>
              <a:t>dan</a:t>
            </a:r>
            <a:r>
              <a:rPr lang="en-US" dirty="0"/>
              <a:t> </a:t>
            </a:r>
            <a:r>
              <a:rPr lang="en-US" dirty="0" err="1"/>
              <a:t>didistribusikan</a:t>
            </a:r>
            <a:r>
              <a:rPr lang="en-US" dirty="0"/>
              <a:t> </a:t>
            </a:r>
            <a:r>
              <a:rPr lang="en-US" dirty="0" err="1"/>
              <a:t>dengan</a:t>
            </a:r>
            <a:r>
              <a:rPr lang="en-US" dirty="0"/>
              <a:t> </a:t>
            </a:r>
            <a:r>
              <a:rPr lang="en-US" dirty="0" err="1"/>
              <a:t>suatu</a:t>
            </a:r>
            <a:r>
              <a:rPr lang="en-US" dirty="0"/>
              <a:t> format </a:t>
            </a:r>
            <a:r>
              <a:rPr lang="en-US" dirty="0" err="1"/>
              <a:t>lisensi</a:t>
            </a:r>
            <a:r>
              <a:rPr lang="en-US" dirty="0"/>
              <a:t> yang </a:t>
            </a:r>
            <a:r>
              <a:rPr lang="fi-FI" dirty="0">
                <a:solidFill>
                  <a:srgbClr val="C00000"/>
                </a:solidFill>
              </a:rPr>
              <a:t>membatasi</a:t>
            </a:r>
            <a:r>
              <a:rPr lang="fi-FI" dirty="0"/>
              <a:t> pihak lain untuk menggunakan, </a:t>
            </a:r>
            <a:r>
              <a:rPr lang="en-US" dirty="0" err="1"/>
              <a:t>memperbanyak</a:t>
            </a:r>
            <a:r>
              <a:rPr lang="en-US" dirty="0"/>
              <a:t> </a:t>
            </a:r>
            <a:r>
              <a:rPr lang="en-US" dirty="0" err="1"/>
              <a:t>dan</a:t>
            </a:r>
            <a:r>
              <a:rPr lang="en-US" dirty="0"/>
              <a:t> </a:t>
            </a:r>
            <a:r>
              <a:rPr lang="en-US" dirty="0" err="1"/>
              <a:t>memodifikasi</a:t>
            </a:r>
            <a:endParaRPr lang="en-US" dirty="0"/>
          </a:p>
          <a:p>
            <a:r>
              <a:rPr lang="en-US" dirty="0" err="1"/>
              <a:t>Lisensi</a:t>
            </a:r>
            <a:r>
              <a:rPr lang="en-US" dirty="0"/>
              <a:t> proprietary software </a:t>
            </a:r>
            <a:r>
              <a:rPr lang="en-US" dirty="0" err="1">
                <a:solidFill>
                  <a:srgbClr val="C00000"/>
                </a:solidFill>
              </a:rPr>
              <a:t>memungkinkan</a:t>
            </a:r>
            <a:r>
              <a:rPr lang="en-US" dirty="0">
                <a:solidFill>
                  <a:srgbClr val="C00000"/>
                </a:solidFill>
              </a:rPr>
              <a:t> orang lain </a:t>
            </a:r>
            <a:r>
              <a:rPr lang="en-US" dirty="0" err="1">
                <a:solidFill>
                  <a:srgbClr val="C00000"/>
                </a:solidFill>
              </a:rPr>
              <a:t>menggunakan</a:t>
            </a:r>
            <a:r>
              <a:rPr lang="en-US" dirty="0"/>
              <a:t> software yang </a:t>
            </a:r>
            <a:r>
              <a:rPr lang="en-US" dirty="0" err="1"/>
              <a:t>kita</a:t>
            </a:r>
            <a:r>
              <a:rPr lang="en-US" dirty="0"/>
              <a:t> </a:t>
            </a:r>
            <a:r>
              <a:rPr lang="en-US" dirty="0" err="1"/>
              <a:t>buat</a:t>
            </a:r>
            <a:r>
              <a:rPr lang="en-US" dirty="0"/>
              <a:t> </a:t>
            </a:r>
            <a:r>
              <a:rPr lang="en-US" dirty="0" err="1"/>
              <a:t>dengan</a:t>
            </a:r>
            <a:r>
              <a:rPr lang="en-US" dirty="0"/>
              <a:t> </a:t>
            </a:r>
            <a:r>
              <a:rPr lang="en-US" dirty="0" err="1"/>
              <a:t>diikuti</a:t>
            </a:r>
            <a:r>
              <a:rPr lang="en-US" dirty="0"/>
              <a:t> </a:t>
            </a:r>
            <a:r>
              <a:rPr lang="en-US" dirty="0" err="1">
                <a:solidFill>
                  <a:srgbClr val="C00000"/>
                </a:solidFill>
              </a:rPr>
              <a:t>penyerahan</a:t>
            </a:r>
            <a:r>
              <a:rPr lang="en-US" dirty="0">
                <a:solidFill>
                  <a:srgbClr val="C00000"/>
                </a:solidFill>
              </a:rPr>
              <a:t> </a:t>
            </a:r>
            <a:r>
              <a:rPr lang="en-US" dirty="0" err="1">
                <a:solidFill>
                  <a:srgbClr val="C00000"/>
                </a:solidFill>
              </a:rPr>
              <a:t>royalti</a:t>
            </a:r>
            <a:r>
              <a:rPr lang="en-US" dirty="0">
                <a:solidFill>
                  <a:srgbClr val="C00000"/>
                </a:solidFill>
              </a:rPr>
              <a:t> (</a:t>
            </a:r>
            <a:r>
              <a:rPr lang="en-US" dirty="0" err="1">
                <a:solidFill>
                  <a:srgbClr val="C00000"/>
                </a:solidFill>
              </a:rPr>
              <a:t>uang</a:t>
            </a:r>
            <a:r>
              <a:rPr lang="en-US" dirty="0">
                <a:solidFill>
                  <a:srgbClr val="C00000"/>
                </a:solidFill>
              </a:rPr>
              <a:t>) </a:t>
            </a:r>
            <a:r>
              <a:rPr lang="en-US" dirty="0" err="1">
                <a:solidFill>
                  <a:srgbClr val="C00000"/>
                </a:solidFill>
              </a:rPr>
              <a:t>ke</a:t>
            </a:r>
            <a:r>
              <a:rPr lang="en-US" dirty="0">
                <a:solidFill>
                  <a:srgbClr val="C00000"/>
                </a:solidFill>
              </a:rPr>
              <a:t> </a:t>
            </a:r>
            <a:r>
              <a:rPr lang="en-US" dirty="0" err="1">
                <a:solidFill>
                  <a:srgbClr val="C00000"/>
                </a:solidFill>
              </a:rPr>
              <a:t>pemilik</a:t>
            </a:r>
            <a:r>
              <a:rPr lang="en-US" dirty="0">
                <a:solidFill>
                  <a:srgbClr val="C00000"/>
                </a:solidFill>
              </a:rPr>
              <a:t> </a:t>
            </a:r>
            <a:r>
              <a:rPr lang="en-US" dirty="0" err="1">
                <a:solidFill>
                  <a:srgbClr val="C00000"/>
                </a:solidFill>
              </a:rPr>
              <a:t>hak</a:t>
            </a:r>
            <a:r>
              <a:rPr lang="en-US" dirty="0">
                <a:solidFill>
                  <a:srgbClr val="C00000"/>
                </a:solidFill>
              </a:rPr>
              <a:t> </a:t>
            </a:r>
            <a:r>
              <a:rPr lang="en-US" dirty="0" err="1">
                <a:solidFill>
                  <a:srgbClr val="C00000"/>
                </a:solidFill>
              </a:rPr>
              <a:t>ciptanya</a:t>
            </a:r>
            <a:endParaRPr lang="en-US" dirty="0">
              <a:solidFill>
                <a:srgbClr val="C00000"/>
              </a:solidFill>
            </a:endParaRPr>
          </a:p>
          <a:p>
            <a:r>
              <a:rPr lang="en-US" dirty="0">
                <a:solidFill>
                  <a:srgbClr val="C00000"/>
                </a:solidFill>
              </a:rPr>
              <a:t>Shareware</a:t>
            </a:r>
            <a:r>
              <a:rPr lang="en-US" dirty="0"/>
              <a:t> </a:t>
            </a:r>
            <a:r>
              <a:rPr lang="en-US" dirty="0" err="1"/>
              <a:t>dan</a:t>
            </a:r>
            <a:r>
              <a:rPr lang="en-US" dirty="0"/>
              <a:t> </a:t>
            </a:r>
            <a:r>
              <a:rPr lang="en-US" dirty="0">
                <a:solidFill>
                  <a:srgbClr val="C00000"/>
                </a:solidFill>
              </a:rPr>
              <a:t>Freeware</a:t>
            </a:r>
            <a:r>
              <a:rPr lang="en-US" dirty="0"/>
              <a:t> </a:t>
            </a:r>
            <a:r>
              <a:rPr lang="en-US" dirty="0" err="1"/>
              <a:t>adalah</a:t>
            </a:r>
            <a:r>
              <a:rPr lang="en-US" dirty="0"/>
              <a:t> proprietary software. Free for use </a:t>
            </a:r>
            <a:r>
              <a:rPr lang="en-US" dirty="0" err="1"/>
              <a:t>belum</a:t>
            </a:r>
            <a:r>
              <a:rPr lang="en-US" dirty="0"/>
              <a:t> </a:t>
            </a:r>
            <a:r>
              <a:rPr lang="en-US" dirty="0" err="1"/>
              <a:t>tentu</a:t>
            </a:r>
            <a:r>
              <a:rPr lang="en-US" dirty="0"/>
              <a:t> free for (redistribute) </a:t>
            </a:r>
            <a:r>
              <a:rPr lang="en-US" dirty="0" err="1"/>
              <a:t>atau</a:t>
            </a:r>
            <a:r>
              <a:rPr lang="en-US" dirty="0"/>
              <a:t> free for modify</a:t>
            </a:r>
            <a:r>
              <a:rPr lang="id-ID" dirty="0"/>
              <a:t>!</a:t>
            </a:r>
            <a:endParaRPr lang="en-US" dirty="0"/>
          </a:p>
          <a:p>
            <a:endParaRPr lang="en-US" dirty="0"/>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15033278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a:t>Peranan</a:t>
            </a:r>
            <a:r>
              <a:rPr lang="en-US" altLang="ja-JP" dirty="0"/>
              <a:t> </a:t>
            </a:r>
            <a:r>
              <a:rPr lang="en-US" altLang="ja-JP" dirty="0" smtClean="0"/>
              <a:t>Software</a:t>
            </a:r>
            <a:endParaRPr lang="id-ID" dirty="0"/>
          </a:p>
        </p:txBody>
      </p:sp>
      <p:sp>
        <p:nvSpPr>
          <p:cNvPr id="3" name="Content Placeholder 2"/>
          <p:cNvSpPr>
            <a:spLocks noGrp="1"/>
          </p:cNvSpPr>
          <p:nvPr>
            <p:ph idx="1"/>
          </p:nvPr>
        </p:nvSpPr>
        <p:spPr>
          <a:xfrm>
            <a:off x="207205" y="1440826"/>
            <a:ext cx="5171327" cy="4947445"/>
          </a:xfrm>
        </p:spPr>
        <p:txBody>
          <a:bodyPr>
            <a:normAutofit fontScale="92500" lnSpcReduction="20000"/>
          </a:bodyPr>
          <a:lstStyle/>
          <a:p>
            <a:pPr marL="533400" indent="-533400">
              <a:buFont typeface="Wingdings" pitchFamily="2" charset="2"/>
              <a:buAutoNum type="arabicPeriod"/>
              <a:defRPr/>
            </a:pPr>
            <a:r>
              <a:rPr lang="en-US" altLang="ja-JP" dirty="0" err="1">
                <a:solidFill>
                  <a:srgbClr val="CC0000"/>
                </a:solidFill>
              </a:rPr>
              <a:t>Menggantikan</a:t>
            </a:r>
            <a:r>
              <a:rPr lang="en-US" altLang="ja-JP" dirty="0">
                <a:solidFill>
                  <a:srgbClr val="CC0000"/>
                </a:solidFill>
              </a:rPr>
              <a:t> </a:t>
            </a:r>
            <a:r>
              <a:rPr lang="en-US" altLang="ja-JP" dirty="0" err="1">
                <a:solidFill>
                  <a:srgbClr val="CC0000"/>
                </a:solidFill>
              </a:rPr>
              <a:t>peran</a:t>
            </a:r>
            <a:r>
              <a:rPr lang="en-US" altLang="ja-JP" dirty="0">
                <a:solidFill>
                  <a:srgbClr val="CC0000"/>
                </a:solidFill>
              </a:rPr>
              <a:t> </a:t>
            </a:r>
            <a:r>
              <a:rPr lang="en-US" altLang="ja-JP" dirty="0" err="1">
                <a:solidFill>
                  <a:srgbClr val="CC0000"/>
                </a:solidFill>
              </a:rPr>
              <a:t>manusia</a:t>
            </a:r>
            <a:r>
              <a:rPr lang="en-US" altLang="ja-JP" dirty="0"/>
              <a:t>: </a:t>
            </a:r>
            <a:r>
              <a:rPr lang="en-US" altLang="ja-JP" dirty="0" err="1"/>
              <a:t>Dengan</a:t>
            </a:r>
            <a:r>
              <a:rPr lang="en-US" altLang="ja-JP" dirty="0"/>
              <a:t> </a:t>
            </a:r>
            <a:r>
              <a:rPr lang="en-US" altLang="ja-JP" dirty="0" err="1">
                <a:solidFill>
                  <a:srgbClr val="0070C0"/>
                </a:solidFill>
              </a:rPr>
              <a:t>otomasi</a:t>
            </a:r>
            <a:r>
              <a:rPr lang="en-US" altLang="ja-JP" dirty="0">
                <a:solidFill>
                  <a:srgbClr val="0070C0"/>
                </a:solidFill>
              </a:rPr>
              <a:t> </a:t>
            </a:r>
            <a:r>
              <a:rPr lang="en-US" altLang="ja-JP" dirty="0" err="1">
                <a:solidFill>
                  <a:srgbClr val="0070C0"/>
                </a:solidFill>
              </a:rPr>
              <a:t>terhadap</a:t>
            </a:r>
            <a:r>
              <a:rPr lang="en-US" altLang="ja-JP" dirty="0">
                <a:solidFill>
                  <a:srgbClr val="0070C0"/>
                </a:solidFill>
              </a:rPr>
              <a:t> </a:t>
            </a:r>
            <a:r>
              <a:rPr lang="en-US" altLang="ja-JP" dirty="0" err="1">
                <a:solidFill>
                  <a:srgbClr val="0070C0"/>
                </a:solidFill>
              </a:rPr>
              <a:t>suatu</a:t>
            </a:r>
            <a:r>
              <a:rPr lang="en-US" altLang="ja-JP" dirty="0">
                <a:solidFill>
                  <a:srgbClr val="0070C0"/>
                </a:solidFill>
              </a:rPr>
              <a:t> </a:t>
            </a:r>
            <a:r>
              <a:rPr lang="en-US" altLang="ja-JP" dirty="0" err="1">
                <a:solidFill>
                  <a:srgbClr val="0070C0"/>
                </a:solidFill>
              </a:rPr>
              <a:t>tugas</a:t>
            </a:r>
            <a:r>
              <a:rPr lang="en-US" altLang="ja-JP" dirty="0">
                <a:solidFill>
                  <a:srgbClr val="0070C0"/>
                </a:solidFill>
              </a:rPr>
              <a:t> </a:t>
            </a:r>
            <a:r>
              <a:rPr lang="en-US" altLang="ja-JP" dirty="0" err="1"/>
              <a:t>atau</a:t>
            </a:r>
            <a:r>
              <a:rPr lang="en-US" altLang="ja-JP" dirty="0"/>
              <a:t> </a:t>
            </a:r>
            <a:r>
              <a:rPr lang="en-US" altLang="ja-JP" dirty="0" smtClean="0"/>
              <a:t>proses</a:t>
            </a:r>
            <a:endParaRPr lang="en-US" altLang="ja-JP" dirty="0"/>
          </a:p>
          <a:p>
            <a:pPr marL="533400" indent="-533400">
              <a:buFont typeface="Wingdings" pitchFamily="2" charset="2"/>
              <a:buAutoNum type="arabicPeriod"/>
              <a:defRPr/>
            </a:pPr>
            <a:r>
              <a:rPr lang="en-US" altLang="ja-JP" dirty="0" err="1">
                <a:solidFill>
                  <a:srgbClr val="CC0000"/>
                </a:solidFill>
              </a:rPr>
              <a:t>Memperkuat</a:t>
            </a:r>
            <a:r>
              <a:rPr lang="en-US" altLang="ja-JP" dirty="0">
                <a:solidFill>
                  <a:srgbClr val="CC0000"/>
                </a:solidFill>
              </a:rPr>
              <a:t> </a:t>
            </a:r>
            <a:r>
              <a:rPr lang="en-US" altLang="ja-JP" dirty="0" err="1">
                <a:solidFill>
                  <a:srgbClr val="CC0000"/>
                </a:solidFill>
              </a:rPr>
              <a:t>peran</a:t>
            </a:r>
            <a:r>
              <a:rPr lang="en-US" altLang="ja-JP" dirty="0">
                <a:solidFill>
                  <a:srgbClr val="CC0000"/>
                </a:solidFill>
              </a:rPr>
              <a:t> </a:t>
            </a:r>
            <a:r>
              <a:rPr lang="en-US" altLang="ja-JP" dirty="0" err="1">
                <a:solidFill>
                  <a:srgbClr val="CC0000"/>
                </a:solidFill>
              </a:rPr>
              <a:t>manusia</a:t>
            </a:r>
            <a:r>
              <a:rPr lang="en-US" altLang="ja-JP" dirty="0"/>
              <a:t>: </a:t>
            </a:r>
            <a:r>
              <a:rPr lang="en-US" altLang="ja-JP" dirty="0" err="1"/>
              <a:t>Dengan</a:t>
            </a:r>
            <a:r>
              <a:rPr lang="en-US" altLang="ja-JP" dirty="0"/>
              <a:t> </a:t>
            </a:r>
            <a:r>
              <a:rPr lang="en-US" altLang="ja-JP" dirty="0" err="1">
                <a:solidFill>
                  <a:srgbClr val="0070C0"/>
                </a:solidFill>
              </a:rPr>
              <a:t>membantu</a:t>
            </a:r>
            <a:r>
              <a:rPr lang="en-US" altLang="ja-JP" dirty="0">
                <a:solidFill>
                  <a:srgbClr val="0070C0"/>
                </a:solidFill>
              </a:rPr>
              <a:t> </a:t>
            </a:r>
            <a:r>
              <a:rPr lang="en-US" altLang="ja-JP" dirty="0" err="1">
                <a:solidFill>
                  <a:srgbClr val="0070C0"/>
                </a:solidFill>
              </a:rPr>
              <a:t>manusia</a:t>
            </a:r>
            <a:r>
              <a:rPr lang="en-US" altLang="ja-JP" dirty="0">
                <a:solidFill>
                  <a:srgbClr val="0070C0"/>
                </a:solidFill>
              </a:rPr>
              <a:t> </a:t>
            </a:r>
            <a:r>
              <a:rPr lang="en-US" altLang="ja-JP" dirty="0" err="1"/>
              <a:t>mengerjakan</a:t>
            </a:r>
            <a:r>
              <a:rPr lang="en-US" altLang="ja-JP" dirty="0"/>
              <a:t> </a:t>
            </a:r>
            <a:r>
              <a:rPr lang="en-US" altLang="ja-JP" dirty="0" err="1"/>
              <a:t>suatu</a:t>
            </a:r>
            <a:r>
              <a:rPr lang="en-US" altLang="ja-JP" dirty="0"/>
              <a:t> </a:t>
            </a:r>
            <a:r>
              <a:rPr lang="en-US" altLang="ja-JP" dirty="0" err="1"/>
              <a:t>tugas</a:t>
            </a:r>
            <a:r>
              <a:rPr lang="en-US" altLang="ja-JP" dirty="0"/>
              <a:t> </a:t>
            </a:r>
            <a:r>
              <a:rPr lang="en-US" altLang="ja-JP" dirty="0" err="1"/>
              <a:t>atau</a:t>
            </a:r>
            <a:r>
              <a:rPr lang="en-US" altLang="ja-JP" dirty="0"/>
              <a:t> proses </a:t>
            </a:r>
            <a:r>
              <a:rPr lang="en-US" altLang="ja-JP" dirty="0" err="1"/>
              <a:t>dengan</a:t>
            </a:r>
            <a:r>
              <a:rPr lang="en-US" altLang="ja-JP" dirty="0"/>
              <a:t> </a:t>
            </a:r>
            <a:r>
              <a:rPr lang="en-US" altLang="ja-JP" dirty="0" err="1"/>
              <a:t>lebih</a:t>
            </a:r>
            <a:r>
              <a:rPr lang="en-US" altLang="ja-JP" dirty="0"/>
              <a:t> </a:t>
            </a:r>
            <a:r>
              <a:rPr lang="en-US" altLang="ja-JP" dirty="0" err="1"/>
              <a:t>baik</a:t>
            </a:r>
            <a:r>
              <a:rPr lang="en-US" altLang="ja-JP" dirty="0"/>
              <a:t> </a:t>
            </a:r>
            <a:r>
              <a:rPr lang="en-US" altLang="ja-JP" dirty="0" err="1"/>
              <a:t>dan</a:t>
            </a:r>
            <a:r>
              <a:rPr lang="en-US" altLang="ja-JP" dirty="0"/>
              <a:t> </a:t>
            </a:r>
            <a:r>
              <a:rPr lang="en-US" altLang="ja-JP" dirty="0" err="1" smtClean="0"/>
              <a:t>tertata</a:t>
            </a:r>
            <a:endParaRPr lang="en-US" altLang="ja-JP" dirty="0"/>
          </a:p>
          <a:p>
            <a:pPr marL="533400" indent="-533400">
              <a:buFont typeface="Wingdings" pitchFamily="2" charset="2"/>
              <a:buAutoNum type="arabicPeriod"/>
              <a:defRPr/>
            </a:pPr>
            <a:r>
              <a:rPr lang="en-US" altLang="ja-JP" dirty="0" err="1" smtClean="0">
                <a:solidFill>
                  <a:srgbClr val="CC0000"/>
                </a:solidFill>
              </a:rPr>
              <a:t>Restrukturisasi</a:t>
            </a:r>
            <a:r>
              <a:rPr lang="en-US" altLang="ja-JP" dirty="0" smtClean="0">
                <a:solidFill>
                  <a:srgbClr val="CC0000"/>
                </a:solidFill>
              </a:rPr>
              <a:t> </a:t>
            </a:r>
            <a:r>
              <a:rPr lang="en-US" altLang="ja-JP" dirty="0" err="1">
                <a:solidFill>
                  <a:srgbClr val="CC0000"/>
                </a:solidFill>
              </a:rPr>
              <a:t>Peran</a:t>
            </a:r>
            <a:r>
              <a:rPr lang="en-US" altLang="ja-JP" dirty="0">
                <a:solidFill>
                  <a:srgbClr val="CC0000"/>
                </a:solidFill>
              </a:rPr>
              <a:t> </a:t>
            </a:r>
            <a:r>
              <a:rPr lang="en-US" altLang="ja-JP" dirty="0" err="1">
                <a:solidFill>
                  <a:srgbClr val="CC0000"/>
                </a:solidFill>
              </a:rPr>
              <a:t>Manusia</a:t>
            </a:r>
            <a:r>
              <a:rPr lang="en-US" altLang="ja-JP" dirty="0"/>
              <a:t>: </a:t>
            </a:r>
            <a:r>
              <a:rPr lang="en-US" altLang="ja-JP" dirty="0" err="1"/>
              <a:t>Dengan</a:t>
            </a:r>
            <a:r>
              <a:rPr lang="en-US" altLang="ja-JP" dirty="0"/>
              <a:t> </a:t>
            </a:r>
            <a:r>
              <a:rPr lang="en-US" altLang="ja-JP" dirty="0" err="1"/>
              <a:t>melakukan</a:t>
            </a:r>
            <a:r>
              <a:rPr lang="en-US" altLang="ja-JP" dirty="0"/>
              <a:t> </a:t>
            </a:r>
            <a:r>
              <a:rPr lang="en-US" altLang="ja-JP" dirty="0" err="1">
                <a:solidFill>
                  <a:srgbClr val="0070C0"/>
                </a:solidFill>
              </a:rPr>
              <a:t>perubahan-perubahan</a:t>
            </a:r>
            <a:r>
              <a:rPr lang="en-US" altLang="ja-JP" dirty="0">
                <a:solidFill>
                  <a:srgbClr val="0070C0"/>
                </a:solidFill>
              </a:rPr>
              <a:t> </a:t>
            </a:r>
            <a:r>
              <a:rPr lang="en-US" altLang="ja-JP" dirty="0" err="1">
                <a:solidFill>
                  <a:srgbClr val="0070C0"/>
                </a:solidFill>
              </a:rPr>
              <a:t>thd</a:t>
            </a:r>
            <a:r>
              <a:rPr lang="en-US" altLang="ja-JP" dirty="0">
                <a:solidFill>
                  <a:srgbClr val="0070C0"/>
                </a:solidFill>
              </a:rPr>
              <a:t> </a:t>
            </a:r>
            <a:r>
              <a:rPr lang="en-US" altLang="ja-JP" dirty="0" err="1">
                <a:solidFill>
                  <a:srgbClr val="0070C0"/>
                </a:solidFill>
              </a:rPr>
              <a:t>sekumpulan</a:t>
            </a:r>
            <a:r>
              <a:rPr lang="en-US" altLang="ja-JP" dirty="0">
                <a:solidFill>
                  <a:srgbClr val="0070C0"/>
                </a:solidFill>
              </a:rPr>
              <a:t> </a:t>
            </a:r>
            <a:r>
              <a:rPr lang="en-US" altLang="ja-JP" dirty="0" err="1">
                <a:solidFill>
                  <a:srgbClr val="0070C0"/>
                </a:solidFill>
              </a:rPr>
              <a:t>tugas</a:t>
            </a:r>
            <a:r>
              <a:rPr lang="en-US" altLang="ja-JP" dirty="0">
                <a:solidFill>
                  <a:srgbClr val="0070C0"/>
                </a:solidFill>
              </a:rPr>
              <a:t> </a:t>
            </a:r>
            <a:r>
              <a:rPr lang="en-US" altLang="ja-JP" dirty="0" err="1"/>
              <a:t>atau</a:t>
            </a:r>
            <a:r>
              <a:rPr lang="en-US" altLang="ja-JP" dirty="0"/>
              <a:t> </a:t>
            </a:r>
            <a:r>
              <a:rPr lang="en-US" altLang="ja-JP" dirty="0" smtClean="0"/>
              <a:t>proses</a:t>
            </a:r>
          </a:p>
          <a:p>
            <a:pPr marL="533400" indent="-533400">
              <a:buFont typeface="Wingdings" pitchFamily="2" charset="2"/>
              <a:buAutoNum type="arabicPeriod"/>
              <a:defRPr/>
            </a:pPr>
            <a:r>
              <a:rPr lang="en-US" altLang="ja-JP" dirty="0" err="1" smtClean="0">
                <a:solidFill>
                  <a:srgbClr val="CC0000"/>
                </a:solidFill>
              </a:rPr>
              <a:t>Hiburan</a:t>
            </a:r>
            <a:r>
              <a:rPr lang="en-US" altLang="ja-JP" dirty="0" smtClean="0">
                <a:solidFill>
                  <a:srgbClr val="CC0000"/>
                </a:solidFill>
              </a:rPr>
              <a:t> </a:t>
            </a:r>
            <a:r>
              <a:rPr lang="en-US" altLang="ja-JP" dirty="0" err="1">
                <a:solidFill>
                  <a:srgbClr val="CC0000"/>
                </a:solidFill>
              </a:rPr>
              <a:t>dan</a:t>
            </a:r>
            <a:r>
              <a:rPr lang="en-US" altLang="ja-JP" dirty="0">
                <a:solidFill>
                  <a:srgbClr val="CC0000"/>
                </a:solidFill>
              </a:rPr>
              <a:t> </a:t>
            </a:r>
            <a:r>
              <a:rPr lang="en-US" altLang="ja-JP" dirty="0" err="1">
                <a:solidFill>
                  <a:srgbClr val="CC0000"/>
                </a:solidFill>
              </a:rPr>
              <a:t>Permainan</a:t>
            </a:r>
            <a:r>
              <a:rPr lang="en-US" altLang="ja-JP" dirty="0"/>
              <a:t>:</a:t>
            </a:r>
            <a:br>
              <a:rPr lang="en-US" altLang="ja-JP" dirty="0"/>
            </a:br>
            <a:r>
              <a:rPr lang="en-US" altLang="ja-JP" dirty="0" err="1"/>
              <a:t>Dengan</a:t>
            </a:r>
            <a:r>
              <a:rPr lang="en-US" altLang="ja-JP" dirty="0"/>
              <a:t> </a:t>
            </a:r>
            <a:r>
              <a:rPr lang="en-US" altLang="ja-JP" dirty="0" err="1"/>
              <a:t>menyajikan</a:t>
            </a:r>
            <a:r>
              <a:rPr lang="en-US" altLang="ja-JP" dirty="0"/>
              <a:t> </a:t>
            </a:r>
            <a:r>
              <a:rPr lang="en-US" altLang="ja-JP" dirty="0" err="1"/>
              <a:t>aplikasi</a:t>
            </a:r>
            <a:r>
              <a:rPr lang="en-US" altLang="ja-JP" dirty="0"/>
              <a:t> </a:t>
            </a:r>
            <a:r>
              <a:rPr lang="en-US" altLang="ja-JP" dirty="0" err="1">
                <a:solidFill>
                  <a:srgbClr val="0070C0"/>
                </a:solidFill>
              </a:rPr>
              <a:t>interaktif</a:t>
            </a:r>
            <a:r>
              <a:rPr lang="en-US" altLang="ja-JP" dirty="0">
                <a:solidFill>
                  <a:srgbClr val="0070C0"/>
                </a:solidFill>
              </a:rPr>
              <a:t> </a:t>
            </a:r>
            <a:r>
              <a:rPr lang="en-US" altLang="ja-JP" dirty="0" err="1">
                <a:solidFill>
                  <a:srgbClr val="0070C0"/>
                </a:solidFill>
              </a:rPr>
              <a:t>hiburan</a:t>
            </a:r>
            <a:r>
              <a:rPr lang="en-US" altLang="ja-JP" dirty="0">
                <a:solidFill>
                  <a:srgbClr val="0070C0"/>
                </a:solidFill>
              </a:rPr>
              <a:t> </a:t>
            </a:r>
            <a:r>
              <a:rPr lang="en-US" altLang="ja-JP" dirty="0"/>
              <a:t>yang </a:t>
            </a:r>
            <a:r>
              <a:rPr lang="en-US" altLang="ja-JP" dirty="0" err="1"/>
              <a:t>semakin</a:t>
            </a:r>
            <a:r>
              <a:rPr lang="en-US" altLang="ja-JP" dirty="0"/>
              <a:t> </a:t>
            </a:r>
            <a:r>
              <a:rPr lang="en-US" altLang="ja-JP" dirty="0" err="1"/>
              <a:t>dekat</a:t>
            </a:r>
            <a:r>
              <a:rPr lang="en-US" altLang="ja-JP" dirty="0"/>
              <a:t> </a:t>
            </a:r>
            <a:r>
              <a:rPr lang="en-US" altLang="ja-JP" dirty="0" err="1"/>
              <a:t>dengan</a:t>
            </a:r>
            <a:r>
              <a:rPr lang="en-US" altLang="ja-JP" dirty="0"/>
              <a:t> </a:t>
            </a:r>
            <a:r>
              <a:rPr lang="en-US" altLang="ja-JP" dirty="0" err="1"/>
              <a:t>kenyataan</a:t>
            </a:r>
            <a:r>
              <a:rPr lang="en-US" altLang="ja-JP" dirty="0"/>
              <a:t> </a:t>
            </a:r>
            <a:endParaRPr lang="en-US" dirty="0"/>
          </a:p>
          <a:p>
            <a:endParaRPr lang="id-ID" dirty="0"/>
          </a:p>
          <a:p>
            <a:pPr marL="533400" indent="-533400">
              <a:buFont typeface="Wingdings" pitchFamily="2" charset="2"/>
              <a:buAutoNum type="arabicPeriod"/>
              <a:defRPr/>
            </a:pPr>
            <a:endParaRPr lang="en-US" altLang="ja-JP" dirty="0"/>
          </a:p>
          <a:p>
            <a:endParaRPr lang="id-ID" dirty="0"/>
          </a:p>
        </p:txBody>
      </p:sp>
      <p:pic>
        <p:nvPicPr>
          <p:cNvPr id="6" name="Picture 5" descr="bca2"/>
          <p:cNvPicPr>
            <a:picLocks noChangeAspect="1" noChangeArrowheads="1"/>
          </p:cNvPicPr>
          <p:nvPr/>
        </p:nvPicPr>
        <p:blipFill>
          <a:blip r:embed="rId2" cstate="print"/>
          <a:srcRect/>
          <a:stretch>
            <a:fillRect/>
          </a:stretch>
        </p:blipFill>
        <p:spPr bwMode="auto">
          <a:xfrm>
            <a:off x="5791200" y="119404"/>
            <a:ext cx="3243018" cy="2372940"/>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26</a:t>
            </a:fld>
            <a:endParaRPr lang="en-US" dirty="0">
              <a:solidFill>
                <a:prstClr val="black">
                  <a:tint val="75000"/>
                </a:prstClr>
              </a:solidFill>
            </a:endParaRPr>
          </a:p>
        </p:txBody>
      </p:sp>
      <p:pic>
        <p:nvPicPr>
          <p:cNvPr id="7" name="Picture 6"/>
          <p:cNvPicPr>
            <a:picLocks noChangeAspect="1" noChangeArrowheads="1"/>
          </p:cNvPicPr>
          <p:nvPr/>
        </p:nvPicPr>
        <p:blipFill>
          <a:blip r:embed="rId3" cstate="print"/>
          <a:srcRect/>
          <a:stretch>
            <a:fillRect/>
          </a:stretch>
        </p:blipFill>
        <p:spPr bwMode="auto">
          <a:xfrm>
            <a:off x="6324600" y="3885859"/>
            <a:ext cx="2667000" cy="2819400"/>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noChangeArrowheads="1"/>
          </p:cNvPicPr>
          <p:nvPr/>
        </p:nvPicPr>
        <p:blipFill>
          <a:blip r:embed="rId4" cstate="print"/>
          <a:srcRect/>
          <a:stretch>
            <a:fillRect/>
          </a:stretch>
        </p:blipFill>
        <p:spPr bwMode="auto">
          <a:xfrm>
            <a:off x="5257800" y="1579522"/>
            <a:ext cx="3105150" cy="280018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2642934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Hardware vs. Software</a:t>
            </a:r>
            <a:endParaRPr lang="id-ID"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42026263"/>
              </p:ext>
            </p:extLst>
          </p:nvPr>
        </p:nvGraphicFramePr>
        <p:xfrm>
          <a:off x="628650" y="1528763"/>
          <a:ext cx="7886700" cy="2743200"/>
        </p:xfrm>
        <a:graphic>
          <a:graphicData uri="http://schemas.openxmlformats.org/drawingml/2006/table">
            <a:tbl>
              <a:tblPr firstRow="1" bandRow="1">
                <a:tableStyleId>{073A0DAA-6AF3-43AB-8588-CEC1D06C72B9}</a:tableStyleId>
              </a:tblPr>
              <a:tblGrid>
                <a:gridCol w="3943350"/>
                <a:gridCol w="3943350"/>
              </a:tblGrid>
              <a:tr h="370840">
                <a:tc>
                  <a:txBody>
                    <a:bodyPr/>
                    <a:lstStyle/>
                    <a:p>
                      <a:r>
                        <a:rPr lang="id-ID" sz="2400" dirty="0" err="1" smtClean="0"/>
                        <a:t>Hardware</a:t>
                      </a:r>
                      <a:endParaRPr lang="id-ID" sz="2400" dirty="0"/>
                    </a:p>
                  </a:txBody>
                  <a:tcPr/>
                </a:tc>
                <a:tc>
                  <a:txBody>
                    <a:bodyPr/>
                    <a:lstStyle/>
                    <a:p>
                      <a:r>
                        <a:rPr lang="id-ID" sz="2400" dirty="0" smtClean="0"/>
                        <a:t>Software</a:t>
                      </a:r>
                      <a:endParaRPr lang="id-ID" sz="2400" dirty="0"/>
                    </a:p>
                  </a:txBody>
                  <a:tcPr/>
                </a:tc>
              </a:tr>
              <a:tr h="370840">
                <a:tc>
                  <a:txBody>
                    <a:bodyPr/>
                    <a:lstStyle/>
                    <a:p>
                      <a:r>
                        <a:rPr lang="en-US" sz="2400" dirty="0" smtClean="0"/>
                        <a:t>Manufactured</a:t>
                      </a:r>
                    </a:p>
                  </a:txBody>
                  <a:tcPr/>
                </a:tc>
                <a:tc>
                  <a:txBody>
                    <a:bodyPr/>
                    <a:lstStyle/>
                    <a:p>
                      <a:r>
                        <a:rPr lang="en-US" sz="2400" dirty="0" smtClean="0"/>
                        <a:t>Developed/Engineered</a:t>
                      </a:r>
                    </a:p>
                  </a:txBody>
                  <a:tcPr/>
                </a:tc>
              </a:tr>
              <a:tr h="370840">
                <a:tc>
                  <a:txBody>
                    <a:bodyPr/>
                    <a:lstStyle/>
                    <a:p>
                      <a:r>
                        <a:rPr lang="en-US" sz="2400" dirty="0" smtClean="0"/>
                        <a:t>Wear out</a:t>
                      </a:r>
                    </a:p>
                  </a:txBody>
                  <a:tcPr/>
                </a:tc>
                <a:tc>
                  <a:txBody>
                    <a:bodyPr/>
                    <a:lstStyle/>
                    <a:p>
                      <a:r>
                        <a:rPr lang="en-US" sz="2400" dirty="0" smtClean="0"/>
                        <a:t>Deteriorate</a:t>
                      </a:r>
                    </a:p>
                  </a:txBody>
                  <a:tcPr/>
                </a:tc>
              </a:tr>
              <a:tr h="370840">
                <a:tc>
                  <a:txBody>
                    <a:bodyPr/>
                    <a:lstStyle/>
                    <a:p>
                      <a:r>
                        <a:rPr lang="en-US" sz="2400" dirty="0" smtClean="0"/>
                        <a:t>Built using components</a:t>
                      </a:r>
                    </a:p>
                  </a:txBody>
                  <a:tcPr/>
                </a:tc>
                <a:tc>
                  <a:txBody>
                    <a:bodyPr/>
                    <a:lstStyle/>
                    <a:p>
                      <a:r>
                        <a:rPr lang="en-US" sz="2400" dirty="0" smtClean="0"/>
                        <a:t>Custom built</a:t>
                      </a: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Relatively simple</a:t>
                      </a:r>
                    </a:p>
                  </a:txBody>
                  <a:tcPr/>
                </a:tc>
                <a:tc>
                  <a:txBody>
                    <a:bodyPr/>
                    <a:lstStyle/>
                    <a:p>
                      <a:r>
                        <a:rPr lang="en-US" sz="2400" dirty="0" smtClean="0"/>
                        <a:t>Complex</a:t>
                      </a:r>
                      <a:endParaRPr lang="id-ID" sz="2400"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400" dirty="0" smtClean="0"/>
                        <a:t>Visible</a:t>
                      </a:r>
                      <a:r>
                        <a:rPr lang="en-US" sz="2400" baseline="0" dirty="0" smtClean="0"/>
                        <a:t> Defect</a:t>
                      </a:r>
                      <a:endParaRPr lang="en-US" sz="2400" dirty="0" smtClean="0"/>
                    </a:p>
                  </a:txBody>
                  <a:tcPr/>
                </a:tc>
                <a:tc>
                  <a:txBody>
                    <a:bodyPr/>
                    <a:lstStyle/>
                    <a:p>
                      <a:r>
                        <a:rPr lang="en-US" sz="2400" dirty="0" smtClean="0"/>
                        <a:t>Invisible Defect</a:t>
                      </a:r>
                      <a:endParaRPr lang="id-ID" sz="2400" dirty="0"/>
                    </a:p>
                  </a:txBody>
                  <a:tcPr/>
                </a:tc>
              </a:tr>
            </a:tbl>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770743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a:t>Manufacturing</a:t>
            </a:r>
            <a:r>
              <a:rPr lang="id-ID" dirty="0"/>
              <a:t> vs. Development</a:t>
            </a:r>
          </a:p>
        </p:txBody>
      </p:sp>
      <p:sp>
        <p:nvSpPr>
          <p:cNvPr id="3" name="Content Placeholder 2"/>
          <p:cNvSpPr>
            <a:spLocks noGrp="1"/>
          </p:cNvSpPr>
          <p:nvPr>
            <p:ph idx="1"/>
          </p:nvPr>
        </p:nvSpPr>
        <p:spPr/>
        <p:txBody>
          <a:bodyPr/>
          <a:lstStyle/>
          <a:p>
            <a:r>
              <a:rPr lang="en-US" dirty="0"/>
              <a:t>Once a hardware product has been manufactured, it is difficult or </a:t>
            </a:r>
            <a:r>
              <a:rPr lang="en-US" dirty="0">
                <a:solidFill>
                  <a:srgbClr val="C00000"/>
                </a:solidFill>
              </a:rPr>
              <a:t>impossible to </a:t>
            </a:r>
            <a:r>
              <a:rPr lang="en-US" dirty="0" smtClean="0">
                <a:solidFill>
                  <a:srgbClr val="C00000"/>
                </a:solidFill>
              </a:rPr>
              <a:t>modify</a:t>
            </a:r>
            <a:endParaRPr lang="en-US" dirty="0"/>
          </a:p>
          <a:p>
            <a:pPr lvl="1"/>
            <a:r>
              <a:rPr lang="en-US" dirty="0" smtClean="0"/>
              <a:t>In </a:t>
            </a:r>
            <a:r>
              <a:rPr lang="en-US" dirty="0"/>
              <a:t>contrast, </a:t>
            </a:r>
            <a:r>
              <a:rPr lang="en-US" dirty="0">
                <a:solidFill>
                  <a:srgbClr val="0070C0"/>
                </a:solidFill>
              </a:rPr>
              <a:t>software products are routinely mo</a:t>
            </a:r>
            <a:r>
              <a:rPr lang="en-US" dirty="0"/>
              <a:t>dified and upgraded.</a:t>
            </a:r>
          </a:p>
          <a:p>
            <a:r>
              <a:rPr lang="en-US" dirty="0"/>
              <a:t>In </a:t>
            </a:r>
            <a:r>
              <a:rPr lang="en-US" dirty="0">
                <a:solidFill>
                  <a:srgbClr val="C00000"/>
                </a:solidFill>
              </a:rPr>
              <a:t>hardware, hiring more people</a:t>
            </a:r>
            <a:r>
              <a:rPr lang="en-US" dirty="0"/>
              <a:t> allows you to accomplish more </a:t>
            </a:r>
            <a:r>
              <a:rPr lang="en-US" dirty="0" smtClean="0"/>
              <a:t>work,</a:t>
            </a:r>
          </a:p>
          <a:p>
            <a:pPr lvl="1"/>
            <a:r>
              <a:rPr lang="en-US" dirty="0" smtClean="0"/>
              <a:t>but </a:t>
            </a:r>
            <a:r>
              <a:rPr lang="en-US" dirty="0"/>
              <a:t>the same does not necessarily hold true in software </a:t>
            </a:r>
            <a:r>
              <a:rPr lang="en-US" dirty="0" smtClean="0"/>
              <a:t>engineering</a:t>
            </a:r>
            <a:endParaRPr lang="en-US" dirty="0"/>
          </a:p>
          <a:p>
            <a:r>
              <a:rPr lang="en-US" dirty="0"/>
              <a:t>Unlike hardware, </a:t>
            </a:r>
            <a:r>
              <a:rPr lang="en-US" dirty="0">
                <a:solidFill>
                  <a:srgbClr val="C00000"/>
                </a:solidFill>
              </a:rPr>
              <a:t>software costs are concentrated in design</a:t>
            </a:r>
            <a:r>
              <a:rPr lang="en-US" dirty="0"/>
              <a:t> rather than </a:t>
            </a:r>
            <a:r>
              <a:rPr lang="en-US" dirty="0" smtClean="0"/>
              <a:t>production</a:t>
            </a:r>
            <a:endParaRPr lang="en-US" dirty="0"/>
          </a:p>
          <a:p>
            <a:endParaRPr lang="en-US" dirty="0"/>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28267731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a:t>
            </a:r>
            <a:r>
              <a:rPr lang="en-US" dirty="0" smtClean="0"/>
              <a:t>Curve </a:t>
            </a:r>
            <a:r>
              <a:rPr lang="en-US" dirty="0"/>
              <a:t>for Hardware</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29</a:t>
            </a:fld>
            <a:endParaRPr lang="en-US" dirty="0">
              <a:solidFill>
                <a:prstClr val="black">
                  <a:tint val="75000"/>
                </a:prstClr>
              </a:solidFill>
            </a:endParaRPr>
          </a:p>
        </p:txBody>
      </p:sp>
      <p:pic>
        <p:nvPicPr>
          <p:cNvPr id="5"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05000"/>
            <a:ext cx="9144000" cy="472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9624135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a:t>
            </a:fld>
            <a:endParaRPr lang="en-US" dirty="0">
              <a:solidFill>
                <a:prstClr val="black">
                  <a:tint val="75000"/>
                </a:prstClr>
              </a:solidFill>
            </a:endParaRPr>
          </a:p>
        </p:txBody>
      </p:sp>
      <p:pic>
        <p:nvPicPr>
          <p:cNvPr id="6" name="Picture 5"/>
          <p:cNvPicPr>
            <a:picLocks noChangeAspect="1"/>
          </p:cNvPicPr>
          <p:nvPr/>
        </p:nvPicPr>
        <p:blipFill rotWithShape="1">
          <a:blip r:embed="rId2"/>
          <a:srcRect l="5833" t="14445" r="38334" b="11482"/>
          <a:stretch/>
        </p:blipFill>
        <p:spPr>
          <a:xfrm>
            <a:off x="-5751" y="0"/>
            <a:ext cx="9167843" cy="6841674"/>
          </a:xfrm>
          <a:prstGeom prst="rect">
            <a:avLst/>
          </a:prstGeom>
        </p:spPr>
      </p:pic>
    </p:spTree>
    <p:extLst>
      <p:ext uri="{BB962C8B-B14F-4D97-AF65-F5344CB8AC3E}">
        <p14:creationId xmlns:p14="http://schemas.microsoft.com/office/powerpoint/2010/main" val="26281659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Failure </a:t>
            </a:r>
            <a:r>
              <a:rPr lang="en-US" dirty="0" smtClean="0"/>
              <a:t>Curve </a:t>
            </a:r>
            <a:r>
              <a:rPr lang="en-US" dirty="0"/>
              <a:t>for Software</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30</a:t>
            </a:fld>
            <a:endParaRPr lang="en-US" dirty="0">
              <a:solidFill>
                <a:prstClr val="black">
                  <a:tint val="75000"/>
                </a:prstClr>
              </a:solidFill>
            </a:endParaRPr>
          </a:p>
        </p:txBody>
      </p:sp>
      <p:pic>
        <p:nvPicPr>
          <p:cNvPr id="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4400" y="914401"/>
            <a:ext cx="7069666"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Content Placeholder 2"/>
          <p:cNvSpPr>
            <a:spLocks noGrp="1"/>
          </p:cNvSpPr>
          <p:nvPr>
            <p:ph idx="1"/>
          </p:nvPr>
        </p:nvSpPr>
        <p:spPr>
          <a:xfrm>
            <a:off x="228600" y="4648200"/>
            <a:ext cx="8915400" cy="1523549"/>
          </a:xfrm>
        </p:spPr>
        <p:txBody>
          <a:bodyPr>
            <a:noAutofit/>
          </a:bodyPr>
          <a:lstStyle/>
          <a:p>
            <a:r>
              <a:rPr lang="en-US" sz="2200" dirty="0"/>
              <a:t>When a hardware component wears out, it is </a:t>
            </a:r>
            <a:r>
              <a:rPr lang="en-US" sz="2200" dirty="0">
                <a:solidFill>
                  <a:srgbClr val="C00000"/>
                </a:solidFill>
              </a:rPr>
              <a:t>replaced by a spare </a:t>
            </a:r>
            <a:r>
              <a:rPr lang="en-US" sz="2200" dirty="0" smtClean="0">
                <a:solidFill>
                  <a:srgbClr val="C00000"/>
                </a:solidFill>
              </a:rPr>
              <a:t>part</a:t>
            </a:r>
            <a:endParaRPr lang="en-US" sz="2200" dirty="0">
              <a:solidFill>
                <a:srgbClr val="C00000"/>
              </a:solidFill>
            </a:endParaRPr>
          </a:p>
          <a:p>
            <a:r>
              <a:rPr lang="en-US" sz="2200" dirty="0"/>
              <a:t>There are </a:t>
            </a:r>
            <a:r>
              <a:rPr lang="en-US" sz="2200" dirty="0">
                <a:solidFill>
                  <a:srgbClr val="C00000"/>
                </a:solidFill>
              </a:rPr>
              <a:t>no software spare parts</a:t>
            </a:r>
            <a:r>
              <a:rPr lang="en-US" sz="2200" dirty="0"/>
              <a:t>. Every software failure indicates an error in design or in the process through which design was translated into machine executable </a:t>
            </a:r>
            <a:r>
              <a:rPr lang="en-US" sz="2200" dirty="0" smtClean="0"/>
              <a:t>code</a:t>
            </a:r>
          </a:p>
          <a:p>
            <a:r>
              <a:rPr lang="en-US" sz="2200" dirty="0" smtClean="0"/>
              <a:t>Therefore</a:t>
            </a:r>
            <a:r>
              <a:rPr lang="en-US" sz="2200" dirty="0"/>
              <a:t>, software </a:t>
            </a:r>
            <a:r>
              <a:rPr lang="en-US" sz="2200" dirty="0">
                <a:solidFill>
                  <a:srgbClr val="C00000"/>
                </a:solidFill>
              </a:rPr>
              <a:t>maintenance</a:t>
            </a:r>
            <a:r>
              <a:rPr lang="en-US" sz="2200" dirty="0"/>
              <a:t> involves considerably </a:t>
            </a:r>
            <a:r>
              <a:rPr lang="en-US" sz="2200" dirty="0">
                <a:solidFill>
                  <a:srgbClr val="C00000"/>
                </a:solidFill>
              </a:rPr>
              <a:t>more </a:t>
            </a:r>
            <a:r>
              <a:rPr lang="en-US" sz="2200" dirty="0" smtClean="0">
                <a:solidFill>
                  <a:srgbClr val="C00000"/>
                </a:solidFill>
              </a:rPr>
              <a:t>complexity</a:t>
            </a:r>
            <a:endParaRPr lang="en-US" sz="2200" dirty="0">
              <a:solidFill>
                <a:srgbClr val="C00000"/>
              </a:solidFill>
            </a:endParaRPr>
          </a:p>
        </p:txBody>
      </p:sp>
    </p:spTree>
    <p:extLst>
      <p:ext uri="{BB962C8B-B14F-4D97-AF65-F5344CB8AC3E}">
        <p14:creationId xmlns:p14="http://schemas.microsoft.com/office/powerpoint/2010/main" val="404050886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Component Based vs. Custom Built</a:t>
            </a:r>
            <a:endParaRPr lang="id-ID" dirty="0"/>
          </a:p>
        </p:txBody>
      </p:sp>
      <p:sp>
        <p:nvSpPr>
          <p:cNvPr id="3" name="Content Placeholder 2"/>
          <p:cNvSpPr>
            <a:spLocks noGrp="1"/>
          </p:cNvSpPr>
          <p:nvPr>
            <p:ph idx="1"/>
          </p:nvPr>
        </p:nvSpPr>
        <p:spPr/>
        <p:txBody>
          <a:bodyPr/>
          <a:lstStyle/>
          <a:p>
            <a:r>
              <a:rPr lang="en-US" dirty="0"/>
              <a:t>Hardware products typically </a:t>
            </a:r>
            <a:r>
              <a:rPr lang="en-US" dirty="0">
                <a:solidFill>
                  <a:srgbClr val="C00000"/>
                </a:solidFill>
              </a:rPr>
              <a:t>employ many standardized design</a:t>
            </a:r>
            <a:r>
              <a:rPr lang="en-US" dirty="0"/>
              <a:t> </a:t>
            </a:r>
            <a:r>
              <a:rPr lang="en-US" dirty="0" smtClean="0"/>
              <a:t>components</a:t>
            </a:r>
            <a:endParaRPr lang="en-US" dirty="0"/>
          </a:p>
          <a:p>
            <a:pPr lvl="1"/>
            <a:r>
              <a:rPr lang="en-US" dirty="0"/>
              <a:t>Most software continues to be </a:t>
            </a:r>
            <a:r>
              <a:rPr lang="en-US" dirty="0">
                <a:solidFill>
                  <a:srgbClr val="C00000"/>
                </a:solidFill>
              </a:rPr>
              <a:t>custom </a:t>
            </a:r>
            <a:r>
              <a:rPr lang="en-US" dirty="0" smtClean="0">
                <a:solidFill>
                  <a:srgbClr val="C00000"/>
                </a:solidFill>
              </a:rPr>
              <a:t>built</a:t>
            </a:r>
            <a:endParaRPr lang="en-US" dirty="0">
              <a:solidFill>
                <a:srgbClr val="C00000"/>
              </a:solidFill>
            </a:endParaRPr>
          </a:p>
          <a:p>
            <a:endParaRPr lang="en-US" dirty="0" smtClean="0"/>
          </a:p>
          <a:p>
            <a:r>
              <a:rPr lang="en-US" dirty="0" smtClean="0"/>
              <a:t>The </a:t>
            </a:r>
            <a:r>
              <a:rPr lang="en-US" dirty="0"/>
              <a:t>software industry does seem to be moving (slowly) toward component-based </a:t>
            </a:r>
            <a:r>
              <a:rPr lang="en-US" dirty="0" smtClean="0"/>
              <a:t>construction</a:t>
            </a:r>
            <a:endParaRPr lang="en-US" dirty="0"/>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17470991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Visibility of Product</a:t>
            </a:r>
            <a:endParaRPr lang="id-ID" dirty="0"/>
          </a:p>
        </p:txBody>
      </p:sp>
      <p:sp>
        <p:nvSpPr>
          <p:cNvPr id="3" name="Content Placeholder 2"/>
          <p:cNvSpPr>
            <a:spLocks noGrp="1"/>
          </p:cNvSpPr>
          <p:nvPr>
            <p:ph idx="1"/>
          </p:nvPr>
        </p:nvSpPr>
        <p:spPr/>
        <p:txBody>
          <a:bodyPr/>
          <a:lstStyle/>
          <a:p>
            <a:pPr fontAlgn="t"/>
            <a:r>
              <a:rPr lang="en-US" dirty="0" err="1"/>
              <a:t>Produk</a:t>
            </a:r>
            <a:r>
              <a:rPr lang="en-US" dirty="0"/>
              <a:t> </a:t>
            </a:r>
            <a:r>
              <a:rPr lang="en-US" dirty="0" smtClean="0"/>
              <a:t>software </a:t>
            </a:r>
            <a:r>
              <a:rPr lang="en-US" dirty="0" err="1" smtClean="0">
                <a:solidFill>
                  <a:srgbClr val="C00000"/>
                </a:solidFill>
              </a:rPr>
              <a:t>tidak</a:t>
            </a:r>
            <a:r>
              <a:rPr lang="en-US" dirty="0" smtClean="0">
                <a:solidFill>
                  <a:srgbClr val="C00000"/>
                </a:solidFill>
              </a:rPr>
              <a:t> </a:t>
            </a:r>
            <a:r>
              <a:rPr lang="en-US" dirty="0" err="1">
                <a:solidFill>
                  <a:srgbClr val="C00000"/>
                </a:solidFill>
              </a:rPr>
              <a:t>terlihat</a:t>
            </a:r>
            <a:r>
              <a:rPr lang="en-US" dirty="0">
                <a:solidFill>
                  <a:srgbClr val="C00000"/>
                </a:solidFill>
              </a:rPr>
              <a:t> </a:t>
            </a:r>
            <a:r>
              <a:rPr lang="en-US" dirty="0" err="1">
                <a:solidFill>
                  <a:srgbClr val="C00000"/>
                </a:solidFill>
              </a:rPr>
              <a:t>dengan</a:t>
            </a:r>
            <a:r>
              <a:rPr lang="en-US" dirty="0">
                <a:solidFill>
                  <a:srgbClr val="C00000"/>
                </a:solidFill>
              </a:rPr>
              <a:t> </a:t>
            </a:r>
            <a:r>
              <a:rPr lang="en-US" dirty="0" err="1">
                <a:solidFill>
                  <a:srgbClr val="C00000"/>
                </a:solidFill>
              </a:rPr>
              <a:t>kasat</a:t>
            </a:r>
            <a:r>
              <a:rPr lang="en-US" dirty="0">
                <a:solidFill>
                  <a:srgbClr val="C00000"/>
                </a:solidFill>
              </a:rPr>
              <a:t> </a:t>
            </a:r>
            <a:r>
              <a:rPr lang="en-US" dirty="0" err="1">
                <a:solidFill>
                  <a:srgbClr val="C00000"/>
                </a:solidFill>
              </a:rPr>
              <a:t>mata</a:t>
            </a:r>
            <a:r>
              <a:rPr lang="en-US" dirty="0"/>
              <a:t>, </a:t>
            </a:r>
            <a:r>
              <a:rPr lang="en-US" dirty="0" err="1"/>
              <a:t>termasuk</a:t>
            </a:r>
            <a:r>
              <a:rPr lang="en-US" dirty="0"/>
              <a:t> </a:t>
            </a:r>
            <a:r>
              <a:rPr lang="en-US" dirty="0" err="1"/>
              <a:t>bila</a:t>
            </a:r>
            <a:r>
              <a:rPr lang="en-US" dirty="0"/>
              <a:t> </a:t>
            </a:r>
            <a:r>
              <a:rPr lang="en-US" dirty="0" err="1"/>
              <a:t>ada</a:t>
            </a:r>
            <a:r>
              <a:rPr lang="en-US" dirty="0"/>
              <a:t> </a:t>
            </a:r>
            <a:r>
              <a:rPr lang="en-US" dirty="0" err="1"/>
              <a:t>cacat</a:t>
            </a:r>
            <a:r>
              <a:rPr lang="en-US" dirty="0"/>
              <a:t> (defect) </a:t>
            </a:r>
            <a:r>
              <a:rPr lang="en-US" dirty="0" err="1"/>
              <a:t>dari</a:t>
            </a:r>
            <a:r>
              <a:rPr lang="en-US" dirty="0"/>
              <a:t> </a:t>
            </a:r>
            <a:r>
              <a:rPr lang="en-US" dirty="0" err="1" smtClean="0"/>
              <a:t>produk</a:t>
            </a:r>
            <a:endParaRPr lang="en-US" dirty="0" smtClean="0"/>
          </a:p>
          <a:p>
            <a:pPr fontAlgn="t"/>
            <a:endParaRPr lang="id-ID" dirty="0"/>
          </a:p>
          <a:p>
            <a:r>
              <a:rPr lang="en-US" dirty="0" err="1"/>
              <a:t>Produk</a:t>
            </a:r>
            <a:r>
              <a:rPr lang="en-US" dirty="0"/>
              <a:t> </a:t>
            </a:r>
            <a:r>
              <a:rPr lang="en-US" dirty="0" smtClean="0"/>
              <a:t>hardware </a:t>
            </a:r>
            <a:r>
              <a:rPr lang="en-US" dirty="0" err="1" smtClean="0">
                <a:solidFill>
                  <a:srgbClr val="C00000"/>
                </a:solidFill>
              </a:rPr>
              <a:t>terlihat</a:t>
            </a:r>
            <a:r>
              <a:rPr lang="en-US" dirty="0" smtClean="0">
                <a:solidFill>
                  <a:srgbClr val="C00000"/>
                </a:solidFill>
              </a:rPr>
              <a:t> </a:t>
            </a:r>
            <a:r>
              <a:rPr lang="en-US" dirty="0" err="1">
                <a:solidFill>
                  <a:srgbClr val="C00000"/>
                </a:solidFill>
              </a:rPr>
              <a:t>dengan</a:t>
            </a:r>
            <a:r>
              <a:rPr lang="en-US" dirty="0">
                <a:solidFill>
                  <a:srgbClr val="C00000"/>
                </a:solidFill>
              </a:rPr>
              <a:t> </a:t>
            </a:r>
            <a:r>
              <a:rPr lang="en-US" dirty="0" err="1">
                <a:solidFill>
                  <a:srgbClr val="C00000"/>
                </a:solidFill>
              </a:rPr>
              <a:t>kasat</a:t>
            </a:r>
            <a:r>
              <a:rPr lang="en-US" dirty="0">
                <a:solidFill>
                  <a:srgbClr val="C00000"/>
                </a:solidFill>
              </a:rPr>
              <a:t> </a:t>
            </a:r>
            <a:r>
              <a:rPr lang="en-US" dirty="0" err="1">
                <a:solidFill>
                  <a:srgbClr val="C00000"/>
                </a:solidFill>
              </a:rPr>
              <a:t>mata</a:t>
            </a:r>
            <a:r>
              <a:rPr lang="en-US" dirty="0"/>
              <a:t>, </a:t>
            </a:r>
            <a:r>
              <a:rPr lang="en-US" dirty="0" err="1"/>
              <a:t>termasuk</a:t>
            </a:r>
            <a:r>
              <a:rPr lang="en-US" dirty="0"/>
              <a:t> </a:t>
            </a:r>
            <a:r>
              <a:rPr lang="en-US" dirty="0" err="1"/>
              <a:t>bila</a:t>
            </a:r>
            <a:r>
              <a:rPr lang="en-US" dirty="0"/>
              <a:t> </a:t>
            </a:r>
            <a:r>
              <a:rPr lang="en-US" dirty="0" err="1"/>
              <a:t>ada</a:t>
            </a:r>
            <a:r>
              <a:rPr lang="en-US" dirty="0"/>
              <a:t> </a:t>
            </a:r>
            <a:r>
              <a:rPr lang="en-US" dirty="0" err="1"/>
              <a:t>cacat</a:t>
            </a:r>
            <a:r>
              <a:rPr lang="en-US" dirty="0"/>
              <a:t> (defect) </a:t>
            </a:r>
            <a:r>
              <a:rPr lang="en-US" dirty="0" err="1"/>
              <a:t>dari</a:t>
            </a:r>
            <a:r>
              <a:rPr lang="en-US" dirty="0"/>
              <a:t> </a:t>
            </a:r>
            <a:r>
              <a:rPr lang="en-US" dirty="0" err="1"/>
              <a:t>produk</a:t>
            </a:r>
            <a:endParaRPr lang="id-ID" dirty="0"/>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743403322"/>
      </p:ext>
    </p:extLst>
  </p:cSld>
  <p:clrMapOvr>
    <a:masterClrMapping/>
  </p:clrMapOvr>
  <mc:AlternateContent xmlns:mc="http://schemas.openxmlformats.org/markup-compatibility/2006">
    <mc:Choice xmlns:p14="http://schemas.microsoft.com/office/powerpoint/2010/main" Requires="p14">
      <p:transition spd="slow" p14:dur="1250">
        <p14:switch dir="r"/>
      </p:transition>
    </mc:Choice>
    <mc:Fallback>
      <p:transition spd="slow">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Warranty Lawsuits</a:t>
            </a:r>
            <a:endParaRPr lang="id-ID" dirty="0"/>
          </a:p>
        </p:txBody>
      </p:sp>
      <p:sp>
        <p:nvSpPr>
          <p:cNvPr id="3" name="Content Placeholder 2"/>
          <p:cNvSpPr>
            <a:spLocks noGrp="1"/>
          </p:cNvSpPr>
          <p:nvPr>
            <p:ph idx="1"/>
          </p:nvPr>
        </p:nvSpPr>
        <p:spPr>
          <a:xfrm>
            <a:off x="628650" y="1346852"/>
            <a:ext cx="8286750" cy="4749148"/>
          </a:xfrm>
        </p:spPr>
        <p:txBody>
          <a:bodyPr>
            <a:noAutofit/>
          </a:bodyPr>
          <a:lstStyle/>
          <a:p>
            <a:r>
              <a:rPr lang="en-US" dirty="0">
                <a:solidFill>
                  <a:srgbClr val="C00000"/>
                </a:solidFill>
              </a:rPr>
              <a:t>Mortenson vs. </a:t>
            </a:r>
            <a:r>
              <a:rPr lang="en-US" dirty="0" err="1">
                <a:solidFill>
                  <a:srgbClr val="C00000"/>
                </a:solidFill>
              </a:rPr>
              <a:t>Timeberline</a:t>
            </a:r>
            <a:r>
              <a:rPr lang="en-US" dirty="0">
                <a:solidFill>
                  <a:srgbClr val="C00000"/>
                </a:solidFill>
              </a:rPr>
              <a:t> </a:t>
            </a:r>
            <a:r>
              <a:rPr lang="en-US" dirty="0" smtClean="0">
                <a:solidFill>
                  <a:srgbClr val="C00000"/>
                </a:solidFill>
              </a:rPr>
              <a:t>Software </a:t>
            </a:r>
            <a:r>
              <a:rPr lang="en-US" dirty="0" smtClean="0"/>
              <a:t>(TS)  </a:t>
            </a:r>
            <a:r>
              <a:rPr lang="en-US" dirty="0"/>
              <a:t>(≈1993)</a:t>
            </a:r>
          </a:p>
          <a:p>
            <a:pPr lvl="1"/>
            <a:r>
              <a:rPr lang="en-US" sz="2200" dirty="0" smtClean="0"/>
              <a:t>Mortenson </a:t>
            </a:r>
            <a:r>
              <a:rPr lang="en-US" sz="2200" dirty="0" err="1" smtClean="0">
                <a:solidFill>
                  <a:srgbClr val="0070C0"/>
                </a:solidFill>
              </a:rPr>
              <a:t>menggunakan</a:t>
            </a:r>
            <a:r>
              <a:rPr lang="en-US" sz="2200" dirty="0" smtClean="0">
                <a:solidFill>
                  <a:srgbClr val="0070C0"/>
                </a:solidFill>
              </a:rPr>
              <a:t> software yang </a:t>
            </a:r>
            <a:r>
              <a:rPr lang="en-US" sz="2200" dirty="0" err="1" smtClean="0">
                <a:solidFill>
                  <a:srgbClr val="0070C0"/>
                </a:solidFill>
              </a:rPr>
              <a:t>diproduksi</a:t>
            </a:r>
            <a:r>
              <a:rPr lang="en-US" sz="2200" dirty="0" smtClean="0">
                <a:solidFill>
                  <a:srgbClr val="0070C0"/>
                </a:solidFill>
              </a:rPr>
              <a:t> TS </a:t>
            </a:r>
            <a:r>
              <a:rPr lang="en-US" sz="2200" dirty="0" err="1" smtClean="0"/>
              <a:t>untuk</a:t>
            </a:r>
            <a:r>
              <a:rPr lang="en-US" sz="2200" dirty="0" smtClean="0"/>
              <a:t> </a:t>
            </a:r>
            <a:r>
              <a:rPr lang="en-US" sz="2200" dirty="0" err="1" smtClean="0"/>
              <a:t>membuka</a:t>
            </a:r>
            <a:r>
              <a:rPr lang="en-US" sz="2200" dirty="0" smtClean="0"/>
              <a:t> tender </a:t>
            </a:r>
            <a:r>
              <a:rPr lang="en-US" sz="2200" dirty="0" err="1" smtClean="0"/>
              <a:t>pembangunan</a:t>
            </a:r>
            <a:r>
              <a:rPr lang="en-US" sz="2200" dirty="0" smtClean="0"/>
              <a:t> </a:t>
            </a:r>
            <a:r>
              <a:rPr lang="en-US" sz="2200" dirty="0" err="1" smtClean="0"/>
              <a:t>rumah</a:t>
            </a:r>
            <a:r>
              <a:rPr lang="en-US" sz="2200" dirty="0" smtClean="0"/>
              <a:t> </a:t>
            </a:r>
            <a:r>
              <a:rPr lang="en-US" sz="2200" dirty="0" err="1" smtClean="0"/>
              <a:t>sakit</a:t>
            </a:r>
            <a:endParaRPr lang="en-US" sz="2200" dirty="0">
              <a:solidFill>
                <a:srgbClr val="0070C0"/>
              </a:solidFill>
            </a:endParaRPr>
          </a:p>
          <a:p>
            <a:pPr lvl="1"/>
            <a:r>
              <a:rPr lang="en-US" sz="2200" dirty="0" smtClean="0"/>
              <a:t>Software </a:t>
            </a:r>
            <a:r>
              <a:rPr lang="en-US" sz="2200" dirty="0" err="1" smtClean="0"/>
              <a:t>memiliki</a:t>
            </a:r>
            <a:r>
              <a:rPr lang="en-US" sz="2200" dirty="0" smtClean="0"/>
              <a:t> bug </a:t>
            </a:r>
            <a:r>
              <a:rPr lang="en-US" sz="2200" dirty="0" err="1" smtClean="0"/>
              <a:t>sehingga</a:t>
            </a:r>
            <a:r>
              <a:rPr lang="en-US" sz="2200" dirty="0" smtClean="0"/>
              <a:t> </a:t>
            </a:r>
            <a:r>
              <a:rPr lang="en-US" sz="2200" dirty="0" err="1" smtClean="0">
                <a:solidFill>
                  <a:srgbClr val="0070C0"/>
                </a:solidFill>
              </a:rPr>
              <a:t>memenangkan</a:t>
            </a:r>
            <a:r>
              <a:rPr lang="en-US" sz="2200" dirty="0" smtClean="0">
                <a:solidFill>
                  <a:srgbClr val="0070C0"/>
                </a:solidFill>
              </a:rPr>
              <a:t> </a:t>
            </a:r>
            <a:r>
              <a:rPr lang="en-US" sz="2200" dirty="0" err="1" smtClean="0">
                <a:solidFill>
                  <a:srgbClr val="0070C0"/>
                </a:solidFill>
              </a:rPr>
              <a:t>perusahaan</a:t>
            </a:r>
            <a:r>
              <a:rPr lang="en-US" sz="2200" dirty="0" smtClean="0">
                <a:solidFill>
                  <a:srgbClr val="0070C0"/>
                </a:solidFill>
              </a:rPr>
              <a:t> yang </a:t>
            </a:r>
            <a:r>
              <a:rPr lang="en-US" sz="2200" dirty="0" err="1" smtClean="0">
                <a:solidFill>
                  <a:srgbClr val="0070C0"/>
                </a:solidFill>
              </a:rPr>
              <a:t>mengajukan</a:t>
            </a:r>
            <a:r>
              <a:rPr lang="en-US" sz="2200" dirty="0" smtClean="0">
                <a:solidFill>
                  <a:srgbClr val="0070C0"/>
                </a:solidFill>
              </a:rPr>
              <a:t> proposal paling </a:t>
            </a:r>
            <a:r>
              <a:rPr lang="en-US" sz="2200" dirty="0" err="1" smtClean="0">
                <a:solidFill>
                  <a:srgbClr val="0070C0"/>
                </a:solidFill>
              </a:rPr>
              <a:t>mahal</a:t>
            </a:r>
            <a:r>
              <a:rPr lang="en-US" sz="2200" dirty="0" smtClean="0">
                <a:solidFill>
                  <a:srgbClr val="0070C0"/>
                </a:solidFill>
              </a:rPr>
              <a:t> </a:t>
            </a:r>
            <a:r>
              <a:rPr lang="en-US" sz="2200" dirty="0" smtClean="0"/>
              <a:t>(</a:t>
            </a:r>
            <a:r>
              <a:rPr lang="en-US" sz="2200" dirty="0" err="1" smtClean="0"/>
              <a:t>kerugian</a:t>
            </a:r>
            <a:r>
              <a:rPr lang="en-US" sz="2200" dirty="0" smtClean="0"/>
              <a:t> 2 </a:t>
            </a:r>
            <a:r>
              <a:rPr lang="en-US" sz="2200" dirty="0" err="1" smtClean="0"/>
              <a:t>miliar</a:t>
            </a:r>
            <a:r>
              <a:rPr lang="en-US" sz="2200" dirty="0" smtClean="0"/>
              <a:t> USD)</a:t>
            </a:r>
            <a:endParaRPr lang="en-US" sz="2200" dirty="0">
              <a:solidFill>
                <a:srgbClr val="0070C0"/>
              </a:solidFill>
            </a:endParaRPr>
          </a:p>
          <a:p>
            <a:pPr lvl="1"/>
            <a:r>
              <a:rPr lang="en-US" sz="2200" dirty="0" smtClean="0"/>
              <a:t>TS </a:t>
            </a:r>
            <a:r>
              <a:rPr lang="en-US" sz="2200" dirty="0" err="1" smtClean="0"/>
              <a:t>tahu</a:t>
            </a:r>
            <a:r>
              <a:rPr lang="en-US" sz="2200" dirty="0" smtClean="0"/>
              <a:t> </a:t>
            </a:r>
            <a:r>
              <a:rPr lang="en-US" sz="2200" dirty="0" err="1" smtClean="0"/>
              <a:t>tentang</a:t>
            </a:r>
            <a:r>
              <a:rPr lang="en-US" sz="2200" dirty="0" smtClean="0"/>
              <a:t> bug </a:t>
            </a:r>
            <a:r>
              <a:rPr lang="en-US" sz="2200" dirty="0" err="1" smtClean="0"/>
              <a:t>itu</a:t>
            </a:r>
            <a:r>
              <a:rPr lang="en-US" sz="2200" dirty="0" smtClean="0"/>
              <a:t>, </a:t>
            </a:r>
            <a:r>
              <a:rPr lang="en-US" sz="2200" dirty="0" err="1" smtClean="0"/>
              <a:t>tapi</a:t>
            </a:r>
            <a:r>
              <a:rPr lang="en-US" sz="2200" dirty="0" smtClean="0"/>
              <a:t> </a:t>
            </a:r>
            <a:r>
              <a:rPr lang="en-US" sz="2200" dirty="0" err="1" smtClean="0">
                <a:solidFill>
                  <a:srgbClr val="0070C0"/>
                </a:solidFill>
              </a:rPr>
              <a:t>tidak</a:t>
            </a:r>
            <a:r>
              <a:rPr lang="en-US" sz="2200" dirty="0" smtClean="0">
                <a:solidFill>
                  <a:srgbClr val="0070C0"/>
                </a:solidFill>
              </a:rPr>
              <a:t> </a:t>
            </a:r>
            <a:r>
              <a:rPr lang="en-US" sz="2200" dirty="0" err="1" smtClean="0">
                <a:solidFill>
                  <a:srgbClr val="0070C0"/>
                </a:solidFill>
              </a:rPr>
              <a:t>mengirimkan</a:t>
            </a:r>
            <a:r>
              <a:rPr lang="en-US" sz="2200" dirty="0" smtClean="0">
                <a:solidFill>
                  <a:srgbClr val="0070C0"/>
                </a:solidFill>
              </a:rPr>
              <a:t> update </a:t>
            </a:r>
            <a:r>
              <a:rPr lang="en-US" sz="2200" dirty="0" err="1" smtClean="0">
                <a:solidFill>
                  <a:srgbClr val="0070C0"/>
                </a:solidFill>
              </a:rPr>
              <a:t>ke</a:t>
            </a:r>
            <a:r>
              <a:rPr lang="en-US" sz="2200" dirty="0" smtClean="0">
                <a:solidFill>
                  <a:srgbClr val="0070C0"/>
                </a:solidFill>
              </a:rPr>
              <a:t> Mortenson</a:t>
            </a:r>
            <a:endParaRPr lang="en-US" sz="2200" dirty="0">
              <a:solidFill>
                <a:srgbClr val="0070C0"/>
              </a:solidFill>
            </a:endParaRPr>
          </a:p>
          <a:p>
            <a:pPr lvl="1"/>
            <a:r>
              <a:rPr lang="en-US" sz="2200" dirty="0" err="1" smtClean="0"/>
              <a:t>Pengadilan</a:t>
            </a:r>
            <a:r>
              <a:rPr lang="en-US" sz="2200" dirty="0" smtClean="0"/>
              <a:t> di </a:t>
            </a:r>
            <a:r>
              <a:rPr lang="en-US" sz="2200" dirty="0" err="1" smtClean="0"/>
              <a:t>Amerika</a:t>
            </a:r>
            <a:r>
              <a:rPr lang="en-US" sz="2200" dirty="0" smtClean="0"/>
              <a:t> </a:t>
            </a:r>
            <a:r>
              <a:rPr lang="en-US" sz="2200" dirty="0" err="1" smtClean="0"/>
              <a:t>Serikat</a:t>
            </a:r>
            <a:r>
              <a:rPr lang="en-US" sz="2200" dirty="0" smtClean="0"/>
              <a:t> </a:t>
            </a:r>
            <a:r>
              <a:rPr lang="en-US" sz="2200" dirty="0" err="1" smtClean="0">
                <a:solidFill>
                  <a:srgbClr val="0070C0"/>
                </a:solidFill>
              </a:rPr>
              <a:t>memenangkan</a:t>
            </a:r>
            <a:r>
              <a:rPr lang="en-US" sz="2200" dirty="0" smtClean="0">
                <a:solidFill>
                  <a:srgbClr val="0070C0"/>
                </a:solidFill>
              </a:rPr>
              <a:t> </a:t>
            </a:r>
            <a:r>
              <a:rPr lang="en-US" sz="2200" dirty="0" err="1" smtClean="0">
                <a:solidFill>
                  <a:srgbClr val="0070C0"/>
                </a:solidFill>
              </a:rPr>
              <a:t>perusahaan</a:t>
            </a:r>
            <a:r>
              <a:rPr lang="en-US" sz="2200" dirty="0" smtClean="0">
                <a:solidFill>
                  <a:srgbClr val="0070C0"/>
                </a:solidFill>
              </a:rPr>
              <a:t> TS</a:t>
            </a:r>
          </a:p>
          <a:p>
            <a:endParaRPr lang="en-US" dirty="0" smtClean="0">
              <a:solidFill>
                <a:srgbClr val="C00000"/>
              </a:solidFill>
            </a:endParaRPr>
          </a:p>
          <a:p>
            <a:r>
              <a:rPr lang="en-US" dirty="0" smtClean="0">
                <a:solidFill>
                  <a:srgbClr val="C00000"/>
                </a:solidFill>
              </a:rPr>
              <a:t>Uniform </a:t>
            </a:r>
            <a:r>
              <a:rPr lang="en-US" dirty="0">
                <a:solidFill>
                  <a:srgbClr val="C00000"/>
                </a:solidFill>
              </a:rPr>
              <a:t>Computer Information Transaction Act </a:t>
            </a:r>
            <a:r>
              <a:rPr lang="en-US" dirty="0"/>
              <a:t>(UCITA) allows software manufacturers to:</a:t>
            </a:r>
          </a:p>
          <a:p>
            <a:pPr lvl="1"/>
            <a:r>
              <a:rPr lang="en-US" sz="2200" dirty="0">
                <a:solidFill>
                  <a:srgbClr val="0070C0"/>
                </a:solidFill>
              </a:rPr>
              <a:t>disclaim all liability </a:t>
            </a:r>
            <a:r>
              <a:rPr lang="en-US" sz="2200" dirty="0"/>
              <a:t>for defects</a:t>
            </a:r>
          </a:p>
          <a:p>
            <a:pPr lvl="1"/>
            <a:r>
              <a:rPr lang="en-US" sz="2200" dirty="0"/>
              <a:t>prevent the transfer of software from person to </a:t>
            </a:r>
            <a:r>
              <a:rPr lang="en-US" sz="2200" dirty="0" smtClean="0"/>
              <a:t>person</a:t>
            </a:r>
            <a:endParaRPr lang="en-US" sz="2200"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65311177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a:t>Disclaimer</a:t>
            </a:r>
            <a:r>
              <a:rPr lang="id-ID" dirty="0"/>
              <a:t> of </a:t>
            </a:r>
            <a:r>
              <a:rPr lang="id-ID" dirty="0" err="1"/>
              <a:t>Warranties</a:t>
            </a:r>
            <a:endParaRPr lang="id-ID" dirty="0"/>
          </a:p>
        </p:txBody>
      </p:sp>
      <p:sp>
        <p:nvSpPr>
          <p:cNvPr id="3" name="Content Placeholder 2"/>
          <p:cNvSpPr>
            <a:spLocks noGrp="1"/>
          </p:cNvSpPr>
          <p:nvPr>
            <p:ph idx="1"/>
          </p:nvPr>
        </p:nvSpPr>
        <p:spPr>
          <a:xfrm>
            <a:off x="628650" y="1352549"/>
            <a:ext cx="7886700" cy="5353051"/>
          </a:xfrm>
        </p:spPr>
        <p:txBody>
          <a:bodyPr>
            <a:normAutofit fontScale="85000" lnSpcReduction="20000"/>
          </a:bodyPr>
          <a:lstStyle/>
          <a:p>
            <a:pPr marL="0" indent="0">
              <a:buNone/>
            </a:pPr>
            <a:r>
              <a:rPr lang="en-US" dirty="0"/>
              <a:t>DISCLAIMER OF WARRANTIES. TO THE MAXIMUM EXTENT PERMITTED BY APPLICABLE LAW, MICROSOFT AND ITS SUPPLIERS PROVIDE TO YOU THE SOFTWARE COMPONENT, AND ANY (IF ANY) SUPPORT SERVICES RELATED TO THE SOFTWARE COMPONENT ("SUPPORT SERVICES") </a:t>
            </a:r>
            <a:r>
              <a:rPr lang="en-US" b="1" dirty="0">
                <a:solidFill>
                  <a:srgbClr val="C00000"/>
                </a:solidFill>
              </a:rPr>
              <a:t>AS IS AND WITH ALL FAULTS</a:t>
            </a:r>
            <a:r>
              <a:rPr lang="en-US" dirty="0"/>
              <a:t>; AND MICROSOFT AND ITS SUPPLIERS HEREBY DISCLAIM WITH RESPECT TO THE SOFTWARE COMPONENT AND SUPPORT SERVICES ALL WARRANTIES AND CONDITIONS, WHETHER EXPRESS, IMPLIED OR STATUTORY, INCLUDING, BUT NOT LIMITED TO, ANY (IF ANY) WARRANTIES OR CONDITIONS OF OR RELATED TO:  TITLE, NON-INFRINGEMENT, MERCHANTABILITY, FITNESS FOR A PARTICULAR PURPOSE, LACK OF VIRUSES, ACCURACY OR COMPLETENESS OF RESPONSES, RESULTS, LACK OF NEGLIGENCE OR LACK OF WORKMANLIKE EFFORT, QUIET ENJOYMENT, QUIET POSSESSION, AND CORRESPONDENCE TO DESCRIPTION.  </a:t>
            </a:r>
            <a:r>
              <a:rPr lang="en-US" b="1" dirty="0">
                <a:solidFill>
                  <a:srgbClr val="C00000"/>
                </a:solidFill>
              </a:rPr>
              <a:t>THE ENTIRE RISK ARISING OUT OF USE OR PERFORMANCE OF THE SOFTWARE COMPONENT AND ANY SUPPORT SERVICES REMAINS WITH YOU</a:t>
            </a:r>
            <a:r>
              <a:rPr lang="en-US" dirty="0" smtClean="0"/>
              <a:t>.</a:t>
            </a:r>
            <a:endParaRPr lang="en-US"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11773929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1.2 </a:t>
            </a:r>
            <a:r>
              <a:rPr lang="id-ID" sz="4000" dirty="0" err="1" smtClean="0"/>
              <a:t>What</a:t>
            </a:r>
            <a:r>
              <a:rPr lang="id-ID" sz="4000" dirty="0" smtClean="0"/>
              <a:t> </a:t>
            </a:r>
            <a:r>
              <a:rPr lang="en-US" sz="4000" dirty="0" smtClean="0"/>
              <a:t>is Software Engineering?</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35</a:t>
            </a:fld>
            <a:endParaRPr lang="en-US">
              <a:solidFill>
                <a:prstClr val="black">
                  <a:tint val="75000"/>
                </a:prstClr>
              </a:solidFill>
            </a:endParaRPr>
          </a:p>
        </p:txBody>
      </p:sp>
    </p:spTree>
    <p:extLst>
      <p:ext uri="{BB962C8B-B14F-4D97-AF65-F5344CB8AC3E}">
        <p14:creationId xmlns:p14="http://schemas.microsoft.com/office/powerpoint/2010/main" val="32797832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Term “Software Engineering”</a:t>
            </a:r>
            <a:endParaRPr lang="tr-TR" dirty="0"/>
          </a:p>
        </p:txBody>
      </p:sp>
      <p:sp>
        <p:nvSpPr>
          <p:cNvPr id="3" name="Content Placeholder 2"/>
          <p:cNvSpPr>
            <a:spLocks noGrp="1"/>
          </p:cNvSpPr>
          <p:nvPr>
            <p:ph idx="1"/>
          </p:nvPr>
        </p:nvSpPr>
        <p:spPr>
          <a:xfrm>
            <a:off x="118018" y="1331897"/>
            <a:ext cx="5520782" cy="2524472"/>
          </a:xfrm>
        </p:spPr>
        <p:txBody>
          <a:bodyPr>
            <a:normAutofit/>
          </a:bodyPr>
          <a:lstStyle/>
          <a:p>
            <a:r>
              <a:rPr lang="en-US" sz="2500" dirty="0" smtClean="0">
                <a:solidFill>
                  <a:srgbClr val="C00000"/>
                </a:solidFill>
              </a:rPr>
              <a:t>Margaret Hamilton</a:t>
            </a:r>
            <a:r>
              <a:rPr lang="en-US" sz="2500" dirty="0" smtClean="0"/>
              <a:t> </a:t>
            </a:r>
            <a:r>
              <a:rPr lang="en-US" sz="2500" dirty="0"/>
              <a:t>(</a:t>
            </a:r>
            <a:r>
              <a:rPr lang="en-US" sz="2500" dirty="0" smtClean="0"/>
              <a:t>NASA engineer), coined </a:t>
            </a:r>
            <a:r>
              <a:rPr lang="en-US" sz="2500" dirty="0"/>
              <a:t>the term </a:t>
            </a:r>
            <a:r>
              <a:rPr lang="en-US" sz="2500" dirty="0" smtClean="0"/>
              <a:t>“software engineering” in 1960’s</a:t>
            </a:r>
          </a:p>
          <a:p>
            <a:r>
              <a:rPr lang="en-US" sz="2500" dirty="0" smtClean="0"/>
              <a:t>Standing </a:t>
            </a:r>
            <a:r>
              <a:rPr lang="en-US" sz="2500" dirty="0"/>
              <a:t>with the </a:t>
            </a:r>
            <a:r>
              <a:rPr lang="en-US" sz="2500" dirty="0" smtClean="0"/>
              <a:t>“code” (on </a:t>
            </a:r>
            <a:r>
              <a:rPr lang="en-US" sz="2500" dirty="0" smtClean="0">
                <a:solidFill>
                  <a:srgbClr val="C00000"/>
                </a:solidFill>
              </a:rPr>
              <a:t>punch cards</a:t>
            </a:r>
            <a:r>
              <a:rPr lang="en-US" sz="2500" dirty="0" smtClean="0"/>
              <a:t>) she developed </a:t>
            </a:r>
            <a:r>
              <a:rPr lang="en-US" sz="2500" dirty="0"/>
              <a:t>for the Apollo </a:t>
            </a:r>
            <a:r>
              <a:rPr lang="en-US" sz="2500" dirty="0" smtClean="0"/>
              <a:t>11</a:t>
            </a:r>
          </a:p>
          <a:p>
            <a:endParaRPr lang="en-US" sz="2500" dirty="0"/>
          </a:p>
          <a:p>
            <a:endParaRPr lang="tr-TR" sz="2500" dirty="0"/>
          </a:p>
        </p:txBody>
      </p:sp>
      <p:pic>
        <p:nvPicPr>
          <p:cNvPr id="9218" name="Picture 2" descr="http://upload.wikimedia.org/wikipedia/commons/2/2e/Margaret_Hamilto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2286000"/>
            <a:ext cx="3539113" cy="4495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3200400" y="3496911"/>
            <a:ext cx="1719114" cy="30480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666697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Mengapa</a:t>
            </a:r>
            <a:r>
              <a:rPr lang="en-US" dirty="0"/>
              <a:t> Software Engineering?</a:t>
            </a:r>
            <a:endParaRPr lang="id-ID" dirty="0"/>
          </a:p>
        </p:txBody>
      </p:sp>
      <p:sp>
        <p:nvSpPr>
          <p:cNvPr id="3" name="Content Placeholder 2"/>
          <p:cNvSpPr>
            <a:spLocks noGrp="1"/>
          </p:cNvSpPr>
          <p:nvPr>
            <p:ph idx="1"/>
          </p:nvPr>
        </p:nvSpPr>
        <p:spPr>
          <a:xfrm>
            <a:off x="228600" y="1352549"/>
            <a:ext cx="5181600" cy="5470074"/>
          </a:xfrm>
        </p:spPr>
        <p:txBody>
          <a:bodyPr>
            <a:normAutofit/>
          </a:bodyPr>
          <a:lstStyle/>
          <a:p>
            <a:pPr>
              <a:lnSpc>
                <a:spcPct val="80000"/>
              </a:lnSpc>
              <a:defRPr/>
            </a:pPr>
            <a:r>
              <a:rPr lang="en-US" sz="2400" dirty="0" err="1"/>
              <a:t>Terminologi</a:t>
            </a:r>
            <a:r>
              <a:rPr lang="en-US" sz="2400" dirty="0"/>
              <a:t> </a:t>
            </a:r>
            <a:r>
              <a:rPr lang="en-US" sz="2400" dirty="0" smtClean="0"/>
              <a:t>software engineering </a:t>
            </a:r>
            <a:r>
              <a:rPr lang="en-US" sz="2400" dirty="0" err="1" smtClean="0"/>
              <a:t>secara</a:t>
            </a:r>
            <a:r>
              <a:rPr lang="en-US" sz="2400" dirty="0" smtClean="0"/>
              <a:t> </a:t>
            </a:r>
            <a:r>
              <a:rPr lang="en-US" sz="2400" dirty="0" err="1" smtClean="0"/>
              <a:t>resmi</a:t>
            </a:r>
            <a:r>
              <a:rPr lang="en-US" sz="2400" dirty="0" smtClean="0"/>
              <a:t> </a:t>
            </a:r>
            <a:r>
              <a:rPr lang="en-US" sz="2400" dirty="0" err="1" smtClean="0"/>
              <a:t>pertama</a:t>
            </a:r>
            <a:r>
              <a:rPr lang="en-US" sz="2400" dirty="0" smtClean="0"/>
              <a:t> </a:t>
            </a:r>
            <a:r>
              <a:rPr lang="en-US" sz="2400" dirty="0"/>
              <a:t>kali </a:t>
            </a:r>
            <a:r>
              <a:rPr lang="en-US" sz="2400" dirty="0" err="1"/>
              <a:t>digunakan</a:t>
            </a:r>
            <a:r>
              <a:rPr lang="en-US" sz="2400" dirty="0"/>
              <a:t> </a:t>
            </a:r>
            <a:r>
              <a:rPr lang="en-US" sz="2400" dirty="0" err="1"/>
              <a:t>pada</a:t>
            </a:r>
            <a:r>
              <a:rPr lang="en-US" sz="2400" dirty="0"/>
              <a:t> </a:t>
            </a:r>
            <a:r>
              <a:rPr lang="en-US" sz="2400" dirty="0">
                <a:solidFill>
                  <a:srgbClr val="CC0000"/>
                </a:solidFill>
              </a:rPr>
              <a:t>conference </a:t>
            </a:r>
            <a:r>
              <a:rPr lang="en-US" sz="2400" dirty="0" err="1" smtClean="0">
                <a:solidFill>
                  <a:srgbClr val="CC0000"/>
                </a:solidFill>
              </a:rPr>
              <a:t>tentang</a:t>
            </a:r>
            <a:r>
              <a:rPr lang="en-US" sz="2400" dirty="0" smtClean="0">
                <a:solidFill>
                  <a:srgbClr val="CC0000"/>
                </a:solidFill>
              </a:rPr>
              <a:t> </a:t>
            </a:r>
            <a:r>
              <a:rPr lang="en-US" sz="2400" dirty="0">
                <a:solidFill>
                  <a:srgbClr val="CC0000"/>
                </a:solidFill>
              </a:rPr>
              <a:t>software crisis</a:t>
            </a:r>
            <a:r>
              <a:rPr lang="en-US" sz="2400" dirty="0"/>
              <a:t> </a:t>
            </a:r>
            <a:r>
              <a:rPr lang="en-US" sz="2400" dirty="0" err="1"/>
              <a:t>tahun</a:t>
            </a:r>
            <a:r>
              <a:rPr lang="en-US" sz="2400" dirty="0"/>
              <a:t> 1968</a:t>
            </a:r>
          </a:p>
          <a:p>
            <a:pPr>
              <a:lnSpc>
                <a:spcPct val="80000"/>
              </a:lnSpc>
              <a:defRPr/>
            </a:pPr>
            <a:endParaRPr lang="en-US" sz="2400" dirty="0" smtClean="0"/>
          </a:p>
          <a:p>
            <a:pPr>
              <a:lnSpc>
                <a:spcPct val="80000"/>
              </a:lnSpc>
              <a:defRPr/>
            </a:pPr>
            <a:r>
              <a:rPr lang="en-US" sz="2400" dirty="0" err="1" smtClean="0"/>
              <a:t>Krisis</a:t>
            </a:r>
            <a:r>
              <a:rPr lang="en-US" sz="2400" dirty="0" smtClean="0"/>
              <a:t> </a:t>
            </a:r>
            <a:r>
              <a:rPr lang="en-US" sz="2400" dirty="0" err="1"/>
              <a:t>perangkat</a:t>
            </a:r>
            <a:r>
              <a:rPr lang="en-US" sz="2400" dirty="0"/>
              <a:t> </a:t>
            </a:r>
            <a:r>
              <a:rPr lang="en-US" sz="2400" dirty="0" err="1"/>
              <a:t>lunak</a:t>
            </a:r>
            <a:r>
              <a:rPr lang="en-US" sz="2400" dirty="0"/>
              <a:t> </a:t>
            </a:r>
            <a:r>
              <a:rPr lang="en-US" sz="2400" dirty="0" err="1"/>
              <a:t>merupakan</a:t>
            </a:r>
            <a:r>
              <a:rPr lang="en-US" sz="2400" dirty="0"/>
              <a:t> </a:t>
            </a:r>
            <a:r>
              <a:rPr lang="en-US" sz="2400" dirty="0" err="1"/>
              <a:t>akibat</a:t>
            </a:r>
            <a:r>
              <a:rPr lang="en-US" sz="2400" dirty="0"/>
              <a:t> </a:t>
            </a:r>
            <a:r>
              <a:rPr lang="en-US" sz="2400" dirty="0" err="1"/>
              <a:t>langsung</a:t>
            </a:r>
            <a:r>
              <a:rPr lang="en-US" sz="2400" dirty="0"/>
              <a:t> </a:t>
            </a:r>
            <a:r>
              <a:rPr lang="en-US" sz="2400" dirty="0" err="1"/>
              <a:t>dari</a:t>
            </a:r>
            <a:r>
              <a:rPr lang="en-US" sz="2400" dirty="0"/>
              <a:t> </a:t>
            </a:r>
            <a:r>
              <a:rPr lang="en-US" sz="2400" dirty="0" err="1">
                <a:solidFill>
                  <a:srgbClr val="CC0000"/>
                </a:solidFill>
              </a:rPr>
              <a:t>lahirnya</a:t>
            </a:r>
            <a:r>
              <a:rPr lang="en-US" sz="2400" dirty="0">
                <a:solidFill>
                  <a:srgbClr val="CC0000"/>
                </a:solidFill>
              </a:rPr>
              <a:t> </a:t>
            </a:r>
            <a:r>
              <a:rPr lang="en-US" sz="2400" dirty="0" err="1">
                <a:solidFill>
                  <a:srgbClr val="CC0000"/>
                </a:solidFill>
              </a:rPr>
              <a:t>komputer</a:t>
            </a:r>
            <a:r>
              <a:rPr lang="en-US" sz="2400" dirty="0">
                <a:solidFill>
                  <a:srgbClr val="CC0000"/>
                </a:solidFill>
              </a:rPr>
              <a:t> </a:t>
            </a:r>
            <a:r>
              <a:rPr lang="en-US" sz="2400" dirty="0" err="1">
                <a:solidFill>
                  <a:srgbClr val="CC0000"/>
                </a:solidFill>
              </a:rPr>
              <a:t>generasi</a:t>
            </a:r>
            <a:r>
              <a:rPr lang="en-US" sz="2400" dirty="0">
                <a:solidFill>
                  <a:srgbClr val="CC0000"/>
                </a:solidFill>
              </a:rPr>
              <a:t> </a:t>
            </a:r>
            <a:r>
              <a:rPr lang="en-US" sz="2400" dirty="0" err="1">
                <a:solidFill>
                  <a:srgbClr val="CC0000"/>
                </a:solidFill>
              </a:rPr>
              <a:t>ke</a:t>
            </a:r>
            <a:r>
              <a:rPr lang="en-US" sz="2400" dirty="0">
                <a:solidFill>
                  <a:srgbClr val="CC0000"/>
                </a:solidFill>
              </a:rPr>
              <a:t> 3</a:t>
            </a:r>
            <a:r>
              <a:rPr lang="en-US" sz="2400" dirty="0"/>
              <a:t> yang </a:t>
            </a:r>
            <a:r>
              <a:rPr lang="en-US" sz="2400" dirty="0" err="1"/>
              <a:t>canggih</a:t>
            </a:r>
            <a:r>
              <a:rPr lang="en-US" sz="2400" dirty="0"/>
              <a:t> </a:t>
            </a:r>
            <a:r>
              <a:rPr lang="en-US" sz="2400" dirty="0" err="1"/>
              <a:t>pada</a:t>
            </a:r>
            <a:r>
              <a:rPr lang="en-US" sz="2400" dirty="0"/>
              <a:t> </a:t>
            </a:r>
            <a:r>
              <a:rPr lang="en-US" sz="2400" dirty="0" err="1"/>
              <a:t>waktu</a:t>
            </a:r>
            <a:r>
              <a:rPr lang="en-US" sz="2400" dirty="0"/>
              <a:t> </a:t>
            </a:r>
            <a:r>
              <a:rPr lang="en-US" sz="2400" dirty="0" err="1"/>
              <a:t>itu</a:t>
            </a:r>
            <a:endParaRPr lang="en-US" sz="2400" dirty="0"/>
          </a:p>
          <a:p>
            <a:pPr lvl="1">
              <a:lnSpc>
                <a:spcPct val="80000"/>
              </a:lnSpc>
              <a:defRPr/>
            </a:pPr>
            <a:r>
              <a:rPr lang="en-US" sz="2000" dirty="0" err="1"/>
              <a:t>Perangkat</a:t>
            </a:r>
            <a:r>
              <a:rPr lang="en-US" sz="2000" dirty="0"/>
              <a:t> </a:t>
            </a:r>
            <a:r>
              <a:rPr lang="en-US" sz="2000" dirty="0" err="1"/>
              <a:t>lunak</a:t>
            </a:r>
            <a:r>
              <a:rPr lang="en-US" sz="2000" dirty="0"/>
              <a:t> yang </a:t>
            </a:r>
            <a:r>
              <a:rPr lang="en-US" sz="2000" dirty="0" err="1"/>
              <a:t>dihasilkan</a:t>
            </a:r>
            <a:r>
              <a:rPr lang="en-US" sz="2000" dirty="0"/>
              <a:t> </a:t>
            </a:r>
            <a:r>
              <a:rPr lang="en-US" sz="2000" dirty="0" err="1"/>
              <a:t>menjadi</a:t>
            </a:r>
            <a:r>
              <a:rPr lang="en-US" sz="2000" dirty="0"/>
              <a:t> </a:t>
            </a:r>
            <a:r>
              <a:rPr lang="en-US" sz="2000" dirty="0" err="1"/>
              <a:t>menjadi</a:t>
            </a:r>
            <a:r>
              <a:rPr lang="en-US" sz="2000" dirty="0"/>
              <a:t> </a:t>
            </a:r>
            <a:r>
              <a:rPr lang="en-US" sz="2000" dirty="0" err="1"/>
              <a:t>beberapa</a:t>
            </a:r>
            <a:r>
              <a:rPr lang="en-US" sz="2000" dirty="0"/>
              <a:t> kali </a:t>
            </a:r>
            <a:r>
              <a:rPr lang="en-US" sz="2000" dirty="0" err="1">
                <a:solidFill>
                  <a:srgbClr val="0070C0"/>
                </a:solidFill>
              </a:rPr>
              <a:t>lebih</a:t>
            </a:r>
            <a:r>
              <a:rPr lang="en-US" sz="2000" dirty="0">
                <a:solidFill>
                  <a:srgbClr val="0070C0"/>
                </a:solidFill>
              </a:rPr>
              <a:t> </a:t>
            </a:r>
            <a:r>
              <a:rPr lang="en-US" sz="2000" dirty="0" err="1">
                <a:solidFill>
                  <a:srgbClr val="0070C0"/>
                </a:solidFill>
              </a:rPr>
              <a:t>besar</a:t>
            </a:r>
            <a:r>
              <a:rPr lang="en-US" sz="2000" dirty="0">
                <a:solidFill>
                  <a:srgbClr val="0070C0"/>
                </a:solidFill>
              </a:rPr>
              <a:t> </a:t>
            </a:r>
            <a:r>
              <a:rPr lang="en-US" sz="2000" dirty="0" err="1">
                <a:solidFill>
                  <a:srgbClr val="0070C0"/>
                </a:solidFill>
              </a:rPr>
              <a:t>dan</a:t>
            </a:r>
            <a:r>
              <a:rPr lang="en-US" sz="2000" dirty="0">
                <a:solidFill>
                  <a:srgbClr val="0070C0"/>
                </a:solidFill>
              </a:rPr>
              <a:t> </a:t>
            </a:r>
            <a:r>
              <a:rPr lang="en-US" sz="2000" dirty="0" err="1">
                <a:solidFill>
                  <a:srgbClr val="0070C0"/>
                </a:solidFill>
              </a:rPr>
              <a:t>kompleks</a:t>
            </a:r>
            <a:endParaRPr lang="en-US" sz="2000" dirty="0">
              <a:solidFill>
                <a:srgbClr val="0070C0"/>
              </a:solidFill>
            </a:endParaRPr>
          </a:p>
          <a:p>
            <a:pPr lvl="1">
              <a:lnSpc>
                <a:spcPct val="80000"/>
              </a:lnSpc>
              <a:defRPr/>
            </a:pPr>
            <a:r>
              <a:rPr lang="en-US" sz="2000" dirty="0" err="1"/>
              <a:t>Pendekatan</a:t>
            </a:r>
            <a:r>
              <a:rPr lang="en-US" sz="2000" dirty="0"/>
              <a:t> informal </a:t>
            </a:r>
            <a:r>
              <a:rPr lang="en-US" sz="2000" dirty="0" err="1">
                <a:solidFill>
                  <a:srgbClr val="0070C0"/>
                </a:solidFill>
              </a:rPr>
              <a:t>tidak</a:t>
            </a:r>
            <a:r>
              <a:rPr lang="en-US" sz="2000" dirty="0">
                <a:solidFill>
                  <a:srgbClr val="0070C0"/>
                </a:solidFill>
              </a:rPr>
              <a:t> </a:t>
            </a:r>
            <a:r>
              <a:rPr lang="en-US" sz="2000" dirty="0" err="1">
                <a:solidFill>
                  <a:srgbClr val="0070C0"/>
                </a:solidFill>
              </a:rPr>
              <a:t>cukup</a:t>
            </a:r>
            <a:r>
              <a:rPr lang="en-US" sz="2000" dirty="0">
                <a:solidFill>
                  <a:srgbClr val="0070C0"/>
                </a:solidFill>
              </a:rPr>
              <a:t> </a:t>
            </a:r>
            <a:r>
              <a:rPr lang="en-US" sz="2000" dirty="0" err="1">
                <a:solidFill>
                  <a:srgbClr val="0070C0"/>
                </a:solidFill>
              </a:rPr>
              <a:t>efektif</a:t>
            </a:r>
            <a:r>
              <a:rPr lang="en-US" sz="2000" dirty="0">
                <a:solidFill>
                  <a:srgbClr val="0070C0"/>
                </a:solidFill>
              </a:rPr>
              <a:t> </a:t>
            </a:r>
            <a:r>
              <a:rPr lang="en-US" sz="2000" dirty="0"/>
              <a:t>(cost, </a:t>
            </a:r>
            <a:r>
              <a:rPr lang="en-US" sz="2000" dirty="0" err="1"/>
              <a:t>waktu</a:t>
            </a:r>
            <a:r>
              <a:rPr lang="en-US" sz="2000" dirty="0"/>
              <a:t> </a:t>
            </a:r>
            <a:r>
              <a:rPr lang="en-US" sz="2000" dirty="0" err="1"/>
              <a:t>dan</a:t>
            </a:r>
            <a:r>
              <a:rPr lang="en-US" sz="2000" dirty="0"/>
              <a:t> </a:t>
            </a:r>
            <a:r>
              <a:rPr lang="en-US" sz="2000" dirty="0" err="1"/>
              <a:t>kualitas</a:t>
            </a:r>
            <a:r>
              <a:rPr lang="en-US" sz="2000" dirty="0"/>
              <a:t>) </a:t>
            </a:r>
            <a:r>
              <a:rPr lang="en-US" sz="2000" dirty="0" err="1"/>
              <a:t>dalam</a:t>
            </a:r>
            <a:r>
              <a:rPr lang="en-US" sz="2000" dirty="0"/>
              <a:t> </a:t>
            </a:r>
            <a:r>
              <a:rPr lang="en-US" sz="2000" dirty="0" err="1"/>
              <a:t>pengembangan</a:t>
            </a:r>
            <a:r>
              <a:rPr lang="en-US" sz="2000" dirty="0"/>
              <a:t> </a:t>
            </a:r>
            <a:r>
              <a:rPr lang="en-US" sz="2000" dirty="0" err="1"/>
              <a:t>perangkat</a:t>
            </a:r>
            <a:r>
              <a:rPr lang="en-US" sz="2000" dirty="0"/>
              <a:t> </a:t>
            </a:r>
            <a:r>
              <a:rPr lang="en-US" sz="2000" dirty="0" err="1"/>
              <a:t>lunak</a:t>
            </a:r>
            <a:endParaRPr lang="en-US" sz="2000" dirty="0"/>
          </a:p>
          <a:p>
            <a:pPr lvl="1">
              <a:lnSpc>
                <a:spcPct val="80000"/>
              </a:lnSpc>
              <a:defRPr/>
            </a:pPr>
            <a:r>
              <a:rPr lang="en-US" sz="2000" dirty="0" err="1"/>
              <a:t>Biaya</a:t>
            </a:r>
            <a:r>
              <a:rPr lang="en-US" sz="2000" dirty="0"/>
              <a:t> hardware </a:t>
            </a:r>
            <a:r>
              <a:rPr lang="en-US" sz="2000" dirty="0" err="1"/>
              <a:t>jatuh</a:t>
            </a:r>
            <a:r>
              <a:rPr lang="en-US" sz="2000" dirty="0"/>
              <a:t> </a:t>
            </a:r>
            <a:r>
              <a:rPr lang="en-US" sz="2000" dirty="0" err="1"/>
              <a:t>dan</a:t>
            </a:r>
            <a:r>
              <a:rPr lang="en-US" sz="2000" dirty="0"/>
              <a:t> </a:t>
            </a:r>
            <a:r>
              <a:rPr lang="en-US" sz="2000" dirty="0" err="1">
                <a:solidFill>
                  <a:srgbClr val="0070C0"/>
                </a:solidFill>
              </a:rPr>
              <a:t>biaya</a:t>
            </a:r>
            <a:r>
              <a:rPr lang="en-US" sz="2000" dirty="0">
                <a:solidFill>
                  <a:srgbClr val="0070C0"/>
                </a:solidFill>
              </a:rPr>
              <a:t> </a:t>
            </a:r>
            <a:r>
              <a:rPr lang="en-US" sz="2000" dirty="0" err="1">
                <a:solidFill>
                  <a:srgbClr val="0070C0"/>
                </a:solidFill>
              </a:rPr>
              <a:t>perangkat</a:t>
            </a:r>
            <a:r>
              <a:rPr lang="en-US" sz="2000" dirty="0">
                <a:solidFill>
                  <a:srgbClr val="0070C0"/>
                </a:solidFill>
              </a:rPr>
              <a:t> </a:t>
            </a:r>
            <a:r>
              <a:rPr lang="en-US" sz="2000" dirty="0" err="1">
                <a:solidFill>
                  <a:srgbClr val="0070C0"/>
                </a:solidFill>
              </a:rPr>
              <a:t>lunak</a:t>
            </a:r>
            <a:r>
              <a:rPr lang="en-US" sz="2000" dirty="0">
                <a:solidFill>
                  <a:srgbClr val="0070C0"/>
                </a:solidFill>
              </a:rPr>
              <a:t> </a:t>
            </a:r>
            <a:r>
              <a:rPr lang="en-US" sz="2000" dirty="0" err="1">
                <a:solidFill>
                  <a:srgbClr val="0070C0"/>
                </a:solidFill>
              </a:rPr>
              <a:t>naik</a:t>
            </a:r>
            <a:r>
              <a:rPr lang="en-US" sz="2000" dirty="0">
                <a:solidFill>
                  <a:srgbClr val="0070C0"/>
                </a:solidFill>
              </a:rPr>
              <a:t> </a:t>
            </a:r>
            <a:r>
              <a:rPr lang="en-US" sz="2000" dirty="0" err="1" smtClean="0">
                <a:solidFill>
                  <a:srgbClr val="0070C0"/>
                </a:solidFill>
              </a:rPr>
              <a:t>cepat</a:t>
            </a:r>
            <a:endParaRPr lang="en-US" sz="2000" dirty="0">
              <a:solidFill>
                <a:srgbClr val="0070C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37</a:t>
            </a:fld>
            <a:endParaRPr lang="en-US" dirty="0">
              <a:solidFill>
                <a:prstClr val="black">
                  <a:tint val="75000"/>
                </a:prstClr>
              </a:solidFill>
            </a:endParaRPr>
          </a:p>
        </p:txBody>
      </p:sp>
      <p:pic>
        <p:nvPicPr>
          <p:cNvPr id="5" name="Picture 4"/>
          <p:cNvPicPr>
            <a:picLocks noChangeAspect="1"/>
          </p:cNvPicPr>
          <p:nvPr/>
        </p:nvPicPr>
        <p:blipFill rotWithShape="1">
          <a:blip r:embed="rId2"/>
          <a:srcRect l="24177" t="12029"/>
          <a:stretch/>
        </p:blipFill>
        <p:spPr>
          <a:xfrm>
            <a:off x="5257800" y="1752600"/>
            <a:ext cx="3584467" cy="40576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454769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ja-JP" dirty="0" err="1"/>
              <a:t>Generasi</a:t>
            </a:r>
            <a:r>
              <a:rPr lang="en-US" altLang="ja-JP" dirty="0"/>
              <a:t> </a:t>
            </a:r>
            <a:r>
              <a:rPr lang="en-US" altLang="ja-JP" dirty="0" err="1"/>
              <a:t>Komputer</a:t>
            </a:r>
            <a:endParaRPr lang="id-ID" dirty="0"/>
          </a:p>
        </p:txBody>
      </p:sp>
      <p:sp>
        <p:nvSpPr>
          <p:cNvPr id="3" name="Content Placeholder 2"/>
          <p:cNvSpPr>
            <a:spLocks noGrp="1"/>
          </p:cNvSpPr>
          <p:nvPr>
            <p:ph idx="1"/>
          </p:nvPr>
        </p:nvSpPr>
        <p:spPr>
          <a:xfrm>
            <a:off x="628650" y="1529104"/>
            <a:ext cx="7886700" cy="5100296"/>
          </a:xfrm>
        </p:spPr>
        <p:txBody>
          <a:bodyPr>
            <a:normAutofit/>
          </a:bodyPr>
          <a:lstStyle/>
          <a:p>
            <a:pPr marL="609600" indent="-609600">
              <a:buFont typeface="Wingdings" pitchFamily="2" charset="2"/>
              <a:buAutoNum type="arabicPeriod"/>
              <a:defRPr/>
            </a:pPr>
            <a:r>
              <a:rPr lang="en-US" altLang="ja-JP" dirty="0" err="1">
                <a:solidFill>
                  <a:srgbClr val="CC0000"/>
                </a:solidFill>
              </a:rPr>
              <a:t>Generasi</a:t>
            </a:r>
            <a:r>
              <a:rPr lang="en-US" altLang="ja-JP" dirty="0">
                <a:solidFill>
                  <a:srgbClr val="CC0000"/>
                </a:solidFill>
              </a:rPr>
              <a:t> I</a:t>
            </a:r>
            <a:r>
              <a:rPr lang="en-US" altLang="ja-JP" dirty="0"/>
              <a:t> (1946-1959)</a:t>
            </a:r>
          </a:p>
          <a:p>
            <a:pPr lvl="1">
              <a:defRPr/>
            </a:pPr>
            <a:r>
              <a:rPr lang="en-US" altLang="ja-JP" dirty="0" err="1"/>
              <a:t>Menggunakan</a:t>
            </a:r>
            <a:r>
              <a:rPr lang="en-US" altLang="ja-JP" dirty="0"/>
              <a:t> </a:t>
            </a:r>
            <a:r>
              <a:rPr lang="en-US" altLang="ja-JP" dirty="0" err="1">
                <a:solidFill>
                  <a:srgbClr val="0070C0"/>
                </a:solidFill>
              </a:rPr>
              <a:t>tabung</a:t>
            </a:r>
            <a:r>
              <a:rPr lang="en-US" altLang="ja-JP" dirty="0">
                <a:solidFill>
                  <a:srgbClr val="0070C0"/>
                </a:solidFill>
              </a:rPr>
              <a:t> </a:t>
            </a:r>
            <a:r>
              <a:rPr lang="en-US" altLang="ja-JP" dirty="0" err="1">
                <a:solidFill>
                  <a:srgbClr val="0070C0"/>
                </a:solidFill>
              </a:rPr>
              <a:t>hampa</a:t>
            </a:r>
            <a:endParaRPr lang="en-US" altLang="ja-JP" dirty="0">
              <a:solidFill>
                <a:srgbClr val="0070C0"/>
              </a:solidFill>
            </a:endParaRPr>
          </a:p>
          <a:p>
            <a:pPr lvl="1">
              <a:defRPr/>
            </a:pPr>
            <a:r>
              <a:rPr lang="en-US" altLang="ja-JP" dirty="0"/>
              <a:t>ENIAC, EDSAC</a:t>
            </a:r>
            <a:endParaRPr lang="en-US" altLang="ja-JP" dirty="0">
              <a:solidFill>
                <a:srgbClr val="CC0000"/>
              </a:solidFill>
            </a:endParaRPr>
          </a:p>
          <a:p>
            <a:pPr marL="609600" indent="-609600">
              <a:buFont typeface="Wingdings" pitchFamily="2" charset="2"/>
              <a:buAutoNum type="arabicPeriod"/>
              <a:defRPr/>
            </a:pPr>
            <a:r>
              <a:rPr lang="en-US" altLang="ja-JP" dirty="0" err="1">
                <a:solidFill>
                  <a:srgbClr val="CC0000"/>
                </a:solidFill>
              </a:rPr>
              <a:t>Generasi</a:t>
            </a:r>
            <a:r>
              <a:rPr lang="en-US" altLang="ja-JP" dirty="0">
                <a:solidFill>
                  <a:srgbClr val="CC0000"/>
                </a:solidFill>
              </a:rPr>
              <a:t> II</a:t>
            </a:r>
            <a:r>
              <a:rPr lang="en-US" altLang="ja-JP" dirty="0"/>
              <a:t> (1959-1964)</a:t>
            </a:r>
          </a:p>
          <a:p>
            <a:pPr lvl="1">
              <a:defRPr/>
            </a:pPr>
            <a:r>
              <a:rPr lang="en-US" altLang="ja-JP" dirty="0" err="1"/>
              <a:t>Menggunakan</a:t>
            </a:r>
            <a:r>
              <a:rPr lang="en-US" altLang="ja-JP" dirty="0"/>
              <a:t> </a:t>
            </a:r>
            <a:r>
              <a:rPr lang="en-US" altLang="ja-JP" dirty="0">
                <a:solidFill>
                  <a:srgbClr val="0070C0"/>
                </a:solidFill>
              </a:rPr>
              <a:t>transistor</a:t>
            </a:r>
          </a:p>
          <a:p>
            <a:pPr lvl="1">
              <a:defRPr/>
            </a:pPr>
            <a:r>
              <a:rPr lang="en-US" altLang="ja-JP" dirty="0"/>
              <a:t>PDP-1, PDP-8, UNIVAC, IBM 70xx</a:t>
            </a:r>
          </a:p>
          <a:p>
            <a:pPr marL="609600" indent="-609600">
              <a:buFont typeface="Wingdings" pitchFamily="2" charset="2"/>
              <a:buAutoNum type="arabicPeriod"/>
              <a:defRPr/>
            </a:pPr>
            <a:r>
              <a:rPr lang="en-US" altLang="ja-JP" dirty="0" err="1">
                <a:solidFill>
                  <a:srgbClr val="CC0000"/>
                </a:solidFill>
              </a:rPr>
              <a:t>Generasi</a:t>
            </a:r>
            <a:r>
              <a:rPr lang="en-US" altLang="ja-JP" dirty="0">
                <a:solidFill>
                  <a:srgbClr val="CC0000"/>
                </a:solidFill>
              </a:rPr>
              <a:t> III</a:t>
            </a:r>
            <a:r>
              <a:rPr lang="en-US" altLang="ja-JP" dirty="0"/>
              <a:t> (1964-1979)</a:t>
            </a:r>
          </a:p>
          <a:p>
            <a:pPr lvl="1">
              <a:defRPr/>
            </a:pPr>
            <a:r>
              <a:rPr lang="en-US" altLang="ja-JP" dirty="0" err="1"/>
              <a:t>Menggunakan</a:t>
            </a:r>
            <a:r>
              <a:rPr lang="en-US" altLang="ja-JP" dirty="0"/>
              <a:t> </a:t>
            </a:r>
            <a:r>
              <a:rPr lang="en-US" altLang="ja-JP" dirty="0">
                <a:solidFill>
                  <a:srgbClr val="0070C0"/>
                </a:solidFill>
              </a:rPr>
              <a:t>IC</a:t>
            </a:r>
          </a:p>
          <a:p>
            <a:pPr lvl="1">
              <a:defRPr/>
            </a:pPr>
            <a:r>
              <a:rPr lang="en-US" altLang="ja-JP" dirty="0"/>
              <a:t>IBM S360, NOVA, UNIVAC 1108</a:t>
            </a:r>
          </a:p>
          <a:p>
            <a:pPr marL="609600" indent="-609600">
              <a:buFont typeface="Wingdings" pitchFamily="2" charset="2"/>
              <a:buAutoNum type="arabicPeriod"/>
              <a:defRPr/>
            </a:pPr>
            <a:r>
              <a:rPr lang="en-US" altLang="ja-JP" dirty="0" err="1">
                <a:solidFill>
                  <a:srgbClr val="CC0000"/>
                </a:solidFill>
              </a:rPr>
              <a:t>Generasi</a:t>
            </a:r>
            <a:r>
              <a:rPr lang="en-US" altLang="ja-JP" dirty="0">
                <a:solidFill>
                  <a:srgbClr val="CC0000"/>
                </a:solidFill>
              </a:rPr>
              <a:t> IV</a:t>
            </a:r>
            <a:r>
              <a:rPr lang="en-US" altLang="ja-JP" dirty="0"/>
              <a:t> (1980-sekarang)</a:t>
            </a:r>
          </a:p>
          <a:p>
            <a:pPr lvl="1">
              <a:defRPr/>
            </a:pPr>
            <a:r>
              <a:rPr lang="en-US" altLang="ja-JP" dirty="0" err="1"/>
              <a:t>Menggunakan</a:t>
            </a:r>
            <a:r>
              <a:rPr lang="en-US" altLang="ja-JP" dirty="0"/>
              <a:t> </a:t>
            </a:r>
            <a:r>
              <a:rPr lang="en-US" altLang="ja-JP" dirty="0" smtClean="0">
                <a:solidFill>
                  <a:srgbClr val="0070C0"/>
                </a:solidFill>
              </a:rPr>
              <a:t>VLSI</a:t>
            </a:r>
            <a:endParaRPr lang="en-US" altLang="ja-JP" dirty="0">
              <a:solidFill>
                <a:srgbClr val="0070C0"/>
              </a:solidFill>
            </a:endParaRPr>
          </a:p>
          <a:p>
            <a:pPr marL="609600" indent="-609600">
              <a:defRPr/>
            </a:pPr>
            <a:endParaRPr lang="en-US" altLang="ja-JP" dirty="0"/>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38</a:t>
            </a:fld>
            <a:endParaRPr lang="en-US" dirty="0">
              <a:solidFill>
                <a:prstClr val="black">
                  <a:tint val="75000"/>
                </a:prstClr>
              </a:solidFill>
            </a:endParaRPr>
          </a:p>
        </p:txBody>
      </p:sp>
      <p:pic>
        <p:nvPicPr>
          <p:cNvPr id="6" name="Picture 6" descr="sap"/>
          <p:cNvPicPr>
            <a:picLocks noChangeAspect="1" noChangeArrowheads="1"/>
          </p:cNvPicPr>
          <p:nvPr/>
        </p:nvPicPr>
        <p:blipFill>
          <a:blip r:embed="rId2" cstate="print"/>
          <a:srcRect/>
          <a:stretch>
            <a:fillRect/>
          </a:stretch>
        </p:blipFill>
        <p:spPr bwMode="auto">
          <a:xfrm>
            <a:off x="6306344" y="4343400"/>
            <a:ext cx="1981200" cy="2784475"/>
          </a:xfrm>
          <a:prstGeom prst="rect">
            <a:avLst/>
          </a:prstGeom>
          <a:noFill/>
          <a:ln w="9525">
            <a:noFill/>
            <a:miter lim="800000"/>
            <a:headEnd/>
            <a:tailEnd/>
          </a:ln>
        </p:spPr>
      </p:pic>
      <p:pic>
        <p:nvPicPr>
          <p:cNvPr id="7" name="Picture 4" descr="sejarahkomputer"/>
          <p:cNvPicPr>
            <a:picLocks noChangeAspect="1" noChangeArrowheads="1"/>
          </p:cNvPicPr>
          <p:nvPr/>
        </p:nvPicPr>
        <p:blipFill>
          <a:blip r:embed="rId3" cstate="print"/>
          <a:stretch>
            <a:fillRect/>
          </a:stretch>
        </p:blipFill>
        <p:spPr>
          <a:xfrm>
            <a:off x="6400800" y="2411032"/>
            <a:ext cx="2743200" cy="2164081"/>
          </a:xfrm>
          <a:prstGeom prst="rect">
            <a:avLst/>
          </a:prstGeom>
          <a:noFill/>
        </p:spPr>
      </p:pic>
      <p:pic>
        <p:nvPicPr>
          <p:cNvPr id="5" name="Picture 5" descr="eniac"/>
          <p:cNvPicPr>
            <a:picLocks noChangeAspect="1" noChangeArrowheads="1"/>
          </p:cNvPicPr>
          <p:nvPr/>
        </p:nvPicPr>
        <p:blipFill>
          <a:blip r:embed="rId4" cstate="print"/>
          <a:srcRect/>
          <a:stretch>
            <a:fillRect/>
          </a:stretch>
        </p:blipFill>
        <p:spPr>
          <a:xfrm>
            <a:off x="6078538" y="66674"/>
            <a:ext cx="2436812" cy="2571750"/>
          </a:xfrm>
          <a:prstGeom prst="rect">
            <a:avLst/>
          </a:prstGeom>
          <a:noFill/>
        </p:spPr>
      </p:pic>
    </p:spTree>
    <p:extLst>
      <p:ext uri="{BB962C8B-B14F-4D97-AF65-F5344CB8AC3E}">
        <p14:creationId xmlns:p14="http://schemas.microsoft.com/office/powerpoint/2010/main" val="21003259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800" decel="100000"/>
                                        <p:tgtEl>
                                          <p:spTgt spid="5"/>
                                        </p:tgtEl>
                                      </p:cBhvr>
                                    </p:animEffect>
                                    <p:anim calcmode="lin" valueType="num">
                                      <p:cBhvr>
                                        <p:cTn id="8" dur="800" decel="100000" fill="hold"/>
                                        <p:tgtEl>
                                          <p:spTgt spid="5"/>
                                        </p:tgtEl>
                                        <p:attrNameLst>
                                          <p:attrName>style.rotation</p:attrName>
                                        </p:attrNameLst>
                                      </p:cBhvr>
                                      <p:tavLst>
                                        <p:tav tm="0">
                                          <p:val>
                                            <p:fltVal val="-90"/>
                                          </p:val>
                                        </p:tav>
                                        <p:tav tm="100000">
                                          <p:val>
                                            <p:fltVal val="0"/>
                                          </p:val>
                                        </p:tav>
                                      </p:tavLst>
                                    </p:anim>
                                    <p:anim calcmode="lin" valueType="num">
                                      <p:cBhvr>
                                        <p:cTn id="9" dur="800" decel="100000" fill="hold"/>
                                        <p:tgtEl>
                                          <p:spTgt spid="5"/>
                                        </p:tgtEl>
                                        <p:attrNameLst>
                                          <p:attrName>ppt_x</p:attrName>
                                        </p:attrNameLst>
                                      </p:cBhvr>
                                      <p:tavLst>
                                        <p:tav tm="0">
                                          <p:val>
                                            <p:strVal val="#ppt_x+0.4"/>
                                          </p:val>
                                        </p:tav>
                                        <p:tav tm="100000">
                                          <p:val>
                                            <p:strVal val="#ppt_x-0.05"/>
                                          </p:val>
                                        </p:tav>
                                      </p:tavLst>
                                    </p:anim>
                                    <p:anim calcmode="lin" valueType="num">
                                      <p:cBhvr>
                                        <p:cTn id="10" dur="800" decel="100000" fill="hold"/>
                                        <p:tgtEl>
                                          <p:spTgt spid="5"/>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5"/>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5"/>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800" decel="100000"/>
                                        <p:tgtEl>
                                          <p:spTgt spid="7"/>
                                        </p:tgtEl>
                                      </p:cBhvr>
                                    </p:animEffect>
                                    <p:anim calcmode="lin" valueType="num">
                                      <p:cBhvr>
                                        <p:cTn id="17" dur="800" decel="100000" fill="hold"/>
                                        <p:tgtEl>
                                          <p:spTgt spid="7"/>
                                        </p:tgtEl>
                                        <p:attrNameLst>
                                          <p:attrName>style.rotation</p:attrName>
                                        </p:attrNameLst>
                                      </p:cBhvr>
                                      <p:tavLst>
                                        <p:tav tm="0">
                                          <p:val>
                                            <p:fltVal val="-90"/>
                                          </p:val>
                                        </p:tav>
                                        <p:tav tm="100000">
                                          <p:val>
                                            <p:fltVal val="0"/>
                                          </p:val>
                                        </p:tav>
                                      </p:tavLst>
                                    </p:anim>
                                    <p:anim calcmode="lin" valueType="num">
                                      <p:cBhvr>
                                        <p:cTn id="18" dur="800" decel="100000" fill="hold"/>
                                        <p:tgtEl>
                                          <p:spTgt spid="7"/>
                                        </p:tgtEl>
                                        <p:attrNameLst>
                                          <p:attrName>ppt_x</p:attrName>
                                        </p:attrNameLst>
                                      </p:cBhvr>
                                      <p:tavLst>
                                        <p:tav tm="0">
                                          <p:val>
                                            <p:strVal val="#ppt_x+0.4"/>
                                          </p:val>
                                        </p:tav>
                                        <p:tav tm="100000">
                                          <p:val>
                                            <p:strVal val="#ppt_x-0.05"/>
                                          </p:val>
                                        </p:tav>
                                      </p:tavLst>
                                    </p:anim>
                                    <p:anim calcmode="lin" valueType="num">
                                      <p:cBhvr>
                                        <p:cTn id="19" dur="800" decel="100000" fill="hold"/>
                                        <p:tgtEl>
                                          <p:spTgt spid="7"/>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7"/>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7"/>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fade">
                                      <p:cBhvr>
                                        <p:cTn id="25" dur="800" decel="100000"/>
                                        <p:tgtEl>
                                          <p:spTgt spid="6"/>
                                        </p:tgtEl>
                                      </p:cBhvr>
                                    </p:animEffect>
                                    <p:anim calcmode="lin" valueType="num">
                                      <p:cBhvr>
                                        <p:cTn id="26" dur="800" decel="100000" fill="hold"/>
                                        <p:tgtEl>
                                          <p:spTgt spid="6"/>
                                        </p:tgtEl>
                                        <p:attrNameLst>
                                          <p:attrName>style.rotation</p:attrName>
                                        </p:attrNameLst>
                                      </p:cBhvr>
                                      <p:tavLst>
                                        <p:tav tm="0">
                                          <p:val>
                                            <p:fltVal val="-90"/>
                                          </p:val>
                                        </p:tav>
                                        <p:tav tm="100000">
                                          <p:val>
                                            <p:fltVal val="0"/>
                                          </p:val>
                                        </p:tav>
                                      </p:tavLst>
                                    </p:anim>
                                    <p:anim calcmode="lin" valueType="num">
                                      <p:cBhvr>
                                        <p:cTn id="27" dur="800" decel="100000" fill="hold"/>
                                        <p:tgtEl>
                                          <p:spTgt spid="6"/>
                                        </p:tgtEl>
                                        <p:attrNameLst>
                                          <p:attrName>ppt_x</p:attrName>
                                        </p:attrNameLst>
                                      </p:cBhvr>
                                      <p:tavLst>
                                        <p:tav tm="0">
                                          <p:val>
                                            <p:strVal val="#ppt_x+0.4"/>
                                          </p:val>
                                        </p:tav>
                                        <p:tav tm="100000">
                                          <p:val>
                                            <p:strVal val="#ppt_x-0.05"/>
                                          </p:val>
                                        </p:tav>
                                      </p:tavLst>
                                    </p:anim>
                                    <p:anim calcmode="lin" valueType="num">
                                      <p:cBhvr>
                                        <p:cTn id="28" dur="800" decel="100000" fill="hold"/>
                                        <p:tgtEl>
                                          <p:spTgt spid="6"/>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6"/>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6"/>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268646" cy="1200149"/>
          </a:xfrm>
        </p:spPr>
        <p:txBody>
          <a:bodyPr>
            <a:normAutofit/>
          </a:bodyPr>
          <a:lstStyle/>
          <a:p>
            <a:r>
              <a:rPr lang="en-US" dirty="0" smtClean="0"/>
              <a:t>What is </a:t>
            </a:r>
            <a:r>
              <a:rPr lang="id-ID" dirty="0" smtClean="0"/>
              <a:t>Software</a:t>
            </a:r>
            <a:r>
              <a:rPr lang="en-US" dirty="0" smtClean="0"/>
              <a:t> Engineering?</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39</a:t>
            </a:fld>
            <a:endParaRPr lang="en-US" dirty="0">
              <a:solidFill>
                <a:prstClr val="black">
                  <a:tint val="75000"/>
                </a:prstClr>
              </a:solidFill>
            </a:endParaRP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a:xfrm>
            <a:off x="3962400" y="3429000"/>
            <a:ext cx="5309787" cy="3523199"/>
          </a:xfrm>
          <a:prstGeom prst="rect">
            <a:avLst/>
          </a:prstGeom>
          <a:ln>
            <a:noFill/>
          </a:ln>
          <a:effectLst>
            <a:softEdge rad="112500"/>
          </a:effectLst>
        </p:spPr>
      </p:pic>
      <p:sp>
        <p:nvSpPr>
          <p:cNvPr id="3" name="Content Placeholder 2"/>
          <p:cNvSpPr>
            <a:spLocks noGrp="1"/>
          </p:cNvSpPr>
          <p:nvPr>
            <p:ph idx="1"/>
          </p:nvPr>
        </p:nvSpPr>
        <p:spPr>
          <a:xfrm>
            <a:off x="628650" y="1524000"/>
            <a:ext cx="7524750" cy="4343399"/>
          </a:xfrm>
        </p:spPr>
        <p:txBody>
          <a:bodyPr/>
          <a:lstStyle/>
          <a:p>
            <a:pPr marL="0" indent="0">
              <a:buNone/>
            </a:pPr>
            <a:r>
              <a:rPr lang="id-ID" sz="3200" dirty="0" smtClean="0"/>
              <a:t>Disiplin </a:t>
            </a:r>
            <a:r>
              <a:rPr lang="id-ID" sz="3200" dirty="0"/>
              <a:t>ilmu yang membahas </a:t>
            </a:r>
            <a:r>
              <a:rPr lang="id-ID" sz="3200" dirty="0">
                <a:solidFill>
                  <a:srgbClr val="C00000"/>
                </a:solidFill>
              </a:rPr>
              <a:t>semua aspek produksi perangkat lunak</a:t>
            </a:r>
            <a:r>
              <a:rPr lang="id-ID" sz="3200" dirty="0"/>
              <a:t>, mulai dari tahap awal spesifikasi, desain, konstruksi, testing sampai pemeliharaan setelah </a:t>
            </a:r>
            <a:r>
              <a:rPr lang="id-ID" sz="3200" dirty="0" smtClean="0"/>
              <a:t>digunakan</a:t>
            </a:r>
            <a:endParaRPr lang="en-US" sz="3200" dirty="0" smtClean="0"/>
          </a:p>
          <a:p>
            <a:pPr marL="0" indent="0">
              <a:buNone/>
            </a:pPr>
            <a:endParaRPr lang="en-US" sz="1800" dirty="0" smtClean="0"/>
          </a:p>
          <a:p>
            <a:pPr marL="0" indent="0">
              <a:buNone/>
            </a:pPr>
            <a:r>
              <a:rPr lang="en-US" sz="2000" i="1" dirty="0" smtClean="0"/>
              <a:t>(</a:t>
            </a:r>
            <a:r>
              <a:rPr lang="en-US" sz="2000" i="1" dirty="0" err="1" smtClean="0"/>
              <a:t>Sommerville</a:t>
            </a:r>
            <a:r>
              <a:rPr lang="en-US" sz="2000" i="1" dirty="0" smtClean="0"/>
              <a:t>, 2009)</a:t>
            </a:r>
            <a:endParaRPr lang="id-ID" sz="2000" i="1" dirty="0"/>
          </a:p>
          <a:p>
            <a:endParaRPr lang="id-ID" dirty="0"/>
          </a:p>
        </p:txBody>
      </p:sp>
    </p:spTree>
    <p:extLst>
      <p:ext uri="{BB962C8B-B14F-4D97-AF65-F5344CB8AC3E}">
        <p14:creationId xmlns:p14="http://schemas.microsoft.com/office/powerpoint/2010/main" val="2100309880"/>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9" presetClass="entr" presetSubtype="1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Learning </a:t>
            </a:r>
            <a:r>
              <a:rPr lang="id-ID" dirty="0" err="1" smtClean="0"/>
              <a:t>Design</a:t>
            </a:r>
            <a:endParaRPr lang="en-US" dirty="0"/>
          </a:p>
        </p:txBody>
      </p:sp>
      <p:graphicFrame>
        <p:nvGraphicFramePr>
          <p:cNvPr id="6" name="Content Placeholder 5"/>
          <p:cNvGraphicFramePr>
            <a:graphicFrameLocks noGrp="1"/>
          </p:cNvGraphicFramePr>
          <p:nvPr>
            <p:ph idx="1"/>
            <p:extLst/>
          </p:nvPr>
        </p:nvGraphicFramePr>
        <p:xfrm>
          <a:off x="400050" y="1143000"/>
          <a:ext cx="8362950" cy="4648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146098" y="5543049"/>
            <a:ext cx="855255" cy="101015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4" name="Picture 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14799" y="5483029"/>
            <a:ext cx="928771" cy="9414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5" name="Picture 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343858" y="5483029"/>
            <a:ext cx="789742" cy="941414"/>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7" name="Slide Number Placeholder 6"/>
          <p:cNvSpPr>
            <a:spLocks noGrp="1"/>
          </p:cNvSpPr>
          <p:nvPr>
            <p:ph type="sldNum" sz="quarter" idx="12"/>
          </p:nvPr>
        </p:nvSpPr>
        <p:spPr/>
        <p:txBody>
          <a:bodyPr/>
          <a:lstStyle/>
          <a:p>
            <a:fld id="{C546E0E4-908A-4724-B308-E4F6AE4FA0DD}" type="slidenum">
              <a:rPr lang="en-US" smtClean="0">
                <a:solidFill>
                  <a:prstClr val="black">
                    <a:tint val="75000"/>
                  </a:prstClr>
                </a:solidFill>
              </a:rPr>
              <a:pPr/>
              <a:t>4</a:t>
            </a:fld>
            <a:endParaRPr lang="en-US" dirty="0">
              <a:solidFill>
                <a:prstClr val="black">
                  <a:tint val="75000"/>
                </a:prstClr>
              </a:solidFill>
            </a:endParaRPr>
          </a:p>
        </p:txBody>
      </p:sp>
    </p:spTree>
    <p:extLst>
      <p:ext uri="{BB962C8B-B14F-4D97-AF65-F5344CB8AC3E}">
        <p14:creationId xmlns:p14="http://schemas.microsoft.com/office/powerpoint/2010/main" val="296521102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a:t>What</a:t>
            </a:r>
            <a:r>
              <a:rPr lang="id-ID" dirty="0"/>
              <a:t> </a:t>
            </a:r>
            <a:r>
              <a:rPr lang="id-ID" dirty="0" err="1"/>
              <a:t>is</a:t>
            </a:r>
            <a:r>
              <a:rPr lang="id-ID" dirty="0"/>
              <a:t> Software </a:t>
            </a:r>
            <a:r>
              <a:rPr lang="id-ID" dirty="0" err="1"/>
              <a:t>Engineering</a:t>
            </a:r>
            <a:r>
              <a:rPr lang="id-ID" dirty="0"/>
              <a:t>?</a:t>
            </a:r>
          </a:p>
        </p:txBody>
      </p:sp>
      <p:sp>
        <p:nvSpPr>
          <p:cNvPr id="3" name="Content Placeholder 2"/>
          <p:cNvSpPr>
            <a:spLocks noGrp="1"/>
          </p:cNvSpPr>
          <p:nvPr>
            <p:ph idx="1"/>
          </p:nvPr>
        </p:nvSpPr>
        <p:spPr>
          <a:xfrm>
            <a:off x="628650" y="1258264"/>
            <a:ext cx="7886700" cy="5447336"/>
          </a:xfrm>
        </p:spPr>
        <p:txBody>
          <a:bodyPr>
            <a:normAutofit lnSpcReduction="10000"/>
          </a:bodyPr>
          <a:lstStyle/>
          <a:p>
            <a:r>
              <a:rPr lang="en-US" dirty="0" smtClean="0">
                <a:solidFill>
                  <a:srgbClr val="C00000"/>
                </a:solidFill>
              </a:rPr>
              <a:t>Definition</a:t>
            </a:r>
            <a:r>
              <a:rPr lang="en-US" dirty="0" smtClean="0"/>
              <a:t> </a:t>
            </a:r>
            <a:r>
              <a:rPr lang="en-US" sz="2200" dirty="0" smtClean="0"/>
              <a:t>(IEEE, 1993)</a:t>
            </a:r>
            <a:r>
              <a:rPr lang="en-US" dirty="0" smtClean="0"/>
              <a:t>:</a:t>
            </a:r>
            <a:endParaRPr lang="en-US" dirty="0"/>
          </a:p>
          <a:p>
            <a:pPr lvl="1"/>
            <a:r>
              <a:rPr lang="en-US" dirty="0"/>
              <a:t>(1) The application of systematic, disciplined, </a:t>
            </a:r>
            <a:r>
              <a:rPr lang="en-US" dirty="0">
                <a:solidFill>
                  <a:srgbClr val="0070C0"/>
                </a:solidFill>
              </a:rPr>
              <a:t>quantifiable approach </a:t>
            </a:r>
            <a:r>
              <a:rPr lang="en-US" dirty="0"/>
              <a:t>to the development, operation, and maintenance of </a:t>
            </a:r>
            <a:r>
              <a:rPr lang="en-US" dirty="0">
                <a:solidFill>
                  <a:srgbClr val="0070C0"/>
                </a:solidFill>
              </a:rPr>
              <a:t>software</a:t>
            </a:r>
            <a:r>
              <a:rPr lang="en-US" dirty="0"/>
              <a:t>; that is,  the application of engineering to software.(2) The </a:t>
            </a:r>
            <a:r>
              <a:rPr lang="en-US" dirty="0">
                <a:solidFill>
                  <a:srgbClr val="0070C0"/>
                </a:solidFill>
              </a:rPr>
              <a:t>study of approaches </a:t>
            </a:r>
            <a:r>
              <a:rPr lang="en-US" dirty="0"/>
              <a:t>as in (1) above</a:t>
            </a:r>
          </a:p>
          <a:p>
            <a:pPr lvl="1"/>
            <a:r>
              <a:rPr lang="en-US" dirty="0" smtClean="0"/>
              <a:t>Its </a:t>
            </a:r>
            <a:r>
              <a:rPr lang="en-US" dirty="0"/>
              <a:t>a discipline that is concerned with </a:t>
            </a:r>
            <a:r>
              <a:rPr lang="en-US" dirty="0">
                <a:solidFill>
                  <a:srgbClr val="0070C0"/>
                </a:solidFill>
              </a:rPr>
              <a:t>all aspects of software </a:t>
            </a:r>
            <a:r>
              <a:rPr lang="en-US" dirty="0" smtClean="0">
                <a:solidFill>
                  <a:srgbClr val="0070C0"/>
                </a:solidFill>
              </a:rPr>
              <a:t>production</a:t>
            </a:r>
            <a:endParaRPr lang="en-US" dirty="0">
              <a:solidFill>
                <a:srgbClr val="0070C0"/>
              </a:solidFill>
            </a:endParaRPr>
          </a:p>
          <a:p>
            <a:endParaRPr lang="en-US" dirty="0"/>
          </a:p>
          <a:p>
            <a:r>
              <a:rPr lang="en-US" dirty="0" smtClean="0"/>
              <a:t>Software </a:t>
            </a:r>
            <a:r>
              <a:rPr lang="en-US" dirty="0"/>
              <a:t>engineers should </a:t>
            </a:r>
            <a:r>
              <a:rPr lang="en-US" dirty="0" smtClean="0">
                <a:solidFill>
                  <a:srgbClr val="C00000"/>
                </a:solidFill>
              </a:rPr>
              <a:t>adopt</a:t>
            </a:r>
            <a:r>
              <a:rPr lang="en-US" dirty="0" smtClean="0"/>
              <a:t>: </a:t>
            </a:r>
            <a:endParaRPr lang="en-US" dirty="0"/>
          </a:p>
          <a:p>
            <a:pPr lvl="1"/>
            <a:r>
              <a:rPr lang="en-US" dirty="0"/>
              <a:t>Systematic and </a:t>
            </a:r>
            <a:r>
              <a:rPr lang="en-US" dirty="0">
                <a:solidFill>
                  <a:srgbClr val="0070C0"/>
                </a:solidFill>
              </a:rPr>
              <a:t>organized approach </a:t>
            </a:r>
            <a:r>
              <a:rPr lang="en-US" dirty="0"/>
              <a:t>to their work </a:t>
            </a:r>
          </a:p>
          <a:p>
            <a:pPr lvl="1"/>
            <a:r>
              <a:rPr lang="en-US" dirty="0"/>
              <a:t>Use </a:t>
            </a:r>
            <a:r>
              <a:rPr lang="en-US" dirty="0">
                <a:solidFill>
                  <a:srgbClr val="0070C0"/>
                </a:solidFill>
              </a:rPr>
              <a:t>appropriate tools and techniques </a:t>
            </a:r>
            <a:r>
              <a:rPr lang="en-US" dirty="0"/>
              <a:t>depending on the problem to be solved</a:t>
            </a:r>
          </a:p>
          <a:p>
            <a:pPr lvl="1"/>
            <a:r>
              <a:rPr lang="en-US" dirty="0"/>
              <a:t>The </a:t>
            </a:r>
            <a:r>
              <a:rPr lang="en-US" dirty="0">
                <a:solidFill>
                  <a:srgbClr val="0070C0"/>
                </a:solidFill>
              </a:rPr>
              <a:t>development constraints and the resources available</a:t>
            </a:r>
          </a:p>
          <a:p>
            <a:endParaRPr lang="en-US" dirty="0" smtClean="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40</a:t>
            </a:fld>
            <a:endParaRPr lang="en-US" dirty="0">
              <a:solidFill>
                <a:prstClr val="black">
                  <a:tint val="75000"/>
                </a:prstClr>
              </a:solidFill>
            </a:endParaRPr>
          </a:p>
        </p:txBody>
      </p:sp>
    </p:spTree>
    <p:extLst>
      <p:ext uri="{BB962C8B-B14F-4D97-AF65-F5344CB8AC3E}">
        <p14:creationId xmlns:p14="http://schemas.microsoft.com/office/powerpoint/2010/main" val="45185753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id-ID" dirty="0"/>
              <a:t>Software</a:t>
            </a:r>
            <a:r>
              <a:rPr lang="en-US" dirty="0"/>
              <a:t> Engineering?</a:t>
            </a:r>
            <a:endParaRPr lang="id-ID" dirty="0"/>
          </a:p>
        </p:txBody>
      </p:sp>
      <p:sp>
        <p:nvSpPr>
          <p:cNvPr id="3" name="Content Placeholder 2"/>
          <p:cNvSpPr>
            <a:spLocks noGrp="1"/>
          </p:cNvSpPr>
          <p:nvPr>
            <p:ph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41</a:t>
            </a:fld>
            <a:endParaRPr lang="en-US" dirty="0">
              <a:solidFill>
                <a:prstClr val="black">
                  <a:tint val="75000"/>
                </a:prstClr>
              </a:solidFill>
            </a:endParaRPr>
          </a:p>
        </p:txBody>
      </p:sp>
      <p:pic>
        <p:nvPicPr>
          <p:cNvPr id="5" name="Picture 4"/>
          <p:cNvPicPr>
            <a:picLocks noChangeAspect="1"/>
          </p:cNvPicPr>
          <p:nvPr/>
        </p:nvPicPr>
        <p:blipFill>
          <a:blip r:embed="rId2"/>
          <a:stretch>
            <a:fillRect/>
          </a:stretch>
        </p:blipFill>
        <p:spPr>
          <a:xfrm>
            <a:off x="107504" y="1215206"/>
            <a:ext cx="8928992" cy="5310138"/>
          </a:xfrm>
          <a:prstGeom prst="rect">
            <a:avLst/>
          </a:prstGeom>
        </p:spPr>
      </p:pic>
    </p:spTree>
    <p:extLst>
      <p:ext uri="{BB962C8B-B14F-4D97-AF65-F5344CB8AC3E}">
        <p14:creationId xmlns:p14="http://schemas.microsoft.com/office/powerpoint/2010/main" val="42141791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a:t>
            </a:r>
            <a:r>
              <a:rPr lang="id-ID" dirty="0"/>
              <a:t>Software</a:t>
            </a:r>
            <a:r>
              <a:rPr lang="en-US" dirty="0"/>
              <a:t> Engineering?</a:t>
            </a:r>
            <a:endParaRPr lang="id-ID" dirty="0"/>
          </a:p>
        </p:txBody>
      </p:sp>
      <p:sp>
        <p:nvSpPr>
          <p:cNvPr id="3" name="Content Placeholder 2"/>
          <p:cNvSpPr>
            <a:spLocks noGrp="1"/>
          </p:cNvSpPr>
          <p:nvPr>
            <p:ph idx="1"/>
          </p:nvPr>
        </p:nvSpPr>
        <p:spPr>
          <a:xfrm>
            <a:off x="628650" y="1346541"/>
            <a:ext cx="7886700" cy="5312570"/>
          </a:xfrm>
        </p:spPr>
        <p:txBody>
          <a:bodyPr>
            <a:normAutofit fontScale="92500" lnSpcReduction="20000"/>
          </a:bodyPr>
          <a:lstStyle/>
          <a:p>
            <a:r>
              <a:rPr lang="en-US" dirty="0" smtClean="0"/>
              <a:t>Software </a:t>
            </a:r>
            <a:r>
              <a:rPr lang="en-US" dirty="0"/>
              <a:t>engineering is </a:t>
            </a:r>
            <a:r>
              <a:rPr lang="en-US" dirty="0">
                <a:solidFill>
                  <a:srgbClr val="C00000"/>
                </a:solidFill>
              </a:rPr>
              <a:t>NOT (just) programming</a:t>
            </a:r>
          </a:p>
          <a:p>
            <a:r>
              <a:rPr lang="en-US" dirty="0"/>
              <a:t>But, of course, to be a good software engineer, one should </a:t>
            </a:r>
            <a:r>
              <a:rPr lang="en-US" dirty="0">
                <a:solidFill>
                  <a:srgbClr val="C00000"/>
                </a:solidFill>
              </a:rPr>
              <a:t>be good at programming</a:t>
            </a:r>
          </a:p>
          <a:p>
            <a:r>
              <a:rPr lang="en-US" dirty="0"/>
              <a:t>Software engineering is the </a:t>
            </a:r>
            <a:r>
              <a:rPr lang="en-US" dirty="0">
                <a:solidFill>
                  <a:srgbClr val="C00000"/>
                </a:solidFill>
              </a:rPr>
              <a:t>study and application of engineering </a:t>
            </a:r>
            <a:r>
              <a:rPr lang="en-US" dirty="0"/>
              <a:t>to the design, development, testing, and maintenance of software systems</a:t>
            </a:r>
          </a:p>
          <a:p>
            <a:r>
              <a:rPr lang="en-US" dirty="0"/>
              <a:t>S</a:t>
            </a:r>
            <a:r>
              <a:rPr lang="en-US" dirty="0" smtClean="0"/>
              <a:t>oftware engineering </a:t>
            </a:r>
            <a:r>
              <a:rPr lang="en-US" dirty="0" smtClean="0">
                <a:solidFill>
                  <a:srgbClr val="C00000"/>
                </a:solidFill>
              </a:rPr>
              <a:t>deal </a:t>
            </a:r>
            <a:r>
              <a:rPr lang="en-US" dirty="0">
                <a:solidFill>
                  <a:srgbClr val="C00000"/>
                </a:solidFill>
              </a:rPr>
              <a:t>with issues </a:t>
            </a:r>
            <a:r>
              <a:rPr lang="en-US" dirty="0"/>
              <a:t>such as:</a:t>
            </a:r>
          </a:p>
          <a:p>
            <a:pPr lvl="1"/>
            <a:r>
              <a:rPr lang="en-US" dirty="0"/>
              <a:t>How can we </a:t>
            </a:r>
            <a:r>
              <a:rPr lang="en-US" dirty="0">
                <a:solidFill>
                  <a:srgbClr val="0070C0"/>
                </a:solidFill>
              </a:rPr>
              <a:t>develop a software </a:t>
            </a:r>
            <a:r>
              <a:rPr lang="en-US" dirty="0"/>
              <a:t>in shortest time, lowest cost and with highest quality?</a:t>
            </a:r>
          </a:p>
          <a:p>
            <a:pPr lvl="1"/>
            <a:r>
              <a:rPr lang="en-US" dirty="0"/>
              <a:t>How can we </a:t>
            </a:r>
            <a:r>
              <a:rPr lang="en-US" dirty="0">
                <a:solidFill>
                  <a:srgbClr val="0070C0"/>
                </a:solidFill>
              </a:rPr>
              <a:t>test a software </a:t>
            </a:r>
            <a:r>
              <a:rPr lang="en-US" dirty="0"/>
              <a:t>in shortest time, lowest cost and with highest quality?</a:t>
            </a:r>
          </a:p>
          <a:p>
            <a:pPr lvl="1"/>
            <a:r>
              <a:rPr lang="en-US" dirty="0"/>
              <a:t>When we have a large team of programmers, </a:t>
            </a:r>
            <a:r>
              <a:rPr lang="en-US" dirty="0">
                <a:solidFill>
                  <a:srgbClr val="0070C0"/>
                </a:solidFill>
              </a:rPr>
              <a:t>how can we assign the best people</a:t>
            </a:r>
            <a:r>
              <a:rPr lang="en-US" dirty="0"/>
              <a:t> to development and testing </a:t>
            </a:r>
            <a:r>
              <a:rPr lang="en-US" dirty="0" smtClean="0"/>
              <a:t>tasks?</a:t>
            </a:r>
          </a:p>
          <a:p>
            <a:pPr lvl="1"/>
            <a:r>
              <a:rPr lang="en-US" dirty="0" smtClean="0"/>
              <a:t>How </a:t>
            </a:r>
            <a:r>
              <a:rPr lang="en-US" dirty="0"/>
              <a:t>can we ensure we have </a:t>
            </a:r>
            <a:r>
              <a:rPr lang="en-US" dirty="0">
                <a:solidFill>
                  <a:srgbClr val="0070C0"/>
                </a:solidFill>
              </a:rPr>
              <a:t>inquired the software requirements </a:t>
            </a:r>
            <a:r>
              <a:rPr lang="en-US" dirty="0"/>
              <a:t>from the client in the most efficient and effective way</a:t>
            </a:r>
            <a:r>
              <a:rPr lang="en-US" dirty="0" smtClean="0"/>
              <a:t>?</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42</a:t>
            </a:fld>
            <a:endParaRPr lang="en-US" dirty="0">
              <a:solidFill>
                <a:prstClr val="black">
                  <a:tint val="75000"/>
                </a:prstClr>
              </a:solidFill>
            </a:endParaRPr>
          </a:p>
        </p:txBody>
      </p:sp>
    </p:spTree>
    <p:extLst>
      <p:ext uri="{BB962C8B-B14F-4D97-AF65-F5344CB8AC3E}">
        <p14:creationId xmlns:p14="http://schemas.microsoft.com/office/powerpoint/2010/main" val="40643184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515350" cy="1200149"/>
          </a:xfrm>
        </p:spPr>
        <p:txBody>
          <a:bodyPr>
            <a:noAutofit/>
          </a:bodyPr>
          <a:lstStyle/>
          <a:p>
            <a:r>
              <a:rPr lang="en-US" dirty="0" smtClean="0"/>
              <a:t>Software Engineering Problem</a:t>
            </a:r>
            <a:endParaRPr lang="en-US" dirty="0"/>
          </a:p>
        </p:txBody>
      </p:sp>
      <p:sp>
        <p:nvSpPr>
          <p:cNvPr id="3" name="Content Placeholder 2"/>
          <p:cNvSpPr>
            <a:spLocks noGrp="1"/>
          </p:cNvSpPr>
          <p:nvPr>
            <p:ph idx="1"/>
          </p:nvPr>
        </p:nvSpPr>
        <p:spPr>
          <a:xfrm>
            <a:off x="628650" y="2057400"/>
            <a:ext cx="7753350" cy="4191000"/>
          </a:xfrm>
        </p:spPr>
        <p:txBody>
          <a:bodyPr/>
          <a:lstStyle/>
          <a:p>
            <a:pPr marL="0" indent="0">
              <a:buNone/>
            </a:pPr>
            <a:r>
              <a:rPr lang="en-US" sz="4400" dirty="0"/>
              <a:t>Building software will always be </a:t>
            </a:r>
            <a:r>
              <a:rPr lang="en-US" sz="4400" dirty="0">
                <a:solidFill>
                  <a:srgbClr val="C00000"/>
                </a:solidFill>
              </a:rPr>
              <a:t>hard</a:t>
            </a:r>
            <a:r>
              <a:rPr lang="en-US" sz="4400" dirty="0"/>
              <a:t>. There is </a:t>
            </a:r>
            <a:r>
              <a:rPr lang="en-US" sz="4400" dirty="0" smtClean="0"/>
              <a:t>inherently</a:t>
            </a:r>
            <a:br>
              <a:rPr lang="en-US" sz="4400" dirty="0" smtClean="0"/>
            </a:br>
            <a:r>
              <a:rPr lang="en-US" sz="4400" dirty="0" smtClean="0">
                <a:solidFill>
                  <a:srgbClr val="C00000"/>
                </a:solidFill>
              </a:rPr>
              <a:t>no </a:t>
            </a:r>
            <a:r>
              <a:rPr lang="en-US" sz="4400" dirty="0">
                <a:solidFill>
                  <a:srgbClr val="C00000"/>
                </a:solidFill>
              </a:rPr>
              <a:t>silver </a:t>
            </a:r>
            <a:r>
              <a:rPr lang="en-US" sz="4400" dirty="0" smtClean="0">
                <a:solidFill>
                  <a:srgbClr val="C00000"/>
                </a:solidFill>
              </a:rPr>
              <a:t>bullet</a:t>
            </a:r>
            <a:r>
              <a:rPr lang="en-US" sz="2400" dirty="0" smtClean="0">
                <a:solidFill>
                  <a:srgbClr val="C00000"/>
                </a:solidFill>
              </a:rPr>
              <a:t> </a:t>
            </a:r>
            <a:r>
              <a:rPr lang="en-US" sz="2400" i="1" dirty="0" smtClean="0"/>
              <a:t>(Brooks</a:t>
            </a:r>
            <a:r>
              <a:rPr lang="en-US" sz="2400" i="1" dirty="0"/>
              <a:t>, </a:t>
            </a:r>
            <a:r>
              <a:rPr lang="en-US" sz="2400" i="1" dirty="0" smtClean="0"/>
              <a:t>1987)</a:t>
            </a:r>
            <a:endParaRPr lang="en-US" sz="2400" i="1" dirty="0"/>
          </a:p>
        </p:txBody>
      </p:sp>
    </p:spTree>
    <p:extLst>
      <p:ext uri="{BB962C8B-B14F-4D97-AF65-F5344CB8AC3E}">
        <p14:creationId xmlns:p14="http://schemas.microsoft.com/office/powerpoint/2010/main" val="429179286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id-ID"/>
          </a:p>
        </p:txBody>
      </p:sp>
      <p:pic>
        <p:nvPicPr>
          <p:cNvPr id="4" name="Content Placeholder 3">
            <a:hlinkClick r:id="rId4" action="ppaction://hlinkfile"/>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0" y="0"/>
            <a:ext cx="9144000" cy="6858000"/>
          </a:xfrm>
        </p:spPr>
      </p:pic>
    </p:spTree>
    <p:custDataLst>
      <p:tags r:id="rId1"/>
    </p:custDataLst>
    <p:extLst>
      <p:ext uri="{BB962C8B-B14F-4D97-AF65-F5344CB8AC3E}">
        <p14:creationId xmlns:p14="http://schemas.microsoft.com/office/powerpoint/2010/main" val="33916799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52400"/>
            <a:ext cx="8343900" cy="1200149"/>
          </a:xfrm>
        </p:spPr>
        <p:txBody>
          <a:bodyPr>
            <a:normAutofit/>
          </a:bodyPr>
          <a:lstStyle/>
          <a:p>
            <a:r>
              <a:rPr lang="en-US" sz="4000" dirty="0" smtClean="0"/>
              <a:t>The Challenges in Software Engineering</a:t>
            </a:r>
            <a:endParaRPr lang="id-ID" sz="4000" dirty="0"/>
          </a:p>
        </p:txBody>
      </p:sp>
      <p:sp>
        <p:nvSpPr>
          <p:cNvPr id="3" name="Content Placeholder 2"/>
          <p:cNvSpPr>
            <a:spLocks noGrp="1"/>
          </p:cNvSpPr>
          <p:nvPr>
            <p:ph idx="1"/>
          </p:nvPr>
        </p:nvSpPr>
        <p:spPr>
          <a:xfrm>
            <a:off x="5562600" y="1529103"/>
            <a:ext cx="3409950" cy="4643095"/>
          </a:xfrm>
        </p:spPr>
        <p:txBody>
          <a:bodyPr>
            <a:normAutofit/>
          </a:bodyPr>
          <a:lstStyle/>
          <a:p>
            <a:pPr marL="0" indent="0">
              <a:buNone/>
            </a:pPr>
            <a:r>
              <a:rPr lang="en-US" sz="2500" dirty="0"/>
              <a:t>Good </a:t>
            </a:r>
            <a:r>
              <a:rPr lang="en-US" sz="2500" dirty="0" smtClean="0"/>
              <a:t>software: </a:t>
            </a:r>
          </a:p>
          <a:p>
            <a:r>
              <a:rPr lang="en-US" sz="2500" dirty="0" smtClean="0"/>
              <a:t>Should deliver the </a:t>
            </a:r>
            <a:r>
              <a:rPr lang="en-US" sz="2500" dirty="0">
                <a:solidFill>
                  <a:srgbClr val="C00000"/>
                </a:solidFill>
              </a:rPr>
              <a:t>functionality and performance that the software users </a:t>
            </a:r>
            <a:r>
              <a:rPr lang="en-US" sz="2500" dirty="0" smtClean="0">
                <a:solidFill>
                  <a:srgbClr val="C00000"/>
                </a:solidFill>
              </a:rPr>
              <a:t>need</a:t>
            </a:r>
            <a:endParaRPr lang="en-US" sz="2500" dirty="0"/>
          </a:p>
          <a:p>
            <a:r>
              <a:rPr lang="en-US" sz="2500" dirty="0" smtClean="0"/>
              <a:t>Should </a:t>
            </a:r>
            <a:r>
              <a:rPr lang="en-US" sz="2500" dirty="0"/>
              <a:t>be </a:t>
            </a:r>
            <a:r>
              <a:rPr lang="en-US" sz="2500" dirty="0">
                <a:solidFill>
                  <a:srgbClr val="C00000"/>
                </a:solidFill>
              </a:rPr>
              <a:t>maintainable</a:t>
            </a:r>
            <a:r>
              <a:rPr lang="en-US" sz="2500" dirty="0"/>
              <a:t>, </a:t>
            </a:r>
            <a:r>
              <a:rPr lang="en-US" sz="2500" dirty="0">
                <a:solidFill>
                  <a:srgbClr val="C00000"/>
                </a:solidFill>
              </a:rPr>
              <a:t>dependable</a:t>
            </a:r>
            <a:r>
              <a:rPr lang="en-US" sz="2500" dirty="0"/>
              <a:t> and </a:t>
            </a:r>
            <a:r>
              <a:rPr lang="en-US" sz="2500" dirty="0" smtClean="0">
                <a:solidFill>
                  <a:srgbClr val="C00000"/>
                </a:solidFill>
              </a:rPr>
              <a:t>usable</a:t>
            </a:r>
          </a:p>
          <a:p>
            <a:pPr marL="0" indent="0" algn="r">
              <a:buNone/>
            </a:pPr>
            <a:endParaRPr lang="en-US" sz="1800" i="1" dirty="0" smtClean="0"/>
          </a:p>
          <a:p>
            <a:pPr marL="0" indent="0" algn="r">
              <a:buNone/>
            </a:pPr>
            <a:r>
              <a:rPr lang="en-US" sz="1800" i="1" dirty="0" smtClean="0"/>
              <a:t>(</a:t>
            </a:r>
            <a:r>
              <a:rPr lang="en-US" sz="1800" i="1" dirty="0" err="1" smtClean="0"/>
              <a:t>Sommerville</a:t>
            </a:r>
            <a:r>
              <a:rPr lang="en-US" sz="1800" i="1" dirty="0" smtClean="0"/>
              <a:t>, 2012)</a:t>
            </a:r>
            <a:endParaRPr lang="en-US" sz="1800" i="1" dirty="0"/>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45</a:t>
            </a:fld>
            <a:endParaRPr lang="en-US" dirty="0">
              <a:solidFill>
                <a:prstClr val="black">
                  <a:tint val="75000"/>
                </a:prstClr>
              </a:solidFill>
            </a:endParaRPr>
          </a:p>
        </p:txBody>
      </p:sp>
      <p:pic>
        <p:nvPicPr>
          <p:cNvPr id="5" name="Content Placeholder 3"/>
          <p:cNvPicPr>
            <a:picLocks noChangeAspect="1"/>
          </p:cNvPicPr>
          <p:nvPr/>
        </p:nvPicPr>
        <p:blipFill rotWithShape="1">
          <a:blip r:embed="rId2">
            <a:extLst>
              <a:ext uri="{28A0092B-C50C-407E-A947-70E740481C1C}">
                <a14:useLocalDpi xmlns:a14="http://schemas.microsoft.com/office/drawing/2010/main" val="0"/>
              </a:ext>
            </a:extLst>
          </a:blip>
          <a:srcRect l="1106" t="2796" r="2563" b="7689"/>
          <a:stretch/>
        </p:blipFill>
        <p:spPr>
          <a:xfrm>
            <a:off x="218394" y="1339730"/>
            <a:ext cx="5268006" cy="4895284"/>
          </a:xfrm>
          <a:prstGeom prst="rect">
            <a:avLst/>
          </a:prstGeom>
        </p:spPr>
      </p:pic>
    </p:spTree>
    <p:extLst>
      <p:ext uri="{BB962C8B-B14F-4D97-AF65-F5344CB8AC3E}">
        <p14:creationId xmlns:p14="http://schemas.microsoft.com/office/powerpoint/2010/main" val="333167615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Software Quality Metrics</a:t>
            </a:r>
            <a:endParaRPr lang="en-US" dirty="0"/>
          </a:p>
        </p:txBody>
      </p:sp>
      <p:graphicFrame>
        <p:nvGraphicFramePr>
          <p:cNvPr id="4" name="Diagram 3"/>
          <p:cNvGraphicFramePr/>
          <p:nvPr>
            <p:extLst>
              <p:ext uri="{D42A27DB-BD31-4B8C-83A1-F6EECF244321}">
                <p14:modId xmlns:p14="http://schemas.microsoft.com/office/powerpoint/2010/main" val="3235443494"/>
              </p:ext>
            </p:extLst>
          </p:nvPr>
        </p:nvGraphicFramePr>
        <p:xfrm>
          <a:off x="228600" y="990600"/>
          <a:ext cx="8610600" cy="5486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5281283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Kognitif</a:t>
            </a:r>
            <a:endParaRPr lang="id-ID" dirty="0"/>
          </a:p>
        </p:txBody>
      </p:sp>
      <p:sp>
        <p:nvSpPr>
          <p:cNvPr id="3" name="Content Placeholder 2"/>
          <p:cNvSpPr>
            <a:spLocks noGrp="1"/>
          </p:cNvSpPr>
          <p:nvPr>
            <p:ph idx="1"/>
          </p:nvPr>
        </p:nvSpPr>
        <p:spPr/>
        <p:txBody>
          <a:bodyPr>
            <a:normAutofit fontScale="92500" lnSpcReduction="10000"/>
          </a:bodyPr>
          <a:lstStyle/>
          <a:p>
            <a:r>
              <a:rPr lang="en-US" sz="3200" dirty="0" err="1" smtClean="0"/>
              <a:t>Jelaskan</a:t>
            </a:r>
            <a:r>
              <a:rPr lang="en-US" sz="3200" dirty="0" smtClean="0"/>
              <a:t> </a:t>
            </a:r>
            <a:r>
              <a:rPr lang="en-US" sz="3200" dirty="0" err="1" smtClean="0">
                <a:solidFill>
                  <a:srgbClr val="C00000"/>
                </a:solidFill>
              </a:rPr>
              <a:t>latar</a:t>
            </a:r>
            <a:r>
              <a:rPr lang="en-US" sz="3200" dirty="0" smtClean="0">
                <a:solidFill>
                  <a:srgbClr val="C00000"/>
                </a:solidFill>
              </a:rPr>
              <a:t> </a:t>
            </a:r>
            <a:r>
              <a:rPr lang="en-US" sz="3200" dirty="0" err="1" smtClean="0">
                <a:solidFill>
                  <a:srgbClr val="C00000"/>
                </a:solidFill>
              </a:rPr>
              <a:t>belakang</a:t>
            </a:r>
            <a:r>
              <a:rPr lang="en-US" sz="3200" dirty="0" smtClean="0">
                <a:solidFill>
                  <a:srgbClr val="C00000"/>
                </a:solidFill>
              </a:rPr>
              <a:t> </a:t>
            </a:r>
            <a:r>
              <a:rPr lang="en-US" sz="3200" dirty="0" err="1" smtClean="0"/>
              <a:t>munculnya</a:t>
            </a:r>
            <a:r>
              <a:rPr lang="en-US" sz="3200" dirty="0" smtClean="0"/>
              <a:t> </a:t>
            </a:r>
            <a:r>
              <a:rPr lang="en-US" sz="3200" dirty="0" err="1" smtClean="0"/>
              <a:t>disiplin</a:t>
            </a:r>
            <a:r>
              <a:rPr lang="en-US" sz="3200" dirty="0" smtClean="0"/>
              <a:t> software engineering!</a:t>
            </a:r>
          </a:p>
          <a:p>
            <a:endParaRPr lang="en-US" sz="3200" dirty="0" smtClean="0"/>
          </a:p>
          <a:p>
            <a:r>
              <a:rPr lang="en-US" sz="3200" dirty="0" err="1"/>
              <a:t>Jelaskan</a:t>
            </a:r>
            <a:r>
              <a:rPr lang="en-US" sz="3200" dirty="0"/>
              <a:t> </a:t>
            </a:r>
            <a:r>
              <a:rPr lang="en-US" sz="3200" dirty="0" err="1" smtClean="0">
                <a:solidFill>
                  <a:srgbClr val="C00000"/>
                </a:solidFill>
              </a:rPr>
              <a:t>definisi</a:t>
            </a:r>
            <a:r>
              <a:rPr lang="en-US" sz="3200" dirty="0" smtClean="0">
                <a:solidFill>
                  <a:srgbClr val="C00000"/>
                </a:solidFill>
              </a:rPr>
              <a:t> </a:t>
            </a:r>
            <a:r>
              <a:rPr lang="en-US" sz="3200" dirty="0" err="1" smtClean="0"/>
              <a:t>dari</a:t>
            </a:r>
            <a:r>
              <a:rPr lang="en-US" sz="3200" dirty="0" smtClean="0"/>
              <a:t> software </a:t>
            </a:r>
            <a:r>
              <a:rPr lang="en-US" sz="3200" dirty="0"/>
              <a:t>engineering!</a:t>
            </a:r>
          </a:p>
          <a:p>
            <a:endParaRPr lang="en-US" sz="3200" dirty="0" smtClean="0"/>
          </a:p>
          <a:p>
            <a:r>
              <a:rPr lang="en-US" sz="3200" dirty="0" err="1" smtClean="0"/>
              <a:t>Apa</a:t>
            </a:r>
            <a:r>
              <a:rPr lang="en-US" sz="3200" dirty="0" smtClean="0"/>
              <a:t> yang </a:t>
            </a:r>
            <a:r>
              <a:rPr lang="en-US" sz="3200" dirty="0" err="1" smtClean="0"/>
              <a:t>disebut</a:t>
            </a:r>
            <a:r>
              <a:rPr lang="en-US" sz="3200" dirty="0" smtClean="0"/>
              <a:t> </a:t>
            </a:r>
            <a:r>
              <a:rPr lang="en-US" sz="3200" dirty="0" err="1" smtClean="0"/>
              <a:t>dengan</a:t>
            </a:r>
            <a:r>
              <a:rPr lang="en-US" sz="3200" dirty="0" smtClean="0"/>
              <a:t> </a:t>
            </a:r>
            <a:r>
              <a:rPr lang="en-US" sz="3200" dirty="0" smtClean="0">
                <a:solidFill>
                  <a:srgbClr val="C00000"/>
                </a:solidFill>
              </a:rPr>
              <a:t>software yang </a:t>
            </a:r>
            <a:r>
              <a:rPr lang="en-US" sz="3200" dirty="0" err="1" smtClean="0">
                <a:solidFill>
                  <a:srgbClr val="C00000"/>
                </a:solidFill>
              </a:rPr>
              <a:t>berkualitas</a:t>
            </a:r>
            <a:r>
              <a:rPr lang="en-US" sz="3200" dirty="0" smtClean="0"/>
              <a:t>?</a:t>
            </a:r>
            <a:endParaRPr lang="en-US" sz="3200" dirty="0"/>
          </a:p>
          <a:p>
            <a:endParaRPr lang="en-US" sz="3200" dirty="0" smtClean="0"/>
          </a:p>
          <a:p>
            <a:r>
              <a:rPr lang="en-US" sz="3200" dirty="0" err="1" smtClean="0"/>
              <a:t>Jelaskan</a:t>
            </a:r>
            <a:r>
              <a:rPr lang="en-US" sz="3200" dirty="0" smtClean="0"/>
              <a:t> </a:t>
            </a:r>
            <a:r>
              <a:rPr lang="en-US" sz="3200" dirty="0" err="1" smtClean="0"/>
              <a:t>bagaimana</a:t>
            </a:r>
            <a:r>
              <a:rPr lang="en-US" sz="3200" dirty="0" smtClean="0"/>
              <a:t> </a:t>
            </a:r>
            <a:r>
              <a:rPr lang="en-US" sz="3200" dirty="0" err="1" smtClean="0">
                <a:solidFill>
                  <a:srgbClr val="C00000"/>
                </a:solidFill>
              </a:rPr>
              <a:t>cara</a:t>
            </a:r>
            <a:r>
              <a:rPr lang="en-US" sz="3200" dirty="0" smtClean="0">
                <a:solidFill>
                  <a:srgbClr val="C00000"/>
                </a:solidFill>
              </a:rPr>
              <a:t> </a:t>
            </a:r>
            <a:r>
              <a:rPr lang="en-US" sz="3200" dirty="0" err="1" smtClean="0">
                <a:solidFill>
                  <a:srgbClr val="C00000"/>
                </a:solidFill>
              </a:rPr>
              <a:t>mengukur</a:t>
            </a:r>
            <a:r>
              <a:rPr lang="en-US" sz="3200" dirty="0" smtClean="0">
                <a:solidFill>
                  <a:srgbClr val="C00000"/>
                </a:solidFill>
              </a:rPr>
              <a:t> </a:t>
            </a:r>
            <a:r>
              <a:rPr lang="en-US" sz="3200" dirty="0" err="1" smtClean="0">
                <a:solidFill>
                  <a:srgbClr val="C00000"/>
                </a:solidFill>
              </a:rPr>
              <a:t>kualitas</a:t>
            </a:r>
            <a:r>
              <a:rPr lang="en-US" sz="3200" dirty="0" smtClean="0">
                <a:solidFill>
                  <a:srgbClr val="C00000"/>
                </a:solidFill>
              </a:rPr>
              <a:t> </a:t>
            </a:r>
            <a:r>
              <a:rPr lang="en-US" sz="3200" dirty="0" smtClean="0"/>
              <a:t>software!</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47</a:t>
            </a:fld>
            <a:endParaRPr lang="en-US" dirty="0">
              <a:solidFill>
                <a:prstClr val="black">
                  <a:tint val="75000"/>
                </a:prstClr>
              </a:solidFill>
            </a:endParaRPr>
          </a:p>
        </p:txBody>
      </p:sp>
    </p:spTree>
    <p:extLst>
      <p:ext uri="{BB962C8B-B14F-4D97-AF65-F5344CB8AC3E}">
        <p14:creationId xmlns:p14="http://schemas.microsoft.com/office/powerpoint/2010/main" val="165319515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1.3 Software Myths</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48</a:t>
            </a:fld>
            <a:endParaRPr lang="en-US">
              <a:solidFill>
                <a:prstClr val="black">
                  <a:tint val="75000"/>
                </a:prstClr>
              </a:solidFill>
            </a:endParaRPr>
          </a:p>
        </p:txBody>
      </p:sp>
    </p:spTree>
    <p:extLst>
      <p:ext uri="{BB962C8B-B14F-4D97-AF65-F5344CB8AC3E}">
        <p14:creationId xmlns:p14="http://schemas.microsoft.com/office/powerpoint/2010/main" val="381090810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Software </a:t>
            </a:r>
            <a:r>
              <a:rPr lang="id-ID" dirty="0" err="1"/>
              <a:t>Myths</a:t>
            </a:r>
            <a:endParaRPr lang="id-ID" dirty="0"/>
          </a:p>
        </p:txBody>
      </p:sp>
      <p:sp>
        <p:nvSpPr>
          <p:cNvPr id="3" name="Content Placeholder 2"/>
          <p:cNvSpPr>
            <a:spLocks noGrp="1"/>
          </p:cNvSpPr>
          <p:nvPr>
            <p:ph idx="1"/>
          </p:nvPr>
        </p:nvSpPr>
        <p:spPr>
          <a:xfrm>
            <a:off x="628650" y="1376253"/>
            <a:ext cx="7886700" cy="5100296"/>
          </a:xfrm>
        </p:spPr>
        <p:txBody>
          <a:bodyPr>
            <a:normAutofit fontScale="92500" lnSpcReduction="10000"/>
          </a:bodyPr>
          <a:lstStyle/>
          <a:p>
            <a:r>
              <a:rPr lang="en-US" dirty="0" smtClean="0"/>
              <a:t>Definition:</a:t>
            </a:r>
          </a:p>
          <a:p>
            <a:pPr lvl="1"/>
            <a:r>
              <a:rPr lang="en-US" dirty="0" smtClean="0"/>
              <a:t>Beliefs </a:t>
            </a:r>
            <a:r>
              <a:rPr lang="en-US" dirty="0"/>
              <a:t>about software and the process used to build it. Myths have number of </a:t>
            </a:r>
            <a:r>
              <a:rPr lang="en-US" dirty="0">
                <a:solidFill>
                  <a:srgbClr val="C00000"/>
                </a:solidFill>
              </a:rPr>
              <a:t>attributes that have made them insidious </a:t>
            </a:r>
            <a:r>
              <a:rPr lang="en-US" dirty="0"/>
              <a:t>(i.e. dangerous).</a:t>
            </a:r>
          </a:p>
          <a:p>
            <a:pPr lvl="1"/>
            <a:r>
              <a:rPr lang="en-US" dirty="0" smtClean="0">
                <a:solidFill>
                  <a:srgbClr val="C00000"/>
                </a:solidFill>
              </a:rPr>
              <a:t>Misleading </a:t>
            </a:r>
            <a:r>
              <a:rPr lang="en-US" dirty="0">
                <a:solidFill>
                  <a:srgbClr val="C00000"/>
                </a:solidFill>
              </a:rPr>
              <a:t>Attitudes </a:t>
            </a:r>
            <a:r>
              <a:rPr lang="en-US" dirty="0"/>
              <a:t>- caused serious problem for managers and technical </a:t>
            </a:r>
            <a:r>
              <a:rPr lang="en-US" dirty="0" smtClean="0"/>
              <a:t>people</a:t>
            </a:r>
            <a:endParaRPr lang="en-US" dirty="0"/>
          </a:p>
          <a:p>
            <a:endParaRPr lang="en-US" dirty="0" smtClean="0"/>
          </a:p>
          <a:p>
            <a:r>
              <a:rPr lang="id-ID" dirty="0"/>
              <a:t>Software </a:t>
            </a:r>
            <a:r>
              <a:rPr lang="id-ID" dirty="0" err="1" smtClean="0"/>
              <a:t>Myths</a:t>
            </a:r>
            <a:r>
              <a:rPr lang="en-US" dirty="0" smtClean="0"/>
              <a:t>:</a:t>
            </a:r>
          </a:p>
          <a:p>
            <a:pPr lvl="1"/>
            <a:r>
              <a:rPr lang="en-US" dirty="0" smtClean="0">
                <a:solidFill>
                  <a:srgbClr val="C00000"/>
                </a:solidFill>
              </a:rPr>
              <a:t>Management </a:t>
            </a:r>
            <a:r>
              <a:rPr lang="en-US" dirty="0">
                <a:solidFill>
                  <a:srgbClr val="C00000"/>
                </a:solidFill>
              </a:rPr>
              <a:t>myths</a:t>
            </a:r>
            <a:r>
              <a:rPr lang="en-US" dirty="0"/>
              <a:t>: Managers in most disciplines, are often </a:t>
            </a:r>
            <a:r>
              <a:rPr lang="en-US" dirty="0">
                <a:solidFill>
                  <a:srgbClr val="0070C0"/>
                </a:solidFill>
              </a:rPr>
              <a:t>under pressure to maintain budgets</a:t>
            </a:r>
            <a:r>
              <a:rPr lang="en-US" dirty="0"/>
              <a:t>, keep schedules on time, and improve </a:t>
            </a:r>
            <a:r>
              <a:rPr lang="en-US" dirty="0" smtClean="0"/>
              <a:t>qualit</a:t>
            </a:r>
            <a:r>
              <a:rPr lang="en-US" dirty="0"/>
              <a:t>y</a:t>
            </a:r>
            <a:endParaRPr lang="en-US" dirty="0" smtClean="0"/>
          </a:p>
          <a:p>
            <a:pPr lvl="1"/>
            <a:r>
              <a:rPr lang="en-US" dirty="0">
                <a:solidFill>
                  <a:srgbClr val="C00000"/>
                </a:solidFill>
              </a:rPr>
              <a:t>Customer Myths</a:t>
            </a:r>
            <a:r>
              <a:rPr lang="en-US" dirty="0"/>
              <a:t>: Customer may be a person from inside or outside the company that has </a:t>
            </a:r>
            <a:r>
              <a:rPr lang="en-US" dirty="0">
                <a:solidFill>
                  <a:srgbClr val="0070C0"/>
                </a:solidFill>
              </a:rPr>
              <a:t>requested software under </a:t>
            </a:r>
            <a:r>
              <a:rPr lang="en-US" dirty="0" smtClean="0">
                <a:solidFill>
                  <a:srgbClr val="0070C0"/>
                </a:solidFill>
              </a:rPr>
              <a:t>contract</a:t>
            </a:r>
            <a:endParaRPr lang="en-US" dirty="0">
              <a:solidFill>
                <a:srgbClr val="0070C0"/>
              </a:solidFill>
            </a:endParaRPr>
          </a:p>
          <a:p>
            <a:pPr lvl="1"/>
            <a:r>
              <a:rPr lang="en-US" dirty="0">
                <a:solidFill>
                  <a:srgbClr val="C00000"/>
                </a:solidFill>
              </a:rPr>
              <a:t>Practitioner's myths</a:t>
            </a:r>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49</a:t>
            </a:fld>
            <a:endParaRPr lang="en-US" dirty="0">
              <a:solidFill>
                <a:prstClr val="black">
                  <a:tint val="75000"/>
                </a:prstClr>
              </a:solidFill>
            </a:endParaRPr>
          </a:p>
        </p:txBody>
      </p:sp>
    </p:spTree>
    <p:extLst>
      <p:ext uri="{BB962C8B-B14F-4D97-AF65-F5344CB8AC3E}">
        <p14:creationId xmlns:p14="http://schemas.microsoft.com/office/powerpoint/2010/main" val="224408632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smtClean="0"/>
              <a:t>Textbooks</a:t>
            </a:r>
            <a:endParaRPr lang="id-ID"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8649" y="1181801"/>
            <a:ext cx="4073445" cy="5041392"/>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a:t>
            </a:fld>
            <a:endParaRPr lang="en-US" dirty="0">
              <a:solidFill>
                <a:prstClr val="black">
                  <a:tint val="75000"/>
                </a:prstClr>
              </a:solidFill>
            </a:endParaRPr>
          </a:p>
        </p:txBody>
      </p:sp>
      <p:pic>
        <p:nvPicPr>
          <p:cNvPr id="6" name="Content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029200" y="681289"/>
            <a:ext cx="2564615" cy="3166313"/>
          </a:xfrm>
          <a:prstGeom prst="rect">
            <a:avLst/>
          </a:prstGeom>
          <a:ln>
            <a:noFill/>
          </a:ln>
          <a:effectLst>
            <a:outerShdw blurRad="292100" dist="139700" dir="2700000" algn="tl" rotWithShape="0">
              <a:srgbClr val="333333">
                <a:alpha val="65000"/>
              </a:srgbClr>
            </a:outerShdw>
          </a:effectLst>
        </p:spPr>
      </p:pic>
      <p:pic>
        <p:nvPicPr>
          <p:cNvPr id="8" name="Picture 7"/>
          <p:cNvPicPr>
            <a:picLocks noChangeAspect="1"/>
          </p:cNvPicPr>
          <p:nvPr/>
        </p:nvPicPr>
        <p:blipFill rotWithShape="1">
          <a:blip r:embed="rId6" cstate="print">
            <a:extLst>
              <a:ext uri="{28A0092B-C50C-407E-A947-70E740481C1C}">
                <a14:useLocalDpi xmlns:a14="http://schemas.microsoft.com/office/drawing/2010/main" val="0"/>
              </a:ext>
            </a:extLst>
          </a:blip>
          <a:srcRect t="4752" b="4209"/>
          <a:stretch/>
        </p:blipFill>
        <p:spPr>
          <a:xfrm>
            <a:off x="6568471" y="1676400"/>
            <a:ext cx="2366187" cy="3077324"/>
          </a:xfrm>
          <a:prstGeom prst="rect">
            <a:avLst/>
          </a:prstGeom>
          <a:ln>
            <a:noFill/>
          </a:ln>
          <a:effectLst>
            <a:outerShdw blurRad="292100" dist="139700" dir="2700000" algn="tl" rotWithShape="0">
              <a:srgbClr val="333333">
                <a:alpha val="65000"/>
              </a:srgbClr>
            </a:outerShdw>
          </a:effectLst>
        </p:spPr>
      </p:pic>
      <p:pic>
        <p:nvPicPr>
          <p:cNvPr id="4" name="Content Placeholder 3"/>
          <p:cNvPicPr>
            <a:picLocks noGrp="1" noChangeAspect="1"/>
          </p:cNvPicPr>
          <p:nvPr>
            <p:ph idx="1"/>
          </p:nvPr>
        </p:nvPicPr>
        <p:blipFill>
          <a:blip r:embed="rId7">
            <a:extLst>
              <a:ext uri="{28A0092B-C50C-407E-A947-70E740481C1C}">
                <a14:useLocalDpi xmlns:a14="http://schemas.microsoft.com/office/drawing/2010/main" val="0"/>
              </a:ext>
            </a:extLst>
          </a:blip>
          <a:stretch>
            <a:fillRect/>
          </a:stretch>
        </p:blipFill>
        <p:spPr>
          <a:xfrm>
            <a:off x="5486400" y="3444130"/>
            <a:ext cx="2448538" cy="3032419"/>
          </a:xfrm>
          <a:prstGeom prst="rect">
            <a:avLst/>
          </a:prstGeom>
          <a:ln>
            <a:noFill/>
          </a:ln>
          <a:effectLst>
            <a:outerShdw blurRad="292100" dist="139700" dir="2700000" algn="tl" rotWithShape="0">
              <a:srgbClr val="333333">
                <a:alpha val="65000"/>
              </a:srgbClr>
            </a:outerShdw>
          </a:effectLst>
        </p:spPr>
      </p:pic>
    </p:spTree>
    <p:custDataLst>
      <p:tags r:id="rId1"/>
    </p:custDataLst>
    <p:extLst>
      <p:ext uri="{BB962C8B-B14F-4D97-AF65-F5344CB8AC3E}">
        <p14:creationId xmlns:p14="http://schemas.microsoft.com/office/powerpoint/2010/main" val="326316393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dirty="0"/>
              <a:t>Management </a:t>
            </a:r>
            <a:r>
              <a:rPr lang="en-US" dirty="0" err="1"/>
              <a:t>M</a:t>
            </a:r>
            <a:r>
              <a:rPr lang="id-ID" dirty="0" err="1" smtClean="0"/>
              <a:t>yths</a:t>
            </a:r>
            <a:endParaRPr lang="id-ID" dirty="0"/>
          </a:p>
        </p:txBody>
      </p:sp>
      <p:sp>
        <p:nvSpPr>
          <p:cNvPr id="3" name="Content Placeholder 2"/>
          <p:cNvSpPr>
            <a:spLocks noGrp="1"/>
          </p:cNvSpPr>
          <p:nvPr>
            <p:ph idx="1"/>
          </p:nvPr>
        </p:nvSpPr>
        <p:spPr/>
        <p:txBody>
          <a:bodyPr>
            <a:normAutofit/>
          </a:bodyPr>
          <a:lstStyle/>
          <a:p>
            <a:r>
              <a:rPr lang="en-US" dirty="0" smtClean="0"/>
              <a:t>Myth1:</a:t>
            </a:r>
          </a:p>
          <a:p>
            <a:pPr lvl="1"/>
            <a:r>
              <a:rPr lang="en-US" dirty="0" smtClean="0"/>
              <a:t>We </a:t>
            </a:r>
            <a:r>
              <a:rPr lang="en-US" dirty="0"/>
              <a:t>already have a book that's full of </a:t>
            </a:r>
            <a:r>
              <a:rPr lang="en-US" dirty="0">
                <a:solidFill>
                  <a:srgbClr val="C00000"/>
                </a:solidFill>
              </a:rPr>
              <a:t>standards and procedures for </a:t>
            </a:r>
            <a:r>
              <a:rPr lang="en-US" dirty="0" smtClean="0">
                <a:solidFill>
                  <a:srgbClr val="C00000"/>
                </a:solidFill>
              </a:rPr>
              <a:t>building software</a:t>
            </a:r>
            <a:r>
              <a:rPr lang="en-US" dirty="0"/>
              <a:t>, won't that provide my people with everything they need to know? </a:t>
            </a:r>
          </a:p>
          <a:p>
            <a:endParaRPr lang="en-US" dirty="0" smtClean="0"/>
          </a:p>
          <a:p>
            <a:r>
              <a:rPr lang="en-US" dirty="0" smtClean="0"/>
              <a:t>Reality:</a:t>
            </a:r>
          </a:p>
          <a:p>
            <a:pPr lvl="1"/>
            <a:r>
              <a:rPr lang="en-US" dirty="0" smtClean="0"/>
              <a:t>Are </a:t>
            </a:r>
            <a:r>
              <a:rPr lang="en-US" dirty="0"/>
              <a:t>software </a:t>
            </a:r>
            <a:r>
              <a:rPr lang="en-US" dirty="0">
                <a:solidFill>
                  <a:srgbClr val="0070C0"/>
                </a:solidFill>
              </a:rPr>
              <a:t>practitioners aware of existence </a:t>
            </a:r>
            <a:r>
              <a:rPr lang="en-US" dirty="0" smtClean="0">
                <a:solidFill>
                  <a:srgbClr val="0070C0"/>
                </a:solidFill>
              </a:rPr>
              <a:t>standards</a:t>
            </a:r>
            <a:r>
              <a:rPr lang="en-US" dirty="0" smtClean="0"/>
              <a:t>?</a:t>
            </a:r>
          </a:p>
          <a:p>
            <a:pPr lvl="1"/>
            <a:r>
              <a:rPr lang="en-US" dirty="0" smtClean="0"/>
              <a:t>Does </a:t>
            </a:r>
            <a:r>
              <a:rPr lang="en-US" dirty="0"/>
              <a:t>it reflect modern software engineering </a:t>
            </a:r>
            <a:r>
              <a:rPr lang="en-US" dirty="0" smtClean="0"/>
              <a:t>practice?</a:t>
            </a:r>
          </a:p>
          <a:p>
            <a:pPr lvl="1"/>
            <a:r>
              <a:rPr lang="en-US" dirty="0" smtClean="0"/>
              <a:t>Is </a:t>
            </a:r>
            <a:r>
              <a:rPr lang="en-US" dirty="0"/>
              <a:t>it complete? Is it streamlined to </a:t>
            </a:r>
            <a:r>
              <a:rPr lang="en-US" dirty="0">
                <a:solidFill>
                  <a:srgbClr val="0070C0"/>
                </a:solidFill>
              </a:rPr>
              <a:t>improve time to delivery </a:t>
            </a:r>
            <a:r>
              <a:rPr lang="en-US" dirty="0"/>
              <a:t>while still maintaining a focus on quality?</a:t>
            </a:r>
          </a:p>
          <a:p>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50</a:t>
            </a:fld>
            <a:endParaRPr lang="en-US" dirty="0">
              <a:solidFill>
                <a:prstClr val="black">
                  <a:tint val="75000"/>
                </a:prstClr>
              </a:solidFill>
            </a:endParaRPr>
          </a:p>
        </p:txBody>
      </p:sp>
    </p:spTree>
    <p:extLst>
      <p:ext uri="{BB962C8B-B14F-4D97-AF65-F5344CB8AC3E}">
        <p14:creationId xmlns:p14="http://schemas.microsoft.com/office/powerpoint/2010/main" val="4154252429"/>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Management </a:t>
            </a:r>
            <a:r>
              <a:rPr lang="en-US" dirty="0" err="1"/>
              <a:t>M</a:t>
            </a:r>
            <a:r>
              <a:rPr lang="id-ID" dirty="0" err="1" smtClean="0"/>
              <a:t>yths</a:t>
            </a:r>
            <a:endParaRPr lang="id-ID" dirty="0"/>
          </a:p>
        </p:txBody>
      </p:sp>
      <p:sp>
        <p:nvSpPr>
          <p:cNvPr id="3" name="Content Placeholder 2"/>
          <p:cNvSpPr>
            <a:spLocks noGrp="1"/>
          </p:cNvSpPr>
          <p:nvPr>
            <p:ph idx="1"/>
          </p:nvPr>
        </p:nvSpPr>
        <p:spPr>
          <a:xfrm>
            <a:off x="628650" y="1339062"/>
            <a:ext cx="7886700" cy="5502612"/>
          </a:xfrm>
        </p:spPr>
        <p:txBody>
          <a:bodyPr>
            <a:normAutofit fontScale="92500" lnSpcReduction="20000"/>
          </a:bodyPr>
          <a:lstStyle/>
          <a:p>
            <a:r>
              <a:rPr lang="en-US" dirty="0" smtClean="0"/>
              <a:t>Myth2:</a:t>
            </a:r>
          </a:p>
          <a:p>
            <a:pPr lvl="1"/>
            <a:r>
              <a:rPr lang="en-US" dirty="0" smtClean="0"/>
              <a:t>If </a:t>
            </a:r>
            <a:r>
              <a:rPr lang="en-US" dirty="0"/>
              <a:t>we get behind schedule, we can </a:t>
            </a:r>
            <a:r>
              <a:rPr lang="en-US" dirty="0">
                <a:solidFill>
                  <a:srgbClr val="C00000"/>
                </a:solidFill>
              </a:rPr>
              <a:t>add more programmers </a:t>
            </a:r>
            <a:r>
              <a:rPr lang="en-US" dirty="0"/>
              <a:t>and catch up</a:t>
            </a:r>
          </a:p>
          <a:p>
            <a:r>
              <a:rPr lang="en-US" dirty="0" smtClean="0"/>
              <a:t>Reality:</a:t>
            </a:r>
          </a:p>
          <a:p>
            <a:pPr lvl="1"/>
            <a:r>
              <a:rPr lang="en-US" dirty="0" smtClean="0"/>
              <a:t>Software </a:t>
            </a:r>
            <a:r>
              <a:rPr lang="en-US" dirty="0"/>
              <a:t>development is not a mechanistic process like manufacturing. </a:t>
            </a:r>
            <a:r>
              <a:rPr lang="en-US" dirty="0">
                <a:solidFill>
                  <a:srgbClr val="0070C0"/>
                </a:solidFill>
              </a:rPr>
              <a:t>Adding people to a late software project makes it </a:t>
            </a:r>
            <a:r>
              <a:rPr lang="en-US" dirty="0" smtClean="0">
                <a:solidFill>
                  <a:srgbClr val="0070C0"/>
                </a:solidFill>
              </a:rPr>
              <a:t>later </a:t>
            </a:r>
            <a:r>
              <a:rPr lang="en-US" sz="1900" i="1" dirty="0" smtClean="0"/>
              <a:t>(Brook, 1975) </a:t>
            </a:r>
            <a:endParaRPr lang="en-US" sz="1900" i="1" dirty="0" smtClean="0"/>
          </a:p>
          <a:p>
            <a:pPr lvl="1"/>
            <a:r>
              <a:rPr lang="en-US" dirty="0" smtClean="0"/>
              <a:t>People </a:t>
            </a:r>
            <a:r>
              <a:rPr lang="en-US" dirty="0"/>
              <a:t>can be added but only in a planned and well-coordinated manner</a:t>
            </a:r>
          </a:p>
          <a:p>
            <a:endParaRPr lang="en-US" dirty="0" smtClean="0"/>
          </a:p>
          <a:p>
            <a:r>
              <a:rPr lang="en-US" dirty="0" smtClean="0"/>
              <a:t>Myth3:</a:t>
            </a:r>
          </a:p>
          <a:p>
            <a:pPr lvl="1"/>
            <a:r>
              <a:rPr lang="en-US" dirty="0" smtClean="0"/>
              <a:t>If </a:t>
            </a:r>
            <a:r>
              <a:rPr lang="en-US" dirty="0"/>
              <a:t>I decide to </a:t>
            </a:r>
            <a:r>
              <a:rPr lang="en-US" dirty="0">
                <a:solidFill>
                  <a:srgbClr val="C00000"/>
                </a:solidFill>
              </a:rPr>
              <a:t>outsource the software project to a third party</a:t>
            </a:r>
            <a:r>
              <a:rPr lang="en-US" dirty="0"/>
              <a:t>, I can just relax and let that firm build </a:t>
            </a:r>
            <a:r>
              <a:rPr lang="en-US" dirty="0" smtClean="0"/>
              <a:t>it</a:t>
            </a:r>
            <a:endParaRPr lang="en-US" dirty="0"/>
          </a:p>
          <a:p>
            <a:r>
              <a:rPr lang="en-US" dirty="0" smtClean="0"/>
              <a:t>Reality:</a:t>
            </a:r>
          </a:p>
          <a:p>
            <a:pPr lvl="1"/>
            <a:r>
              <a:rPr lang="en-US" dirty="0" smtClean="0"/>
              <a:t>If </a:t>
            </a:r>
            <a:r>
              <a:rPr lang="en-US" dirty="0"/>
              <a:t>an organization does not understand how to manage and control software projects internally, it will </a:t>
            </a:r>
            <a:r>
              <a:rPr lang="en-US" dirty="0">
                <a:solidFill>
                  <a:srgbClr val="0070C0"/>
                </a:solidFill>
              </a:rPr>
              <a:t>invariably struggle when it outsource software </a:t>
            </a:r>
            <a:r>
              <a:rPr lang="en-US" dirty="0" smtClean="0">
                <a:solidFill>
                  <a:srgbClr val="0070C0"/>
                </a:solidFill>
              </a:rPr>
              <a:t>projects</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51</a:t>
            </a:fld>
            <a:endParaRPr lang="en-US" dirty="0">
              <a:solidFill>
                <a:prstClr val="black">
                  <a:tint val="75000"/>
                </a:prstClr>
              </a:solidFill>
            </a:endParaRPr>
          </a:p>
        </p:txBody>
      </p:sp>
    </p:spTree>
    <p:extLst>
      <p:ext uri="{BB962C8B-B14F-4D97-AF65-F5344CB8AC3E}">
        <p14:creationId xmlns:p14="http://schemas.microsoft.com/office/powerpoint/2010/main" val="238552498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Customer </a:t>
            </a:r>
            <a:r>
              <a:rPr lang="id-ID" dirty="0" err="1"/>
              <a:t>Myths</a:t>
            </a:r>
            <a:endParaRPr lang="id-ID" dirty="0"/>
          </a:p>
        </p:txBody>
      </p:sp>
      <p:sp>
        <p:nvSpPr>
          <p:cNvPr id="3" name="Content Placeholder 2"/>
          <p:cNvSpPr>
            <a:spLocks noGrp="1"/>
          </p:cNvSpPr>
          <p:nvPr>
            <p:ph idx="1"/>
          </p:nvPr>
        </p:nvSpPr>
        <p:spPr>
          <a:xfrm>
            <a:off x="628650" y="1250826"/>
            <a:ext cx="7886700" cy="5590848"/>
          </a:xfrm>
        </p:spPr>
        <p:txBody>
          <a:bodyPr>
            <a:normAutofit fontScale="85000" lnSpcReduction="20000"/>
          </a:bodyPr>
          <a:lstStyle/>
          <a:p>
            <a:r>
              <a:rPr lang="en-US" dirty="0" smtClean="0"/>
              <a:t>Myth1:</a:t>
            </a:r>
          </a:p>
          <a:p>
            <a:pPr lvl="1"/>
            <a:r>
              <a:rPr lang="en-US" dirty="0" smtClean="0"/>
              <a:t>A </a:t>
            </a:r>
            <a:r>
              <a:rPr lang="en-US" dirty="0"/>
              <a:t>general statement of objectives is </a:t>
            </a:r>
            <a:r>
              <a:rPr lang="en-US" dirty="0">
                <a:solidFill>
                  <a:srgbClr val="C00000"/>
                </a:solidFill>
              </a:rPr>
              <a:t>sufficient to begin writing programs</a:t>
            </a:r>
            <a:r>
              <a:rPr lang="en-US" dirty="0"/>
              <a:t>— we can fill in the details </a:t>
            </a:r>
            <a:r>
              <a:rPr lang="en-US" dirty="0" smtClean="0"/>
              <a:t>later</a:t>
            </a:r>
            <a:endParaRPr lang="en-US" dirty="0"/>
          </a:p>
          <a:p>
            <a:r>
              <a:rPr lang="en-US" dirty="0" smtClean="0"/>
              <a:t>Reality:</a:t>
            </a:r>
          </a:p>
          <a:p>
            <a:pPr lvl="1"/>
            <a:r>
              <a:rPr lang="en-US" dirty="0" smtClean="0"/>
              <a:t>A </a:t>
            </a:r>
            <a:r>
              <a:rPr lang="en-US" dirty="0"/>
              <a:t>poor up-front definition is the </a:t>
            </a:r>
            <a:r>
              <a:rPr lang="en-US" dirty="0">
                <a:solidFill>
                  <a:srgbClr val="0070C0"/>
                </a:solidFill>
              </a:rPr>
              <a:t>major cause of failed software efforts</a:t>
            </a:r>
            <a:r>
              <a:rPr lang="en-US" dirty="0"/>
              <a:t>. A formal and detailed description of the information domain, function, behavior, performance, interfaces, design constraints, and validation criteria is essential. These characteristics can be determined only after thorough communication between customer and developer.</a:t>
            </a:r>
          </a:p>
          <a:p>
            <a:endParaRPr lang="en-US" dirty="0" smtClean="0"/>
          </a:p>
          <a:p>
            <a:r>
              <a:rPr lang="en-US" dirty="0" smtClean="0"/>
              <a:t>Myth2:</a:t>
            </a:r>
          </a:p>
          <a:p>
            <a:pPr lvl="1"/>
            <a:r>
              <a:rPr lang="en-US" dirty="0" smtClean="0"/>
              <a:t>Project </a:t>
            </a:r>
            <a:r>
              <a:rPr lang="en-US" dirty="0"/>
              <a:t>requirements continually change, but </a:t>
            </a:r>
            <a:r>
              <a:rPr lang="en-US" dirty="0">
                <a:solidFill>
                  <a:srgbClr val="C00000"/>
                </a:solidFill>
              </a:rPr>
              <a:t>change can be easily accommodated </a:t>
            </a:r>
            <a:r>
              <a:rPr lang="en-US" dirty="0"/>
              <a:t>because software is </a:t>
            </a:r>
            <a:r>
              <a:rPr lang="en-US" dirty="0" smtClean="0"/>
              <a:t>flexible</a:t>
            </a:r>
            <a:endParaRPr lang="en-US" dirty="0"/>
          </a:p>
          <a:p>
            <a:r>
              <a:rPr lang="en-US" dirty="0" smtClean="0"/>
              <a:t>Reality:</a:t>
            </a:r>
          </a:p>
          <a:p>
            <a:pPr lvl="1"/>
            <a:r>
              <a:rPr lang="en-US" dirty="0" smtClean="0"/>
              <a:t>Customer </a:t>
            </a:r>
            <a:r>
              <a:rPr lang="en-US" dirty="0"/>
              <a:t>can review requirements and recommend </a:t>
            </a:r>
            <a:r>
              <a:rPr lang="en-US" dirty="0">
                <a:solidFill>
                  <a:srgbClr val="0070C0"/>
                </a:solidFill>
              </a:rPr>
              <a:t>modifications with relatively little impact on cost</a:t>
            </a:r>
            <a:r>
              <a:rPr lang="en-US" dirty="0"/>
              <a:t>. When changes are requested during software design, the cost impact grows rapidly. Below mentioned figure for reference.</a:t>
            </a: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52</a:t>
            </a:fld>
            <a:endParaRPr lang="en-US" dirty="0">
              <a:solidFill>
                <a:prstClr val="black">
                  <a:tint val="75000"/>
                </a:prstClr>
              </a:solidFill>
            </a:endParaRPr>
          </a:p>
        </p:txBody>
      </p:sp>
    </p:spTree>
    <p:extLst>
      <p:ext uri="{BB962C8B-B14F-4D97-AF65-F5344CB8AC3E}">
        <p14:creationId xmlns:p14="http://schemas.microsoft.com/office/powerpoint/2010/main" val="289253481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990600"/>
            <a:ext cx="7696200" cy="5334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7462110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a:t>Practitioner's</a:t>
            </a:r>
            <a:r>
              <a:rPr lang="id-ID" dirty="0"/>
              <a:t> </a:t>
            </a:r>
            <a:r>
              <a:rPr lang="id-ID" dirty="0" err="1"/>
              <a:t>myths</a:t>
            </a:r>
            <a:endParaRPr lang="id-ID" dirty="0"/>
          </a:p>
        </p:txBody>
      </p:sp>
      <p:sp>
        <p:nvSpPr>
          <p:cNvPr id="3" name="Content Placeholder 2"/>
          <p:cNvSpPr>
            <a:spLocks noGrp="1"/>
          </p:cNvSpPr>
          <p:nvPr>
            <p:ph idx="1"/>
          </p:nvPr>
        </p:nvSpPr>
        <p:spPr>
          <a:xfrm>
            <a:off x="628650" y="1250826"/>
            <a:ext cx="7886700" cy="5590848"/>
          </a:xfrm>
        </p:spPr>
        <p:txBody>
          <a:bodyPr>
            <a:normAutofit fontScale="92500" lnSpcReduction="10000"/>
          </a:bodyPr>
          <a:lstStyle/>
          <a:p>
            <a:r>
              <a:rPr lang="en-US" dirty="0" smtClean="0"/>
              <a:t>Myth1:</a:t>
            </a:r>
          </a:p>
          <a:p>
            <a:pPr lvl="1"/>
            <a:r>
              <a:rPr lang="en-US" dirty="0" smtClean="0"/>
              <a:t>Once </a:t>
            </a:r>
            <a:r>
              <a:rPr lang="en-US" dirty="0"/>
              <a:t>we write the program and </a:t>
            </a:r>
            <a:r>
              <a:rPr lang="en-US" dirty="0">
                <a:solidFill>
                  <a:srgbClr val="C00000"/>
                </a:solidFill>
              </a:rPr>
              <a:t>get it to work, our job is </a:t>
            </a:r>
            <a:r>
              <a:rPr lang="en-US" dirty="0" smtClean="0">
                <a:solidFill>
                  <a:srgbClr val="C00000"/>
                </a:solidFill>
              </a:rPr>
              <a:t>done</a:t>
            </a:r>
            <a:endParaRPr lang="en-US" dirty="0">
              <a:solidFill>
                <a:srgbClr val="C00000"/>
              </a:solidFill>
            </a:endParaRPr>
          </a:p>
          <a:p>
            <a:r>
              <a:rPr lang="en-US" dirty="0" smtClean="0"/>
              <a:t>Reality:</a:t>
            </a:r>
          </a:p>
          <a:p>
            <a:pPr lvl="1"/>
            <a:r>
              <a:rPr lang="en-US" dirty="0" smtClean="0"/>
              <a:t>Someone </a:t>
            </a:r>
            <a:r>
              <a:rPr lang="en-US" dirty="0"/>
              <a:t>once said that "</a:t>
            </a:r>
            <a:r>
              <a:rPr lang="en-US" dirty="0">
                <a:solidFill>
                  <a:srgbClr val="0070C0"/>
                </a:solidFill>
              </a:rPr>
              <a:t>the sooner you begin 'writing code', the longer it'll take you to get done</a:t>
            </a:r>
            <a:r>
              <a:rPr lang="en-US" dirty="0"/>
              <a:t>." Industry data indicate that between 60 and 80 percent of all effort expended on software will be expended after it is delivered to the customer for the first </a:t>
            </a:r>
            <a:r>
              <a:rPr lang="en-US" dirty="0" smtClean="0"/>
              <a:t>time</a:t>
            </a:r>
            <a:endParaRPr lang="en-US" dirty="0"/>
          </a:p>
          <a:p>
            <a:endParaRPr lang="en-US" sz="1300" dirty="0" smtClean="0"/>
          </a:p>
          <a:p>
            <a:r>
              <a:rPr lang="en-US" dirty="0" smtClean="0"/>
              <a:t>Myth2:</a:t>
            </a:r>
          </a:p>
          <a:p>
            <a:pPr lvl="1"/>
            <a:r>
              <a:rPr lang="en-US" dirty="0" smtClean="0"/>
              <a:t>Until </a:t>
            </a:r>
            <a:r>
              <a:rPr lang="en-US" dirty="0"/>
              <a:t>I get the program "running" I have </a:t>
            </a:r>
            <a:r>
              <a:rPr lang="en-US" dirty="0">
                <a:solidFill>
                  <a:srgbClr val="C00000"/>
                </a:solidFill>
              </a:rPr>
              <a:t>no way of assessing its </a:t>
            </a:r>
            <a:r>
              <a:rPr lang="en-US" dirty="0" smtClean="0">
                <a:solidFill>
                  <a:srgbClr val="C00000"/>
                </a:solidFill>
              </a:rPr>
              <a:t>quality</a:t>
            </a:r>
            <a:endParaRPr lang="en-US" dirty="0">
              <a:solidFill>
                <a:srgbClr val="C00000"/>
              </a:solidFill>
            </a:endParaRPr>
          </a:p>
          <a:p>
            <a:r>
              <a:rPr lang="en-US" dirty="0" smtClean="0"/>
              <a:t>Reality:</a:t>
            </a:r>
          </a:p>
          <a:p>
            <a:pPr lvl="1"/>
            <a:r>
              <a:rPr lang="en-US" dirty="0" smtClean="0"/>
              <a:t>One </a:t>
            </a:r>
            <a:r>
              <a:rPr lang="en-US" dirty="0"/>
              <a:t>of the most effective software quality assurance mechanisms can be applied from the inception of a </a:t>
            </a:r>
            <a:r>
              <a:rPr lang="en-US" dirty="0">
                <a:solidFill>
                  <a:srgbClr val="0070C0"/>
                </a:solidFill>
              </a:rPr>
              <a:t>project—the formal technical </a:t>
            </a:r>
            <a:r>
              <a:rPr lang="en-US" dirty="0" smtClean="0">
                <a:solidFill>
                  <a:srgbClr val="0070C0"/>
                </a:solidFill>
              </a:rPr>
              <a:t>review</a:t>
            </a:r>
            <a:endParaRPr lang="en-US" dirty="0">
              <a:solidFill>
                <a:srgbClr val="0070C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54</a:t>
            </a:fld>
            <a:endParaRPr lang="en-US" dirty="0">
              <a:solidFill>
                <a:prstClr val="black">
                  <a:tint val="75000"/>
                </a:prstClr>
              </a:solidFill>
            </a:endParaRPr>
          </a:p>
        </p:txBody>
      </p:sp>
    </p:spTree>
    <p:extLst>
      <p:ext uri="{BB962C8B-B14F-4D97-AF65-F5344CB8AC3E}">
        <p14:creationId xmlns:p14="http://schemas.microsoft.com/office/powerpoint/2010/main" val="406254790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err="1"/>
              <a:t>Practitioner's</a:t>
            </a:r>
            <a:r>
              <a:rPr lang="id-ID" dirty="0"/>
              <a:t> </a:t>
            </a:r>
            <a:r>
              <a:rPr lang="id-ID" dirty="0" err="1"/>
              <a:t>myths</a:t>
            </a:r>
            <a:endParaRPr lang="id-ID" dirty="0"/>
          </a:p>
        </p:txBody>
      </p:sp>
      <p:sp>
        <p:nvSpPr>
          <p:cNvPr id="3" name="Content Placeholder 2"/>
          <p:cNvSpPr>
            <a:spLocks noGrp="1"/>
          </p:cNvSpPr>
          <p:nvPr>
            <p:ph idx="1"/>
          </p:nvPr>
        </p:nvSpPr>
        <p:spPr>
          <a:xfrm>
            <a:off x="628650" y="1347154"/>
            <a:ext cx="7886700" cy="5129395"/>
          </a:xfrm>
        </p:spPr>
        <p:txBody>
          <a:bodyPr>
            <a:normAutofit fontScale="92500" lnSpcReduction="20000"/>
          </a:bodyPr>
          <a:lstStyle/>
          <a:p>
            <a:r>
              <a:rPr lang="en-US" dirty="0" smtClean="0"/>
              <a:t>Myth3:</a:t>
            </a:r>
          </a:p>
          <a:p>
            <a:pPr lvl="1"/>
            <a:r>
              <a:rPr lang="en-US" dirty="0" smtClean="0"/>
              <a:t>The </a:t>
            </a:r>
            <a:r>
              <a:rPr lang="en-US" dirty="0"/>
              <a:t>only deliverable work product for a successful project is the </a:t>
            </a:r>
            <a:r>
              <a:rPr lang="en-US" dirty="0">
                <a:solidFill>
                  <a:srgbClr val="C00000"/>
                </a:solidFill>
              </a:rPr>
              <a:t>working </a:t>
            </a:r>
            <a:r>
              <a:rPr lang="en-US" dirty="0" smtClean="0">
                <a:solidFill>
                  <a:srgbClr val="C00000"/>
                </a:solidFill>
              </a:rPr>
              <a:t>program</a:t>
            </a:r>
          </a:p>
          <a:p>
            <a:r>
              <a:rPr lang="en-US" dirty="0" smtClean="0"/>
              <a:t>Reality:</a:t>
            </a:r>
          </a:p>
          <a:p>
            <a:pPr lvl="1"/>
            <a:r>
              <a:rPr lang="en-US" dirty="0" smtClean="0"/>
              <a:t>A </a:t>
            </a:r>
            <a:r>
              <a:rPr lang="en-US" dirty="0">
                <a:solidFill>
                  <a:srgbClr val="0070C0"/>
                </a:solidFill>
              </a:rPr>
              <a:t>working program </a:t>
            </a:r>
            <a:r>
              <a:rPr lang="en-US" dirty="0"/>
              <a:t>is only one part of a software configuration that includes many elements. </a:t>
            </a:r>
            <a:r>
              <a:rPr lang="en-US" dirty="0">
                <a:solidFill>
                  <a:srgbClr val="0070C0"/>
                </a:solidFill>
              </a:rPr>
              <a:t>Documentation </a:t>
            </a:r>
            <a:r>
              <a:rPr lang="en-US" dirty="0"/>
              <a:t>provides a foundation for successful engineering and, more important, </a:t>
            </a:r>
            <a:r>
              <a:rPr lang="en-US" dirty="0">
                <a:solidFill>
                  <a:srgbClr val="0070C0"/>
                </a:solidFill>
              </a:rPr>
              <a:t>guidance </a:t>
            </a:r>
            <a:r>
              <a:rPr lang="en-US" dirty="0"/>
              <a:t>for software </a:t>
            </a:r>
            <a:r>
              <a:rPr lang="en-US" dirty="0" smtClean="0"/>
              <a:t>support</a:t>
            </a:r>
            <a:endParaRPr lang="en-US" dirty="0"/>
          </a:p>
          <a:p>
            <a:endParaRPr lang="en-US" dirty="0" smtClean="0"/>
          </a:p>
          <a:p>
            <a:r>
              <a:rPr lang="en-US" dirty="0" smtClean="0"/>
              <a:t>Myth4:</a:t>
            </a:r>
          </a:p>
          <a:p>
            <a:pPr lvl="1"/>
            <a:r>
              <a:rPr lang="en-US" dirty="0" smtClean="0"/>
              <a:t>Software </a:t>
            </a:r>
            <a:r>
              <a:rPr lang="en-US" dirty="0"/>
              <a:t>engineering will make us create voluminous and unnecessary documentation and will invariably slow us </a:t>
            </a:r>
            <a:r>
              <a:rPr lang="en-US" dirty="0" smtClean="0"/>
              <a:t>down</a:t>
            </a:r>
            <a:endParaRPr lang="en-US" dirty="0"/>
          </a:p>
          <a:p>
            <a:r>
              <a:rPr lang="en-US" dirty="0" smtClean="0"/>
              <a:t>Reality:</a:t>
            </a:r>
          </a:p>
          <a:p>
            <a:pPr lvl="1"/>
            <a:r>
              <a:rPr lang="en-US" dirty="0" smtClean="0"/>
              <a:t>Software </a:t>
            </a:r>
            <a:r>
              <a:rPr lang="en-US" dirty="0"/>
              <a:t>engineering is not about creating documents. It is about </a:t>
            </a:r>
            <a:r>
              <a:rPr lang="en-US" dirty="0" smtClean="0">
                <a:solidFill>
                  <a:srgbClr val="0070C0"/>
                </a:solidFill>
              </a:rPr>
              <a:t>creating quality</a:t>
            </a:r>
            <a:r>
              <a:rPr lang="en-US" dirty="0"/>
              <a:t>. Better quality leads to </a:t>
            </a:r>
            <a:r>
              <a:rPr lang="en-US" dirty="0">
                <a:solidFill>
                  <a:srgbClr val="0070C0"/>
                </a:solidFill>
              </a:rPr>
              <a:t>reduced rework</a:t>
            </a:r>
            <a:r>
              <a:rPr lang="en-US" dirty="0"/>
              <a:t>. And reduced rework results in </a:t>
            </a:r>
            <a:r>
              <a:rPr lang="en-US" dirty="0">
                <a:solidFill>
                  <a:srgbClr val="0070C0"/>
                </a:solidFill>
              </a:rPr>
              <a:t>faster delivery </a:t>
            </a:r>
            <a:r>
              <a:rPr lang="en-US" dirty="0" smtClean="0">
                <a:solidFill>
                  <a:srgbClr val="0070C0"/>
                </a:solidFill>
              </a:rPr>
              <a:t>times</a:t>
            </a:r>
            <a:endParaRPr lang="en-US" dirty="0">
              <a:solidFill>
                <a:srgbClr val="0070C0"/>
              </a:solidFill>
            </a:endParaRPr>
          </a:p>
          <a:p>
            <a:endParaRPr lang="en-US" dirty="0"/>
          </a:p>
          <a:p>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55</a:t>
            </a:fld>
            <a:endParaRPr lang="en-US" dirty="0">
              <a:solidFill>
                <a:prstClr val="black">
                  <a:tint val="75000"/>
                </a:prstClr>
              </a:solidFill>
            </a:endParaRPr>
          </a:p>
        </p:txBody>
      </p:sp>
    </p:spTree>
    <p:extLst>
      <p:ext uri="{BB962C8B-B14F-4D97-AF65-F5344CB8AC3E}">
        <p14:creationId xmlns:p14="http://schemas.microsoft.com/office/powerpoint/2010/main" val="3265888703"/>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Kognitif</a:t>
            </a:r>
            <a:endParaRPr lang="id-ID" dirty="0"/>
          </a:p>
        </p:txBody>
      </p:sp>
      <p:sp>
        <p:nvSpPr>
          <p:cNvPr id="3" name="Content Placeholder 2"/>
          <p:cNvSpPr>
            <a:spLocks noGrp="1"/>
          </p:cNvSpPr>
          <p:nvPr>
            <p:ph idx="1"/>
          </p:nvPr>
        </p:nvSpPr>
        <p:spPr/>
        <p:txBody>
          <a:bodyPr>
            <a:normAutofit/>
          </a:bodyPr>
          <a:lstStyle/>
          <a:p>
            <a:r>
              <a:rPr lang="en-US" sz="3200" dirty="0" err="1" smtClean="0"/>
              <a:t>Jelaskan</a:t>
            </a:r>
            <a:r>
              <a:rPr lang="en-US" sz="3200" dirty="0" smtClean="0"/>
              <a:t> </a:t>
            </a:r>
            <a:r>
              <a:rPr lang="en-US" sz="3200" dirty="0" err="1" smtClean="0"/>
              <a:t>dengan</a:t>
            </a:r>
            <a:r>
              <a:rPr lang="en-US" sz="3200" dirty="0" smtClean="0"/>
              <a:t> </a:t>
            </a:r>
            <a:r>
              <a:rPr lang="en-US" sz="3200" dirty="0" err="1" smtClean="0"/>
              <a:t>bahasa</a:t>
            </a:r>
            <a:r>
              <a:rPr lang="en-US" sz="3200" dirty="0" smtClean="0"/>
              <a:t> </a:t>
            </a:r>
            <a:r>
              <a:rPr lang="en-US" sz="3200" dirty="0" err="1" smtClean="0"/>
              <a:t>sendiri</a:t>
            </a:r>
            <a:r>
              <a:rPr lang="en-US" sz="3200" dirty="0" smtClean="0"/>
              <a:t> </a:t>
            </a:r>
            <a:r>
              <a:rPr lang="en-US" sz="3200" dirty="0" err="1" smtClean="0"/>
              <a:t>apa</a:t>
            </a:r>
            <a:r>
              <a:rPr lang="en-US" sz="3200" dirty="0" smtClean="0"/>
              <a:t> yang </a:t>
            </a:r>
            <a:r>
              <a:rPr lang="en-US" sz="3200" dirty="0" err="1" smtClean="0"/>
              <a:t>dimaksud</a:t>
            </a:r>
            <a:r>
              <a:rPr lang="en-US" sz="3200" dirty="0" smtClean="0"/>
              <a:t> </a:t>
            </a:r>
            <a:r>
              <a:rPr lang="en-US" sz="3200" dirty="0" err="1" smtClean="0"/>
              <a:t>dengan</a:t>
            </a:r>
            <a:r>
              <a:rPr lang="en-US" sz="3200" dirty="0" smtClean="0"/>
              <a:t> </a:t>
            </a:r>
            <a:r>
              <a:rPr lang="en-US" sz="3200" dirty="0" smtClean="0">
                <a:solidFill>
                  <a:srgbClr val="C00000"/>
                </a:solidFill>
              </a:rPr>
              <a:t>software</a:t>
            </a:r>
            <a:r>
              <a:rPr lang="en-US" sz="3200" dirty="0" smtClean="0"/>
              <a:t>!</a:t>
            </a:r>
          </a:p>
          <a:p>
            <a:endParaRPr lang="en-US" sz="3200" dirty="0" smtClean="0"/>
          </a:p>
          <a:p>
            <a:r>
              <a:rPr lang="en-US" sz="3200" dirty="0" err="1" smtClean="0"/>
              <a:t>Jelaskan</a:t>
            </a:r>
            <a:r>
              <a:rPr lang="en-US" sz="3200" dirty="0" smtClean="0"/>
              <a:t> </a:t>
            </a:r>
            <a:r>
              <a:rPr lang="en-US" sz="3200" dirty="0" err="1" smtClean="0">
                <a:solidFill>
                  <a:srgbClr val="C00000"/>
                </a:solidFill>
              </a:rPr>
              <a:t>jenis-jenis</a:t>
            </a:r>
            <a:r>
              <a:rPr lang="en-US" sz="3200" dirty="0" smtClean="0">
                <a:solidFill>
                  <a:srgbClr val="C00000"/>
                </a:solidFill>
              </a:rPr>
              <a:t> software</a:t>
            </a:r>
            <a:r>
              <a:rPr lang="en-US" sz="3200" dirty="0" smtClean="0"/>
              <a:t>!</a:t>
            </a:r>
          </a:p>
          <a:p>
            <a:endParaRPr lang="en-US" sz="3200" dirty="0" smtClean="0"/>
          </a:p>
          <a:p>
            <a:r>
              <a:rPr lang="en-US" sz="3200" dirty="0" err="1" smtClean="0"/>
              <a:t>Jelaskan</a:t>
            </a:r>
            <a:r>
              <a:rPr lang="en-US" sz="3200" dirty="0" smtClean="0"/>
              <a:t> </a:t>
            </a:r>
            <a:r>
              <a:rPr lang="en-US" sz="3200" dirty="0" err="1" smtClean="0"/>
              <a:t>karakteristik</a:t>
            </a:r>
            <a:r>
              <a:rPr lang="en-US" sz="3200" dirty="0" smtClean="0"/>
              <a:t> </a:t>
            </a:r>
            <a:r>
              <a:rPr lang="en-US" sz="3200" dirty="0" err="1" smtClean="0"/>
              <a:t>dari</a:t>
            </a:r>
            <a:r>
              <a:rPr lang="en-US" sz="3200" dirty="0" smtClean="0"/>
              <a:t> software yang </a:t>
            </a:r>
            <a:r>
              <a:rPr lang="en-US" sz="3200" dirty="0" err="1" smtClean="0"/>
              <a:t>membuat</a:t>
            </a:r>
            <a:r>
              <a:rPr lang="en-US" sz="3200" dirty="0" smtClean="0"/>
              <a:t> </a:t>
            </a:r>
            <a:r>
              <a:rPr lang="en-US" sz="3200" dirty="0" err="1" smtClean="0">
                <a:solidFill>
                  <a:srgbClr val="C00000"/>
                </a:solidFill>
              </a:rPr>
              <a:t>berbeda</a:t>
            </a:r>
            <a:r>
              <a:rPr lang="en-US" sz="3200" dirty="0" smtClean="0">
                <a:solidFill>
                  <a:srgbClr val="C00000"/>
                </a:solidFill>
              </a:rPr>
              <a:t> </a:t>
            </a:r>
            <a:r>
              <a:rPr lang="en-US" sz="3200" dirty="0" err="1" smtClean="0">
                <a:solidFill>
                  <a:srgbClr val="C00000"/>
                </a:solidFill>
              </a:rPr>
              <a:t>dengan</a:t>
            </a:r>
            <a:r>
              <a:rPr lang="en-US" sz="3200" dirty="0" smtClean="0">
                <a:solidFill>
                  <a:srgbClr val="C00000"/>
                </a:solidFill>
              </a:rPr>
              <a:t> </a:t>
            </a:r>
            <a:r>
              <a:rPr lang="en-US" sz="3200" dirty="0" err="1" smtClean="0">
                <a:solidFill>
                  <a:srgbClr val="C00000"/>
                </a:solidFill>
              </a:rPr>
              <a:t>produk</a:t>
            </a:r>
            <a:r>
              <a:rPr lang="en-US" sz="3200" dirty="0" smtClean="0">
                <a:solidFill>
                  <a:srgbClr val="C00000"/>
                </a:solidFill>
              </a:rPr>
              <a:t> hardware</a:t>
            </a:r>
            <a:r>
              <a:rPr lang="en-US" sz="3200" dirty="0" smtClean="0"/>
              <a:t>!</a:t>
            </a:r>
            <a:endParaRPr lang="id-ID" sz="32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56</a:t>
            </a:fld>
            <a:endParaRPr lang="en-US" dirty="0">
              <a:solidFill>
                <a:prstClr val="black">
                  <a:tint val="75000"/>
                </a:prstClr>
              </a:solidFill>
            </a:endParaRPr>
          </a:p>
        </p:txBody>
      </p:sp>
    </p:spTree>
    <p:extLst>
      <p:ext uri="{BB962C8B-B14F-4D97-AF65-F5344CB8AC3E}">
        <p14:creationId xmlns:p14="http://schemas.microsoft.com/office/powerpoint/2010/main" val="52596878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Latihan</a:t>
            </a:r>
            <a:r>
              <a:rPr lang="en-US" dirty="0" smtClean="0"/>
              <a:t> </a:t>
            </a:r>
            <a:r>
              <a:rPr lang="en-US" dirty="0" err="1" smtClean="0"/>
              <a:t>Analisis</a:t>
            </a:r>
            <a:r>
              <a:rPr lang="en-US" dirty="0" smtClean="0"/>
              <a:t> </a:t>
            </a:r>
            <a:r>
              <a:rPr lang="en-US" dirty="0" err="1" smtClean="0"/>
              <a:t>Kasus</a:t>
            </a:r>
            <a:endParaRPr lang="id-ID" dirty="0"/>
          </a:p>
        </p:txBody>
      </p:sp>
      <p:sp>
        <p:nvSpPr>
          <p:cNvPr id="3" name="Content Placeholder 2"/>
          <p:cNvSpPr>
            <a:spLocks noGrp="1"/>
          </p:cNvSpPr>
          <p:nvPr>
            <p:ph idx="1"/>
          </p:nvPr>
        </p:nvSpPr>
        <p:spPr>
          <a:xfrm>
            <a:off x="628650" y="1224737"/>
            <a:ext cx="8134350" cy="5434374"/>
          </a:xfrm>
        </p:spPr>
        <p:txBody>
          <a:bodyPr>
            <a:normAutofit fontScale="85000" lnSpcReduction="10000"/>
          </a:bodyPr>
          <a:lstStyle/>
          <a:p>
            <a:r>
              <a:rPr lang="en-US" sz="3200" dirty="0" smtClean="0"/>
              <a:t>PT ABC </a:t>
            </a:r>
            <a:r>
              <a:rPr lang="en-US" sz="3200" dirty="0" err="1" smtClean="0"/>
              <a:t>meminta</a:t>
            </a:r>
            <a:r>
              <a:rPr lang="en-US" sz="3200" dirty="0" smtClean="0"/>
              <a:t> </a:t>
            </a:r>
            <a:r>
              <a:rPr lang="en-US" sz="3200" dirty="0" err="1" smtClean="0"/>
              <a:t>jasa</a:t>
            </a:r>
            <a:r>
              <a:rPr lang="en-US" sz="3200" dirty="0" smtClean="0"/>
              <a:t> </a:t>
            </a:r>
            <a:r>
              <a:rPr lang="en-US" sz="3200" dirty="0" err="1" smtClean="0"/>
              <a:t>anda</a:t>
            </a:r>
            <a:r>
              <a:rPr lang="en-US" sz="3200" dirty="0" smtClean="0"/>
              <a:t> </a:t>
            </a:r>
            <a:r>
              <a:rPr lang="en-US" sz="3200" dirty="0" err="1" smtClean="0"/>
              <a:t>untuk</a:t>
            </a:r>
            <a:r>
              <a:rPr lang="en-US" sz="3200" dirty="0" smtClean="0"/>
              <a:t> </a:t>
            </a:r>
            <a:r>
              <a:rPr lang="en-US" sz="3200" dirty="0" err="1" smtClean="0">
                <a:solidFill>
                  <a:srgbClr val="C00000"/>
                </a:solidFill>
              </a:rPr>
              <a:t>membangun</a:t>
            </a:r>
            <a:r>
              <a:rPr lang="en-US" sz="3200" dirty="0" smtClean="0">
                <a:solidFill>
                  <a:srgbClr val="C00000"/>
                </a:solidFill>
              </a:rPr>
              <a:t> </a:t>
            </a:r>
            <a:r>
              <a:rPr lang="en-US" sz="3200" dirty="0" err="1" smtClean="0">
                <a:solidFill>
                  <a:srgbClr val="C00000"/>
                </a:solidFill>
              </a:rPr>
              <a:t>sebuah</a:t>
            </a:r>
            <a:r>
              <a:rPr lang="en-US" sz="3200" dirty="0" smtClean="0">
                <a:solidFill>
                  <a:srgbClr val="C00000"/>
                </a:solidFill>
              </a:rPr>
              <a:t> </a:t>
            </a:r>
            <a:r>
              <a:rPr lang="en-US" sz="3200" dirty="0" err="1" smtClean="0">
                <a:solidFill>
                  <a:srgbClr val="C00000"/>
                </a:solidFill>
              </a:rPr>
              <a:t>situs</a:t>
            </a:r>
            <a:r>
              <a:rPr lang="en-US" sz="3200" dirty="0" smtClean="0">
                <a:solidFill>
                  <a:srgbClr val="C00000"/>
                </a:solidFill>
              </a:rPr>
              <a:t> portal </a:t>
            </a:r>
            <a:r>
              <a:rPr lang="en-US" sz="3200" dirty="0" err="1" smtClean="0"/>
              <a:t>untuk</a:t>
            </a:r>
            <a:r>
              <a:rPr lang="en-US" sz="3200" dirty="0" smtClean="0"/>
              <a:t> </a:t>
            </a:r>
            <a:r>
              <a:rPr lang="en-US" sz="3200" dirty="0" err="1" smtClean="0"/>
              <a:t>perusahaan</a:t>
            </a:r>
            <a:r>
              <a:rPr lang="en-US" sz="3200" dirty="0" smtClean="0"/>
              <a:t> PT ABC </a:t>
            </a:r>
            <a:r>
              <a:rPr lang="en-US" sz="3200" dirty="0" err="1" smtClean="0"/>
              <a:t>tersebut</a:t>
            </a:r>
            <a:endParaRPr lang="en-US" sz="3200" dirty="0" smtClean="0"/>
          </a:p>
          <a:p>
            <a:r>
              <a:rPr lang="en-US" sz="3200" dirty="0" err="1" smtClean="0"/>
              <a:t>Anda</a:t>
            </a:r>
            <a:r>
              <a:rPr lang="en-US" sz="3200" dirty="0" smtClean="0"/>
              <a:t> </a:t>
            </a:r>
            <a:r>
              <a:rPr lang="en-US" sz="3200" dirty="0" err="1" smtClean="0"/>
              <a:t>menggunakan</a:t>
            </a:r>
            <a:r>
              <a:rPr lang="en-US" sz="3200" dirty="0" smtClean="0"/>
              <a:t> CMS </a:t>
            </a:r>
            <a:r>
              <a:rPr lang="en-US" sz="3200" dirty="0" err="1" smtClean="0">
                <a:solidFill>
                  <a:srgbClr val="C00000"/>
                </a:solidFill>
              </a:rPr>
              <a:t>opensource</a:t>
            </a:r>
            <a:r>
              <a:rPr lang="en-US" sz="3200" dirty="0" smtClean="0">
                <a:solidFill>
                  <a:srgbClr val="C00000"/>
                </a:solidFill>
              </a:rPr>
              <a:t> </a:t>
            </a:r>
            <a:r>
              <a:rPr lang="en-US" sz="3200" dirty="0" err="1" smtClean="0">
                <a:solidFill>
                  <a:srgbClr val="C00000"/>
                </a:solidFill>
              </a:rPr>
              <a:t>bernama</a:t>
            </a:r>
            <a:r>
              <a:rPr lang="en-US" sz="3200" dirty="0" smtClean="0">
                <a:solidFill>
                  <a:srgbClr val="C00000"/>
                </a:solidFill>
              </a:rPr>
              <a:t> </a:t>
            </a:r>
            <a:r>
              <a:rPr lang="en-US" sz="3200" dirty="0" err="1" smtClean="0">
                <a:solidFill>
                  <a:srgbClr val="C00000"/>
                </a:solidFill>
              </a:rPr>
              <a:t>Wordpress</a:t>
            </a:r>
            <a:r>
              <a:rPr lang="en-US" sz="3200" dirty="0" smtClean="0">
                <a:solidFill>
                  <a:srgbClr val="C00000"/>
                </a:solidFill>
              </a:rPr>
              <a:t> </a:t>
            </a:r>
            <a:r>
              <a:rPr lang="en-US" sz="3200" dirty="0" err="1" smtClean="0"/>
              <a:t>untuk</a:t>
            </a:r>
            <a:r>
              <a:rPr lang="en-US" sz="3200" dirty="0" smtClean="0"/>
              <a:t> engine </a:t>
            </a:r>
            <a:r>
              <a:rPr lang="en-US" sz="3200" dirty="0" err="1" smtClean="0"/>
              <a:t>dari</a:t>
            </a:r>
            <a:r>
              <a:rPr lang="en-US" sz="3200" dirty="0" smtClean="0"/>
              <a:t> </a:t>
            </a:r>
            <a:r>
              <a:rPr lang="en-US" sz="3200" dirty="0" err="1" smtClean="0"/>
              <a:t>situs</a:t>
            </a:r>
            <a:r>
              <a:rPr lang="en-US" sz="3200" dirty="0" smtClean="0"/>
              <a:t> portal yang </a:t>
            </a:r>
            <a:r>
              <a:rPr lang="en-US" sz="3200" dirty="0" err="1" smtClean="0"/>
              <a:t>dibuat</a:t>
            </a:r>
            <a:endParaRPr lang="en-US" sz="3200" dirty="0" smtClean="0"/>
          </a:p>
          <a:p>
            <a:r>
              <a:rPr lang="en-US" sz="3200" dirty="0" err="1"/>
              <a:t>K</a:t>
            </a:r>
            <a:r>
              <a:rPr lang="en-US" sz="3200" dirty="0" err="1" smtClean="0"/>
              <a:t>emudian</a:t>
            </a:r>
            <a:r>
              <a:rPr lang="en-US" sz="3200" dirty="0" smtClean="0"/>
              <a:t> </a:t>
            </a:r>
            <a:r>
              <a:rPr lang="en-US" sz="3200" dirty="0" err="1" smtClean="0"/>
              <a:t>anda</a:t>
            </a:r>
            <a:r>
              <a:rPr lang="en-US" sz="3200" dirty="0" smtClean="0"/>
              <a:t> </a:t>
            </a:r>
            <a:r>
              <a:rPr lang="en-US" sz="3200" dirty="0" err="1" smtClean="0">
                <a:solidFill>
                  <a:srgbClr val="C00000"/>
                </a:solidFill>
              </a:rPr>
              <a:t>mengembangkan</a:t>
            </a:r>
            <a:r>
              <a:rPr lang="en-US" sz="3200" dirty="0" smtClean="0">
                <a:solidFill>
                  <a:srgbClr val="C00000"/>
                </a:solidFill>
              </a:rPr>
              <a:t> </a:t>
            </a:r>
            <a:r>
              <a:rPr lang="en-US" sz="3200" dirty="0" err="1" smtClean="0">
                <a:solidFill>
                  <a:srgbClr val="C00000"/>
                </a:solidFill>
              </a:rPr>
              <a:t>beberapa</a:t>
            </a:r>
            <a:r>
              <a:rPr lang="en-US" sz="3200" dirty="0" smtClean="0">
                <a:solidFill>
                  <a:srgbClr val="C00000"/>
                </a:solidFill>
              </a:rPr>
              <a:t> plugin </a:t>
            </a:r>
            <a:r>
              <a:rPr lang="en-US" sz="3200" dirty="0" smtClean="0"/>
              <a:t>yang </a:t>
            </a:r>
            <a:r>
              <a:rPr lang="en-US" sz="3200" dirty="0" err="1" smtClean="0"/>
              <a:t>sesuai</a:t>
            </a:r>
            <a:r>
              <a:rPr lang="en-US" sz="3200" dirty="0" smtClean="0"/>
              <a:t> </a:t>
            </a:r>
            <a:r>
              <a:rPr lang="en-US" sz="3200" dirty="0" err="1" smtClean="0"/>
              <a:t>dengan</a:t>
            </a:r>
            <a:r>
              <a:rPr lang="en-US" sz="3200" dirty="0" smtClean="0"/>
              <a:t> business process yang </a:t>
            </a:r>
            <a:r>
              <a:rPr lang="en-US" sz="3200" dirty="0" err="1" smtClean="0"/>
              <a:t>diinginkan</a:t>
            </a:r>
            <a:r>
              <a:rPr lang="en-US" sz="3200" dirty="0" smtClean="0"/>
              <a:t> </a:t>
            </a:r>
            <a:r>
              <a:rPr lang="en-US" sz="3200" dirty="0" err="1" smtClean="0"/>
              <a:t>oleh</a:t>
            </a:r>
            <a:r>
              <a:rPr lang="en-US" sz="3200" dirty="0" smtClean="0"/>
              <a:t> </a:t>
            </a:r>
            <a:r>
              <a:rPr lang="en-US" sz="3200" dirty="0" err="1" smtClean="0"/>
              <a:t>perusahaan</a:t>
            </a:r>
            <a:r>
              <a:rPr lang="en-US" sz="3200" dirty="0" smtClean="0"/>
              <a:t> </a:t>
            </a:r>
            <a:r>
              <a:rPr lang="en-US" sz="3200" dirty="0" err="1" smtClean="0"/>
              <a:t>tersebut</a:t>
            </a:r>
            <a:r>
              <a:rPr lang="en-US" sz="3200" dirty="0" smtClean="0"/>
              <a:t>. </a:t>
            </a:r>
            <a:r>
              <a:rPr lang="en-US" sz="3200" dirty="0" err="1" smtClean="0"/>
              <a:t>Sehingga</a:t>
            </a:r>
            <a:r>
              <a:rPr lang="en-US" sz="3200" dirty="0" smtClean="0"/>
              <a:t> </a:t>
            </a:r>
            <a:r>
              <a:rPr lang="en-US" sz="3200" dirty="0" err="1" smtClean="0"/>
              <a:t>akhirnya</a:t>
            </a:r>
            <a:r>
              <a:rPr lang="en-US" sz="3200" dirty="0" smtClean="0"/>
              <a:t> </a:t>
            </a:r>
            <a:r>
              <a:rPr lang="en-US" sz="3200" dirty="0" err="1" smtClean="0"/>
              <a:t>berhasil</a:t>
            </a:r>
            <a:r>
              <a:rPr lang="en-US" sz="3200" dirty="0" smtClean="0"/>
              <a:t> </a:t>
            </a:r>
            <a:r>
              <a:rPr lang="en-US" sz="3200" dirty="0" err="1" smtClean="0"/>
              <a:t>dibangun</a:t>
            </a:r>
            <a:r>
              <a:rPr lang="en-US" sz="3200" dirty="0" smtClean="0"/>
              <a:t> </a:t>
            </a:r>
            <a:r>
              <a:rPr lang="en-US" sz="3200" dirty="0" err="1" smtClean="0"/>
              <a:t>sebuah</a:t>
            </a:r>
            <a:r>
              <a:rPr lang="en-US" sz="3200" dirty="0" smtClean="0"/>
              <a:t> </a:t>
            </a:r>
            <a:r>
              <a:rPr lang="en-US" sz="3200" dirty="0" err="1" smtClean="0">
                <a:solidFill>
                  <a:srgbClr val="C00000"/>
                </a:solidFill>
              </a:rPr>
              <a:t>situs</a:t>
            </a:r>
            <a:r>
              <a:rPr lang="en-US" sz="3200" dirty="0" smtClean="0">
                <a:solidFill>
                  <a:srgbClr val="C00000"/>
                </a:solidFill>
              </a:rPr>
              <a:t> portal </a:t>
            </a:r>
            <a:r>
              <a:rPr lang="en-US" sz="3200" dirty="0" err="1" smtClean="0">
                <a:solidFill>
                  <a:srgbClr val="C00000"/>
                </a:solidFill>
              </a:rPr>
              <a:t>perusahaan</a:t>
            </a:r>
            <a:r>
              <a:rPr lang="en-US" sz="3200" dirty="0" smtClean="0">
                <a:solidFill>
                  <a:srgbClr val="C00000"/>
                </a:solidFill>
              </a:rPr>
              <a:t> yang </a:t>
            </a:r>
            <a:r>
              <a:rPr lang="en-US" sz="3200" dirty="0" err="1" smtClean="0">
                <a:solidFill>
                  <a:srgbClr val="C00000"/>
                </a:solidFill>
              </a:rPr>
              <a:t>lengkap</a:t>
            </a:r>
            <a:r>
              <a:rPr lang="en-US" sz="3200" dirty="0" smtClean="0">
                <a:solidFill>
                  <a:srgbClr val="C00000"/>
                </a:solidFill>
              </a:rPr>
              <a:t> </a:t>
            </a:r>
            <a:r>
              <a:rPr lang="en-US" sz="3200" dirty="0" err="1" smtClean="0">
                <a:solidFill>
                  <a:srgbClr val="C00000"/>
                </a:solidFill>
              </a:rPr>
              <a:t>dan</a:t>
            </a:r>
            <a:r>
              <a:rPr lang="en-US" sz="3200" dirty="0" smtClean="0">
                <a:solidFill>
                  <a:srgbClr val="C00000"/>
                </a:solidFill>
              </a:rPr>
              <a:t> </a:t>
            </a:r>
            <a:r>
              <a:rPr lang="en-US" sz="3200" dirty="0" err="1" smtClean="0">
                <a:solidFill>
                  <a:srgbClr val="C00000"/>
                </a:solidFill>
              </a:rPr>
              <a:t>sesuai</a:t>
            </a:r>
            <a:r>
              <a:rPr lang="en-US" sz="3200" dirty="0" smtClean="0">
                <a:solidFill>
                  <a:srgbClr val="C00000"/>
                </a:solidFill>
              </a:rPr>
              <a:t> </a:t>
            </a:r>
            <a:r>
              <a:rPr lang="en-US" sz="3200" dirty="0" err="1" smtClean="0">
                <a:solidFill>
                  <a:srgbClr val="C00000"/>
                </a:solidFill>
              </a:rPr>
              <a:t>dengan</a:t>
            </a:r>
            <a:r>
              <a:rPr lang="en-US" sz="3200" dirty="0" smtClean="0">
                <a:solidFill>
                  <a:srgbClr val="C00000"/>
                </a:solidFill>
              </a:rPr>
              <a:t> </a:t>
            </a:r>
            <a:r>
              <a:rPr lang="en-US" sz="3200" dirty="0" err="1" smtClean="0">
                <a:solidFill>
                  <a:srgbClr val="C00000"/>
                </a:solidFill>
              </a:rPr>
              <a:t>keinginan</a:t>
            </a:r>
            <a:r>
              <a:rPr lang="en-US" sz="3200" dirty="0" smtClean="0">
                <a:solidFill>
                  <a:srgbClr val="C00000"/>
                </a:solidFill>
              </a:rPr>
              <a:t> </a:t>
            </a:r>
            <a:r>
              <a:rPr lang="en-US" sz="3200" dirty="0" err="1" smtClean="0">
                <a:solidFill>
                  <a:srgbClr val="C00000"/>
                </a:solidFill>
              </a:rPr>
              <a:t>perusahan</a:t>
            </a:r>
            <a:r>
              <a:rPr lang="en-US" sz="3200" dirty="0" smtClean="0"/>
              <a:t> </a:t>
            </a:r>
            <a:r>
              <a:rPr lang="en-US" sz="3200" dirty="0" err="1" smtClean="0"/>
              <a:t>tersebut</a:t>
            </a:r>
            <a:endParaRPr lang="en-US" sz="3200" dirty="0" smtClean="0"/>
          </a:p>
          <a:p>
            <a:r>
              <a:rPr lang="en-US" sz="3200" dirty="0" err="1" smtClean="0"/>
              <a:t>Anda</a:t>
            </a:r>
            <a:r>
              <a:rPr lang="en-US" sz="3200" dirty="0" smtClean="0"/>
              <a:t> </a:t>
            </a:r>
            <a:r>
              <a:rPr lang="en-US" sz="3200" dirty="0" err="1" smtClean="0"/>
              <a:t>mengirimkan</a:t>
            </a:r>
            <a:r>
              <a:rPr lang="en-US" sz="3200" dirty="0" smtClean="0"/>
              <a:t> invoice </a:t>
            </a:r>
            <a:r>
              <a:rPr lang="en-US" sz="3200" dirty="0" err="1" smtClean="0"/>
              <a:t>tagihan</a:t>
            </a:r>
            <a:r>
              <a:rPr lang="en-US" sz="3200" dirty="0" smtClean="0"/>
              <a:t> </a:t>
            </a:r>
            <a:r>
              <a:rPr lang="en-US" sz="3200" dirty="0" err="1" smtClean="0"/>
              <a:t>untuk</a:t>
            </a:r>
            <a:r>
              <a:rPr lang="en-US" sz="3200" dirty="0" smtClean="0"/>
              <a:t> </a:t>
            </a:r>
            <a:r>
              <a:rPr lang="en-US" sz="3200" dirty="0" err="1" smtClean="0"/>
              <a:t>perusahaan</a:t>
            </a:r>
            <a:r>
              <a:rPr lang="en-US" sz="3200" dirty="0" smtClean="0"/>
              <a:t> PT ABC </a:t>
            </a:r>
            <a:r>
              <a:rPr lang="en-US" sz="3200" dirty="0" err="1" smtClean="0"/>
              <a:t>sebesar</a:t>
            </a:r>
            <a:r>
              <a:rPr lang="en-US" sz="3200" dirty="0" smtClean="0"/>
              <a:t> </a:t>
            </a:r>
            <a:r>
              <a:rPr lang="en-US" sz="3200" dirty="0" err="1" smtClean="0"/>
              <a:t>Rp</a:t>
            </a:r>
            <a:r>
              <a:rPr lang="en-US" sz="3200" dirty="0" smtClean="0"/>
              <a:t>. 100 </a:t>
            </a:r>
            <a:r>
              <a:rPr lang="en-US" sz="3200" dirty="0" err="1" smtClean="0"/>
              <a:t>juta</a:t>
            </a:r>
            <a:r>
              <a:rPr lang="en-US" sz="3200" dirty="0" smtClean="0"/>
              <a:t> </a:t>
            </a:r>
            <a:r>
              <a:rPr lang="en-US" sz="3200" dirty="0" err="1" smtClean="0"/>
              <a:t>untuk</a:t>
            </a:r>
            <a:r>
              <a:rPr lang="en-US" sz="3200" dirty="0" smtClean="0"/>
              <a:t> </a:t>
            </a:r>
            <a:r>
              <a:rPr lang="en-US" sz="3200" dirty="0" err="1" smtClean="0"/>
              <a:t>biaya</a:t>
            </a:r>
            <a:r>
              <a:rPr lang="en-US" sz="3200" dirty="0" smtClean="0"/>
              <a:t> </a:t>
            </a:r>
            <a:r>
              <a:rPr lang="en-US" sz="3200" dirty="0" err="1" smtClean="0"/>
              <a:t>pembangunan</a:t>
            </a:r>
            <a:r>
              <a:rPr lang="en-US" sz="3200" dirty="0" smtClean="0"/>
              <a:t> </a:t>
            </a:r>
            <a:r>
              <a:rPr lang="en-US" sz="3200" dirty="0" err="1" smtClean="0"/>
              <a:t>situs</a:t>
            </a:r>
            <a:r>
              <a:rPr lang="en-US" sz="3200" dirty="0" smtClean="0"/>
              <a:t> portal </a:t>
            </a:r>
            <a:r>
              <a:rPr lang="en-US" sz="3200" dirty="0" err="1" smtClean="0"/>
              <a:t>tersebut</a:t>
            </a:r>
            <a:endParaRPr lang="en-US" sz="3200" dirty="0" smtClean="0"/>
          </a:p>
          <a:p>
            <a:r>
              <a:rPr lang="en-US" sz="3200" dirty="0" err="1" smtClean="0"/>
              <a:t>Apakah</a:t>
            </a:r>
            <a:r>
              <a:rPr lang="en-US" sz="3200" dirty="0" smtClean="0"/>
              <a:t> yang </a:t>
            </a:r>
            <a:r>
              <a:rPr lang="en-US" sz="3200" dirty="0" err="1" smtClean="0"/>
              <a:t>saya</a:t>
            </a:r>
            <a:r>
              <a:rPr lang="en-US" sz="3200" dirty="0" smtClean="0"/>
              <a:t> </a:t>
            </a:r>
            <a:r>
              <a:rPr lang="en-US" sz="3200" dirty="0" err="1" smtClean="0"/>
              <a:t>lakukan</a:t>
            </a:r>
            <a:r>
              <a:rPr lang="en-US" sz="3200" dirty="0" smtClean="0"/>
              <a:t> </a:t>
            </a:r>
            <a:r>
              <a:rPr lang="en-US" sz="3200" dirty="0" err="1" smtClean="0"/>
              <a:t>ini</a:t>
            </a:r>
            <a:r>
              <a:rPr lang="en-US" sz="3200" dirty="0" smtClean="0"/>
              <a:t> </a:t>
            </a:r>
            <a:r>
              <a:rPr lang="en-US" sz="3200" dirty="0" err="1" smtClean="0">
                <a:solidFill>
                  <a:srgbClr val="C00000"/>
                </a:solidFill>
              </a:rPr>
              <a:t>sah</a:t>
            </a:r>
            <a:r>
              <a:rPr lang="en-US" sz="3200" dirty="0" smtClean="0">
                <a:solidFill>
                  <a:srgbClr val="C00000"/>
                </a:solidFill>
              </a:rPr>
              <a:t> </a:t>
            </a:r>
            <a:r>
              <a:rPr lang="en-US" sz="3200" dirty="0" err="1" smtClean="0">
                <a:solidFill>
                  <a:srgbClr val="C00000"/>
                </a:solidFill>
              </a:rPr>
              <a:t>dan</a:t>
            </a:r>
            <a:r>
              <a:rPr lang="en-US" sz="3200" dirty="0" smtClean="0">
                <a:solidFill>
                  <a:srgbClr val="C00000"/>
                </a:solidFill>
              </a:rPr>
              <a:t> </a:t>
            </a:r>
            <a:r>
              <a:rPr lang="en-US" sz="3200" dirty="0" err="1" smtClean="0">
                <a:solidFill>
                  <a:srgbClr val="C00000"/>
                </a:solidFill>
              </a:rPr>
              <a:t>diperbolehkan</a:t>
            </a:r>
            <a:r>
              <a:rPr lang="en-US" sz="3200" dirty="0">
                <a:solidFill>
                  <a:srgbClr val="C00000"/>
                </a:solidFill>
              </a:rPr>
              <a:t>?</a:t>
            </a:r>
            <a:r>
              <a:rPr lang="en-US" sz="3200" dirty="0" smtClean="0"/>
              <a:t> </a:t>
            </a:r>
            <a:endParaRPr lang="id-ID" sz="3200"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57</a:t>
            </a:fld>
            <a:endParaRPr lang="en-US" dirty="0">
              <a:solidFill>
                <a:prstClr val="black">
                  <a:tint val="75000"/>
                </a:prstClr>
              </a:solidFill>
            </a:endParaRPr>
          </a:p>
        </p:txBody>
      </p:sp>
    </p:spTree>
    <p:extLst>
      <p:ext uri="{BB962C8B-B14F-4D97-AF65-F5344CB8AC3E}">
        <p14:creationId xmlns:p14="http://schemas.microsoft.com/office/powerpoint/2010/main" val="297207441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dirty="0" smtClean="0"/>
              <a:t>1.4 </a:t>
            </a:r>
            <a:r>
              <a:rPr lang="id-ID" sz="4000" dirty="0" err="1" smtClean="0"/>
              <a:t>Software</a:t>
            </a:r>
            <a:r>
              <a:rPr lang="id-ID" sz="4000" dirty="0" smtClean="0"/>
              <a:t> </a:t>
            </a:r>
            <a:r>
              <a:rPr lang="id-ID" sz="4000" dirty="0" err="1" smtClean="0"/>
              <a:t>Engineering</a:t>
            </a:r>
            <a:r>
              <a:rPr lang="en-US" sz="4000" dirty="0" smtClean="0"/>
              <a:t> Discipline</a:t>
            </a:r>
            <a:endParaRPr lang="id-ID" sz="4000" dirty="0"/>
          </a:p>
        </p:txBody>
      </p:sp>
      <p:sp>
        <p:nvSpPr>
          <p:cNvPr id="3" name="Text Placeholder 2"/>
          <p:cNvSpPr>
            <a:spLocks noGrp="1"/>
          </p:cNvSpPr>
          <p:nvPr>
            <p:ph type="body" idx="1"/>
          </p:nvPr>
        </p:nvSpPr>
        <p:spPr/>
        <p:txBody>
          <a:bodyPr/>
          <a:lstStyle/>
          <a:p>
            <a:endParaRPr lang="id-ID"/>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i-FI" dirty="0" smtClean="0"/>
              <a:t>Disiplin </a:t>
            </a:r>
            <a:r>
              <a:rPr lang="fi-FI" dirty="0"/>
              <a:t>Ilmu Software Engineering</a:t>
            </a:r>
            <a:endParaRPr lang="id-ID" dirty="0"/>
          </a:p>
        </p:txBody>
      </p:sp>
      <p:sp>
        <p:nvSpPr>
          <p:cNvPr id="3" name="Content Placeholder 2"/>
          <p:cNvSpPr>
            <a:spLocks noGrp="1"/>
          </p:cNvSpPr>
          <p:nvPr>
            <p:ph idx="1"/>
          </p:nvPr>
        </p:nvSpPr>
        <p:spPr/>
        <p:txBody>
          <a:bodyPr/>
          <a:lstStyle/>
          <a:p>
            <a:pPr marL="514350" indent="-514350">
              <a:buFont typeface="+mj-lt"/>
              <a:buAutoNum type="arabicPeriod"/>
            </a:pPr>
            <a:r>
              <a:rPr lang="id-ID" dirty="0"/>
              <a:t>Peter J </a:t>
            </a:r>
            <a:r>
              <a:rPr lang="id-ID" dirty="0" err="1"/>
              <a:t>Dennings</a:t>
            </a:r>
            <a:r>
              <a:rPr lang="id-ID" dirty="0"/>
              <a:t> yang memimpin </a:t>
            </a:r>
            <a:r>
              <a:rPr lang="id-ID" dirty="0" err="1"/>
              <a:t>task</a:t>
            </a:r>
            <a:r>
              <a:rPr lang="id-ID" dirty="0"/>
              <a:t> </a:t>
            </a:r>
            <a:r>
              <a:rPr lang="id-ID" dirty="0" err="1"/>
              <a:t>force</a:t>
            </a:r>
            <a:r>
              <a:rPr lang="id-ID" dirty="0"/>
              <a:t> disiplin ilmu </a:t>
            </a:r>
            <a:r>
              <a:rPr lang="id-ID" dirty="0" err="1"/>
              <a:t>computing</a:t>
            </a:r>
            <a:r>
              <a:rPr lang="id-ID" dirty="0"/>
              <a:t> memasukkan </a:t>
            </a:r>
            <a:r>
              <a:rPr lang="id-ID" dirty="0" err="1">
                <a:solidFill>
                  <a:srgbClr val="C00000"/>
                </a:solidFill>
              </a:rPr>
              <a:t>software</a:t>
            </a:r>
            <a:r>
              <a:rPr lang="id-ID" dirty="0">
                <a:solidFill>
                  <a:srgbClr val="C00000"/>
                </a:solidFill>
              </a:rPr>
              <a:t> </a:t>
            </a:r>
            <a:r>
              <a:rPr lang="id-ID" dirty="0" err="1">
                <a:solidFill>
                  <a:srgbClr val="C00000"/>
                </a:solidFill>
              </a:rPr>
              <a:t>engineering</a:t>
            </a:r>
            <a:r>
              <a:rPr lang="id-ID" dirty="0">
                <a:solidFill>
                  <a:srgbClr val="C00000"/>
                </a:solidFill>
              </a:rPr>
              <a:t> sebagai satu disiplin ilmu </a:t>
            </a:r>
            <a:r>
              <a:rPr lang="id-ID" dirty="0"/>
              <a:t>(</a:t>
            </a:r>
            <a:r>
              <a:rPr lang="id-ID" dirty="0" err="1"/>
              <a:t>Dennings</a:t>
            </a:r>
            <a:r>
              <a:rPr lang="id-ID" dirty="0"/>
              <a:t>, 1999)</a:t>
            </a:r>
            <a:endParaRPr lang="en-US" dirty="0"/>
          </a:p>
          <a:p>
            <a:pPr marL="514350" indent="-514350">
              <a:buFont typeface="+mj-lt"/>
              <a:buAutoNum type="arabicPeriod"/>
            </a:pPr>
            <a:r>
              <a:rPr lang="en-US" dirty="0"/>
              <a:t>IEEE Computer Society </a:t>
            </a:r>
            <a:r>
              <a:rPr lang="en-US" dirty="0" err="1"/>
              <a:t>membentuk</a:t>
            </a:r>
            <a:r>
              <a:rPr lang="en-US" dirty="0"/>
              <a:t> </a:t>
            </a:r>
            <a:r>
              <a:rPr lang="en-US" dirty="0" err="1"/>
              <a:t>tim</a:t>
            </a:r>
            <a:r>
              <a:rPr lang="en-US" dirty="0"/>
              <a:t> </a:t>
            </a:r>
            <a:r>
              <a:rPr lang="en-US" dirty="0" err="1"/>
              <a:t>khusus</a:t>
            </a:r>
            <a:r>
              <a:rPr lang="en-US" dirty="0"/>
              <a:t> </a:t>
            </a:r>
            <a:r>
              <a:rPr lang="fi-FI" dirty="0"/>
              <a:t>untuk menyusun pohon ilmu Software </a:t>
            </a:r>
            <a:r>
              <a:rPr lang="en-US" dirty="0"/>
              <a:t>Engineering (</a:t>
            </a:r>
            <a:r>
              <a:rPr lang="en-US" dirty="0">
                <a:solidFill>
                  <a:srgbClr val="C00000"/>
                </a:solidFill>
              </a:rPr>
              <a:t>Software Engineering Body of Knowledge</a:t>
            </a:r>
            <a:r>
              <a:rPr lang="id-ID" dirty="0">
                <a:solidFill>
                  <a:srgbClr val="C00000"/>
                </a:solidFill>
              </a:rPr>
              <a:t>, SWEBOK</a:t>
            </a:r>
            <a:r>
              <a:rPr lang="en-US" dirty="0"/>
              <a:t>) </a:t>
            </a:r>
            <a:r>
              <a:rPr lang="en-US" i="1" dirty="0"/>
              <a:t>http://swebok.org</a:t>
            </a:r>
            <a:endParaRPr lang="id-ID" dirty="0"/>
          </a:p>
          <a:p>
            <a:pPr marL="514350" indent="-514350">
              <a:buFont typeface="+mj-lt"/>
              <a:buAutoNum type="arabicPeriod"/>
            </a:pPr>
            <a:r>
              <a:rPr lang="en-US" dirty="0"/>
              <a:t>Software Engineering </a:t>
            </a:r>
            <a:r>
              <a:rPr lang="en-US" dirty="0" err="1"/>
              <a:t>termasuk</a:t>
            </a:r>
            <a:r>
              <a:rPr lang="en-US" dirty="0"/>
              <a:t> </a:t>
            </a:r>
            <a:r>
              <a:rPr lang="en-US" dirty="0" err="1"/>
              <a:t>nama</a:t>
            </a:r>
            <a:r>
              <a:rPr lang="en-US" dirty="0"/>
              <a:t> </a:t>
            </a:r>
            <a:r>
              <a:rPr lang="en-US" dirty="0" err="1"/>
              <a:t>jurusan</a:t>
            </a:r>
            <a:r>
              <a:rPr lang="en-US" dirty="0"/>
              <a:t> </a:t>
            </a:r>
            <a:r>
              <a:rPr lang="en-US" dirty="0" err="1"/>
              <a:t>atau</a:t>
            </a:r>
            <a:r>
              <a:rPr lang="en-US" dirty="0"/>
              <a:t> </a:t>
            </a:r>
            <a:r>
              <a:rPr lang="en-US" dirty="0" err="1"/>
              <a:t>fakultas</a:t>
            </a:r>
            <a:r>
              <a:rPr lang="en-US" dirty="0"/>
              <a:t> yang </a:t>
            </a:r>
            <a:r>
              <a:rPr lang="en-US" dirty="0" err="1">
                <a:solidFill>
                  <a:srgbClr val="C00000"/>
                </a:solidFill>
              </a:rPr>
              <a:t>diakui</a:t>
            </a:r>
            <a:r>
              <a:rPr lang="en-US" dirty="0">
                <a:solidFill>
                  <a:srgbClr val="C00000"/>
                </a:solidFill>
              </a:rPr>
              <a:t> </a:t>
            </a:r>
            <a:r>
              <a:rPr lang="en-US" dirty="0" err="1">
                <a:solidFill>
                  <a:srgbClr val="C00000"/>
                </a:solidFill>
              </a:rPr>
              <a:t>menurut</a:t>
            </a:r>
            <a:r>
              <a:rPr lang="en-US" dirty="0">
                <a:solidFill>
                  <a:srgbClr val="C00000"/>
                </a:solidFill>
              </a:rPr>
              <a:t> IEEE Computing Curricula</a:t>
            </a:r>
            <a:r>
              <a:rPr lang="id-ID" dirty="0">
                <a:solidFill>
                  <a:srgbClr val="C00000"/>
                </a:solidFill>
              </a:rPr>
              <a:t> </a:t>
            </a:r>
            <a:r>
              <a:rPr lang="id-ID" dirty="0" smtClean="0">
                <a:solidFill>
                  <a:srgbClr val="C00000"/>
                </a:solidFill>
              </a:rPr>
              <a:t>2005</a:t>
            </a:r>
            <a:endParaRPr lang="en-US" dirty="0">
              <a:solidFill>
                <a:srgbClr val="C00000"/>
              </a:solidFill>
            </a:endParaRPr>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59</a:t>
            </a:fld>
            <a:endParaRPr lang="en-US" dirty="0">
              <a:solidFill>
                <a:prstClr val="black">
                  <a:tint val="75000"/>
                </a:prstClr>
              </a:solidFill>
            </a:endParaRPr>
          </a:p>
        </p:txBody>
      </p:sp>
    </p:spTree>
    <p:extLst>
      <p:ext uri="{BB962C8B-B14F-4D97-AF65-F5344CB8AC3E}">
        <p14:creationId xmlns:p14="http://schemas.microsoft.com/office/powerpoint/2010/main" val="3883416272"/>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Outline</a:t>
            </a:r>
            <a:endParaRPr lang="id-ID"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627325013"/>
              </p:ext>
            </p:extLst>
          </p:nvPr>
        </p:nvGraphicFramePr>
        <p:xfrm>
          <a:off x="628650" y="1528763"/>
          <a:ext cx="7886700" cy="464343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6</a:t>
            </a:fld>
            <a:endParaRPr lang="en-US" dirty="0">
              <a:solidFill>
                <a:prstClr val="black">
                  <a:tint val="75000"/>
                </a:prstClr>
              </a:solidFill>
            </a:endParaRPr>
          </a:p>
        </p:txBody>
      </p:sp>
    </p:spTree>
    <p:extLst>
      <p:ext uri="{BB962C8B-B14F-4D97-AF65-F5344CB8AC3E}">
        <p14:creationId xmlns:p14="http://schemas.microsoft.com/office/powerpoint/2010/main" val="3869377524"/>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5106" name="Rectangle 2"/>
          <p:cNvSpPr>
            <a:spLocks noGrp="1" noChangeArrowheads="1"/>
          </p:cNvSpPr>
          <p:nvPr>
            <p:ph type="title"/>
          </p:nvPr>
        </p:nvSpPr>
        <p:spPr/>
        <p:txBody>
          <a:bodyPr/>
          <a:lstStyle/>
          <a:p>
            <a:r>
              <a:rPr lang="id-ID" altLang="ja-JP" dirty="0" smtClean="0">
                <a:ea typeface="ＭＳ Ｐゴシック" pitchFamily="34" charset="-128"/>
              </a:rPr>
              <a:t>Matriks Dennings 1999</a:t>
            </a:r>
            <a:endParaRPr lang="en-US" altLang="ja-JP" dirty="0">
              <a:ea typeface="ＭＳ Ｐゴシック" pitchFamily="34" charset="-128"/>
            </a:endParaRPr>
          </a:p>
        </p:txBody>
      </p:sp>
      <p:sp>
        <p:nvSpPr>
          <p:cNvPr id="175108" name="Rectangle 4"/>
          <p:cNvSpPr>
            <a:spLocks noGrp="1" noChangeArrowheads="1"/>
          </p:cNvSpPr>
          <p:nvPr>
            <p:ph idx="1"/>
          </p:nvPr>
        </p:nvSpPr>
        <p:spPr>
          <a:xfrm>
            <a:off x="628650" y="1219200"/>
            <a:ext cx="8134350" cy="5029200"/>
          </a:xfrm>
        </p:spPr>
        <p:txBody>
          <a:bodyPr/>
          <a:lstStyle/>
          <a:p>
            <a:pPr marL="381000" indent="-381000">
              <a:lnSpc>
                <a:spcPct val="80000"/>
              </a:lnSpc>
              <a:buFont typeface="Wingdings" pitchFamily="2" charset="2"/>
              <a:buAutoNum type="arabicPeriod"/>
            </a:pPr>
            <a:r>
              <a:rPr lang="en-US" altLang="ja-JP" sz="2400" dirty="0" err="1">
                <a:ea typeface="ＭＳ Ｐゴシック" pitchFamily="34" charset="-128"/>
              </a:rPr>
              <a:t>Algoritma</a:t>
            </a:r>
            <a:r>
              <a:rPr lang="en-US" altLang="ja-JP" sz="2400" dirty="0">
                <a:ea typeface="ＭＳ Ｐゴシック" pitchFamily="34" charset="-128"/>
              </a:rPr>
              <a:t> </a:t>
            </a:r>
            <a:r>
              <a:rPr lang="en-US" altLang="ja-JP" sz="2400" dirty="0" err="1">
                <a:ea typeface="ＭＳ Ｐゴシック" pitchFamily="34" charset="-128"/>
              </a:rPr>
              <a:t>dan</a:t>
            </a:r>
            <a:r>
              <a:rPr lang="en-US" altLang="ja-JP" sz="2400" dirty="0">
                <a:ea typeface="ＭＳ Ｐゴシック" pitchFamily="34" charset="-128"/>
              </a:rPr>
              <a:t> </a:t>
            </a:r>
            <a:r>
              <a:rPr lang="en-US" altLang="ja-JP" sz="2400" dirty="0" err="1">
                <a:ea typeface="ＭＳ Ｐゴシック" pitchFamily="34" charset="-128"/>
              </a:rPr>
              <a:t>Struktur</a:t>
            </a:r>
            <a:r>
              <a:rPr lang="en-US" altLang="ja-JP" sz="2400" dirty="0">
                <a:ea typeface="ＭＳ Ｐゴシック" pitchFamily="34" charset="-128"/>
              </a:rPr>
              <a:t> Data</a:t>
            </a:r>
          </a:p>
          <a:p>
            <a:pPr marL="381000" indent="-381000">
              <a:lnSpc>
                <a:spcPct val="80000"/>
              </a:lnSpc>
              <a:buFont typeface="Wingdings" pitchFamily="2" charset="2"/>
              <a:buAutoNum type="arabicPeriod"/>
            </a:pPr>
            <a:r>
              <a:rPr lang="en-US" altLang="ja-JP" sz="2400" dirty="0" err="1">
                <a:ea typeface="ＭＳ Ｐゴシック" pitchFamily="34" charset="-128"/>
              </a:rPr>
              <a:t>Bahasa</a:t>
            </a:r>
            <a:r>
              <a:rPr lang="en-US" altLang="ja-JP" sz="2400" dirty="0">
                <a:ea typeface="ＭＳ Ｐゴシック" pitchFamily="34" charset="-128"/>
              </a:rPr>
              <a:t> </a:t>
            </a:r>
            <a:r>
              <a:rPr lang="en-US" altLang="ja-JP" sz="2400" dirty="0" err="1">
                <a:ea typeface="ＭＳ Ｐゴシック" pitchFamily="34" charset="-128"/>
              </a:rPr>
              <a:t>Pemrograman</a:t>
            </a:r>
            <a:endParaRPr lang="en-US" altLang="ja-JP" sz="2400" dirty="0">
              <a:ea typeface="ＭＳ Ｐゴシック" pitchFamily="34" charset="-128"/>
            </a:endParaRPr>
          </a:p>
          <a:p>
            <a:pPr marL="381000" indent="-381000">
              <a:lnSpc>
                <a:spcPct val="80000"/>
              </a:lnSpc>
              <a:buFont typeface="Wingdings" pitchFamily="2" charset="2"/>
              <a:buAutoNum type="arabicPeriod"/>
            </a:pPr>
            <a:r>
              <a:rPr lang="en-US" altLang="ja-JP" sz="2400" dirty="0" err="1">
                <a:ea typeface="ＭＳ Ｐゴシック" pitchFamily="34" charset="-128"/>
              </a:rPr>
              <a:t>Arsitektur</a:t>
            </a:r>
            <a:r>
              <a:rPr lang="en-US" altLang="ja-JP" sz="2400" dirty="0">
                <a:ea typeface="ＭＳ Ｐゴシック" pitchFamily="34" charset="-128"/>
              </a:rPr>
              <a:t> </a:t>
            </a:r>
            <a:r>
              <a:rPr lang="en-US" altLang="ja-JP" sz="2400" dirty="0" err="1">
                <a:ea typeface="ＭＳ Ｐゴシック" pitchFamily="34" charset="-128"/>
              </a:rPr>
              <a:t>Komputer</a:t>
            </a:r>
            <a:endParaRPr lang="en-US" altLang="ja-JP" sz="2400" dirty="0">
              <a:ea typeface="ＭＳ Ｐゴシック" pitchFamily="34" charset="-128"/>
            </a:endParaRPr>
          </a:p>
          <a:p>
            <a:pPr marL="381000" indent="-381000">
              <a:lnSpc>
                <a:spcPct val="80000"/>
              </a:lnSpc>
              <a:buFont typeface="Wingdings" pitchFamily="2" charset="2"/>
              <a:buAutoNum type="arabicPeriod"/>
            </a:pPr>
            <a:r>
              <a:rPr lang="en-US" altLang="ja-JP" sz="2400" dirty="0" err="1">
                <a:ea typeface="ＭＳ Ｐゴシック" pitchFamily="34" charset="-128"/>
              </a:rPr>
              <a:t>Sistem</a:t>
            </a:r>
            <a:r>
              <a:rPr lang="en-US" altLang="ja-JP" sz="2400" dirty="0">
                <a:ea typeface="ＭＳ Ｐゴシック" pitchFamily="34" charset="-128"/>
              </a:rPr>
              <a:t> </a:t>
            </a:r>
            <a:r>
              <a:rPr lang="en-US" altLang="ja-JP" sz="2400" dirty="0" err="1">
                <a:ea typeface="ＭＳ Ｐゴシック" pitchFamily="34" charset="-128"/>
              </a:rPr>
              <a:t>Operasi</a:t>
            </a:r>
            <a:r>
              <a:rPr lang="en-US" altLang="ja-JP" sz="2400" dirty="0">
                <a:ea typeface="ＭＳ Ｐゴシック" pitchFamily="34" charset="-128"/>
              </a:rPr>
              <a:t> </a:t>
            </a:r>
            <a:r>
              <a:rPr lang="en-US" altLang="ja-JP" sz="2400" dirty="0" err="1">
                <a:ea typeface="ＭＳ Ｐゴシック" pitchFamily="34" charset="-128"/>
              </a:rPr>
              <a:t>dan</a:t>
            </a:r>
            <a:r>
              <a:rPr lang="en-US" altLang="ja-JP" sz="2400" dirty="0">
                <a:ea typeface="ＭＳ Ｐゴシック" pitchFamily="34" charset="-128"/>
              </a:rPr>
              <a:t> </a:t>
            </a:r>
            <a:r>
              <a:rPr lang="en-US" altLang="ja-JP" sz="2400" dirty="0" err="1">
                <a:ea typeface="ＭＳ Ｐゴシック" pitchFamily="34" charset="-128"/>
              </a:rPr>
              <a:t>Jaringan</a:t>
            </a:r>
            <a:endParaRPr lang="en-US" altLang="ja-JP" sz="2400" dirty="0">
              <a:ea typeface="ＭＳ Ｐゴシック" pitchFamily="34" charset="-128"/>
            </a:endParaRPr>
          </a:p>
          <a:p>
            <a:pPr marL="381000" indent="-381000">
              <a:lnSpc>
                <a:spcPct val="80000"/>
              </a:lnSpc>
              <a:buFont typeface="Wingdings" pitchFamily="2" charset="2"/>
              <a:buAutoNum type="arabicPeriod"/>
            </a:pPr>
            <a:r>
              <a:rPr lang="en-US" altLang="ja-JP" sz="2400" dirty="0">
                <a:solidFill>
                  <a:srgbClr val="CC0000"/>
                </a:solidFill>
                <a:ea typeface="ＭＳ Ｐゴシック" pitchFamily="34" charset="-128"/>
              </a:rPr>
              <a:t>Software Engineering</a:t>
            </a:r>
          </a:p>
          <a:p>
            <a:pPr marL="381000" indent="-381000">
              <a:lnSpc>
                <a:spcPct val="80000"/>
              </a:lnSpc>
              <a:buFont typeface="Wingdings" pitchFamily="2" charset="2"/>
              <a:buAutoNum type="arabicPeriod"/>
            </a:pPr>
            <a:r>
              <a:rPr lang="en-US" altLang="ja-JP" sz="2400" dirty="0">
                <a:ea typeface="ＭＳ Ｐゴシック" pitchFamily="34" charset="-128"/>
              </a:rPr>
              <a:t>Database </a:t>
            </a:r>
            <a:r>
              <a:rPr lang="en-US" altLang="ja-JP" sz="2400" dirty="0" err="1">
                <a:ea typeface="ＭＳ Ｐゴシック" pitchFamily="34" charset="-128"/>
              </a:rPr>
              <a:t>dan</a:t>
            </a:r>
            <a:r>
              <a:rPr lang="en-US" altLang="ja-JP" sz="2400" dirty="0">
                <a:ea typeface="ＭＳ Ｐゴシック" pitchFamily="34" charset="-128"/>
              </a:rPr>
              <a:t> </a:t>
            </a:r>
            <a:r>
              <a:rPr lang="en-US" altLang="ja-JP" sz="2400" dirty="0" err="1">
                <a:ea typeface="ＭＳ Ｐゴシック" pitchFamily="34" charset="-128"/>
              </a:rPr>
              <a:t>Sistim</a:t>
            </a:r>
            <a:r>
              <a:rPr lang="en-US" altLang="ja-JP" sz="2400" dirty="0">
                <a:ea typeface="ＭＳ Ｐゴシック" pitchFamily="34" charset="-128"/>
              </a:rPr>
              <a:t> Retrieval </a:t>
            </a:r>
            <a:r>
              <a:rPr lang="en-US" altLang="ja-JP" sz="2400" dirty="0" err="1">
                <a:ea typeface="ＭＳ Ｐゴシック" pitchFamily="34" charset="-128"/>
              </a:rPr>
              <a:t>Informasi</a:t>
            </a:r>
            <a:endParaRPr lang="en-US" altLang="ja-JP" sz="2400" dirty="0">
              <a:ea typeface="ＭＳ Ｐゴシック" pitchFamily="34" charset="-128"/>
            </a:endParaRPr>
          </a:p>
          <a:p>
            <a:pPr marL="381000" indent="-381000">
              <a:lnSpc>
                <a:spcPct val="80000"/>
              </a:lnSpc>
              <a:buFont typeface="Wingdings" pitchFamily="2" charset="2"/>
              <a:buAutoNum type="arabicPeriod"/>
            </a:pPr>
            <a:r>
              <a:rPr lang="en-US" altLang="ja-JP" sz="2400" dirty="0">
                <a:ea typeface="ＭＳ Ｐゴシック" pitchFamily="34" charset="-128"/>
              </a:rPr>
              <a:t>Artificial Intelligence </a:t>
            </a:r>
            <a:r>
              <a:rPr lang="en-US" altLang="ja-JP" sz="2400" dirty="0" err="1">
                <a:ea typeface="ＭＳ Ｐゴシック" pitchFamily="34" charset="-128"/>
              </a:rPr>
              <a:t>dan</a:t>
            </a:r>
            <a:r>
              <a:rPr lang="en-US" altLang="ja-JP" sz="2400" dirty="0">
                <a:ea typeface="ＭＳ Ｐゴシック" pitchFamily="34" charset="-128"/>
              </a:rPr>
              <a:t> </a:t>
            </a:r>
            <a:r>
              <a:rPr lang="en-US" altLang="ja-JP" sz="2400" dirty="0" err="1">
                <a:ea typeface="ＭＳ Ｐゴシック" pitchFamily="34" charset="-128"/>
              </a:rPr>
              <a:t>Robotik</a:t>
            </a:r>
            <a:endParaRPr lang="en-US" altLang="ja-JP" sz="2400" dirty="0">
              <a:ea typeface="ＭＳ Ｐゴシック" pitchFamily="34" charset="-128"/>
            </a:endParaRPr>
          </a:p>
          <a:p>
            <a:pPr marL="381000" indent="-381000">
              <a:lnSpc>
                <a:spcPct val="80000"/>
              </a:lnSpc>
              <a:buFont typeface="Wingdings" pitchFamily="2" charset="2"/>
              <a:buAutoNum type="arabicPeriod"/>
            </a:pPr>
            <a:r>
              <a:rPr lang="en-US" altLang="ja-JP" sz="2400" dirty="0" err="1">
                <a:ea typeface="ＭＳ Ｐゴシック" pitchFamily="34" charset="-128"/>
              </a:rPr>
              <a:t>Grafik</a:t>
            </a:r>
            <a:endParaRPr lang="en-US" altLang="ja-JP" sz="2400" dirty="0">
              <a:ea typeface="ＭＳ Ｐゴシック" pitchFamily="34" charset="-128"/>
            </a:endParaRPr>
          </a:p>
          <a:p>
            <a:pPr marL="381000" indent="-381000">
              <a:lnSpc>
                <a:spcPct val="80000"/>
              </a:lnSpc>
              <a:buFont typeface="Wingdings" pitchFamily="2" charset="2"/>
              <a:buAutoNum type="arabicPeriod"/>
            </a:pPr>
            <a:r>
              <a:rPr lang="en-US" altLang="ja-JP" sz="2400" dirty="0">
                <a:ea typeface="ＭＳ Ｐゴシック" pitchFamily="34" charset="-128"/>
              </a:rPr>
              <a:t>Human Computer Interaction</a:t>
            </a:r>
          </a:p>
          <a:p>
            <a:pPr marL="381000" indent="-381000">
              <a:lnSpc>
                <a:spcPct val="80000"/>
              </a:lnSpc>
              <a:buFont typeface="Wingdings" pitchFamily="2" charset="2"/>
              <a:buAutoNum type="arabicPeriod"/>
            </a:pPr>
            <a:r>
              <a:rPr lang="en-US" altLang="ja-JP" sz="2400" dirty="0" err="1">
                <a:ea typeface="ＭＳ Ｐゴシック" pitchFamily="34" charset="-128"/>
              </a:rPr>
              <a:t>Ilmu</a:t>
            </a:r>
            <a:r>
              <a:rPr lang="en-US" altLang="ja-JP" sz="2400" dirty="0">
                <a:ea typeface="ＭＳ Ｐゴシック" pitchFamily="34" charset="-128"/>
              </a:rPr>
              <a:t> </a:t>
            </a:r>
            <a:r>
              <a:rPr lang="en-US" altLang="ja-JP" sz="2400" dirty="0" err="1">
                <a:ea typeface="ＭＳ Ｐゴシック" pitchFamily="34" charset="-128"/>
              </a:rPr>
              <a:t>Komputasi</a:t>
            </a:r>
            <a:endParaRPr lang="en-US" altLang="ja-JP" sz="2400" dirty="0">
              <a:ea typeface="ＭＳ Ｐゴシック" pitchFamily="34" charset="-128"/>
            </a:endParaRPr>
          </a:p>
          <a:p>
            <a:pPr marL="381000" indent="-381000">
              <a:lnSpc>
                <a:spcPct val="80000"/>
              </a:lnSpc>
              <a:buFont typeface="Wingdings" pitchFamily="2" charset="2"/>
              <a:buAutoNum type="arabicPeriod"/>
            </a:pPr>
            <a:r>
              <a:rPr lang="en-US" altLang="ja-JP" sz="2400" dirty="0">
                <a:ea typeface="ＭＳ Ｐゴシック" pitchFamily="34" charset="-128"/>
              </a:rPr>
              <a:t>Organizational Informatics</a:t>
            </a:r>
          </a:p>
          <a:p>
            <a:pPr marL="381000" indent="-381000">
              <a:lnSpc>
                <a:spcPct val="80000"/>
              </a:lnSpc>
              <a:buFont typeface="Wingdings" pitchFamily="2" charset="2"/>
              <a:buAutoNum type="arabicPeriod"/>
            </a:pPr>
            <a:r>
              <a:rPr lang="en-US" altLang="ja-JP" sz="2400" dirty="0" err="1">
                <a:ea typeface="ＭＳ Ｐゴシック" pitchFamily="34" charset="-128"/>
              </a:rPr>
              <a:t>BioInformatik</a:t>
            </a:r>
            <a:r>
              <a:rPr lang="en-US" altLang="ja-JP" sz="2400" dirty="0">
                <a:ea typeface="ＭＳ Ｐゴシック" pitchFamily="34" charset="-128"/>
              </a:rPr>
              <a:t>	</a:t>
            </a:r>
          </a:p>
        </p:txBody>
      </p:sp>
      <p:sp>
        <p:nvSpPr>
          <p:cNvPr id="175110" name="Text Box 6"/>
          <p:cNvSpPr txBox="1">
            <a:spLocks noChangeArrowheads="1"/>
          </p:cNvSpPr>
          <p:nvPr/>
        </p:nvSpPr>
        <p:spPr bwMode="auto">
          <a:xfrm>
            <a:off x="5424512" y="6015335"/>
            <a:ext cx="3244799" cy="400110"/>
          </a:xfrm>
          <a:prstGeom prst="rect">
            <a:avLst/>
          </a:prstGeom>
          <a:noFill/>
          <a:ln w="9525">
            <a:noFill/>
            <a:miter lim="800000"/>
            <a:headEnd/>
            <a:tailEnd/>
          </a:ln>
          <a:effectLst/>
        </p:spPr>
        <p:txBody>
          <a:bodyPr wrap="none">
            <a:spAutoFit/>
          </a:bodyPr>
          <a:lstStyle/>
          <a:p>
            <a:r>
              <a:rPr lang="id-ID" altLang="ja-JP" sz="2000" i="1" dirty="0" smtClean="0">
                <a:effectLst/>
                <a:latin typeface="+mn-lt"/>
              </a:rPr>
              <a:t>(</a:t>
            </a:r>
            <a:r>
              <a:rPr lang="en-US" altLang="ja-JP" sz="2000" i="1" dirty="0" smtClean="0">
                <a:effectLst/>
                <a:latin typeface="+mn-lt"/>
              </a:rPr>
              <a:t> </a:t>
            </a:r>
            <a:r>
              <a:rPr lang="en-US" altLang="ja-JP" sz="2000" i="1" dirty="0">
                <a:effectLst/>
                <a:latin typeface="+mn-lt"/>
              </a:rPr>
              <a:t>Peter J. </a:t>
            </a:r>
            <a:r>
              <a:rPr lang="en-US" altLang="ja-JP" sz="2000" i="1" dirty="0" err="1" smtClean="0">
                <a:effectLst/>
                <a:latin typeface="+mn-lt"/>
              </a:rPr>
              <a:t>Dennings</a:t>
            </a:r>
            <a:r>
              <a:rPr lang="id-ID" altLang="ja-JP" sz="2000" i="1" dirty="0" smtClean="0">
                <a:effectLst/>
                <a:latin typeface="+mn-lt"/>
              </a:rPr>
              <a:t>,</a:t>
            </a:r>
            <a:r>
              <a:rPr lang="en-US" altLang="ja-JP" sz="2000" i="1" dirty="0" smtClean="0">
                <a:effectLst/>
                <a:latin typeface="+mn-lt"/>
              </a:rPr>
              <a:t> </a:t>
            </a:r>
            <a:r>
              <a:rPr lang="en-US" altLang="ja-JP" sz="2000" i="1" dirty="0">
                <a:effectLst/>
                <a:latin typeface="+mn-lt"/>
              </a:rPr>
              <a:t>1999 </a:t>
            </a:r>
            <a:r>
              <a:rPr lang="id-ID" altLang="ja-JP" sz="2000" i="1" dirty="0" smtClean="0">
                <a:effectLst/>
                <a:latin typeface="+mn-lt"/>
              </a:rPr>
              <a:t>)</a:t>
            </a:r>
            <a:endParaRPr lang="en-US" sz="2000" i="1" dirty="0">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0" presetClass="entr" presetSubtype="0" fill="hold" grpId="0" nodeType="clickEffect">
                                  <p:stCondLst>
                                    <p:cond delay="0"/>
                                  </p:stCondLst>
                                  <p:childTnLst>
                                    <p:set>
                                      <p:cBhvr>
                                        <p:cTn id="6" dur="1" fill="hold">
                                          <p:stCondLst>
                                            <p:cond delay="0"/>
                                          </p:stCondLst>
                                        </p:cTn>
                                        <p:tgtEl>
                                          <p:spTgt spid="175110"/>
                                        </p:tgtEl>
                                        <p:attrNameLst>
                                          <p:attrName>style.visibility</p:attrName>
                                        </p:attrNameLst>
                                      </p:cBhvr>
                                      <p:to>
                                        <p:strVal val="visible"/>
                                      </p:to>
                                    </p:set>
                                    <p:animEffect transition="in" filter="fade">
                                      <p:cBhvr>
                                        <p:cTn id="7" dur="800" decel="100000"/>
                                        <p:tgtEl>
                                          <p:spTgt spid="175110"/>
                                        </p:tgtEl>
                                      </p:cBhvr>
                                    </p:animEffect>
                                    <p:anim calcmode="lin" valueType="num">
                                      <p:cBhvr>
                                        <p:cTn id="8" dur="800" decel="100000" fill="hold"/>
                                        <p:tgtEl>
                                          <p:spTgt spid="175110"/>
                                        </p:tgtEl>
                                        <p:attrNameLst>
                                          <p:attrName>style.rotation</p:attrName>
                                        </p:attrNameLst>
                                      </p:cBhvr>
                                      <p:tavLst>
                                        <p:tav tm="0">
                                          <p:val>
                                            <p:fltVal val="-90"/>
                                          </p:val>
                                        </p:tav>
                                        <p:tav tm="100000">
                                          <p:val>
                                            <p:fltVal val="0"/>
                                          </p:val>
                                        </p:tav>
                                      </p:tavLst>
                                    </p:anim>
                                    <p:anim calcmode="lin" valueType="num">
                                      <p:cBhvr>
                                        <p:cTn id="9" dur="800" decel="100000" fill="hold"/>
                                        <p:tgtEl>
                                          <p:spTgt spid="175110"/>
                                        </p:tgtEl>
                                        <p:attrNameLst>
                                          <p:attrName>ppt_x</p:attrName>
                                        </p:attrNameLst>
                                      </p:cBhvr>
                                      <p:tavLst>
                                        <p:tav tm="0">
                                          <p:val>
                                            <p:strVal val="#ppt_x+0.4"/>
                                          </p:val>
                                        </p:tav>
                                        <p:tav tm="100000">
                                          <p:val>
                                            <p:strVal val="#ppt_x-0.05"/>
                                          </p:val>
                                        </p:tav>
                                      </p:tavLst>
                                    </p:anim>
                                    <p:anim calcmode="lin" valueType="num">
                                      <p:cBhvr>
                                        <p:cTn id="10" dur="800" decel="100000" fill="hold"/>
                                        <p:tgtEl>
                                          <p:spTgt spid="17511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7511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75110"/>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30" presetClass="entr" presetSubtype="0" fill="hold" grpId="0" nodeType="clickEffect">
                                  <p:stCondLst>
                                    <p:cond delay="0"/>
                                  </p:stCondLst>
                                  <p:childTnLst>
                                    <p:set>
                                      <p:cBhvr>
                                        <p:cTn id="16" dur="1" fill="hold">
                                          <p:stCondLst>
                                            <p:cond delay="0"/>
                                          </p:stCondLst>
                                        </p:cTn>
                                        <p:tgtEl>
                                          <p:spTgt spid="175108">
                                            <p:txEl>
                                              <p:pRg st="0" end="0"/>
                                            </p:txEl>
                                          </p:spTgt>
                                        </p:tgtEl>
                                        <p:attrNameLst>
                                          <p:attrName>style.visibility</p:attrName>
                                        </p:attrNameLst>
                                      </p:cBhvr>
                                      <p:to>
                                        <p:strVal val="visible"/>
                                      </p:to>
                                    </p:set>
                                    <p:animEffect transition="in" filter="fade">
                                      <p:cBhvr>
                                        <p:cTn id="17" dur="800" decel="100000"/>
                                        <p:tgtEl>
                                          <p:spTgt spid="175108">
                                            <p:txEl>
                                              <p:pRg st="0" end="0"/>
                                            </p:txEl>
                                          </p:spTgt>
                                        </p:tgtEl>
                                      </p:cBhvr>
                                    </p:animEffect>
                                    <p:anim calcmode="lin" valueType="num">
                                      <p:cBhvr>
                                        <p:cTn id="18" dur="800" decel="100000" fill="hold"/>
                                        <p:tgtEl>
                                          <p:spTgt spid="175108">
                                            <p:txEl>
                                              <p:pRg st="0" end="0"/>
                                            </p:txEl>
                                          </p:spTgt>
                                        </p:tgtEl>
                                        <p:attrNameLst>
                                          <p:attrName>style.rotation</p:attrName>
                                        </p:attrNameLst>
                                      </p:cBhvr>
                                      <p:tavLst>
                                        <p:tav tm="0">
                                          <p:val>
                                            <p:fltVal val="-90"/>
                                          </p:val>
                                        </p:tav>
                                        <p:tav tm="100000">
                                          <p:val>
                                            <p:fltVal val="0"/>
                                          </p:val>
                                        </p:tav>
                                      </p:tavLst>
                                    </p:anim>
                                    <p:anim calcmode="lin" valueType="num">
                                      <p:cBhvr>
                                        <p:cTn id="19" dur="800" decel="100000" fill="hold"/>
                                        <p:tgtEl>
                                          <p:spTgt spid="175108">
                                            <p:txEl>
                                              <p:pRg st="0" end="0"/>
                                            </p:txEl>
                                          </p:spTgt>
                                        </p:tgtEl>
                                        <p:attrNameLst>
                                          <p:attrName>ppt_x</p:attrName>
                                        </p:attrNameLst>
                                      </p:cBhvr>
                                      <p:tavLst>
                                        <p:tav tm="0">
                                          <p:val>
                                            <p:strVal val="#ppt_x+0.4"/>
                                          </p:val>
                                        </p:tav>
                                        <p:tav tm="100000">
                                          <p:val>
                                            <p:strVal val="#ppt_x-0.05"/>
                                          </p:val>
                                        </p:tav>
                                      </p:tavLst>
                                    </p:anim>
                                    <p:anim calcmode="lin" valueType="num">
                                      <p:cBhvr>
                                        <p:cTn id="20" dur="800" decel="100000" fill="hold"/>
                                        <p:tgtEl>
                                          <p:spTgt spid="175108">
                                            <p:txEl>
                                              <p:pRg st="0" end="0"/>
                                            </p:txEl>
                                          </p:spTgt>
                                        </p:tgtEl>
                                        <p:attrNameLst>
                                          <p:attrName>ppt_y</p:attrName>
                                        </p:attrNameLst>
                                      </p:cBhvr>
                                      <p:tavLst>
                                        <p:tav tm="0">
                                          <p:val>
                                            <p:strVal val="#ppt_y-0.4"/>
                                          </p:val>
                                        </p:tav>
                                        <p:tav tm="100000">
                                          <p:val>
                                            <p:strVal val="#ppt_y+0.1"/>
                                          </p:val>
                                        </p:tav>
                                      </p:tavLst>
                                    </p:anim>
                                    <p:anim calcmode="lin" valueType="num">
                                      <p:cBhvr>
                                        <p:cTn id="21" dur="200" accel="100000" fill="hold">
                                          <p:stCondLst>
                                            <p:cond delay="800"/>
                                          </p:stCondLst>
                                        </p:cTn>
                                        <p:tgtEl>
                                          <p:spTgt spid="175108">
                                            <p:txEl>
                                              <p:pRg st="0" end="0"/>
                                            </p:txEl>
                                          </p:spTgt>
                                        </p:tgtEl>
                                        <p:attrNameLst>
                                          <p:attrName>ppt_x</p:attrName>
                                        </p:attrNameLst>
                                      </p:cBhvr>
                                      <p:tavLst>
                                        <p:tav tm="0">
                                          <p:val>
                                            <p:strVal val="#ppt_x-0.05"/>
                                          </p:val>
                                        </p:tav>
                                        <p:tav tm="100000">
                                          <p:val>
                                            <p:strVal val="#ppt_x"/>
                                          </p:val>
                                        </p:tav>
                                      </p:tavLst>
                                    </p:anim>
                                    <p:anim calcmode="lin" valueType="num">
                                      <p:cBhvr>
                                        <p:cTn id="22" dur="200" accel="100000" fill="hold">
                                          <p:stCondLst>
                                            <p:cond delay="800"/>
                                          </p:stCondLst>
                                        </p:cTn>
                                        <p:tgtEl>
                                          <p:spTgt spid="175108">
                                            <p:txEl>
                                              <p:pRg st="0" end="0"/>
                                            </p:txEl>
                                          </p:spTgt>
                                        </p:tgtEl>
                                        <p:attrNameLst>
                                          <p:attrName>ppt_y</p:attrName>
                                        </p:attrNameLst>
                                      </p:cBhvr>
                                      <p:tavLst>
                                        <p:tav tm="0">
                                          <p:val>
                                            <p:strVal val="#ppt_y+0.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30" presetClass="entr" presetSubtype="0" fill="hold" grpId="0" nodeType="clickEffect">
                                  <p:stCondLst>
                                    <p:cond delay="0"/>
                                  </p:stCondLst>
                                  <p:childTnLst>
                                    <p:set>
                                      <p:cBhvr>
                                        <p:cTn id="26" dur="1" fill="hold">
                                          <p:stCondLst>
                                            <p:cond delay="0"/>
                                          </p:stCondLst>
                                        </p:cTn>
                                        <p:tgtEl>
                                          <p:spTgt spid="175108">
                                            <p:txEl>
                                              <p:pRg st="1" end="1"/>
                                            </p:txEl>
                                          </p:spTgt>
                                        </p:tgtEl>
                                        <p:attrNameLst>
                                          <p:attrName>style.visibility</p:attrName>
                                        </p:attrNameLst>
                                      </p:cBhvr>
                                      <p:to>
                                        <p:strVal val="visible"/>
                                      </p:to>
                                    </p:set>
                                    <p:animEffect transition="in" filter="fade">
                                      <p:cBhvr>
                                        <p:cTn id="27" dur="800" decel="100000"/>
                                        <p:tgtEl>
                                          <p:spTgt spid="175108">
                                            <p:txEl>
                                              <p:pRg st="1" end="1"/>
                                            </p:txEl>
                                          </p:spTgt>
                                        </p:tgtEl>
                                      </p:cBhvr>
                                    </p:animEffect>
                                    <p:anim calcmode="lin" valueType="num">
                                      <p:cBhvr>
                                        <p:cTn id="28" dur="800" decel="100000" fill="hold"/>
                                        <p:tgtEl>
                                          <p:spTgt spid="175108">
                                            <p:txEl>
                                              <p:pRg st="1" end="1"/>
                                            </p:txEl>
                                          </p:spTgt>
                                        </p:tgtEl>
                                        <p:attrNameLst>
                                          <p:attrName>style.rotation</p:attrName>
                                        </p:attrNameLst>
                                      </p:cBhvr>
                                      <p:tavLst>
                                        <p:tav tm="0">
                                          <p:val>
                                            <p:fltVal val="-90"/>
                                          </p:val>
                                        </p:tav>
                                        <p:tav tm="100000">
                                          <p:val>
                                            <p:fltVal val="0"/>
                                          </p:val>
                                        </p:tav>
                                      </p:tavLst>
                                    </p:anim>
                                    <p:anim calcmode="lin" valueType="num">
                                      <p:cBhvr>
                                        <p:cTn id="29" dur="800" decel="100000" fill="hold"/>
                                        <p:tgtEl>
                                          <p:spTgt spid="175108">
                                            <p:txEl>
                                              <p:pRg st="1" end="1"/>
                                            </p:txEl>
                                          </p:spTgt>
                                        </p:tgtEl>
                                        <p:attrNameLst>
                                          <p:attrName>ppt_x</p:attrName>
                                        </p:attrNameLst>
                                      </p:cBhvr>
                                      <p:tavLst>
                                        <p:tav tm="0">
                                          <p:val>
                                            <p:strVal val="#ppt_x+0.4"/>
                                          </p:val>
                                        </p:tav>
                                        <p:tav tm="100000">
                                          <p:val>
                                            <p:strVal val="#ppt_x-0.05"/>
                                          </p:val>
                                        </p:tav>
                                      </p:tavLst>
                                    </p:anim>
                                    <p:anim calcmode="lin" valueType="num">
                                      <p:cBhvr>
                                        <p:cTn id="30" dur="800" decel="100000" fill="hold"/>
                                        <p:tgtEl>
                                          <p:spTgt spid="175108">
                                            <p:txEl>
                                              <p:pRg st="1" end="1"/>
                                            </p:txEl>
                                          </p:spTgt>
                                        </p:tgtEl>
                                        <p:attrNameLst>
                                          <p:attrName>ppt_y</p:attrName>
                                        </p:attrNameLst>
                                      </p:cBhvr>
                                      <p:tavLst>
                                        <p:tav tm="0">
                                          <p:val>
                                            <p:strVal val="#ppt_y-0.4"/>
                                          </p:val>
                                        </p:tav>
                                        <p:tav tm="100000">
                                          <p:val>
                                            <p:strVal val="#ppt_y+0.1"/>
                                          </p:val>
                                        </p:tav>
                                      </p:tavLst>
                                    </p:anim>
                                    <p:anim calcmode="lin" valueType="num">
                                      <p:cBhvr>
                                        <p:cTn id="31" dur="200" accel="100000" fill="hold">
                                          <p:stCondLst>
                                            <p:cond delay="800"/>
                                          </p:stCondLst>
                                        </p:cTn>
                                        <p:tgtEl>
                                          <p:spTgt spid="175108">
                                            <p:txEl>
                                              <p:pRg st="1" end="1"/>
                                            </p:txEl>
                                          </p:spTgt>
                                        </p:tgtEl>
                                        <p:attrNameLst>
                                          <p:attrName>ppt_x</p:attrName>
                                        </p:attrNameLst>
                                      </p:cBhvr>
                                      <p:tavLst>
                                        <p:tav tm="0">
                                          <p:val>
                                            <p:strVal val="#ppt_x-0.05"/>
                                          </p:val>
                                        </p:tav>
                                        <p:tav tm="100000">
                                          <p:val>
                                            <p:strVal val="#ppt_x"/>
                                          </p:val>
                                        </p:tav>
                                      </p:tavLst>
                                    </p:anim>
                                    <p:anim calcmode="lin" valueType="num">
                                      <p:cBhvr>
                                        <p:cTn id="32" dur="200" accel="100000" fill="hold">
                                          <p:stCondLst>
                                            <p:cond delay="800"/>
                                          </p:stCondLst>
                                        </p:cTn>
                                        <p:tgtEl>
                                          <p:spTgt spid="175108">
                                            <p:txEl>
                                              <p:pRg st="1" end="1"/>
                                            </p:txEl>
                                          </p:spTgt>
                                        </p:tgtEl>
                                        <p:attrNameLst>
                                          <p:attrName>ppt_y</p:attrName>
                                        </p:attrNameLst>
                                      </p:cBhvr>
                                      <p:tavLst>
                                        <p:tav tm="0">
                                          <p:val>
                                            <p:strVal val="#ppt_y+0.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30" presetClass="entr" presetSubtype="0" fill="hold" grpId="0" nodeType="clickEffect">
                                  <p:stCondLst>
                                    <p:cond delay="0"/>
                                  </p:stCondLst>
                                  <p:childTnLst>
                                    <p:set>
                                      <p:cBhvr>
                                        <p:cTn id="36" dur="1" fill="hold">
                                          <p:stCondLst>
                                            <p:cond delay="0"/>
                                          </p:stCondLst>
                                        </p:cTn>
                                        <p:tgtEl>
                                          <p:spTgt spid="175108">
                                            <p:txEl>
                                              <p:pRg st="2" end="2"/>
                                            </p:txEl>
                                          </p:spTgt>
                                        </p:tgtEl>
                                        <p:attrNameLst>
                                          <p:attrName>style.visibility</p:attrName>
                                        </p:attrNameLst>
                                      </p:cBhvr>
                                      <p:to>
                                        <p:strVal val="visible"/>
                                      </p:to>
                                    </p:set>
                                    <p:animEffect transition="in" filter="fade">
                                      <p:cBhvr>
                                        <p:cTn id="37" dur="800" decel="100000"/>
                                        <p:tgtEl>
                                          <p:spTgt spid="175108">
                                            <p:txEl>
                                              <p:pRg st="2" end="2"/>
                                            </p:txEl>
                                          </p:spTgt>
                                        </p:tgtEl>
                                      </p:cBhvr>
                                    </p:animEffect>
                                    <p:anim calcmode="lin" valueType="num">
                                      <p:cBhvr>
                                        <p:cTn id="38" dur="800" decel="100000" fill="hold"/>
                                        <p:tgtEl>
                                          <p:spTgt spid="175108">
                                            <p:txEl>
                                              <p:pRg st="2" end="2"/>
                                            </p:txEl>
                                          </p:spTgt>
                                        </p:tgtEl>
                                        <p:attrNameLst>
                                          <p:attrName>style.rotation</p:attrName>
                                        </p:attrNameLst>
                                      </p:cBhvr>
                                      <p:tavLst>
                                        <p:tav tm="0">
                                          <p:val>
                                            <p:fltVal val="-90"/>
                                          </p:val>
                                        </p:tav>
                                        <p:tav tm="100000">
                                          <p:val>
                                            <p:fltVal val="0"/>
                                          </p:val>
                                        </p:tav>
                                      </p:tavLst>
                                    </p:anim>
                                    <p:anim calcmode="lin" valueType="num">
                                      <p:cBhvr>
                                        <p:cTn id="39" dur="800" decel="100000" fill="hold"/>
                                        <p:tgtEl>
                                          <p:spTgt spid="175108">
                                            <p:txEl>
                                              <p:pRg st="2" end="2"/>
                                            </p:txEl>
                                          </p:spTgt>
                                        </p:tgtEl>
                                        <p:attrNameLst>
                                          <p:attrName>ppt_x</p:attrName>
                                        </p:attrNameLst>
                                      </p:cBhvr>
                                      <p:tavLst>
                                        <p:tav tm="0">
                                          <p:val>
                                            <p:strVal val="#ppt_x+0.4"/>
                                          </p:val>
                                        </p:tav>
                                        <p:tav tm="100000">
                                          <p:val>
                                            <p:strVal val="#ppt_x-0.05"/>
                                          </p:val>
                                        </p:tav>
                                      </p:tavLst>
                                    </p:anim>
                                    <p:anim calcmode="lin" valueType="num">
                                      <p:cBhvr>
                                        <p:cTn id="40" dur="800" decel="100000" fill="hold"/>
                                        <p:tgtEl>
                                          <p:spTgt spid="175108">
                                            <p:txEl>
                                              <p:pRg st="2" end="2"/>
                                            </p:txEl>
                                          </p:spTgt>
                                        </p:tgtEl>
                                        <p:attrNameLst>
                                          <p:attrName>ppt_y</p:attrName>
                                        </p:attrNameLst>
                                      </p:cBhvr>
                                      <p:tavLst>
                                        <p:tav tm="0">
                                          <p:val>
                                            <p:strVal val="#ppt_y-0.4"/>
                                          </p:val>
                                        </p:tav>
                                        <p:tav tm="100000">
                                          <p:val>
                                            <p:strVal val="#ppt_y+0.1"/>
                                          </p:val>
                                        </p:tav>
                                      </p:tavLst>
                                    </p:anim>
                                    <p:anim calcmode="lin" valueType="num">
                                      <p:cBhvr>
                                        <p:cTn id="41" dur="200" accel="100000" fill="hold">
                                          <p:stCondLst>
                                            <p:cond delay="800"/>
                                          </p:stCondLst>
                                        </p:cTn>
                                        <p:tgtEl>
                                          <p:spTgt spid="175108">
                                            <p:txEl>
                                              <p:pRg st="2" end="2"/>
                                            </p:txEl>
                                          </p:spTgt>
                                        </p:tgtEl>
                                        <p:attrNameLst>
                                          <p:attrName>ppt_x</p:attrName>
                                        </p:attrNameLst>
                                      </p:cBhvr>
                                      <p:tavLst>
                                        <p:tav tm="0">
                                          <p:val>
                                            <p:strVal val="#ppt_x-0.05"/>
                                          </p:val>
                                        </p:tav>
                                        <p:tav tm="100000">
                                          <p:val>
                                            <p:strVal val="#ppt_x"/>
                                          </p:val>
                                        </p:tav>
                                      </p:tavLst>
                                    </p:anim>
                                    <p:anim calcmode="lin" valueType="num">
                                      <p:cBhvr>
                                        <p:cTn id="42" dur="200" accel="100000" fill="hold">
                                          <p:stCondLst>
                                            <p:cond delay="800"/>
                                          </p:stCondLst>
                                        </p:cTn>
                                        <p:tgtEl>
                                          <p:spTgt spid="175108">
                                            <p:txEl>
                                              <p:pRg st="2" end="2"/>
                                            </p:txEl>
                                          </p:spTgt>
                                        </p:tgtEl>
                                        <p:attrNameLst>
                                          <p:attrName>ppt_y</p:attrName>
                                        </p:attrNameLst>
                                      </p:cBhvr>
                                      <p:tavLst>
                                        <p:tav tm="0">
                                          <p:val>
                                            <p:strVal val="#ppt_y+0.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30" presetClass="entr" presetSubtype="0" fill="hold" grpId="0" nodeType="clickEffect">
                                  <p:stCondLst>
                                    <p:cond delay="0"/>
                                  </p:stCondLst>
                                  <p:childTnLst>
                                    <p:set>
                                      <p:cBhvr>
                                        <p:cTn id="46" dur="1" fill="hold">
                                          <p:stCondLst>
                                            <p:cond delay="0"/>
                                          </p:stCondLst>
                                        </p:cTn>
                                        <p:tgtEl>
                                          <p:spTgt spid="175108">
                                            <p:txEl>
                                              <p:pRg st="3" end="3"/>
                                            </p:txEl>
                                          </p:spTgt>
                                        </p:tgtEl>
                                        <p:attrNameLst>
                                          <p:attrName>style.visibility</p:attrName>
                                        </p:attrNameLst>
                                      </p:cBhvr>
                                      <p:to>
                                        <p:strVal val="visible"/>
                                      </p:to>
                                    </p:set>
                                    <p:animEffect transition="in" filter="fade">
                                      <p:cBhvr>
                                        <p:cTn id="47" dur="800" decel="100000"/>
                                        <p:tgtEl>
                                          <p:spTgt spid="175108">
                                            <p:txEl>
                                              <p:pRg st="3" end="3"/>
                                            </p:txEl>
                                          </p:spTgt>
                                        </p:tgtEl>
                                      </p:cBhvr>
                                    </p:animEffect>
                                    <p:anim calcmode="lin" valueType="num">
                                      <p:cBhvr>
                                        <p:cTn id="48" dur="800" decel="100000" fill="hold"/>
                                        <p:tgtEl>
                                          <p:spTgt spid="175108">
                                            <p:txEl>
                                              <p:pRg st="3" end="3"/>
                                            </p:txEl>
                                          </p:spTgt>
                                        </p:tgtEl>
                                        <p:attrNameLst>
                                          <p:attrName>style.rotation</p:attrName>
                                        </p:attrNameLst>
                                      </p:cBhvr>
                                      <p:tavLst>
                                        <p:tav tm="0">
                                          <p:val>
                                            <p:fltVal val="-90"/>
                                          </p:val>
                                        </p:tav>
                                        <p:tav tm="100000">
                                          <p:val>
                                            <p:fltVal val="0"/>
                                          </p:val>
                                        </p:tav>
                                      </p:tavLst>
                                    </p:anim>
                                    <p:anim calcmode="lin" valueType="num">
                                      <p:cBhvr>
                                        <p:cTn id="49" dur="800" decel="100000" fill="hold"/>
                                        <p:tgtEl>
                                          <p:spTgt spid="175108">
                                            <p:txEl>
                                              <p:pRg st="3" end="3"/>
                                            </p:txEl>
                                          </p:spTgt>
                                        </p:tgtEl>
                                        <p:attrNameLst>
                                          <p:attrName>ppt_x</p:attrName>
                                        </p:attrNameLst>
                                      </p:cBhvr>
                                      <p:tavLst>
                                        <p:tav tm="0">
                                          <p:val>
                                            <p:strVal val="#ppt_x+0.4"/>
                                          </p:val>
                                        </p:tav>
                                        <p:tav tm="100000">
                                          <p:val>
                                            <p:strVal val="#ppt_x-0.05"/>
                                          </p:val>
                                        </p:tav>
                                      </p:tavLst>
                                    </p:anim>
                                    <p:anim calcmode="lin" valueType="num">
                                      <p:cBhvr>
                                        <p:cTn id="50" dur="800" decel="100000" fill="hold"/>
                                        <p:tgtEl>
                                          <p:spTgt spid="175108">
                                            <p:txEl>
                                              <p:pRg st="3" end="3"/>
                                            </p:txEl>
                                          </p:spTgt>
                                        </p:tgtEl>
                                        <p:attrNameLst>
                                          <p:attrName>ppt_y</p:attrName>
                                        </p:attrNameLst>
                                      </p:cBhvr>
                                      <p:tavLst>
                                        <p:tav tm="0">
                                          <p:val>
                                            <p:strVal val="#ppt_y-0.4"/>
                                          </p:val>
                                        </p:tav>
                                        <p:tav tm="100000">
                                          <p:val>
                                            <p:strVal val="#ppt_y+0.1"/>
                                          </p:val>
                                        </p:tav>
                                      </p:tavLst>
                                    </p:anim>
                                    <p:anim calcmode="lin" valueType="num">
                                      <p:cBhvr>
                                        <p:cTn id="51" dur="200" accel="100000" fill="hold">
                                          <p:stCondLst>
                                            <p:cond delay="800"/>
                                          </p:stCondLst>
                                        </p:cTn>
                                        <p:tgtEl>
                                          <p:spTgt spid="175108">
                                            <p:txEl>
                                              <p:pRg st="3" end="3"/>
                                            </p:txEl>
                                          </p:spTgt>
                                        </p:tgtEl>
                                        <p:attrNameLst>
                                          <p:attrName>ppt_x</p:attrName>
                                        </p:attrNameLst>
                                      </p:cBhvr>
                                      <p:tavLst>
                                        <p:tav tm="0">
                                          <p:val>
                                            <p:strVal val="#ppt_x-0.05"/>
                                          </p:val>
                                        </p:tav>
                                        <p:tav tm="100000">
                                          <p:val>
                                            <p:strVal val="#ppt_x"/>
                                          </p:val>
                                        </p:tav>
                                      </p:tavLst>
                                    </p:anim>
                                    <p:anim calcmode="lin" valueType="num">
                                      <p:cBhvr>
                                        <p:cTn id="52" dur="200" accel="100000" fill="hold">
                                          <p:stCondLst>
                                            <p:cond delay="800"/>
                                          </p:stCondLst>
                                        </p:cTn>
                                        <p:tgtEl>
                                          <p:spTgt spid="175108">
                                            <p:txEl>
                                              <p:pRg st="3" end="3"/>
                                            </p:txEl>
                                          </p:spTgt>
                                        </p:tgtEl>
                                        <p:attrNameLst>
                                          <p:attrName>ppt_y</p:attrName>
                                        </p:attrNameLst>
                                      </p:cBhvr>
                                      <p:tavLst>
                                        <p:tav tm="0">
                                          <p:val>
                                            <p:strVal val="#ppt_y+0.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30" presetClass="entr" presetSubtype="0" fill="hold" grpId="0" nodeType="clickEffect">
                                  <p:stCondLst>
                                    <p:cond delay="0"/>
                                  </p:stCondLst>
                                  <p:childTnLst>
                                    <p:set>
                                      <p:cBhvr>
                                        <p:cTn id="56" dur="1" fill="hold">
                                          <p:stCondLst>
                                            <p:cond delay="0"/>
                                          </p:stCondLst>
                                        </p:cTn>
                                        <p:tgtEl>
                                          <p:spTgt spid="175108">
                                            <p:txEl>
                                              <p:pRg st="4" end="4"/>
                                            </p:txEl>
                                          </p:spTgt>
                                        </p:tgtEl>
                                        <p:attrNameLst>
                                          <p:attrName>style.visibility</p:attrName>
                                        </p:attrNameLst>
                                      </p:cBhvr>
                                      <p:to>
                                        <p:strVal val="visible"/>
                                      </p:to>
                                    </p:set>
                                    <p:animEffect transition="in" filter="fade">
                                      <p:cBhvr>
                                        <p:cTn id="57" dur="800" decel="100000"/>
                                        <p:tgtEl>
                                          <p:spTgt spid="175108">
                                            <p:txEl>
                                              <p:pRg st="4" end="4"/>
                                            </p:txEl>
                                          </p:spTgt>
                                        </p:tgtEl>
                                      </p:cBhvr>
                                    </p:animEffect>
                                    <p:anim calcmode="lin" valueType="num">
                                      <p:cBhvr>
                                        <p:cTn id="58" dur="800" decel="100000" fill="hold"/>
                                        <p:tgtEl>
                                          <p:spTgt spid="175108">
                                            <p:txEl>
                                              <p:pRg st="4" end="4"/>
                                            </p:txEl>
                                          </p:spTgt>
                                        </p:tgtEl>
                                        <p:attrNameLst>
                                          <p:attrName>style.rotation</p:attrName>
                                        </p:attrNameLst>
                                      </p:cBhvr>
                                      <p:tavLst>
                                        <p:tav tm="0">
                                          <p:val>
                                            <p:fltVal val="-90"/>
                                          </p:val>
                                        </p:tav>
                                        <p:tav tm="100000">
                                          <p:val>
                                            <p:fltVal val="0"/>
                                          </p:val>
                                        </p:tav>
                                      </p:tavLst>
                                    </p:anim>
                                    <p:anim calcmode="lin" valueType="num">
                                      <p:cBhvr>
                                        <p:cTn id="59" dur="800" decel="100000" fill="hold"/>
                                        <p:tgtEl>
                                          <p:spTgt spid="175108">
                                            <p:txEl>
                                              <p:pRg st="4" end="4"/>
                                            </p:txEl>
                                          </p:spTgt>
                                        </p:tgtEl>
                                        <p:attrNameLst>
                                          <p:attrName>ppt_x</p:attrName>
                                        </p:attrNameLst>
                                      </p:cBhvr>
                                      <p:tavLst>
                                        <p:tav tm="0">
                                          <p:val>
                                            <p:strVal val="#ppt_x+0.4"/>
                                          </p:val>
                                        </p:tav>
                                        <p:tav tm="100000">
                                          <p:val>
                                            <p:strVal val="#ppt_x-0.05"/>
                                          </p:val>
                                        </p:tav>
                                      </p:tavLst>
                                    </p:anim>
                                    <p:anim calcmode="lin" valueType="num">
                                      <p:cBhvr>
                                        <p:cTn id="60" dur="800" decel="100000" fill="hold"/>
                                        <p:tgtEl>
                                          <p:spTgt spid="175108">
                                            <p:txEl>
                                              <p:pRg st="4" end="4"/>
                                            </p:txEl>
                                          </p:spTgt>
                                        </p:tgtEl>
                                        <p:attrNameLst>
                                          <p:attrName>ppt_y</p:attrName>
                                        </p:attrNameLst>
                                      </p:cBhvr>
                                      <p:tavLst>
                                        <p:tav tm="0">
                                          <p:val>
                                            <p:strVal val="#ppt_y-0.4"/>
                                          </p:val>
                                        </p:tav>
                                        <p:tav tm="100000">
                                          <p:val>
                                            <p:strVal val="#ppt_y+0.1"/>
                                          </p:val>
                                        </p:tav>
                                      </p:tavLst>
                                    </p:anim>
                                    <p:anim calcmode="lin" valueType="num">
                                      <p:cBhvr>
                                        <p:cTn id="61" dur="200" accel="100000" fill="hold">
                                          <p:stCondLst>
                                            <p:cond delay="800"/>
                                          </p:stCondLst>
                                        </p:cTn>
                                        <p:tgtEl>
                                          <p:spTgt spid="175108">
                                            <p:txEl>
                                              <p:pRg st="4" end="4"/>
                                            </p:txEl>
                                          </p:spTgt>
                                        </p:tgtEl>
                                        <p:attrNameLst>
                                          <p:attrName>ppt_x</p:attrName>
                                        </p:attrNameLst>
                                      </p:cBhvr>
                                      <p:tavLst>
                                        <p:tav tm="0">
                                          <p:val>
                                            <p:strVal val="#ppt_x-0.05"/>
                                          </p:val>
                                        </p:tav>
                                        <p:tav tm="100000">
                                          <p:val>
                                            <p:strVal val="#ppt_x"/>
                                          </p:val>
                                        </p:tav>
                                      </p:tavLst>
                                    </p:anim>
                                    <p:anim calcmode="lin" valueType="num">
                                      <p:cBhvr>
                                        <p:cTn id="62" dur="200" accel="100000" fill="hold">
                                          <p:stCondLst>
                                            <p:cond delay="800"/>
                                          </p:stCondLst>
                                        </p:cTn>
                                        <p:tgtEl>
                                          <p:spTgt spid="175108">
                                            <p:txEl>
                                              <p:pRg st="4" end="4"/>
                                            </p:txEl>
                                          </p:spTgt>
                                        </p:tgtEl>
                                        <p:attrNameLst>
                                          <p:attrName>ppt_y</p:attrName>
                                        </p:attrNameLst>
                                      </p:cBhvr>
                                      <p:tavLst>
                                        <p:tav tm="0">
                                          <p:val>
                                            <p:strVal val="#ppt_y+0.1"/>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30" presetClass="entr" presetSubtype="0" fill="hold" grpId="0" nodeType="clickEffect">
                                  <p:stCondLst>
                                    <p:cond delay="0"/>
                                  </p:stCondLst>
                                  <p:childTnLst>
                                    <p:set>
                                      <p:cBhvr>
                                        <p:cTn id="66" dur="1" fill="hold">
                                          <p:stCondLst>
                                            <p:cond delay="0"/>
                                          </p:stCondLst>
                                        </p:cTn>
                                        <p:tgtEl>
                                          <p:spTgt spid="175108">
                                            <p:txEl>
                                              <p:pRg st="5" end="5"/>
                                            </p:txEl>
                                          </p:spTgt>
                                        </p:tgtEl>
                                        <p:attrNameLst>
                                          <p:attrName>style.visibility</p:attrName>
                                        </p:attrNameLst>
                                      </p:cBhvr>
                                      <p:to>
                                        <p:strVal val="visible"/>
                                      </p:to>
                                    </p:set>
                                    <p:animEffect transition="in" filter="fade">
                                      <p:cBhvr>
                                        <p:cTn id="67" dur="800" decel="100000"/>
                                        <p:tgtEl>
                                          <p:spTgt spid="175108">
                                            <p:txEl>
                                              <p:pRg st="5" end="5"/>
                                            </p:txEl>
                                          </p:spTgt>
                                        </p:tgtEl>
                                      </p:cBhvr>
                                    </p:animEffect>
                                    <p:anim calcmode="lin" valueType="num">
                                      <p:cBhvr>
                                        <p:cTn id="68" dur="800" decel="100000" fill="hold"/>
                                        <p:tgtEl>
                                          <p:spTgt spid="175108">
                                            <p:txEl>
                                              <p:pRg st="5" end="5"/>
                                            </p:txEl>
                                          </p:spTgt>
                                        </p:tgtEl>
                                        <p:attrNameLst>
                                          <p:attrName>style.rotation</p:attrName>
                                        </p:attrNameLst>
                                      </p:cBhvr>
                                      <p:tavLst>
                                        <p:tav tm="0">
                                          <p:val>
                                            <p:fltVal val="-90"/>
                                          </p:val>
                                        </p:tav>
                                        <p:tav tm="100000">
                                          <p:val>
                                            <p:fltVal val="0"/>
                                          </p:val>
                                        </p:tav>
                                      </p:tavLst>
                                    </p:anim>
                                    <p:anim calcmode="lin" valueType="num">
                                      <p:cBhvr>
                                        <p:cTn id="69" dur="800" decel="100000" fill="hold"/>
                                        <p:tgtEl>
                                          <p:spTgt spid="175108">
                                            <p:txEl>
                                              <p:pRg st="5" end="5"/>
                                            </p:txEl>
                                          </p:spTgt>
                                        </p:tgtEl>
                                        <p:attrNameLst>
                                          <p:attrName>ppt_x</p:attrName>
                                        </p:attrNameLst>
                                      </p:cBhvr>
                                      <p:tavLst>
                                        <p:tav tm="0">
                                          <p:val>
                                            <p:strVal val="#ppt_x+0.4"/>
                                          </p:val>
                                        </p:tav>
                                        <p:tav tm="100000">
                                          <p:val>
                                            <p:strVal val="#ppt_x-0.05"/>
                                          </p:val>
                                        </p:tav>
                                      </p:tavLst>
                                    </p:anim>
                                    <p:anim calcmode="lin" valueType="num">
                                      <p:cBhvr>
                                        <p:cTn id="70" dur="800" decel="100000" fill="hold"/>
                                        <p:tgtEl>
                                          <p:spTgt spid="175108">
                                            <p:txEl>
                                              <p:pRg st="5" end="5"/>
                                            </p:txEl>
                                          </p:spTgt>
                                        </p:tgtEl>
                                        <p:attrNameLst>
                                          <p:attrName>ppt_y</p:attrName>
                                        </p:attrNameLst>
                                      </p:cBhvr>
                                      <p:tavLst>
                                        <p:tav tm="0">
                                          <p:val>
                                            <p:strVal val="#ppt_y-0.4"/>
                                          </p:val>
                                        </p:tav>
                                        <p:tav tm="100000">
                                          <p:val>
                                            <p:strVal val="#ppt_y+0.1"/>
                                          </p:val>
                                        </p:tav>
                                      </p:tavLst>
                                    </p:anim>
                                    <p:anim calcmode="lin" valueType="num">
                                      <p:cBhvr>
                                        <p:cTn id="71" dur="200" accel="100000" fill="hold">
                                          <p:stCondLst>
                                            <p:cond delay="800"/>
                                          </p:stCondLst>
                                        </p:cTn>
                                        <p:tgtEl>
                                          <p:spTgt spid="175108">
                                            <p:txEl>
                                              <p:pRg st="5" end="5"/>
                                            </p:txEl>
                                          </p:spTgt>
                                        </p:tgtEl>
                                        <p:attrNameLst>
                                          <p:attrName>ppt_x</p:attrName>
                                        </p:attrNameLst>
                                      </p:cBhvr>
                                      <p:tavLst>
                                        <p:tav tm="0">
                                          <p:val>
                                            <p:strVal val="#ppt_x-0.05"/>
                                          </p:val>
                                        </p:tav>
                                        <p:tav tm="100000">
                                          <p:val>
                                            <p:strVal val="#ppt_x"/>
                                          </p:val>
                                        </p:tav>
                                      </p:tavLst>
                                    </p:anim>
                                    <p:anim calcmode="lin" valueType="num">
                                      <p:cBhvr>
                                        <p:cTn id="72" dur="200" accel="100000" fill="hold">
                                          <p:stCondLst>
                                            <p:cond delay="800"/>
                                          </p:stCondLst>
                                        </p:cTn>
                                        <p:tgtEl>
                                          <p:spTgt spid="175108">
                                            <p:txEl>
                                              <p:pRg st="5" end="5"/>
                                            </p:txEl>
                                          </p:spTgt>
                                        </p:tgtEl>
                                        <p:attrNameLst>
                                          <p:attrName>ppt_y</p:attrName>
                                        </p:attrNameLst>
                                      </p:cBhvr>
                                      <p:tavLst>
                                        <p:tav tm="0">
                                          <p:val>
                                            <p:strVal val="#ppt_y+0.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30" presetClass="entr" presetSubtype="0" fill="hold" grpId="0" nodeType="clickEffect">
                                  <p:stCondLst>
                                    <p:cond delay="0"/>
                                  </p:stCondLst>
                                  <p:childTnLst>
                                    <p:set>
                                      <p:cBhvr>
                                        <p:cTn id="76" dur="1" fill="hold">
                                          <p:stCondLst>
                                            <p:cond delay="0"/>
                                          </p:stCondLst>
                                        </p:cTn>
                                        <p:tgtEl>
                                          <p:spTgt spid="175108">
                                            <p:txEl>
                                              <p:pRg st="6" end="6"/>
                                            </p:txEl>
                                          </p:spTgt>
                                        </p:tgtEl>
                                        <p:attrNameLst>
                                          <p:attrName>style.visibility</p:attrName>
                                        </p:attrNameLst>
                                      </p:cBhvr>
                                      <p:to>
                                        <p:strVal val="visible"/>
                                      </p:to>
                                    </p:set>
                                    <p:animEffect transition="in" filter="fade">
                                      <p:cBhvr>
                                        <p:cTn id="77" dur="800" decel="100000"/>
                                        <p:tgtEl>
                                          <p:spTgt spid="175108">
                                            <p:txEl>
                                              <p:pRg st="6" end="6"/>
                                            </p:txEl>
                                          </p:spTgt>
                                        </p:tgtEl>
                                      </p:cBhvr>
                                    </p:animEffect>
                                    <p:anim calcmode="lin" valueType="num">
                                      <p:cBhvr>
                                        <p:cTn id="78" dur="800" decel="100000" fill="hold"/>
                                        <p:tgtEl>
                                          <p:spTgt spid="175108">
                                            <p:txEl>
                                              <p:pRg st="6" end="6"/>
                                            </p:txEl>
                                          </p:spTgt>
                                        </p:tgtEl>
                                        <p:attrNameLst>
                                          <p:attrName>style.rotation</p:attrName>
                                        </p:attrNameLst>
                                      </p:cBhvr>
                                      <p:tavLst>
                                        <p:tav tm="0">
                                          <p:val>
                                            <p:fltVal val="-90"/>
                                          </p:val>
                                        </p:tav>
                                        <p:tav tm="100000">
                                          <p:val>
                                            <p:fltVal val="0"/>
                                          </p:val>
                                        </p:tav>
                                      </p:tavLst>
                                    </p:anim>
                                    <p:anim calcmode="lin" valueType="num">
                                      <p:cBhvr>
                                        <p:cTn id="79" dur="800" decel="100000" fill="hold"/>
                                        <p:tgtEl>
                                          <p:spTgt spid="175108">
                                            <p:txEl>
                                              <p:pRg st="6" end="6"/>
                                            </p:txEl>
                                          </p:spTgt>
                                        </p:tgtEl>
                                        <p:attrNameLst>
                                          <p:attrName>ppt_x</p:attrName>
                                        </p:attrNameLst>
                                      </p:cBhvr>
                                      <p:tavLst>
                                        <p:tav tm="0">
                                          <p:val>
                                            <p:strVal val="#ppt_x+0.4"/>
                                          </p:val>
                                        </p:tav>
                                        <p:tav tm="100000">
                                          <p:val>
                                            <p:strVal val="#ppt_x-0.05"/>
                                          </p:val>
                                        </p:tav>
                                      </p:tavLst>
                                    </p:anim>
                                    <p:anim calcmode="lin" valueType="num">
                                      <p:cBhvr>
                                        <p:cTn id="80" dur="800" decel="100000" fill="hold"/>
                                        <p:tgtEl>
                                          <p:spTgt spid="175108">
                                            <p:txEl>
                                              <p:pRg st="6" end="6"/>
                                            </p:txEl>
                                          </p:spTgt>
                                        </p:tgtEl>
                                        <p:attrNameLst>
                                          <p:attrName>ppt_y</p:attrName>
                                        </p:attrNameLst>
                                      </p:cBhvr>
                                      <p:tavLst>
                                        <p:tav tm="0">
                                          <p:val>
                                            <p:strVal val="#ppt_y-0.4"/>
                                          </p:val>
                                        </p:tav>
                                        <p:tav tm="100000">
                                          <p:val>
                                            <p:strVal val="#ppt_y+0.1"/>
                                          </p:val>
                                        </p:tav>
                                      </p:tavLst>
                                    </p:anim>
                                    <p:anim calcmode="lin" valueType="num">
                                      <p:cBhvr>
                                        <p:cTn id="81" dur="200" accel="100000" fill="hold">
                                          <p:stCondLst>
                                            <p:cond delay="800"/>
                                          </p:stCondLst>
                                        </p:cTn>
                                        <p:tgtEl>
                                          <p:spTgt spid="175108">
                                            <p:txEl>
                                              <p:pRg st="6" end="6"/>
                                            </p:txEl>
                                          </p:spTgt>
                                        </p:tgtEl>
                                        <p:attrNameLst>
                                          <p:attrName>ppt_x</p:attrName>
                                        </p:attrNameLst>
                                      </p:cBhvr>
                                      <p:tavLst>
                                        <p:tav tm="0">
                                          <p:val>
                                            <p:strVal val="#ppt_x-0.05"/>
                                          </p:val>
                                        </p:tav>
                                        <p:tav tm="100000">
                                          <p:val>
                                            <p:strVal val="#ppt_x"/>
                                          </p:val>
                                        </p:tav>
                                      </p:tavLst>
                                    </p:anim>
                                    <p:anim calcmode="lin" valueType="num">
                                      <p:cBhvr>
                                        <p:cTn id="82" dur="200" accel="100000" fill="hold">
                                          <p:stCondLst>
                                            <p:cond delay="800"/>
                                          </p:stCondLst>
                                        </p:cTn>
                                        <p:tgtEl>
                                          <p:spTgt spid="175108">
                                            <p:txEl>
                                              <p:pRg st="6" end="6"/>
                                            </p:txEl>
                                          </p:spTgt>
                                        </p:tgtEl>
                                        <p:attrNameLst>
                                          <p:attrName>ppt_y</p:attrName>
                                        </p:attrNameLst>
                                      </p:cBhvr>
                                      <p:tavLst>
                                        <p:tav tm="0">
                                          <p:val>
                                            <p:strVal val="#ppt_y+0.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30" presetClass="entr" presetSubtype="0" fill="hold" grpId="0" nodeType="clickEffect">
                                  <p:stCondLst>
                                    <p:cond delay="0"/>
                                  </p:stCondLst>
                                  <p:childTnLst>
                                    <p:set>
                                      <p:cBhvr>
                                        <p:cTn id="86" dur="1" fill="hold">
                                          <p:stCondLst>
                                            <p:cond delay="0"/>
                                          </p:stCondLst>
                                        </p:cTn>
                                        <p:tgtEl>
                                          <p:spTgt spid="175108">
                                            <p:txEl>
                                              <p:pRg st="7" end="7"/>
                                            </p:txEl>
                                          </p:spTgt>
                                        </p:tgtEl>
                                        <p:attrNameLst>
                                          <p:attrName>style.visibility</p:attrName>
                                        </p:attrNameLst>
                                      </p:cBhvr>
                                      <p:to>
                                        <p:strVal val="visible"/>
                                      </p:to>
                                    </p:set>
                                    <p:animEffect transition="in" filter="fade">
                                      <p:cBhvr>
                                        <p:cTn id="87" dur="800" decel="100000"/>
                                        <p:tgtEl>
                                          <p:spTgt spid="175108">
                                            <p:txEl>
                                              <p:pRg st="7" end="7"/>
                                            </p:txEl>
                                          </p:spTgt>
                                        </p:tgtEl>
                                      </p:cBhvr>
                                    </p:animEffect>
                                    <p:anim calcmode="lin" valueType="num">
                                      <p:cBhvr>
                                        <p:cTn id="88" dur="800" decel="100000" fill="hold"/>
                                        <p:tgtEl>
                                          <p:spTgt spid="175108">
                                            <p:txEl>
                                              <p:pRg st="7" end="7"/>
                                            </p:txEl>
                                          </p:spTgt>
                                        </p:tgtEl>
                                        <p:attrNameLst>
                                          <p:attrName>style.rotation</p:attrName>
                                        </p:attrNameLst>
                                      </p:cBhvr>
                                      <p:tavLst>
                                        <p:tav tm="0">
                                          <p:val>
                                            <p:fltVal val="-90"/>
                                          </p:val>
                                        </p:tav>
                                        <p:tav tm="100000">
                                          <p:val>
                                            <p:fltVal val="0"/>
                                          </p:val>
                                        </p:tav>
                                      </p:tavLst>
                                    </p:anim>
                                    <p:anim calcmode="lin" valueType="num">
                                      <p:cBhvr>
                                        <p:cTn id="89" dur="800" decel="100000" fill="hold"/>
                                        <p:tgtEl>
                                          <p:spTgt spid="175108">
                                            <p:txEl>
                                              <p:pRg st="7" end="7"/>
                                            </p:txEl>
                                          </p:spTgt>
                                        </p:tgtEl>
                                        <p:attrNameLst>
                                          <p:attrName>ppt_x</p:attrName>
                                        </p:attrNameLst>
                                      </p:cBhvr>
                                      <p:tavLst>
                                        <p:tav tm="0">
                                          <p:val>
                                            <p:strVal val="#ppt_x+0.4"/>
                                          </p:val>
                                        </p:tav>
                                        <p:tav tm="100000">
                                          <p:val>
                                            <p:strVal val="#ppt_x-0.05"/>
                                          </p:val>
                                        </p:tav>
                                      </p:tavLst>
                                    </p:anim>
                                    <p:anim calcmode="lin" valueType="num">
                                      <p:cBhvr>
                                        <p:cTn id="90" dur="800" decel="100000" fill="hold"/>
                                        <p:tgtEl>
                                          <p:spTgt spid="175108">
                                            <p:txEl>
                                              <p:pRg st="7" end="7"/>
                                            </p:txEl>
                                          </p:spTgt>
                                        </p:tgtEl>
                                        <p:attrNameLst>
                                          <p:attrName>ppt_y</p:attrName>
                                        </p:attrNameLst>
                                      </p:cBhvr>
                                      <p:tavLst>
                                        <p:tav tm="0">
                                          <p:val>
                                            <p:strVal val="#ppt_y-0.4"/>
                                          </p:val>
                                        </p:tav>
                                        <p:tav tm="100000">
                                          <p:val>
                                            <p:strVal val="#ppt_y+0.1"/>
                                          </p:val>
                                        </p:tav>
                                      </p:tavLst>
                                    </p:anim>
                                    <p:anim calcmode="lin" valueType="num">
                                      <p:cBhvr>
                                        <p:cTn id="91" dur="200" accel="100000" fill="hold">
                                          <p:stCondLst>
                                            <p:cond delay="800"/>
                                          </p:stCondLst>
                                        </p:cTn>
                                        <p:tgtEl>
                                          <p:spTgt spid="175108">
                                            <p:txEl>
                                              <p:pRg st="7" end="7"/>
                                            </p:txEl>
                                          </p:spTgt>
                                        </p:tgtEl>
                                        <p:attrNameLst>
                                          <p:attrName>ppt_x</p:attrName>
                                        </p:attrNameLst>
                                      </p:cBhvr>
                                      <p:tavLst>
                                        <p:tav tm="0">
                                          <p:val>
                                            <p:strVal val="#ppt_x-0.05"/>
                                          </p:val>
                                        </p:tav>
                                        <p:tav tm="100000">
                                          <p:val>
                                            <p:strVal val="#ppt_x"/>
                                          </p:val>
                                        </p:tav>
                                      </p:tavLst>
                                    </p:anim>
                                    <p:anim calcmode="lin" valueType="num">
                                      <p:cBhvr>
                                        <p:cTn id="92" dur="200" accel="100000" fill="hold">
                                          <p:stCondLst>
                                            <p:cond delay="800"/>
                                          </p:stCondLst>
                                        </p:cTn>
                                        <p:tgtEl>
                                          <p:spTgt spid="175108">
                                            <p:txEl>
                                              <p:pRg st="7" end="7"/>
                                            </p:txEl>
                                          </p:spTgt>
                                        </p:tgtEl>
                                        <p:attrNameLst>
                                          <p:attrName>ppt_y</p:attrName>
                                        </p:attrNameLst>
                                      </p:cBhvr>
                                      <p:tavLst>
                                        <p:tav tm="0">
                                          <p:val>
                                            <p:strVal val="#ppt_y+0.1"/>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presetID="30" presetClass="entr" presetSubtype="0" fill="hold" grpId="0" nodeType="clickEffect">
                                  <p:stCondLst>
                                    <p:cond delay="0"/>
                                  </p:stCondLst>
                                  <p:childTnLst>
                                    <p:set>
                                      <p:cBhvr>
                                        <p:cTn id="96" dur="1" fill="hold">
                                          <p:stCondLst>
                                            <p:cond delay="0"/>
                                          </p:stCondLst>
                                        </p:cTn>
                                        <p:tgtEl>
                                          <p:spTgt spid="175108">
                                            <p:txEl>
                                              <p:pRg st="8" end="8"/>
                                            </p:txEl>
                                          </p:spTgt>
                                        </p:tgtEl>
                                        <p:attrNameLst>
                                          <p:attrName>style.visibility</p:attrName>
                                        </p:attrNameLst>
                                      </p:cBhvr>
                                      <p:to>
                                        <p:strVal val="visible"/>
                                      </p:to>
                                    </p:set>
                                    <p:animEffect transition="in" filter="fade">
                                      <p:cBhvr>
                                        <p:cTn id="97" dur="800" decel="100000"/>
                                        <p:tgtEl>
                                          <p:spTgt spid="175108">
                                            <p:txEl>
                                              <p:pRg st="8" end="8"/>
                                            </p:txEl>
                                          </p:spTgt>
                                        </p:tgtEl>
                                      </p:cBhvr>
                                    </p:animEffect>
                                    <p:anim calcmode="lin" valueType="num">
                                      <p:cBhvr>
                                        <p:cTn id="98" dur="800" decel="100000" fill="hold"/>
                                        <p:tgtEl>
                                          <p:spTgt spid="175108">
                                            <p:txEl>
                                              <p:pRg st="8" end="8"/>
                                            </p:txEl>
                                          </p:spTgt>
                                        </p:tgtEl>
                                        <p:attrNameLst>
                                          <p:attrName>style.rotation</p:attrName>
                                        </p:attrNameLst>
                                      </p:cBhvr>
                                      <p:tavLst>
                                        <p:tav tm="0">
                                          <p:val>
                                            <p:fltVal val="-90"/>
                                          </p:val>
                                        </p:tav>
                                        <p:tav tm="100000">
                                          <p:val>
                                            <p:fltVal val="0"/>
                                          </p:val>
                                        </p:tav>
                                      </p:tavLst>
                                    </p:anim>
                                    <p:anim calcmode="lin" valueType="num">
                                      <p:cBhvr>
                                        <p:cTn id="99" dur="800" decel="100000" fill="hold"/>
                                        <p:tgtEl>
                                          <p:spTgt spid="175108">
                                            <p:txEl>
                                              <p:pRg st="8" end="8"/>
                                            </p:txEl>
                                          </p:spTgt>
                                        </p:tgtEl>
                                        <p:attrNameLst>
                                          <p:attrName>ppt_x</p:attrName>
                                        </p:attrNameLst>
                                      </p:cBhvr>
                                      <p:tavLst>
                                        <p:tav tm="0">
                                          <p:val>
                                            <p:strVal val="#ppt_x+0.4"/>
                                          </p:val>
                                        </p:tav>
                                        <p:tav tm="100000">
                                          <p:val>
                                            <p:strVal val="#ppt_x-0.05"/>
                                          </p:val>
                                        </p:tav>
                                      </p:tavLst>
                                    </p:anim>
                                    <p:anim calcmode="lin" valueType="num">
                                      <p:cBhvr>
                                        <p:cTn id="100" dur="800" decel="100000" fill="hold"/>
                                        <p:tgtEl>
                                          <p:spTgt spid="175108">
                                            <p:txEl>
                                              <p:pRg st="8" end="8"/>
                                            </p:txEl>
                                          </p:spTgt>
                                        </p:tgtEl>
                                        <p:attrNameLst>
                                          <p:attrName>ppt_y</p:attrName>
                                        </p:attrNameLst>
                                      </p:cBhvr>
                                      <p:tavLst>
                                        <p:tav tm="0">
                                          <p:val>
                                            <p:strVal val="#ppt_y-0.4"/>
                                          </p:val>
                                        </p:tav>
                                        <p:tav tm="100000">
                                          <p:val>
                                            <p:strVal val="#ppt_y+0.1"/>
                                          </p:val>
                                        </p:tav>
                                      </p:tavLst>
                                    </p:anim>
                                    <p:anim calcmode="lin" valueType="num">
                                      <p:cBhvr>
                                        <p:cTn id="101" dur="200" accel="100000" fill="hold">
                                          <p:stCondLst>
                                            <p:cond delay="800"/>
                                          </p:stCondLst>
                                        </p:cTn>
                                        <p:tgtEl>
                                          <p:spTgt spid="175108">
                                            <p:txEl>
                                              <p:pRg st="8" end="8"/>
                                            </p:txEl>
                                          </p:spTgt>
                                        </p:tgtEl>
                                        <p:attrNameLst>
                                          <p:attrName>ppt_x</p:attrName>
                                        </p:attrNameLst>
                                      </p:cBhvr>
                                      <p:tavLst>
                                        <p:tav tm="0">
                                          <p:val>
                                            <p:strVal val="#ppt_x-0.05"/>
                                          </p:val>
                                        </p:tav>
                                        <p:tav tm="100000">
                                          <p:val>
                                            <p:strVal val="#ppt_x"/>
                                          </p:val>
                                        </p:tav>
                                      </p:tavLst>
                                    </p:anim>
                                    <p:anim calcmode="lin" valueType="num">
                                      <p:cBhvr>
                                        <p:cTn id="102" dur="200" accel="100000" fill="hold">
                                          <p:stCondLst>
                                            <p:cond delay="800"/>
                                          </p:stCondLst>
                                        </p:cTn>
                                        <p:tgtEl>
                                          <p:spTgt spid="175108">
                                            <p:txEl>
                                              <p:pRg st="8" end="8"/>
                                            </p:txEl>
                                          </p:spTgt>
                                        </p:tgtEl>
                                        <p:attrNameLst>
                                          <p:attrName>ppt_y</p:attrName>
                                        </p:attrNameLst>
                                      </p:cBhvr>
                                      <p:tavLst>
                                        <p:tav tm="0">
                                          <p:val>
                                            <p:strVal val="#ppt_y+0.1"/>
                                          </p:val>
                                        </p:tav>
                                        <p:tav tm="100000">
                                          <p:val>
                                            <p:strVal val="#ppt_y"/>
                                          </p:val>
                                        </p:tav>
                                      </p:tavLst>
                                    </p:anim>
                                  </p:childTnLst>
                                </p:cTn>
                              </p:par>
                            </p:childTnLst>
                          </p:cTn>
                        </p:par>
                      </p:childTnLst>
                    </p:cTn>
                  </p:par>
                  <p:par>
                    <p:cTn id="103" fill="hold">
                      <p:stCondLst>
                        <p:cond delay="indefinite"/>
                      </p:stCondLst>
                      <p:childTnLst>
                        <p:par>
                          <p:cTn id="104" fill="hold">
                            <p:stCondLst>
                              <p:cond delay="0"/>
                            </p:stCondLst>
                            <p:childTnLst>
                              <p:par>
                                <p:cTn id="105" presetID="30" presetClass="entr" presetSubtype="0" fill="hold" grpId="0" nodeType="clickEffect">
                                  <p:stCondLst>
                                    <p:cond delay="0"/>
                                  </p:stCondLst>
                                  <p:childTnLst>
                                    <p:set>
                                      <p:cBhvr>
                                        <p:cTn id="106" dur="1" fill="hold">
                                          <p:stCondLst>
                                            <p:cond delay="0"/>
                                          </p:stCondLst>
                                        </p:cTn>
                                        <p:tgtEl>
                                          <p:spTgt spid="175108">
                                            <p:txEl>
                                              <p:pRg st="9" end="9"/>
                                            </p:txEl>
                                          </p:spTgt>
                                        </p:tgtEl>
                                        <p:attrNameLst>
                                          <p:attrName>style.visibility</p:attrName>
                                        </p:attrNameLst>
                                      </p:cBhvr>
                                      <p:to>
                                        <p:strVal val="visible"/>
                                      </p:to>
                                    </p:set>
                                    <p:animEffect transition="in" filter="fade">
                                      <p:cBhvr>
                                        <p:cTn id="107" dur="800" decel="100000"/>
                                        <p:tgtEl>
                                          <p:spTgt spid="175108">
                                            <p:txEl>
                                              <p:pRg st="9" end="9"/>
                                            </p:txEl>
                                          </p:spTgt>
                                        </p:tgtEl>
                                      </p:cBhvr>
                                    </p:animEffect>
                                    <p:anim calcmode="lin" valueType="num">
                                      <p:cBhvr>
                                        <p:cTn id="108" dur="800" decel="100000" fill="hold"/>
                                        <p:tgtEl>
                                          <p:spTgt spid="175108">
                                            <p:txEl>
                                              <p:pRg st="9" end="9"/>
                                            </p:txEl>
                                          </p:spTgt>
                                        </p:tgtEl>
                                        <p:attrNameLst>
                                          <p:attrName>style.rotation</p:attrName>
                                        </p:attrNameLst>
                                      </p:cBhvr>
                                      <p:tavLst>
                                        <p:tav tm="0">
                                          <p:val>
                                            <p:fltVal val="-90"/>
                                          </p:val>
                                        </p:tav>
                                        <p:tav tm="100000">
                                          <p:val>
                                            <p:fltVal val="0"/>
                                          </p:val>
                                        </p:tav>
                                      </p:tavLst>
                                    </p:anim>
                                    <p:anim calcmode="lin" valueType="num">
                                      <p:cBhvr>
                                        <p:cTn id="109" dur="800" decel="100000" fill="hold"/>
                                        <p:tgtEl>
                                          <p:spTgt spid="175108">
                                            <p:txEl>
                                              <p:pRg st="9" end="9"/>
                                            </p:txEl>
                                          </p:spTgt>
                                        </p:tgtEl>
                                        <p:attrNameLst>
                                          <p:attrName>ppt_x</p:attrName>
                                        </p:attrNameLst>
                                      </p:cBhvr>
                                      <p:tavLst>
                                        <p:tav tm="0">
                                          <p:val>
                                            <p:strVal val="#ppt_x+0.4"/>
                                          </p:val>
                                        </p:tav>
                                        <p:tav tm="100000">
                                          <p:val>
                                            <p:strVal val="#ppt_x-0.05"/>
                                          </p:val>
                                        </p:tav>
                                      </p:tavLst>
                                    </p:anim>
                                    <p:anim calcmode="lin" valueType="num">
                                      <p:cBhvr>
                                        <p:cTn id="110" dur="800" decel="100000" fill="hold"/>
                                        <p:tgtEl>
                                          <p:spTgt spid="175108">
                                            <p:txEl>
                                              <p:pRg st="9" end="9"/>
                                            </p:txEl>
                                          </p:spTgt>
                                        </p:tgtEl>
                                        <p:attrNameLst>
                                          <p:attrName>ppt_y</p:attrName>
                                        </p:attrNameLst>
                                      </p:cBhvr>
                                      <p:tavLst>
                                        <p:tav tm="0">
                                          <p:val>
                                            <p:strVal val="#ppt_y-0.4"/>
                                          </p:val>
                                        </p:tav>
                                        <p:tav tm="100000">
                                          <p:val>
                                            <p:strVal val="#ppt_y+0.1"/>
                                          </p:val>
                                        </p:tav>
                                      </p:tavLst>
                                    </p:anim>
                                    <p:anim calcmode="lin" valueType="num">
                                      <p:cBhvr>
                                        <p:cTn id="111" dur="200" accel="100000" fill="hold">
                                          <p:stCondLst>
                                            <p:cond delay="800"/>
                                          </p:stCondLst>
                                        </p:cTn>
                                        <p:tgtEl>
                                          <p:spTgt spid="175108">
                                            <p:txEl>
                                              <p:pRg st="9" end="9"/>
                                            </p:txEl>
                                          </p:spTgt>
                                        </p:tgtEl>
                                        <p:attrNameLst>
                                          <p:attrName>ppt_x</p:attrName>
                                        </p:attrNameLst>
                                      </p:cBhvr>
                                      <p:tavLst>
                                        <p:tav tm="0">
                                          <p:val>
                                            <p:strVal val="#ppt_x-0.05"/>
                                          </p:val>
                                        </p:tav>
                                        <p:tav tm="100000">
                                          <p:val>
                                            <p:strVal val="#ppt_x"/>
                                          </p:val>
                                        </p:tav>
                                      </p:tavLst>
                                    </p:anim>
                                    <p:anim calcmode="lin" valueType="num">
                                      <p:cBhvr>
                                        <p:cTn id="112" dur="200" accel="100000" fill="hold">
                                          <p:stCondLst>
                                            <p:cond delay="800"/>
                                          </p:stCondLst>
                                        </p:cTn>
                                        <p:tgtEl>
                                          <p:spTgt spid="175108">
                                            <p:txEl>
                                              <p:pRg st="9" end="9"/>
                                            </p:txEl>
                                          </p:spTgt>
                                        </p:tgtEl>
                                        <p:attrNameLst>
                                          <p:attrName>ppt_y</p:attrName>
                                        </p:attrNameLst>
                                      </p:cBhvr>
                                      <p:tavLst>
                                        <p:tav tm="0">
                                          <p:val>
                                            <p:strVal val="#ppt_y+0.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30" presetClass="entr" presetSubtype="0" fill="hold" grpId="0" nodeType="clickEffect">
                                  <p:stCondLst>
                                    <p:cond delay="0"/>
                                  </p:stCondLst>
                                  <p:childTnLst>
                                    <p:set>
                                      <p:cBhvr>
                                        <p:cTn id="116" dur="1" fill="hold">
                                          <p:stCondLst>
                                            <p:cond delay="0"/>
                                          </p:stCondLst>
                                        </p:cTn>
                                        <p:tgtEl>
                                          <p:spTgt spid="175108">
                                            <p:txEl>
                                              <p:pRg st="10" end="10"/>
                                            </p:txEl>
                                          </p:spTgt>
                                        </p:tgtEl>
                                        <p:attrNameLst>
                                          <p:attrName>style.visibility</p:attrName>
                                        </p:attrNameLst>
                                      </p:cBhvr>
                                      <p:to>
                                        <p:strVal val="visible"/>
                                      </p:to>
                                    </p:set>
                                    <p:animEffect transition="in" filter="fade">
                                      <p:cBhvr>
                                        <p:cTn id="117" dur="800" decel="100000"/>
                                        <p:tgtEl>
                                          <p:spTgt spid="175108">
                                            <p:txEl>
                                              <p:pRg st="10" end="10"/>
                                            </p:txEl>
                                          </p:spTgt>
                                        </p:tgtEl>
                                      </p:cBhvr>
                                    </p:animEffect>
                                    <p:anim calcmode="lin" valueType="num">
                                      <p:cBhvr>
                                        <p:cTn id="118" dur="800" decel="100000" fill="hold"/>
                                        <p:tgtEl>
                                          <p:spTgt spid="175108">
                                            <p:txEl>
                                              <p:pRg st="10" end="10"/>
                                            </p:txEl>
                                          </p:spTgt>
                                        </p:tgtEl>
                                        <p:attrNameLst>
                                          <p:attrName>style.rotation</p:attrName>
                                        </p:attrNameLst>
                                      </p:cBhvr>
                                      <p:tavLst>
                                        <p:tav tm="0">
                                          <p:val>
                                            <p:fltVal val="-90"/>
                                          </p:val>
                                        </p:tav>
                                        <p:tav tm="100000">
                                          <p:val>
                                            <p:fltVal val="0"/>
                                          </p:val>
                                        </p:tav>
                                      </p:tavLst>
                                    </p:anim>
                                    <p:anim calcmode="lin" valueType="num">
                                      <p:cBhvr>
                                        <p:cTn id="119" dur="800" decel="100000" fill="hold"/>
                                        <p:tgtEl>
                                          <p:spTgt spid="175108">
                                            <p:txEl>
                                              <p:pRg st="10" end="10"/>
                                            </p:txEl>
                                          </p:spTgt>
                                        </p:tgtEl>
                                        <p:attrNameLst>
                                          <p:attrName>ppt_x</p:attrName>
                                        </p:attrNameLst>
                                      </p:cBhvr>
                                      <p:tavLst>
                                        <p:tav tm="0">
                                          <p:val>
                                            <p:strVal val="#ppt_x+0.4"/>
                                          </p:val>
                                        </p:tav>
                                        <p:tav tm="100000">
                                          <p:val>
                                            <p:strVal val="#ppt_x-0.05"/>
                                          </p:val>
                                        </p:tav>
                                      </p:tavLst>
                                    </p:anim>
                                    <p:anim calcmode="lin" valueType="num">
                                      <p:cBhvr>
                                        <p:cTn id="120" dur="800" decel="100000" fill="hold"/>
                                        <p:tgtEl>
                                          <p:spTgt spid="175108">
                                            <p:txEl>
                                              <p:pRg st="10" end="10"/>
                                            </p:txEl>
                                          </p:spTgt>
                                        </p:tgtEl>
                                        <p:attrNameLst>
                                          <p:attrName>ppt_y</p:attrName>
                                        </p:attrNameLst>
                                      </p:cBhvr>
                                      <p:tavLst>
                                        <p:tav tm="0">
                                          <p:val>
                                            <p:strVal val="#ppt_y-0.4"/>
                                          </p:val>
                                        </p:tav>
                                        <p:tav tm="100000">
                                          <p:val>
                                            <p:strVal val="#ppt_y+0.1"/>
                                          </p:val>
                                        </p:tav>
                                      </p:tavLst>
                                    </p:anim>
                                    <p:anim calcmode="lin" valueType="num">
                                      <p:cBhvr>
                                        <p:cTn id="121" dur="200" accel="100000" fill="hold">
                                          <p:stCondLst>
                                            <p:cond delay="800"/>
                                          </p:stCondLst>
                                        </p:cTn>
                                        <p:tgtEl>
                                          <p:spTgt spid="175108">
                                            <p:txEl>
                                              <p:pRg st="10" end="10"/>
                                            </p:txEl>
                                          </p:spTgt>
                                        </p:tgtEl>
                                        <p:attrNameLst>
                                          <p:attrName>ppt_x</p:attrName>
                                        </p:attrNameLst>
                                      </p:cBhvr>
                                      <p:tavLst>
                                        <p:tav tm="0">
                                          <p:val>
                                            <p:strVal val="#ppt_x-0.05"/>
                                          </p:val>
                                        </p:tav>
                                        <p:tav tm="100000">
                                          <p:val>
                                            <p:strVal val="#ppt_x"/>
                                          </p:val>
                                        </p:tav>
                                      </p:tavLst>
                                    </p:anim>
                                    <p:anim calcmode="lin" valueType="num">
                                      <p:cBhvr>
                                        <p:cTn id="122" dur="200" accel="100000" fill="hold">
                                          <p:stCondLst>
                                            <p:cond delay="800"/>
                                          </p:stCondLst>
                                        </p:cTn>
                                        <p:tgtEl>
                                          <p:spTgt spid="175108">
                                            <p:txEl>
                                              <p:pRg st="10" end="10"/>
                                            </p:txEl>
                                          </p:spTgt>
                                        </p:tgtEl>
                                        <p:attrNameLst>
                                          <p:attrName>ppt_y</p:attrName>
                                        </p:attrNameLst>
                                      </p:cBhvr>
                                      <p:tavLst>
                                        <p:tav tm="0">
                                          <p:val>
                                            <p:strVal val="#ppt_y+0.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30" presetClass="entr" presetSubtype="0" fill="hold" grpId="0" nodeType="clickEffect">
                                  <p:stCondLst>
                                    <p:cond delay="0"/>
                                  </p:stCondLst>
                                  <p:childTnLst>
                                    <p:set>
                                      <p:cBhvr>
                                        <p:cTn id="126" dur="1" fill="hold">
                                          <p:stCondLst>
                                            <p:cond delay="0"/>
                                          </p:stCondLst>
                                        </p:cTn>
                                        <p:tgtEl>
                                          <p:spTgt spid="175108">
                                            <p:txEl>
                                              <p:pRg st="11" end="11"/>
                                            </p:txEl>
                                          </p:spTgt>
                                        </p:tgtEl>
                                        <p:attrNameLst>
                                          <p:attrName>style.visibility</p:attrName>
                                        </p:attrNameLst>
                                      </p:cBhvr>
                                      <p:to>
                                        <p:strVal val="visible"/>
                                      </p:to>
                                    </p:set>
                                    <p:animEffect transition="in" filter="fade">
                                      <p:cBhvr>
                                        <p:cTn id="127" dur="800" decel="100000"/>
                                        <p:tgtEl>
                                          <p:spTgt spid="175108">
                                            <p:txEl>
                                              <p:pRg st="11" end="11"/>
                                            </p:txEl>
                                          </p:spTgt>
                                        </p:tgtEl>
                                      </p:cBhvr>
                                    </p:animEffect>
                                    <p:anim calcmode="lin" valueType="num">
                                      <p:cBhvr>
                                        <p:cTn id="128" dur="800" decel="100000" fill="hold"/>
                                        <p:tgtEl>
                                          <p:spTgt spid="175108">
                                            <p:txEl>
                                              <p:pRg st="11" end="11"/>
                                            </p:txEl>
                                          </p:spTgt>
                                        </p:tgtEl>
                                        <p:attrNameLst>
                                          <p:attrName>style.rotation</p:attrName>
                                        </p:attrNameLst>
                                      </p:cBhvr>
                                      <p:tavLst>
                                        <p:tav tm="0">
                                          <p:val>
                                            <p:fltVal val="-90"/>
                                          </p:val>
                                        </p:tav>
                                        <p:tav tm="100000">
                                          <p:val>
                                            <p:fltVal val="0"/>
                                          </p:val>
                                        </p:tav>
                                      </p:tavLst>
                                    </p:anim>
                                    <p:anim calcmode="lin" valueType="num">
                                      <p:cBhvr>
                                        <p:cTn id="129" dur="800" decel="100000" fill="hold"/>
                                        <p:tgtEl>
                                          <p:spTgt spid="175108">
                                            <p:txEl>
                                              <p:pRg st="11" end="11"/>
                                            </p:txEl>
                                          </p:spTgt>
                                        </p:tgtEl>
                                        <p:attrNameLst>
                                          <p:attrName>ppt_x</p:attrName>
                                        </p:attrNameLst>
                                      </p:cBhvr>
                                      <p:tavLst>
                                        <p:tav tm="0">
                                          <p:val>
                                            <p:strVal val="#ppt_x+0.4"/>
                                          </p:val>
                                        </p:tav>
                                        <p:tav tm="100000">
                                          <p:val>
                                            <p:strVal val="#ppt_x-0.05"/>
                                          </p:val>
                                        </p:tav>
                                      </p:tavLst>
                                    </p:anim>
                                    <p:anim calcmode="lin" valueType="num">
                                      <p:cBhvr>
                                        <p:cTn id="130" dur="800" decel="100000" fill="hold"/>
                                        <p:tgtEl>
                                          <p:spTgt spid="175108">
                                            <p:txEl>
                                              <p:pRg st="11" end="11"/>
                                            </p:txEl>
                                          </p:spTgt>
                                        </p:tgtEl>
                                        <p:attrNameLst>
                                          <p:attrName>ppt_y</p:attrName>
                                        </p:attrNameLst>
                                      </p:cBhvr>
                                      <p:tavLst>
                                        <p:tav tm="0">
                                          <p:val>
                                            <p:strVal val="#ppt_y-0.4"/>
                                          </p:val>
                                        </p:tav>
                                        <p:tav tm="100000">
                                          <p:val>
                                            <p:strVal val="#ppt_y+0.1"/>
                                          </p:val>
                                        </p:tav>
                                      </p:tavLst>
                                    </p:anim>
                                    <p:anim calcmode="lin" valueType="num">
                                      <p:cBhvr>
                                        <p:cTn id="131" dur="200" accel="100000" fill="hold">
                                          <p:stCondLst>
                                            <p:cond delay="800"/>
                                          </p:stCondLst>
                                        </p:cTn>
                                        <p:tgtEl>
                                          <p:spTgt spid="175108">
                                            <p:txEl>
                                              <p:pRg st="11" end="11"/>
                                            </p:txEl>
                                          </p:spTgt>
                                        </p:tgtEl>
                                        <p:attrNameLst>
                                          <p:attrName>ppt_x</p:attrName>
                                        </p:attrNameLst>
                                      </p:cBhvr>
                                      <p:tavLst>
                                        <p:tav tm="0">
                                          <p:val>
                                            <p:strVal val="#ppt_x-0.05"/>
                                          </p:val>
                                        </p:tav>
                                        <p:tav tm="100000">
                                          <p:val>
                                            <p:strVal val="#ppt_x"/>
                                          </p:val>
                                        </p:tav>
                                      </p:tavLst>
                                    </p:anim>
                                    <p:anim calcmode="lin" valueType="num">
                                      <p:cBhvr>
                                        <p:cTn id="132" dur="200" accel="100000" fill="hold">
                                          <p:stCondLst>
                                            <p:cond delay="800"/>
                                          </p:stCondLst>
                                        </p:cTn>
                                        <p:tgtEl>
                                          <p:spTgt spid="175108">
                                            <p:txEl>
                                              <p:pRg st="11" end="11"/>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5108" grpId="0" build="p"/>
      <p:bldP spid="175110"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Software Engineering Body of </a:t>
            </a:r>
            <a:r>
              <a:rPr lang="en-US" dirty="0" smtClean="0"/>
              <a:t>Knowledge (SWEBOK)</a:t>
            </a:r>
            <a:endParaRPr lang="id-ID" dirty="0"/>
          </a:p>
        </p:txBody>
      </p:sp>
      <p:sp>
        <p:nvSpPr>
          <p:cNvPr id="3" name="Content Placeholder 2"/>
          <p:cNvSpPr>
            <a:spLocks noGrp="1"/>
          </p:cNvSpPr>
          <p:nvPr>
            <p:ph idx="1"/>
          </p:nvPr>
        </p:nvSpPr>
        <p:spPr>
          <a:xfrm>
            <a:off x="628650" y="1529104"/>
            <a:ext cx="7886700" cy="4947445"/>
          </a:xfrm>
        </p:spPr>
        <p:txBody>
          <a:bodyPr>
            <a:normAutofit fontScale="62500" lnSpcReduction="20000"/>
          </a:bodyPr>
          <a:lstStyle/>
          <a:p>
            <a:pPr marL="514350" indent="-514350">
              <a:buFont typeface="+mj-lt"/>
              <a:buAutoNum type="arabicPeriod"/>
            </a:pPr>
            <a:r>
              <a:rPr lang="id-ID" dirty="0"/>
              <a:t>Software </a:t>
            </a:r>
            <a:r>
              <a:rPr lang="id-ID" dirty="0" err="1" smtClean="0">
                <a:solidFill>
                  <a:srgbClr val="C00000"/>
                </a:solidFill>
              </a:rPr>
              <a:t>Requirements</a:t>
            </a:r>
            <a:endParaRPr lang="en-US" dirty="0" smtClean="0">
              <a:solidFill>
                <a:srgbClr val="C00000"/>
              </a:solidFill>
            </a:endParaRPr>
          </a:p>
          <a:p>
            <a:pPr marL="514350" indent="-514350">
              <a:buFont typeface="+mj-lt"/>
              <a:buAutoNum type="arabicPeriod"/>
            </a:pPr>
            <a:r>
              <a:rPr lang="id-ID" dirty="0" smtClean="0"/>
              <a:t>Software </a:t>
            </a:r>
            <a:r>
              <a:rPr lang="id-ID" dirty="0" err="1" smtClean="0">
                <a:solidFill>
                  <a:srgbClr val="C00000"/>
                </a:solidFill>
              </a:rPr>
              <a:t>Design</a:t>
            </a:r>
            <a:endParaRPr lang="en-US" dirty="0" smtClean="0">
              <a:solidFill>
                <a:srgbClr val="C00000"/>
              </a:solidFill>
            </a:endParaRPr>
          </a:p>
          <a:p>
            <a:pPr marL="514350" indent="-514350">
              <a:buFont typeface="+mj-lt"/>
              <a:buAutoNum type="arabicPeriod"/>
            </a:pPr>
            <a:r>
              <a:rPr lang="id-ID" dirty="0" smtClean="0"/>
              <a:t>Software </a:t>
            </a:r>
            <a:r>
              <a:rPr lang="id-ID" dirty="0" err="1" smtClean="0">
                <a:solidFill>
                  <a:srgbClr val="C00000"/>
                </a:solidFill>
              </a:rPr>
              <a:t>Construction</a:t>
            </a:r>
            <a:endParaRPr lang="en-US" dirty="0" smtClean="0">
              <a:solidFill>
                <a:srgbClr val="C00000"/>
              </a:solidFill>
            </a:endParaRPr>
          </a:p>
          <a:p>
            <a:pPr marL="514350" indent="-514350">
              <a:buFont typeface="+mj-lt"/>
              <a:buAutoNum type="arabicPeriod"/>
            </a:pPr>
            <a:r>
              <a:rPr lang="id-ID" dirty="0" smtClean="0"/>
              <a:t>Software </a:t>
            </a:r>
            <a:r>
              <a:rPr lang="id-ID" dirty="0" smtClean="0">
                <a:solidFill>
                  <a:srgbClr val="C00000"/>
                </a:solidFill>
              </a:rPr>
              <a:t>Testing</a:t>
            </a:r>
            <a:endParaRPr lang="en-US" dirty="0" smtClean="0">
              <a:solidFill>
                <a:srgbClr val="C00000"/>
              </a:solidFill>
            </a:endParaRPr>
          </a:p>
          <a:p>
            <a:pPr marL="514350" indent="-514350">
              <a:buFont typeface="+mj-lt"/>
              <a:buAutoNum type="arabicPeriod"/>
            </a:pPr>
            <a:r>
              <a:rPr lang="id-ID" dirty="0" smtClean="0"/>
              <a:t>Software </a:t>
            </a:r>
            <a:r>
              <a:rPr lang="id-ID" dirty="0" err="1" smtClean="0">
                <a:solidFill>
                  <a:srgbClr val="C00000"/>
                </a:solidFill>
              </a:rPr>
              <a:t>Maintenance</a:t>
            </a:r>
            <a:endParaRPr lang="en-US" dirty="0" smtClean="0">
              <a:solidFill>
                <a:srgbClr val="C00000"/>
              </a:solidFill>
            </a:endParaRPr>
          </a:p>
          <a:p>
            <a:pPr marL="514350" indent="-514350">
              <a:buFont typeface="+mj-lt"/>
              <a:buAutoNum type="arabicPeriod"/>
            </a:pPr>
            <a:r>
              <a:rPr lang="id-ID" dirty="0" smtClean="0"/>
              <a:t>Software </a:t>
            </a:r>
            <a:r>
              <a:rPr lang="id-ID" dirty="0" err="1" smtClean="0">
                <a:solidFill>
                  <a:srgbClr val="C00000"/>
                </a:solidFill>
              </a:rPr>
              <a:t>Configuration</a:t>
            </a:r>
            <a:r>
              <a:rPr lang="en-US" dirty="0" smtClean="0">
                <a:solidFill>
                  <a:srgbClr val="C00000"/>
                </a:solidFill>
              </a:rPr>
              <a:t> </a:t>
            </a:r>
            <a:r>
              <a:rPr lang="id-ID" dirty="0" smtClean="0"/>
              <a:t>Management</a:t>
            </a:r>
            <a:endParaRPr lang="en-US" dirty="0"/>
          </a:p>
          <a:p>
            <a:pPr marL="514350" indent="-514350">
              <a:buFont typeface="+mj-lt"/>
              <a:buAutoNum type="arabicPeriod"/>
            </a:pPr>
            <a:r>
              <a:rPr lang="id-ID" dirty="0" smtClean="0"/>
              <a:t>Software </a:t>
            </a:r>
            <a:r>
              <a:rPr lang="id-ID" dirty="0" err="1"/>
              <a:t>Engineering</a:t>
            </a:r>
            <a:r>
              <a:rPr lang="id-ID" dirty="0"/>
              <a:t> </a:t>
            </a:r>
            <a:r>
              <a:rPr lang="id-ID" dirty="0" smtClean="0"/>
              <a:t>Management</a:t>
            </a:r>
            <a:endParaRPr lang="en-US" dirty="0" smtClean="0"/>
          </a:p>
          <a:p>
            <a:pPr marL="514350" indent="-514350">
              <a:buFont typeface="+mj-lt"/>
              <a:buAutoNum type="arabicPeriod"/>
            </a:pPr>
            <a:r>
              <a:rPr lang="id-ID" dirty="0" smtClean="0"/>
              <a:t>Software </a:t>
            </a:r>
            <a:r>
              <a:rPr lang="id-ID" dirty="0" err="1"/>
              <a:t>Engineering</a:t>
            </a:r>
            <a:r>
              <a:rPr lang="id-ID" dirty="0"/>
              <a:t> </a:t>
            </a:r>
            <a:r>
              <a:rPr lang="id-ID" dirty="0" err="1" smtClean="0"/>
              <a:t>Process</a:t>
            </a:r>
            <a:endParaRPr lang="en-US" dirty="0" smtClean="0"/>
          </a:p>
          <a:p>
            <a:pPr marL="514350" indent="-514350">
              <a:buFont typeface="+mj-lt"/>
              <a:buAutoNum type="arabicPeriod"/>
            </a:pPr>
            <a:r>
              <a:rPr lang="id-ID" dirty="0" smtClean="0"/>
              <a:t>Software </a:t>
            </a:r>
            <a:r>
              <a:rPr lang="id-ID" dirty="0" err="1"/>
              <a:t>Engineering</a:t>
            </a:r>
            <a:r>
              <a:rPr lang="id-ID" dirty="0"/>
              <a:t> </a:t>
            </a:r>
            <a:r>
              <a:rPr lang="id-ID" dirty="0" err="1"/>
              <a:t>Models</a:t>
            </a:r>
            <a:r>
              <a:rPr lang="id-ID" dirty="0"/>
              <a:t> </a:t>
            </a:r>
            <a:r>
              <a:rPr lang="id-ID" dirty="0" err="1"/>
              <a:t>and</a:t>
            </a:r>
            <a:r>
              <a:rPr lang="id-ID" dirty="0"/>
              <a:t> </a:t>
            </a:r>
            <a:r>
              <a:rPr lang="id-ID" dirty="0" err="1" smtClean="0"/>
              <a:t>Methods</a:t>
            </a:r>
            <a:endParaRPr lang="en-US" dirty="0" smtClean="0"/>
          </a:p>
          <a:p>
            <a:pPr marL="514350" indent="-514350">
              <a:buFont typeface="+mj-lt"/>
              <a:buAutoNum type="arabicPeriod"/>
            </a:pPr>
            <a:r>
              <a:rPr lang="id-ID" dirty="0" smtClean="0"/>
              <a:t>Software </a:t>
            </a:r>
            <a:r>
              <a:rPr lang="id-ID" dirty="0" err="1" smtClean="0">
                <a:solidFill>
                  <a:srgbClr val="C00000"/>
                </a:solidFill>
              </a:rPr>
              <a:t>Quality</a:t>
            </a:r>
            <a:endParaRPr lang="en-US" dirty="0" smtClean="0">
              <a:solidFill>
                <a:srgbClr val="C00000"/>
              </a:solidFill>
            </a:endParaRPr>
          </a:p>
          <a:p>
            <a:pPr marL="514350" indent="-514350">
              <a:buFont typeface="+mj-lt"/>
              <a:buAutoNum type="arabicPeriod"/>
            </a:pPr>
            <a:r>
              <a:rPr lang="id-ID" dirty="0" smtClean="0"/>
              <a:t>Software </a:t>
            </a:r>
            <a:r>
              <a:rPr lang="id-ID" dirty="0" err="1"/>
              <a:t>Engineering</a:t>
            </a:r>
            <a:r>
              <a:rPr lang="id-ID" dirty="0"/>
              <a:t> Professional </a:t>
            </a:r>
            <a:r>
              <a:rPr lang="id-ID" dirty="0" err="1" smtClean="0"/>
              <a:t>Practice</a:t>
            </a:r>
            <a:endParaRPr lang="en-US" dirty="0" smtClean="0"/>
          </a:p>
          <a:p>
            <a:pPr marL="514350" indent="-514350">
              <a:buFont typeface="+mj-lt"/>
              <a:buAutoNum type="arabicPeriod"/>
            </a:pPr>
            <a:r>
              <a:rPr lang="id-ID" dirty="0" smtClean="0"/>
              <a:t>Software </a:t>
            </a:r>
            <a:r>
              <a:rPr lang="id-ID" dirty="0" err="1"/>
              <a:t>Engineering</a:t>
            </a:r>
            <a:r>
              <a:rPr lang="id-ID" dirty="0"/>
              <a:t> </a:t>
            </a:r>
            <a:r>
              <a:rPr lang="id-ID" dirty="0" err="1" smtClean="0"/>
              <a:t>Economics</a:t>
            </a:r>
            <a:endParaRPr lang="en-US" dirty="0" smtClean="0"/>
          </a:p>
          <a:p>
            <a:pPr marL="514350" indent="-514350">
              <a:buFont typeface="+mj-lt"/>
              <a:buAutoNum type="arabicPeriod"/>
            </a:pPr>
            <a:r>
              <a:rPr lang="id-ID" dirty="0" err="1" smtClean="0"/>
              <a:t>Computing</a:t>
            </a:r>
            <a:r>
              <a:rPr lang="id-ID" dirty="0" smtClean="0"/>
              <a:t> </a:t>
            </a:r>
            <a:r>
              <a:rPr lang="id-ID" dirty="0" err="1" smtClean="0"/>
              <a:t>Foundations</a:t>
            </a:r>
            <a:endParaRPr lang="en-US" dirty="0" smtClean="0"/>
          </a:p>
          <a:p>
            <a:pPr marL="514350" indent="-514350">
              <a:buFont typeface="+mj-lt"/>
              <a:buAutoNum type="arabicPeriod"/>
            </a:pPr>
            <a:r>
              <a:rPr lang="id-ID" dirty="0" err="1" smtClean="0"/>
              <a:t>Mathematical</a:t>
            </a:r>
            <a:r>
              <a:rPr lang="id-ID" dirty="0" smtClean="0"/>
              <a:t> </a:t>
            </a:r>
            <a:r>
              <a:rPr lang="id-ID" dirty="0" err="1" smtClean="0"/>
              <a:t>Foundations</a:t>
            </a:r>
            <a:endParaRPr lang="en-US" dirty="0" smtClean="0"/>
          </a:p>
          <a:p>
            <a:pPr marL="514350" indent="-514350">
              <a:buFont typeface="+mj-lt"/>
              <a:buAutoNum type="arabicPeriod"/>
            </a:pPr>
            <a:r>
              <a:rPr lang="id-ID" dirty="0" err="1" smtClean="0"/>
              <a:t>Engineering</a:t>
            </a:r>
            <a:r>
              <a:rPr lang="id-ID" dirty="0" smtClean="0"/>
              <a:t> </a:t>
            </a:r>
            <a:r>
              <a:rPr lang="id-ID" dirty="0" err="1"/>
              <a:t>Foundations</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61</a:t>
            </a:fld>
            <a:endParaRPr lang="en-US" dirty="0">
              <a:solidFill>
                <a:prstClr val="black">
                  <a:tint val="75000"/>
                </a:prstClr>
              </a:solidFill>
            </a:endParaRPr>
          </a:p>
        </p:txBody>
      </p:sp>
      <p:pic>
        <p:nvPicPr>
          <p:cNvPr id="6" name="Picture 5"/>
          <p:cNvPicPr>
            <a:picLocks noChangeAspect="1"/>
          </p:cNvPicPr>
          <p:nvPr/>
        </p:nvPicPr>
        <p:blipFill rotWithShape="1">
          <a:blip r:embed="rId2"/>
          <a:srcRect l="33751" t="14445" r="34999" b="12963"/>
          <a:stretch/>
        </p:blipFill>
        <p:spPr>
          <a:xfrm>
            <a:off x="5486400" y="1715009"/>
            <a:ext cx="3352800" cy="43809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43399435"/>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id-ID" dirty="0" smtClean="0"/>
              <a:t>IEEE</a:t>
            </a:r>
            <a:r>
              <a:rPr lang="en-US" dirty="0" smtClean="0"/>
              <a:t>/ACM</a:t>
            </a:r>
            <a:r>
              <a:rPr lang="id-ID" dirty="0" smtClean="0"/>
              <a:t> Computing Curricula 2005</a:t>
            </a:r>
            <a:endParaRPr lang="id-ID" dirty="0"/>
          </a:p>
        </p:txBody>
      </p:sp>
      <p:sp>
        <p:nvSpPr>
          <p:cNvPr id="11" name="Content Placeholder 10"/>
          <p:cNvSpPr>
            <a:spLocks noGrp="1"/>
          </p:cNvSpPr>
          <p:nvPr>
            <p:ph idx="1"/>
          </p:nvPr>
        </p:nvSpPr>
        <p:spPr/>
        <p:txBody>
          <a:bodyPr/>
          <a:lstStyle/>
          <a:p>
            <a:endParaRPr lang="en-US"/>
          </a:p>
        </p:txBody>
      </p:sp>
      <p:sp>
        <p:nvSpPr>
          <p:cNvPr id="5" name="Oval 4"/>
          <p:cNvSpPr/>
          <p:nvPr/>
        </p:nvSpPr>
        <p:spPr bwMode="auto">
          <a:xfrm>
            <a:off x="723533" y="1341554"/>
            <a:ext cx="2962275" cy="2855316"/>
          </a:xfrm>
          <a:prstGeom prst="ellipse">
            <a:avLst/>
          </a:prstGeom>
          <a:solidFill>
            <a:srgbClr val="CCFF99"/>
          </a:solidFill>
          <a:ln w="9525" cap="flat" cmpd="sng" algn="ctr">
            <a:noFill/>
            <a:prstDash val="solid"/>
            <a:miter lim="800000"/>
            <a:headEnd type="none" w="med" len="med"/>
            <a:tailEnd type="none" w="med" len="med"/>
          </a:ln>
          <a:effectLst/>
        </p:spPr>
        <p:txBody>
          <a:bodyPr wrap="none" anchor="ctr"/>
          <a:lstStyle/>
          <a:p>
            <a:pPr algn="ctr">
              <a:defRPr/>
            </a:pPr>
            <a:r>
              <a:rPr kumimoji="1" lang="id-ID" sz="2400" dirty="0">
                <a:solidFill>
                  <a:srgbClr val="C00000"/>
                </a:solidFill>
                <a:effectLst>
                  <a:outerShdw blurRad="38100" dist="38100" dir="2700000" algn="tl">
                    <a:srgbClr val="000000">
                      <a:alpha val="43137"/>
                    </a:srgbClr>
                  </a:outerShdw>
                </a:effectLst>
                <a:latin typeface="+mn-lt"/>
              </a:rPr>
              <a:t>Computer</a:t>
            </a:r>
            <a:br>
              <a:rPr kumimoji="1" lang="id-ID" sz="2400" dirty="0">
                <a:solidFill>
                  <a:srgbClr val="C00000"/>
                </a:solidFill>
                <a:effectLst>
                  <a:outerShdw blurRad="38100" dist="38100" dir="2700000" algn="tl">
                    <a:srgbClr val="000000">
                      <a:alpha val="43137"/>
                    </a:srgbClr>
                  </a:outerShdw>
                </a:effectLst>
                <a:latin typeface="+mn-lt"/>
              </a:rPr>
            </a:br>
            <a:r>
              <a:rPr kumimoji="1" lang="id-ID" sz="2400" dirty="0">
                <a:solidFill>
                  <a:srgbClr val="C00000"/>
                </a:solidFill>
                <a:effectLst>
                  <a:outerShdw blurRad="38100" dist="38100" dir="2700000" algn="tl">
                    <a:srgbClr val="000000">
                      <a:alpha val="43137"/>
                    </a:srgbClr>
                  </a:outerShdw>
                </a:effectLst>
                <a:latin typeface="+mn-lt"/>
              </a:rPr>
              <a:t>Engineering (CE)</a:t>
            </a:r>
            <a:endParaRPr lang="id-ID" sz="2400" dirty="0">
              <a:solidFill>
                <a:srgbClr val="C00000"/>
              </a:solidFill>
              <a:effectLst>
                <a:outerShdw blurRad="38100" dist="38100" dir="2700000" algn="tl">
                  <a:srgbClr val="000000">
                    <a:alpha val="43137"/>
                  </a:srgbClr>
                </a:outerShdw>
              </a:effectLst>
              <a:latin typeface="+mn-lt"/>
            </a:endParaRPr>
          </a:p>
          <a:p>
            <a:pPr algn="ctr">
              <a:defRPr/>
            </a:pPr>
            <a:endParaRPr lang="en-US" sz="1800" dirty="0" smtClean="0">
              <a:effectLst>
                <a:outerShdw blurRad="38100" dist="38100" dir="2700000" algn="tl">
                  <a:srgbClr val="000000">
                    <a:alpha val="43137"/>
                  </a:srgbClr>
                </a:outerShdw>
              </a:effectLst>
              <a:latin typeface="+mn-lt"/>
            </a:endParaRPr>
          </a:p>
          <a:p>
            <a:pPr algn="ctr">
              <a:defRPr/>
            </a:pPr>
            <a:r>
              <a:rPr lang="id-ID" sz="1800" dirty="0" smtClean="0">
                <a:effectLst>
                  <a:outerShdw blurRad="38100" dist="38100" dir="2700000" algn="tl">
                    <a:srgbClr val="000000">
                      <a:alpha val="43137"/>
                    </a:srgbClr>
                  </a:outerShdw>
                </a:effectLst>
                <a:latin typeface="+mn-lt"/>
              </a:rPr>
              <a:t>pengembangan </a:t>
            </a:r>
            <a:r>
              <a:rPr lang="id-ID" sz="1800" dirty="0">
                <a:solidFill>
                  <a:srgbClr val="0070C0"/>
                </a:solidFill>
                <a:effectLst>
                  <a:outerShdw blurRad="38100" dist="38100" dir="2700000" algn="tl">
                    <a:srgbClr val="000000">
                      <a:alpha val="43137"/>
                    </a:srgbClr>
                  </a:outerShdw>
                </a:effectLst>
                <a:latin typeface="+mn-lt"/>
              </a:rPr>
              <a:t>sistem</a:t>
            </a:r>
            <a:br>
              <a:rPr lang="id-ID" sz="1800" dirty="0">
                <a:solidFill>
                  <a:srgbClr val="0070C0"/>
                </a:solidFill>
                <a:effectLst>
                  <a:outerShdw blurRad="38100" dist="38100" dir="2700000" algn="tl">
                    <a:srgbClr val="000000">
                      <a:alpha val="43137"/>
                    </a:srgbClr>
                  </a:outerShdw>
                </a:effectLst>
                <a:latin typeface="+mn-lt"/>
              </a:rPr>
            </a:br>
            <a:r>
              <a:rPr lang="id-ID" sz="1800" dirty="0">
                <a:solidFill>
                  <a:srgbClr val="0070C0"/>
                </a:solidFill>
                <a:effectLst>
                  <a:outerShdw blurRad="38100" dist="38100" dir="2700000" algn="tl">
                    <a:srgbClr val="000000">
                      <a:alpha val="43137"/>
                    </a:srgbClr>
                  </a:outerShdw>
                </a:effectLst>
                <a:latin typeface="+mn-lt"/>
              </a:rPr>
              <a:t>terintegrasi</a:t>
            </a:r>
            <a:r>
              <a:rPr lang="id-ID" sz="1800" dirty="0">
                <a:effectLst>
                  <a:outerShdw blurRad="38100" dist="38100" dir="2700000" algn="tl">
                    <a:srgbClr val="000000">
                      <a:alpha val="43137"/>
                    </a:srgbClr>
                  </a:outerShdw>
                </a:effectLst>
                <a:latin typeface="+mn-lt"/>
              </a:rPr>
              <a:t>(software dan</a:t>
            </a:r>
            <a:br>
              <a:rPr lang="id-ID" sz="1800" dirty="0">
                <a:effectLst>
                  <a:outerShdw blurRad="38100" dist="38100" dir="2700000" algn="tl">
                    <a:srgbClr val="000000">
                      <a:alpha val="43137"/>
                    </a:srgbClr>
                  </a:outerShdw>
                </a:effectLst>
                <a:latin typeface="+mn-lt"/>
              </a:rPr>
            </a:br>
            <a:r>
              <a:rPr lang="id-ID" sz="1800" dirty="0">
                <a:effectLst>
                  <a:outerShdw blurRad="38100" dist="38100" dir="2700000" algn="tl">
                    <a:srgbClr val="000000">
                      <a:alpha val="43137"/>
                    </a:srgbClr>
                  </a:outerShdw>
                </a:effectLst>
                <a:latin typeface="+mn-lt"/>
              </a:rPr>
              <a:t>hardware)</a:t>
            </a:r>
            <a:endParaRPr lang="en-US" sz="1800" dirty="0">
              <a:effectLst>
                <a:outerShdw blurRad="38100" dist="38100" dir="2700000" algn="tl">
                  <a:srgbClr val="000000">
                    <a:alpha val="43137"/>
                  </a:srgbClr>
                </a:outerShdw>
              </a:effectLst>
              <a:latin typeface="+mn-lt"/>
            </a:endParaRPr>
          </a:p>
          <a:p>
            <a:pPr algn="ctr">
              <a:defRPr/>
            </a:pPr>
            <a:endParaRPr kumimoji="1" lang="en-US" sz="1800" dirty="0">
              <a:effectLst>
                <a:outerShdw blurRad="38100" dist="38100" dir="2700000" algn="tl">
                  <a:srgbClr val="000000">
                    <a:alpha val="43137"/>
                  </a:srgbClr>
                </a:outerShdw>
              </a:effectLst>
              <a:latin typeface="+mn-lt"/>
            </a:endParaRPr>
          </a:p>
          <a:p>
            <a:pPr algn="ctr">
              <a:defRPr/>
            </a:pPr>
            <a:r>
              <a:rPr kumimoji="1" lang="en-US" sz="1800" dirty="0">
                <a:solidFill>
                  <a:srgbClr val="FF0000"/>
                </a:solidFill>
                <a:effectLst>
                  <a:outerShdw blurRad="38100" dist="38100" dir="2700000" algn="tl">
                    <a:srgbClr val="000000">
                      <a:alpha val="43137"/>
                    </a:srgbClr>
                  </a:outerShdw>
                </a:effectLst>
                <a:latin typeface="+mn-lt"/>
              </a:rPr>
              <a:t>Computer Engineer</a:t>
            </a:r>
            <a:endParaRPr kumimoji="1" lang="id-ID" sz="1800" dirty="0">
              <a:solidFill>
                <a:srgbClr val="FF0000"/>
              </a:solidFill>
              <a:effectLst>
                <a:outerShdw blurRad="38100" dist="38100" dir="2700000" algn="tl">
                  <a:srgbClr val="000000">
                    <a:alpha val="43137"/>
                  </a:srgbClr>
                </a:outerShdw>
              </a:effectLst>
              <a:latin typeface="+mn-lt"/>
            </a:endParaRPr>
          </a:p>
          <a:p>
            <a:pPr algn="ctr">
              <a:defRPr/>
            </a:pPr>
            <a:endParaRPr kumimoji="1" lang="id-ID" sz="1800" dirty="0">
              <a:effectLst>
                <a:outerShdw blurRad="38100" dist="38100" dir="2700000" algn="tl">
                  <a:srgbClr val="000000">
                    <a:alpha val="43137"/>
                  </a:srgbClr>
                </a:outerShdw>
              </a:effectLst>
              <a:latin typeface="+mn-lt"/>
            </a:endParaRPr>
          </a:p>
        </p:txBody>
      </p:sp>
      <p:sp>
        <p:nvSpPr>
          <p:cNvPr id="7" name="Oval 6"/>
          <p:cNvSpPr/>
          <p:nvPr/>
        </p:nvSpPr>
        <p:spPr bwMode="auto">
          <a:xfrm>
            <a:off x="3396209" y="1226026"/>
            <a:ext cx="2677442" cy="2795830"/>
          </a:xfrm>
          <a:prstGeom prst="ellipse">
            <a:avLst/>
          </a:prstGeom>
          <a:solidFill>
            <a:srgbClr val="DDDDDD"/>
          </a:solidFill>
          <a:ln w="9525" cap="flat" cmpd="sng" algn="ctr">
            <a:noFill/>
            <a:prstDash val="solid"/>
            <a:miter lim="800000"/>
            <a:headEnd type="none" w="med" len="med"/>
            <a:tailEnd type="none" w="med" len="med"/>
          </a:ln>
          <a:effectLst/>
        </p:spPr>
        <p:txBody>
          <a:bodyPr wrap="none" anchor="ctr"/>
          <a:lstStyle/>
          <a:p>
            <a:pPr algn="ctr">
              <a:defRPr/>
            </a:pPr>
            <a:r>
              <a:rPr kumimoji="1" lang="id-ID" sz="2400" dirty="0">
                <a:solidFill>
                  <a:srgbClr val="C00000"/>
                </a:solidFill>
                <a:effectLst>
                  <a:outerShdw blurRad="38100" dist="38100" dir="2700000" algn="tl">
                    <a:srgbClr val="000000">
                      <a:alpha val="43137"/>
                    </a:srgbClr>
                  </a:outerShdw>
                </a:effectLst>
                <a:latin typeface="+mn-lt"/>
              </a:rPr>
              <a:t>Information</a:t>
            </a:r>
          </a:p>
          <a:p>
            <a:pPr algn="ctr">
              <a:defRPr/>
            </a:pPr>
            <a:r>
              <a:rPr kumimoji="1" lang="id-ID" sz="2400" dirty="0">
                <a:solidFill>
                  <a:srgbClr val="C00000"/>
                </a:solidFill>
                <a:effectLst>
                  <a:outerShdw blurRad="38100" dist="38100" dir="2700000" algn="tl">
                    <a:srgbClr val="000000">
                      <a:alpha val="43137"/>
                    </a:srgbClr>
                  </a:outerShdw>
                </a:effectLst>
                <a:latin typeface="+mn-lt"/>
              </a:rPr>
              <a:t>System (IS)</a:t>
            </a:r>
            <a:endParaRPr lang="id-ID" sz="2400" dirty="0">
              <a:solidFill>
                <a:srgbClr val="C00000"/>
              </a:solidFill>
              <a:effectLst>
                <a:outerShdw blurRad="38100" dist="38100" dir="2700000" algn="tl">
                  <a:srgbClr val="000000">
                    <a:alpha val="43137"/>
                  </a:srgbClr>
                </a:outerShdw>
              </a:effectLst>
              <a:latin typeface="+mn-lt"/>
            </a:endParaRPr>
          </a:p>
          <a:p>
            <a:pPr algn="ctr">
              <a:defRPr/>
            </a:pPr>
            <a:r>
              <a:rPr lang="id-ID" sz="1800" dirty="0">
                <a:effectLst>
                  <a:outerShdw blurRad="38100" dist="38100" dir="2700000" algn="tl">
                    <a:srgbClr val="000000">
                      <a:alpha val="43137"/>
                    </a:srgbClr>
                  </a:outerShdw>
                </a:effectLst>
                <a:latin typeface="+mn-lt"/>
              </a:rPr>
              <a:t> </a:t>
            </a:r>
            <a:endParaRPr lang="en-US" sz="1800" dirty="0" smtClean="0">
              <a:effectLst>
                <a:outerShdw blurRad="38100" dist="38100" dir="2700000" algn="tl">
                  <a:srgbClr val="000000">
                    <a:alpha val="43137"/>
                  </a:srgbClr>
                </a:outerShdw>
              </a:effectLst>
              <a:latin typeface="+mn-lt"/>
            </a:endParaRPr>
          </a:p>
          <a:p>
            <a:pPr algn="ctr">
              <a:defRPr/>
            </a:pPr>
            <a:r>
              <a:rPr lang="sv-SE" sz="1800" dirty="0" smtClean="0">
                <a:solidFill>
                  <a:srgbClr val="0070C0"/>
                </a:solidFill>
                <a:effectLst>
                  <a:outerShdw blurRad="38100" dist="38100" dir="2700000" algn="tl">
                    <a:srgbClr val="000000">
                      <a:alpha val="43137"/>
                    </a:srgbClr>
                  </a:outerShdw>
                </a:effectLst>
                <a:latin typeface="+mn-lt"/>
              </a:rPr>
              <a:t>analisa </a:t>
            </a:r>
            <a:r>
              <a:rPr lang="sv-SE" sz="1800" dirty="0">
                <a:solidFill>
                  <a:srgbClr val="0070C0"/>
                </a:solidFill>
                <a:effectLst>
                  <a:outerShdw blurRad="38100" dist="38100" dir="2700000" algn="tl">
                    <a:srgbClr val="000000">
                      <a:alpha val="43137"/>
                    </a:srgbClr>
                  </a:outerShdw>
                </a:effectLst>
                <a:latin typeface="+mn-lt"/>
              </a:rPr>
              <a:t>kebutuhan dan</a:t>
            </a:r>
            <a:r>
              <a:rPr lang="id-ID" sz="1800" dirty="0">
                <a:solidFill>
                  <a:srgbClr val="0070C0"/>
                </a:solidFill>
                <a:effectLst>
                  <a:outerShdw blurRad="38100" dist="38100" dir="2700000" algn="tl">
                    <a:srgbClr val="000000">
                      <a:alpha val="43137"/>
                    </a:srgbClr>
                  </a:outerShdw>
                </a:effectLst>
                <a:latin typeface="+mn-lt"/>
              </a:rPr>
              <a:t/>
            </a:r>
            <a:br>
              <a:rPr lang="id-ID" sz="1800" dirty="0">
                <a:solidFill>
                  <a:srgbClr val="0070C0"/>
                </a:solidFill>
                <a:effectLst>
                  <a:outerShdw blurRad="38100" dist="38100" dir="2700000" algn="tl">
                    <a:srgbClr val="000000">
                      <a:alpha val="43137"/>
                    </a:srgbClr>
                  </a:outerShdw>
                </a:effectLst>
                <a:latin typeface="+mn-lt"/>
              </a:rPr>
            </a:br>
            <a:r>
              <a:rPr lang="sv-SE" sz="1800" dirty="0">
                <a:solidFill>
                  <a:srgbClr val="0070C0"/>
                </a:solidFill>
                <a:effectLst>
                  <a:outerShdw blurRad="38100" dist="38100" dir="2700000" algn="tl">
                    <a:srgbClr val="000000">
                      <a:alpha val="43137"/>
                    </a:srgbClr>
                  </a:outerShdw>
                </a:effectLst>
                <a:latin typeface="+mn-lt"/>
              </a:rPr>
              <a:t>proses bisnis</a:t>
            </a:r>
            <a:r>
              <a:rPr lang="id-ID" sz="1800" dirty="0">
                <a:effectLst>
                  <a:outerShdw blurRad="38100" dist="38100" dir="2700000" algn="tl">
                    <a:srgbClr val="000000">
                      <a:alpha val="43137"/>
                    </a:srgbClr>
                  </a:outerShdw>
                </a:effectLst>
                <a:latin typeface="+mn-lt"/>
              </a:rPr>
              <a:t/>
            </a:r>
            <a:br>
              <a:rPr lang="id-ID" sz="1800" dirty="0">
                <a:effectLst>
                  <a:outerShdw blurRad="38100" dist="38100" dir="2700000" algn="tl">
                    <a:srgbClr val="000000">
                      <a:alpha val="43137"/>
                    </a:srgbClr>
                  </a:outerShdw>
                </a:effectLst>
                <a:latin typeface="+mn-lt"/>
              </a:rPr>
            </a:br>
            <a:r>
              <a:rPr lang="id-ID" sz="1800" dirty="0">
                <a:effectLst>
                  <a:outerShdw blurRad="38100" dist="38100" dir="2700000" algn="tl">
                    <a:srgbClr val="000000">
                      <a:alpha val="43137"/>
                    </a:srgbClr>
                  </a:outerShdw>
                </a:effectLst>
                <a:latin typeface="+mn-lt"/>
              </a:rPr>
              <a:t>serta d</a:t>
            </a:r>
            <a:r>
              <a:rPr lang="sv-SE" sz="1800" dirty="0">
                <a:effectLst>
                  <a:outerShdw blurRad="38100" dist="38100" dir="2700000" algn="tl">
                    <a:srgbClr val="000000">
                      <a:alpha val="43137"/>
                    </a:srgbClr>
                  </a:outerShdw>
                </a:effectLst>
                <a:latin typeface="+mn-lt"/>
              </a:rPr>
              <a:t>esain sistem</a:t>
            </a:r>
          </a:p>
          <a:p>
            <a:pPr algn="ctr">
              <a:defRPr/>
            </a:pPr>
            <a:endParaRPr kumimoji="1" lang="sv-SE" sz="1800" dirty="0">
              <a:effectLst>
                <a:outerShdw blurRad="38100" dist="38100" dir="2700000" algn="tl">
                  <a:srgbClr val="000000">
                    <a:alpha val="43137"/>
                  </a:srgbClr>
                </a:outerShdw>
              </a:effectLst>
              <a:latin typeface="+mn-lt"/>
            </a:endParaRPr>
          </a:p>
          <a:p>
            <a:pPr algn="ctr">
              <a:defRPr/>
            </a:pPr>
            <a:r>
              <a:rPr kumimoji="1" lang="sv-SE" sz="1800" dirty="0">
                <a:solidFill>
                  <a:srgbClr val="FF0000"/>
                </a:solidFill>
                <a:effectLst>
                  <a:outerShdw blurRad="38100" dist="38100" dir="2700000" algn="tl">
                    <a:srgbClr val="000000">
                      <a:alpha val="43137"/>
                    </a:srgbClr>
                  </a:outerShdw>
                </a:effectLst>
                <a:latin typeface="+mn-lt"/>
              </a:rPr>
              <a:t>System Analyst</a:t>
            </a:r>
            <a:endParaRPr kumimoji="1" lang="id-ID" sz="1800" dirty="0">
              <a:solidFill>
                <a:srgbClr val="FF0000"/>
              </a:solidFill>
              <a:effectLst>
                <a:outerShdw blurRad="38100" dist="38100" dir="2700000" algn="tl">
                  <a:srgbClr val="000000">
                    <a:alpha val="43137"/>
                  </a:srgbClr>
                </a:outerShdw>
              </a:effectLst>
              <a:latin typeface="+mn-lt"/>
            </a:endParaRPr>
          </a:p>
        </p:txBody>
      </p:sp>
      <p:sp>
        <p:nvSpPr>
          <p:cNvPr id="8" name="Oval 7"/>
          <p:cNvSpPr/>
          <p:nvPr/>
        </p:nvSpPr>
        <p:spPr bwMode="auto">
          <a:xfrm>
            <a:off x="2083337" y="3718778"/>
            <a:ext cx="2848341" cy="2795831"/>
          </a:xfrm>
          <a:prstGeom prst="ellipse">
            <a:avLst/>
          </a:prstGeom>
          <a:solidFill>
            <a:srgbClr val="99CCFF"/>
          </a:solidFill>
          <a:ln w="9525" cap="flat" cmpd="sng" algn="ctr">
            <a:noFill/>
            <a:prstDash val="solid"/>
            <a:miter lim="800000"/>
            <a:headEnd type="none" w="med" len="med"/>
            <a:tailEnd type="none" w="med" len="med"/>
          </a:ln>
          <a:effectLst/>
        </p:spPr>
        <p:txBody>
          <a:bodyPr wrap="none" anchor="ctr"/>
          <a:lstStyle/>
          <a:p>
            <a:pPr algn="ctr">
              <a:defRPr/>
            </a:pPr>
            <a:r>
              <a:rPr kumimoji="1" lang="id-ID" sz="2400" dirty="0">
                <a:solidFill>
                  <a:srgbClr val="C00000"/>
                </a:solidFill>
                <a:effectLst>
                  <a:outerShdw blurRad="38100" dist="38100" dir="2700000" algn="tl">
                    <a:srgbClr val="000000">
                      <a:alpha val="43137"/>
                    </a:srgbClr>
                  </a:outerShdw>
                </a:effectLst>
                <a:latin typeface="+mn-lt"/>
              </a:rPr>
              <a:t>Information</a:t>
            </a:r>
          </a:p>
          <a:p>
            <a:pPr algn="ctr">
              <a:defRPr/>
            </a:pPr>
            <a:r>
              <a:rPr kumimoji="1" lang="id-ID" sz="2400" dirty="0">
                <a:solidFill>
                  <a:srgbClr val="C00000"/>
                </a:solidFill>
                <a:effectLst>
                  <a:outerShdw blurRad="38100" dist="38100" dir="2700000" algn="tl">
                    <a:srgbClr val="000000">
                      <a:alpha val="43137"/>
                    </a:srgbClr>
                  </a:outerShdw>
                </a:effectLst>
                <a:latin typeface="+mn-lt"/>
              </a:rPr>
              <a:t>Technology (IT)</a:t>
            </a:r>
            <a:endParaRPr lang="id-ID" sz="2400" dirty="0">
              <a:solidFill>
                <a:srgbClr val="C00000"/>
              </a:solidFill>
              <a:effectLst>
                <a:outerShdw blurRad="38100" dist="38100" dir="2700000" algn="tl">
                  <a:srgbClr val="000000">
                    <a:alpha val="43137"/>
                  </a:srgbClr>
                </a:outerShdw>
              </a:effectLst>
              <a:latin typeface="+mn-lt"/>
            </a:endParaRPr>
          </a:p>
          <a:p>
            <a:pPr algn="ctr">
              <a:defRPr/>
            </a:pPr>
            <a:r>
              <a:rPr lang="id-ID" sz="1800" dirty="0">
                <a:effectLst>
                  <a:outerShdw blurRad="38100" dist="38100" dir="2700000" algn="tl">
                    <a:srgbClr val="000000">
                      <a:alpha val="43137"/>
                    </a:srgbClr>
                  </a:outerShdw>
                </a:effectLst>
                <a:latin typeface="+mn-lt"/>
              </a:rPr>
              <a:t> </a:t>
            </a:r>
            <a:endParaRPr lang="en-US" sz="1800" dirty="0" smtClean="0">
              <a:effectLst>
                <a:outerShdw blurRad="38100" dist="38100" dir="2700000" algn="tl">
                  <a:srgbClr val="000000">
                    <a:alpha val="43137"/>
                  </a:srgbClr>
                </a:outerShdw>
              </a:effectLst>
              <a:latin typeface="+mn-lt"/>
            </a:endParaRPr>
          </a:p>
          <a:p>
            <a:pPr algn="ctr">
              <a:defRPr/>
            </a:pPr>
            <a:r>
              <a:rPr lang="id-ID" sz="1800" dirty="0" smtClean="0">
                <a:effectLst>
                  <a:outerShdw blurRad="38100" dist="38100" dir="2700000" algn="tl">
                    <a:srgbClr val="000000">
                      <a:alpha val="43137"/>
                    </a:srgbClr>
                  </a:outerShdw>
                </a:effectLst>
                <a:latin typeface="+mn-lt"/>
              </a:rPr>
              <a:t>pengembangan</a:t>
            </a:r>
            <a:r>
              <a:rPr lang="id-ID" sz="1800" dirty="0">
                <a:effectLst>
                  <a:outerShdw blurRad="38100" dist="38100" dir="2700000" algn="tl">
                    <a:srgbClr val="000000">
                      <a:alpha val="43137"/>
                    </a:srgbClr>
                  </a:outerShdw>
                </a:effectLst>
                <a:latin typeface="+mn-lt"/>
              </a:rPr>
              <a:t/>
            </a:r>
            <a:br>
              <a:rPr lang="id-ID" sz="1800" dirty="0">
                <a:effectLst>
                  <a:outerShdw blurRad="38100" dist="38100" dir="2700000" algn="tl">
                    <a:srgbClr val="000000">
                      <a:alpha val="43137"/>
                    </a:srgbClr>
                  </a:outerShdw>
                </a:effectLst>
                <a:latin typeface="+mn-lt"/>
              </a:rPr>
            </a:br>
            <a:r>
              <a:rPr lang="id-ID" sz="1800" dirty="0">
                <a:effectLst>
                  <a:outerShdw blurRad="38100" dist="38100" dir="2700000" algn="tl">
                    <a:srgbClr val="000000">
                      <a:alpha val="43137"/>
                    </a:srgbClr>
                  </a:outerShdw>
                </a:effectLst>
                <a:latin typeface="+mn-lt"/>
              </a:rPr>
              <a:t>dan maintenance</a:t>
            </a:r>
            <a:br>
              <a:rPr lang="id-ID" sz="1800" dirty="0">
                <a:effectLst>
                  <a:outerShdw blurRad="38100" dist="38100" dir="2700000" algn="tl">
                    <a:srgbClr val="000000">
                      <a:alpha val="43137"/>
                    </a:srgbClr>
                  </a:outerShdw>
                </a:effectLst>
                <a:latin typeface="+mn-lt"/>
              </a:rPr>
            </a:br>
            <a:r>
              <a:rPr lang="id-ID" sz="1800" dirty="0">
                <a:solidFill>
                  <a:srgbClr val="0070C0"/>
                </a:solidFill>
                <a:effectLst>
                  <a:outerShdw blurRad="38100" dist="38100" dir="2700000" algn="tl">
                    <a:srgbClr val="000000">
                      <a:alpha val="43137"/>
                    </a:srgbClr>
                  </a:outerShdw>
                </a:effectLst>
                <a:latin typeface="+mn-lt"/>
              </a:rPr>
              <a:t>infrastruktur</a:t>
            </a:r>
            <a:r>
              <a:rPr lang="id-ID" sz="1800" dirty="0">
                <a:effectLst>
                  <a:outerShdw blurRad="38100" dist="38100" dir="2700000" algn="tl">
                    <a:srgbClr val="000000">
                      <a:alpha val="43137"/>
                    </a:srgbClr>
                  </a:outerShdw>
                </a:effectLst>
                <a:latin typeface="+mn-lt"/>
              </a:rPr>
              <a:t> IT</a:t>
            </a:r>
            <a:endParaRPr lang="en-US" sz="1800" dirty="0">
              <a:effectLst>
                <a:outerShdw blurRad="38100" dist="38100" dir="2700000" algn="tl">
                  <a:srgbClr val="000000">
                    <a:alpha val="43137"/>
                  </a:srgbClr>
                </a:outerShdw>
              </a:effectLst>
              <a:latin typeface="+mn-lt"/>
            </a:endParaRPr>
          </a:p>
          <a:p>
            <a:pPr algn="ctr">
              <a:defRPr/>
            </a:pPr>
            <a:endParaRPr lang="en-US" sz="1800" dirty="0">
              <a:effectLst>
                <a:outerShdw blurRad="38100" dist="38100" dir="2700000" algn="tl">
                  <a:srgbClr val="000000">
                    <a:alpha val="43137"/>
                  </a:srgbClr>
                </a:outerShdw>
              </a:effectLst>
              <a:latin typeface="+mn-lt"/>
            </a:endParaRPr>
          </a:p>
          <a:p>
            <a:pPr algn="ctr">
              <a:defRPr/>
            </a:pPr>
            <a:r>
              <a:rPr lang="en-US" sz="1800" dirty="0" smtClean="0">
                <a:solidFill>
                  <a:srgbClr val="FF0000"/>
                </a:solidFill>
                <a:latin typeface="+mn-lt"/>
              </a:rPr>
              <a:t>IT </a:t>
            </a:r>
            <a:r>
              <a:rPr kumimoji="1" lang="en-US" sz="1800" dirty="0" smtClean="0">
                <a:solidFill>
                  <a:srgbClr val="FF0000"/>
                </a:solidFill>
                <a:effectLst>
                  <a:outerShdw blurRad="38100" dist="38100" dir="2700000" algn="tl">
                    <a:srgbClr val="000000">
                      <a:alpha val="43137"/>
                    </a:srgbClr>
                  </a:outerShdw>
                </a:effectLst>
                <a:latin typeface="+mn-lt"/>
              </a:rPr>
              <a:t>Engineer</a:t>
            </a:r>
            <a:endParaRPr kumimoji="1" lang="id-ID" sz="1800" dirty="0">
              <a:solidFill>
                <a:srgbClr val="FF0000"/>
              </a:solidFill>
              <a:effectLst>
                <a:outerShdw blurRad="38100" dist="38100" dir="2700000" algn="tl">
                  <a:srgbClr val="000000">
                    <a:alpha val="43137"/>
                  </a:srgbClr>
                </a:outerShdw>
              </a:effectLst>
              <a:latin typeface="+mn-lt"/>
            </a:endParaRPr>
          </a:p>
        </p:txBody>
      </p:sp>
      <p:sp>
        <p:nvSpPr>
          <p:cNvPr id="6" name="Oval 5"/>
          <p:cNvSpPr/>
          <p:nvPr/>
        </p:nvSpPr>
        <p:spPr bwMode="auto">
          <a:xfrm>
            <a:off x="5887949" y="1230746"/>
            <a:ext cx="2677442" cy="2795831"/>
          </a:xfrm>
          <a:prstGeom prst="ellipse">
            <a:avLst/>
          </a:prstGeom>
          <a:solidFill>
            <a:srgbClr val="FFC000"/>
          </a:solidFill>
          <a:ln w="9525" cap="flat" cmpd="sng" algn="ctr">
            <a:noFill/>
            <a:prstDash val="solid"/>
            <a:miter lim="800000"/>
            <a:headEnd type="none" w="med" len="med"/>
            <a:tailEnd type="none" w="med" len="med"/>
          </a:ln>
          <a:effectLst/>
        </p:spPr>
        <p:txBody>
          <a:bodyPr wrap="none" anchor="ctr"/>
          <a:lstStyle/>
          <a:p>
            <a:pPr algn="ctr">
              <a:defRPr/>
            </a:pPr>
            <a:r>
              <a:rPr kumimoji="1" lang="id-ID" sz="2400" dirty="0">
                <a:solidFill>
                  <a:srgbClr val="C00000"/>
                </a:solidFill>
                <a:effectLst>
                  <a:outerShdw blurRad="38100" dist="38100" dir="2700000" algn="tl">
                    <a:srgbClr val="000000">
                      <a:alpha val="43137"/>
                    </a:srgbClr>
                  </a:outerShdw>
                </a:effectLst>
                <a:latin typeface="+mn-lt"/>
              </a:rPr>
              <a:t>Computer</a:t>
            </a:r>
            <a:br>
              <a:rPr kumimoji="1" lang="id-ID" sz="2400" dirty="0">
                <a:solidFill>
                  <a:srgbClr val="C00000"/>
                </a:solidFill>
                <a:effectLst>
                  <a:outerShdw blurRad="38100" dist="38100" dir="2700000" algn="tl">
                    <a:srgbClr val="000000">
                      <a:alpha val="43137"/>
                    </a:srgbClr>
                  </a:outerShdw>
                </a:effectLst>
                <a:latin typeface="+mn-lt"/>
              </a:rPr>
            </a:br>
            <a:r>
              <a:rPr kumimoji="1" lang="id-ID" sz="2400" dirty="0">
                <a:solidFill>
                  <a:srgbClr val="C00000"/>
                </a:solidFill>
                <a:effectLst>
                  <a:outerShdw blurRad="38100" dist="38100" dir="2700000" algn="tl">
                    <a:srgbClr val="000000">
                      <a:alpha val="43137"/>
                    </a:srgbClr>
                  </a:outerShdw>
                </a:effectLst>
                <a:latin typeface="+mn-lt"/>
              </a:rPr>
              <a:t>Science (CS)</a:t>
            </a:r>
            <a:endParaRPr lang="id-ID" sz="2400" dirty="0">
              <a:solidFill>
                <a:srgbClr val="C00000"/>
              </a:solidFill>
              <a:effectLst>
                <a:outerShdw blurRad="38100" dist="38100" dir="2700000" algn="tl">
                  <a:srgbClr val="000000">
                    <a:alpha val="43137"/>
                  </a:srgbClr>
                </a:outerShdw>
              </a:effectLst>
              <a:latin typeface="+mn-lt"/>
            </a:endParaRPr>
          </a:p>
          <a:p>
            <a:pPr algn="ctr">
              <a:defRPr/>
            </a:pPr>
            <a:r>
              <a:rPr lang="id-ID" sz="1800" dirty="0">
                <a:effectLst>
                  <a:outerShdw blurRad="38100" dist="38100" dir="2700000" algn="tl">
                    <a:srgbClr val="000000">
                      <a:alpha val="43137"/>
                    </a:srgbClr>
                  </a:outerShdw>
                </a:effectLst>
                <a:latin typeface="+mn-lt"/>
              </a:rPr>
              <a:t> </a:t>
            </a:r>
            <a:endParaRPr lang="en-US" sz="1800" dirty="0" smtClean="0">
              <a:effectLst>
                <a:outerShdw blurRad="38100" dist="38100" dir="2700000" algn="tl">
                  <a:srgbClr val="000000">
                    <a:alpha val="43137"/>
                  </a:srgbClr>
                </a:outerShdw>
              </a:effectLst>
              <a:latin typeface="+mn-lt"/>
            </a:endParaRPr>
          </a:p>
          <a:p>
            <a:pPr algn="ctr">
              <a:defRPr/>
            </a:pPr>
            <a:r>
              <a:rPr lang="id-ID" sz="1800" dirty="0" smtClean="0">
                <a:solidFill>
                  <a:srgbClr val="0070C0"/>
                </a:solidFill>
                <a:effectLst>
                  <a:outerShdw blurRad="38100" dist="38100" dir="2700000" algn="tl">
                    <a:srgbClr val="000000">
                      <a:alpha val="43137"/>
                    </a:srgbClr>
                  </a:outerShdw>
                </a:effectLst>
                <a:latin typeface="+mn-lt"/>
              </a:rPr>
              <a:t>konsep </a:t>
            </a:r>
            <a:r>
              <a:rPr lang="id-ID" sz="1800" dirty="0">
                <a:solidFill>
                  <a:srgbClr val="0070C0"/>
                </a:solidFill>
                <a:effectLst>
                  <a:outerShdw blurRad="38100" dist="38100" dir="2700000" algn="tl">
                    <a:srgbClr val="000000">
                      <a:alpha val="43137"/>
                    </a:srgbClr>
                  </a:outerShdw>
                </a:effectLst>
                <a:latin typeface="+mn-lt"/>
              </a:rPr>
              <a:t>computing </a:t>
            </a:r>
            <a:r>
              <a:rPr lang="id-ID" sz="1800" dirty="0">
                <a:effectLst>
                  <a:outerShdw blurRad="38100" dist="38100" dir="2700000" algn="tl">
                    <a:srgbClr val="000000">
                      <a:alpha val="43137"/>
                    </a:srgbClr>
                  </a:outerShdw>
                </a:effectLst>
                <a:latin typeface="+mn-lt"/>
              </a:rPr>
              <a:t>dan</a:t>
            </a:r>
          </a:p>
          <a:p>
            <a:pPr algn="ctr">
              <a:defRPr/>
            </a:pPr>
            <a:r>
              <a:rPr lang="id-ID" sz="1800" dirty="0">
                <a:effectLst>
                  <a:outerShdw blurRad="38100" dist="38100" dir="2700000" algn="tl">
                    <a:srgbClr val="000000">
                      <a:alpha val="43137"/>
                    </a:srgbClr>
                  </a:outerShdw>
                </a:effectLst>
                <a:latin typeface="+mn-lt"/>
              </a:rPr>
              <a:t>pengembangan </a:t>
            </a:r>
            <a:r>
              <a:rPr lang="id-ID" sz="1800" dirty="0" err="1">
                <a:effectLst>
                  <a:outerShdw blurRad="38100" dist="38100" dir="2700000" algn="tl">
                    <a:srgbClr val="000000">
                      <a:alpha val="43137"/>
                    </a:srgbClr>
                  </a:outerShdw>
                </a:effectLst>
                <a:latin typeface="+mn-lt"/>
              </a:rPr>
              <a:t>software</a:t>
            </a:r>
            <a:endParaRPr kumimoji="1" lang="id-ID" sz="1800" dirty="0">
              <a:effectLst>
                <a:outerShdw blurRad="38100" dist="38100" dir="2700000" algn="tl">
                  <a:srgbClr val="000000">
                    <a:alpha val="43137"/>
                  </a:srgbClr>
                </a:outerShdw>
              </a:effectLst>
              <a:latin typeface="+mn-lt"/>
            </a:endParaRPr>
          </a:p>
          <a:p>
            <a:pPr algn="ctr">
              <a:defRPr/>
            </a:pPr>
            <a:endParaRPr kumimoji="1" lang="en-US" sz="1800" dirty="0">
              <a:effectLst>
                <a:outerShdw blurRad="38100" dist="38100" dir="2700000" algn="tl">
                  <a:srgbClr val="000000">
                    <a:alpha val="43137"/>
                  </a:srgbClr>
                </a:outerShdw>
              </a:effectLst>
              <a:latin typeface="+mn-lt"/>
            </a:endParaRPr>
          </a:p>
          <a:p>
            <a:pPr algn="ctr">
              <a:defRPr/>
            </a:pPr>
            <a:r>
              <a:rPr kumimoji="1" lang="en-US" sz="1800" dirty="0">
                <a:solidFill>
                  <a:srgbClr val="FF0000"/>
                </a:solidFill>
                <a:effectLst>
                  <a:outerShdw blurRad="38100" dist="38100" dir="2700000" algn="tl">
                    <a:srgbClr val="000000">
                      <a:alpha val="43137"/>
                    </a:srgbClr>
                  </a:outerShdw>
                </a:effectLst>
                <a:latin typeface="+mn-lt"/>
              </a:rPr>
              <a:t>Computer Scientist</a:t>
            </a:r>
            <a:endParaRPr kumimoji="1" lang="id-ID" sz="1800" dirty="0">
              <a:solidFill>
                <a:srgbClr val="FF0000"/>
              </a:solidFill>
              <a:effectLst>
                <a:outerShdw blurRad="38100" dist="38100" dir="2700000" algn="tl">
                  <a:srgbClr val="000000">
                    <a:alpha val="43137"/>
                  </a:srgbClr>
                </a:outerShdw>
              </a:effectLst>
              <a:latin typeface="+mn-lt"/>
            </a:endParaRPr>
          </a:p>
        </p:txBody>
      </p:sp>
      <p:sp>
        <p:nvSpPr>
          <p:cNvPr id="9" name="Oval 8"/>
          <p:cNvSpPr/>
          <p:nvPr/>
        </p:nvSpPr>
        <p:spPr bwMode="auto">
          <a:xfrm>
            <a:off x="4575077" y="3696752"/>
            <a:ext cx="2848341" cy="2795830"/>
          </a:xfrm>
          <a:prstGeom prst="ellipse">
            <a:avLst/>
          </a:prstGeom>
          <a:solidFill>
            <a:srgbClr val="FFCCFF"/>
          </a:solidFill>
          <a:ln w="9525" cap="flat" cmpd="sng" algn="ctr">
            <a:noFill/>
            <a:prstDash val="solid"/>
            <a:miter lim="800000"/>
            <a:headEnd type="none" w="med" len="med"/>
            <a:tailEnd type="none" w="med" len="med"/>
          </a:ln>
          <a:effectLst/>
        </p:spPr>
        <p:txBody>
          <a:bodyPr wrap="none" anchor="ctr"/>
          <a:lstStyle/>
          <a:p>
            <a:pPr algn="ctr">
              <a:defRPr/>
            </a:pPr>
            <a:r>
              <a:rPr kumimoji="1" lang="id-ID" sz="2400" dirty="0">
                <a:solidFill>
                  <a:srgbClr val="C00000"/>
                </a:solidFill>
                <a:effectLst>
                  <a:outerShdw blurRad="38100" dist="38100" dir="2700000" algn="tl">
                    <a:srgbClr val="000000">
                      <a:alpha val="43137"/>
                    </a:srgbClr>
                  </a:outerShdw>
                </a:effectLst>
                <a:latin typeface="+mn-lt"/>
              </a:rPr>
              <a:t>Software</a:t>
            </a:r>
            <a:br>
              <a:rPr kumimoji="1" lang="id-ID" sz="2400" dirty="0">
                <a:solidFill>
                  <a:srgbClr val="C00000"/>
                </a:solidFill>
                <a:effectLst>
                  <a:outerShdw blurRad="38100" dist="38100" dir="2700000" algn="tl">
                    <a:srgbClr val="000000">
                      <a:alpha val="43137"/>
                    </a:srgbClr>
                  </a:outerShdw>
                </a:effectLst>
                <a:latin typeface="+mn-lt"/>
              </a:rPr>
            </a:br>
            <a:r>
              <a:rPr kumimoji="1" lang="id-ID" sz="2400" dirty="0">
                <a:solidFill>
                  <a:srgbClr val="C00000"/>
                </a:solidFill>
                <a:effectLst>
                  <a:outerShdw blurRad="38100" dist="38100" dir="2700000" algn="tl">
                    <a:srgbClr val="000000">
                      <a:alpha val="43137"/>
                    </a:srgbClr>
                  </a:outerShdw>
                </a:effectLst>
                <a:latin typeface="+mn-lt"/>
              </a:rPr>
              <a:t>Engineering (SE)</a:t>
            </a:r>
            <a:endParaRPr lang="id-ID" sz="2400" dirty="0">
              <a:solidFill>
                <a:srgbClr val="C00000"/>
              </a:solidFill>
              <a:effectLst>
                <a:outerShdw blurRad="38100" dist="38100" dir="2700000" algn="tl">
                  <a:srgbClr val="000000">
                    <a:alpha val="43137"/>
                  </a:srgbClr>
                </a:outerShdw>
              </a:effectLst>
              <a:latin typeface="+mn-lt"/>
            </a:endParaRPr>
          </a:p>
          <a:p>
            <a:pPr algn="ctr">
              <a:defRPr/>
            </a:pPr>
            <a:r>
              <a:rPr lang="id-ID" sz="1800" dirty="0">
                <a:solidFill>
                  <a:srgbClr val="0070C0"/>
                </a:solidFill>
                <a:effectLst>
                  <a:outerShdw blurRad="38100" dist="38100" dir="2700000" algn="tl">
                    <a:srgbClr val="000000">
                      <a:alpha val="43137"/>
                    </a:srgbClr>
                  </a:outerShdw>
                </a:effectLst>
                <a:latin typeface="+mn-lt"/>
              </a:rPr>
              <a:t> </a:t>
            </a:r>
            <a:endParaRPr lang="en-US" sz="1800" dirty="0" smtClean="0">
              <a:solidFill>
                <a:srgbClr val="0070C0"/>
              </a:solidFill>
              <a:effectLst>
                <a:outerShdw blurRad="38100" dist="38100" dir="2700000" algn="tl">
                  <a:srgbClr val="000000">
                    <a:alpha val="43137"/>
                  </a:srgbClr>
                </a:outerShdw>
              </a:effectLst>
              <a:latin typeface="+mn-lt"/>
            </a:endParaRPr>
          </a:p>
          <a:p>
            <a:pPr algn="ctr">
              <a:defRPr/>
            </a:pPr>
            <a:r>
              <a:rPr lang="id-ID" sz="1800" dirty="0" smtClean="0">
                <a:solidFill>
                  <a:srgbClr val="0070C0"/>
                </a:solidFill>
                <a:effectLst>
                  <a:outerShdw blurRad="38100" dist="38100" dir="2700000" algn="tl">
                    <a:srgbClr val="000000">
                      <a:alpha val="43137"/>
                    </a:srgbClr>
                  </a:outerShdw>
                </a:effectLst>
                <a:latin typeface="+mn-lt"/>
              </a:rPr>
              <a:t>pengembangan </a:t>
            </a:r>
            <a:r>
              <a:rPr lang="id-ID" sz="1800" dirty="0" err="1">
                <a:solidFill>
                  <a:srgbClr val="0070C0"/>
                </a:solidFill>
                <a:effectLst>
                  <a:outerShdw blurRad="38100" dist="38100" dir="2700000" algn="tl">
                    <a:srgbClr val="000000">
                      <a:alpha val="43137"/>
                    </a:srgbClr>
                  </a:outerShdw>
                </a:effectLst>
                <a:latin typeface="+mn-lt"/>
              </a:rPr>
              <a:t>software</a:t>
            </a:r>
            <a:endParaRPr lang="id-ID" sz="1800" dirty="0">
              <a:solidFill>
                <a:srgbClr val="0070C0"/>
              </a:solidFill>
              <a:effectLst>
                <a:outerShdw blurRad="38100" dist="38100" dir="2700000" algn="tl">
                  <a:srgbClr val="000000">
                    <a:alpha val="43137"/>
                  </a:srgbClr>
                </a:outerShdw>
              </a:effectLst>
              <a:latin typeface="+mn-lt"/>
            </a:endParaRPr>
          </a:p>
          <a:p>
            <a:pPr algn="ctr">
              <a:defRPr/>
            </a:pPr>
            <a:r>
              <a:rPr lang="id-ID" sz="1800" dirty="0">
                <a:effectLst>
                  <a:outerShdw blurRad="38100" dist="38100" dir="2700000" algn="tl">
                    <a:srgbClr val="000000">
                      <a:alpha val="43137"/>
                    </a:srgbClr>
                  </a:outerShdw>
                </a:effectLst>
                <a:latin typeface="+mn-lt"/>
              </a:rPr>
              <a:t>dan pengelolaan tahapan</a:t>
            </a:r>
          </a:p>
          <a:p>
            <a:pPr algn="ctr">
              <a:defRPr/>
            </a:pPr>
            <a:r>
              <a:rPr lang="id-ID" sz="1800" dirty="0">
                <a:effectLst>
                  <a:outerShdw blurRad="38100" dist="38100" dir="2700000" algn="tl">
                    <a:srgbClr val="000000">
                      <a:alpha val="43137"/>
                    </a:srgbClr>
                  </a:outerShdw>
                </a:effectLst>
                <a:latin typeface="+mn-lt"/>
              </a:rPr>
              <a:t>SDLC</a:t>
            </a:r>
            <a:endParaRPr lang="en-US" sz="1800" dirty="0">
              <a:effectLst>
                <a:outerShdw blurRad="38100" dist="38100" dir="2700000" algn="tl">
                  <a:srgbClr val="000000">
                    <a:alpha val="43137"/>
                  </a:srgbClr>
                </a:outerShdw>
              </a:effectLst>
              <a:latin typeface="+mn-lt"/>
            </a:endParaRPr>
          </a:p>
          <a:p>
            <a:pPr algn="ctr">
              <a:defRPr/>
            </a:pPr>
            <a:endParaRPr lang="en-US" sz="1800" dirty="0">
              <a:effectLst>
                <a:outerShdw blurRad="38100" dist="38100" dir="2700000" algn="tl">
                  <a:srgbClr val="000000">
                    <a:alpha val="43137"/>
                  </a:srgbClr>
                </a:outerShdw>
              </a:effectLst>
              <a:latin typeface="+mn-lt"/>
            </a:endParaRPr>
          </a:p>
          <a:p>
            <a:pPr algn="ctr">
              <a:defRPr/>
            </a:pPr>
            <a:r>
              <a:rPr lang="en-US" sz="1800" dirty="0">
                <a:solidFill>
                  <a:srgbClr val="FF0000"/>
                </a:solidFill>
                <a:effectLst>
                  <a:outerShdw blurRad="38100" dist="38100" dir="2700000" algn="tl">
                    <a:srgbClr val="000000">
                      <a:alpha val="43137"/>
                    </a:srgbClr>
                  </a:outerShdw>
                </a:effectLst>
                <a:latin typeface="+mn-lt"/>
              </a:rPr>
              <a:t>Software Engineer</a:t>
            </a:r>
            <a:r>
              <a:rPr lang="id-ID" sz="1800" dirty="0">
                <a:solidFill>
                  <a:srgbClr val="FF0000"/>
                </a:solidFill>
                <a:effectLst>
                  <a:outerShdw blurRad="38100" dist="38100" dir="2700000" algn="tl">
                    <a:srgbClr val="000000">
                      <a:alpha val="43137"/>
                    </a:srgbClr>
                  </a:outerShdw>
                </a:effectLst>
                <a:latin typeface="+mn-lt"/>
              </a:rPr>
              <a:t/>
            </a:r>
            <a:br>
              <a:rPr lang="id-ID" sz="1800" dirty="0">
                <a:solidFill>
                  <a:srgbClr val="FF0000"/>
                </a:solidFill>
                <a:effectLst>
                  <a:outerShdw blurRad="38100" dist="38100" dir="2700000" algn="tl">
                    <a:srgbClr val="000000">
                      <a:alpha val="43137"/>
                    </a:srgbClr>
                  </a:outerShdw>
                </a:effectLst>
                <a:latin typeface="+mn-lt"/>
              </a:rPr>
            </a:br>
            <a:endParaRPr kumimoji="1" lang="id-ID" sz="1800" dirty="0">
              <a:solidFill>
                <a:srgbClr val="FF0000"/>
              </a:solidFill>
              <a:effectLst>
                <a:outerShdw blurRad="38100" dist="38100" dir="2700000" algn="tl">
                  <a:srgbClr val="000000">
                    <a:alpha val="43137"/>
                  </a:srgbClr>
                </a:outerShdw>
              </a:effectLst>
              <a:latin typeface="+mn-lt"/>
            </a:endParaRPr>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5"/>
                                        </p:tgtEl>
                                        <p:attrNameLst>
                                          <p:attrName>ppt_w</p:attrName>
                                        </p:attrNameLst>
                                      </p:cBhvr>
                                      <p:tavLst>
                                        <p:tav tm="0">
                                          <p:val>
                                            <p:strVal val="#ppt_w*.05"/>
                                          </p:val>
                                        </p:tav>
                                        <p:tav tm="100000">
                                          <p:val>
                                            <p:strVal val="#ppt_w"/>
                                          </p:val>
                                        </p:tav>
                                      </p:tavLst>
                                    </p:anim>
                                    <p:anim calcmode="lin" valueType="num">
                                      <p:cBhvr>
                                        <p:cTn id="10" dur="1000" fill="hold"/>
                                        <p:tgtEl>
                                          <p:spTgt spid="5"/>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5"/>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5"/>
                                        </p:tgtEl>
                                      </p:cBhvr>
                                    </p:animEffect>
                                  </p:childTnLst>
                                </p:cTn>
                              </p:par>
                            </p:childTnLst>
                          </p:cTn>
                        </p:par>
                      </p:childTnLst>
                    </p:cTn>
                  </p:par>
                  <p:par>
                    <p:cTn id="15" fill="hold">
                      <p:stCondLst>
                        <p:cond delay="indefinite"/>
                      </p:stCondLst>
                      <p:childTnLst>
                        <p:par>
                          <p:cTn id="16" fill="hold">
                            <p:stCondLst>
                              <p:cond delay="0"/>
                            </p:stCondLst>
                            <p:childTnLst>
                              <p:par>
                                <p:cTn id="17" presetID="25"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decel="50000" fill="hold">
                                          <p:stCondLst>
                                            <p:cond delay="0"/>
                                          </p:stCondLst>
                                        </p:cTn>
                                        <p:tgtEl>
                                          <p:spTgt spid="7"/>
                                        </p:tgtEl>
                                        <p:attrNameLst>
                                          <p:attrName>style.rotation</p:attrName>
                                        </p:attrNameLst>
                                      </p:cBhvr>
                                      <p:tavLst>
                                        <p:tav tm="0">
                                          <p:val>
                                            <p:fltVal val="-90"/>
                                          </p:val>
                                        </p:tav>
                                        <p:tav tm="100000">
                                          <p:val>
                                            <p:fltVal val="0"/>
                                          </p:val>
                                        </p:tav>
                                      </p:tavLst>
                                    </p:anim>
                                    <p:anim calcmode="lin" valueType="num">
                                      <p:cBhvr>
                                        <p:cTn id="20" dur="500" decel="50000" fill="hold">
                                          <p:stCondLst>
                                            <p:cond delay="0"/>
                                          </p:stCondLst>
                                        </p:cTn>
                                        <p:tgtEl>
                                          <p:spTgt spid="7"/>
                                        </p:tgtEl>
                                        <p:attrNameLst>
                                          <p:attrName>ppt_w</p:attrName>
                                        </p:attrNameLst>
                                      </p:cBhvr>
                                      <p:tavLst>
                                        <p:tav tm="0">
                                          <p:val>
                                            <p:strVal val="#ppt_w"/>
                                          </p:val>
                                        </p:tav>
                                        <p:tav tm="100000">
                                          <p:val>
                                            <p:strVal val="#ppt_w*.05"/>
                                          </p:val>
                                        </p:tav>
                                      </p:tavLst>
                                    </p:anim>
                                    <p:anim calcmode="lin" valueType="num">
                                      <p:cBhvr>
                                        <p:cTn id="21" dur="500" accel="50000" fill="hold">
                                          <p:stCondLst>
                                            <p:cond delay="500"/>
                                          </p:stCondLst>
                                        </p:cTn>
                                        <p:tgtEl>
                                          <p:spTgt spid="7"/>
                                        </p:tgtEl>
                                        <p:attrNameLst>
                                          <p:attrName>ppt_w</p:attrName>
                                        </p:attrNameLst>
                                      </p:cBhvr>
                                      <p:tavLst>
                                        <p:tav tm="0">
                                          <p:val>
                                            <p:strVal val="#ppt_w*.05"/>
                                          </p:val>
                                        </p:tav>
                                        <p:tav tm="100000">
                                          <p:val>
                                            <p:strVal val="#ppt_w"/>
                                          </p:val>
                                        </p:tav>
                                      </p:tavLst>
                                    </p:anim>
                                    <p:anim calcmode="lin" valueType="num">
                                      <p:cBhvr>
                                        <p:cTn id="22" dur="1000" fill="hold"/>
                                        <p:tgtEl>
                                          <p:spTgt spid="7"/>
                                        </p:tgtEl>
                                        <p:attrNameLst>
                                          <p:attrName>ppt_h</p:attrName>
                                        </p:attrNameLst>
                                      </p:cBhvr>
                                      <p:tavLst>
                                        <p:tav tm="0">
                                          <p:val>
                                            <p:strVal val="#ppt_h"/>
                                          </p:val>
                                        </p:tav>
                                        <p:tav tm="100000">
                                          <p:val>
                                            <p:strVal val="#ppt_h"/>
                                          </p:val>
                                        </p:tav>
                                      </p:tavLst>
                                    </p:anim>
                                    <p:anim calcmode="lin" valueType="num">
                                      <p:cBhvr>
                                        <p:cTn id="23" dur="500" decel="50000" fill="hold">
                                          <p:stCondLst>
                                            <p:cond delay="0"/>
                                          </p:stCondLst>
                                        </p:cTn>
                                        <p:tgtEl>
                                          <p:spTgt spid="7"/>
                                        </p:tgtEl>
                                        <p:attrNameLst>
                                          <p:attrName>ppt_x</p:attrName>
                                        </p:attrNameLst>
                                      </p:cBhvr>
                                      <p:tavLst>
                                        <p:tav tm="0">
                                          <p:val>
                                            <p:strVal val="#ppt_x+.4"/>
                                          </p:val>
                                        </p:tav>
                                        <p:tav tm="100000">
                                          <p:val>
                                            <p:strVal val="#ppt_x"/>
                                          </p:val>
                                        </p:tav>
                                      </p:tavLst>
                                    </p:anim>
                                    <p:anim calcmode="lin" valueType="num">
                                      <p:cBhvr>
                                        <p:cTn id="24" dur="500" decel="50000" fill="hold">
                                          <p:stCondLst>
                                            <p:cond delay="0"/>
                                          </p:stCondLst>
                                        </p:cTn>
                                        <p:tgtEl>
                                          <p:spTgt spid="7"/>
                                        </p:tgtEl>
                                        <p:attrNameLst>
                                          <p:attrName>ppt_y</p:attrName>
                                        </p:attrNameLst>
                                      </p:cBhvr>
                                      <p:tavLst>
                                        <p:tav tm="0">
                                          <p:val>
                                            <p:strVal val="#ppt_y-.2"/>
                                          </p:val>
                                        </p:tav>
                                        <p:tav tm="100000">
                                          <p:val>
                                            <p:strVal val="#ppt_y+.1"/>
                                          </p:val>
                                        </p:tav>
                                      </p:tavLst>
                                    </p:anim>
                                    <p:anim calcmode="lin" valueType="num">
                                      <p:cBhvr>
                                        <p:cTn id="25" dur="500" accel="50000" fill="hold">
                                          <p:stCondLst>
                                            <p:cond delay="500"/>
                                          </p:stCondLst>
                                        </p:cTn>
                                        <p:tgtEl>
                                          <p:spTgt spid="7"/>
                                        </p:tgtEl>
                                        <p:attrNameLst>
                                          <p:attrName>ppt_y</p:attrName>
                                        </p:attrNameLst>
                                      </p:cBhvr>
                                      <p:tavLst>
                                        <p:tav tm="0">
                                          <p:val>
                                            <p:strVal val="#ppt_y+.1"/>
                                          </p:val>
                                        </p:tav>
                                        <p:tav tm="100000">
                                          <p:val>
                                            <p:strVal val="#ppt_y"/>
                                          </p:val>
                                        </p:tav>
                                      </p:tavLst>
                                    </p:anim>
                                    <p:animEffect transition="in" filter="fade">
                                      <p:cBhvr>
                                        <p:cTn id="26" dur="1000" decel="50000">
                                          <p:stCondLst>
                                            <p:cond delay="0"/>
                                          </p:stCondLst>
                                        </p:cTn>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25" presetClass="entr" presetSubtype="0" fill="hold" grpId="0" nodeType="click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500" decel="50000" fill="hold">
                                          <p:stCondLst>
                                            <p:cond delay="0"/>
                                          </p:stCondLst>
                                        </p:cTn>
                                        <p:tgtEl>
                                          <p:spTgt spid="6"/>
                                        </p:tgtEl>
                                        <p:attrNameLst>
                                          <p:attrName>style.rotation</p:attrName>
                                        </p:attrNameLst>
                                      </p:cBhvr>
                                      <p:tavLst>
                                        <p:tav tm="0">
                                          <p:val>
                                            <p:fltVal val="-90"/>
                                          </p:val>
                                        </p:tav>
                                        <p:tav tm="100000">
                                          <p:val>
                                            <p:fltVal val="0"/>
                                          </p:val>
                                        </p:tav>
                                      </p:tavLst>
                                    </p:anim>
                                    <p:anim calcmode="lin" valueType="num">
                                      <p:cBhvr>
                                        <p:cTn id="32" dur="500" decel="50000" fill="hold">
                                          <p:stCondLst>
                                            <p:cond delay="0"/>
                                          </p:stCondLst>
                                        </p:cTn>
                                        <p:tgtEl>
                                          <p:spTgt spid="6"/>
                                        </p:tgtEl>
                                        <p:attrNameLst>
                                          <p:attrName>ppt_w</p:attrName>
                                        </p:attrNameLst>
                                      </p:cBhvr>
                                      <p:tavLst>
                                        <p:tav tm="0">
                                          <p:val>
                                            <p:strVal val="#ppt_w"/>
                                          </p:val>
                                        </p:tav>
                                        <p:tav tm="100000">
                                          <p:val>
                                            <p:strVal val="#ppt_w*.05"/>
                                          </p:val>
                                        </p:tav>
                                      </p:tavLst>
                                    </p:anim>
                                    <p:anim calcmode="lin" valueType="num">
                                      <p:cBhvr>
                                        <p:cTn id="33" dur="500" accel="50000" fill="hold">
                                          <p:stCondLst>
                                            <p:cond delay="500"/>
                                          </p:stCondLst>
                                        </p:cTn>
                                        <p:tgtEl>
                                          <p:spTgt spid="6"/>
                                        </p:tgtEl>
                                        <p:attrNameLst>
                                          <p:attrName>ppt_w</p:attrName>
                                        </p:attrNameLst>
                                      </p:cBhvr>
                                      <p:tavLst>
                                        <p:tav tm="0">
                                          <p:val>
                                            <p:strVal val="#ppt_w*.05"/>
                                          </p:val>
                                        </p:tav>
                                        <p:tav tm="100000">
                                          <p:val>
                                            <p:strVal val="#ppt_w"/>
                                          </p:val>
                                        </p:tav>
                                      </p:tavLst>
                                    </p:anim>
                                    <p:anim calcmode="lin" valueType="num">
                                      <p:cBhvr>
                                        <p:cTn id="34" dur="1000" fill="hold"/>
                                        <p:tgtEl>
                                          <p:spTgt spid="6"/>
                                        </p:tgtEl>
                                        <p:attrNameLst>
                                          <p:attrName>ppt_h</p:attrName>
                                        </p:attrNameLst>
                                      </p:cBhvr>
                                      <p:tavLst>
                                        <p:tav tm="0">
                                          <p:val>
                                            <p:strVal val="#ppt_h"/>
                                          </p:val>
                                        </p:tav>
                                        <p:tav tm="100000">
                                          <p:val>
                                            <p:strVal val="#ppt_h"/>
                                          </p:val>
                                        </p:tav>
                                      </p:tavLst>
                                    </p:anim>
                                    <p:anim calcmode="lin" valueType="num">
                                      <p:cBhvr>
                                        <p:cTn id="35" dur="500" decel="50000" fill="hold">
                                          <p:stCondLst>
                                            <p:cond delay="0"/>
                                          </p:stCondLst>
                                        </p:cTn>
                                        <p:tgtEl>
                                          <p:spTgt spid="6"/>
                                        </p:tgtEl>
                                        <p:attrNameLst>
                                          <p:attrName>ppt_x</p:attrName>
                                        </p:attrNameLst>
                                      </p:cBhvr>
                                      <p:tavLst>
                                        <p:tav tm="0">
                                          <p:val>
                                            <p:strVal val="#ppt_x+.4"/>
                                          </p:val>
                                        </p:tav>
                                        <p:tav tm="100000">
                                          <p:val>
                                            <p:strVal val="#ppt_x"/>
                                          </p:val>
                                        </p:tav>
                                      </p:tavLst>
                                    </p:anim>
                                    <p:anim calcmode="lin" valueType="num">
                                      <p:cBhvr>
                                        <p:cTn id="36" dur="500" decel="50000" fill="hold">
                                          <p:stCondLst>
                                            <p:cond delay="0"/>
                                          </p:stCondLst>
                                        </p:cTn>
                                        <p:tgtEl>
                                          <p:spTgt spid="6"/>
                                        </p:tgtEl>
                                        <p:attrNameLst>
                                          <p:attrName>ppt_y</p:attrName>
                                        </p:attrNameLst>
                                      </p:cBhvr>
                                      <p:tavLst>
                                        <p:tav tm="0">
                                          <p:val>
                                            <p:strVal val="#ppt_y-.2"/>
                                          </p:val>
                                        </p:tav>
                                        <p:tav tm="100000">
                                          <p:val>
                                            <p:strVal val="#ppt_y+.1"/>
                                          </p:val>
                                        </p:tav>
                                      </p:tavLst>
                                    </p:anim>
                                    <p:anim calcmode="lin" valueType="num">
                                      <p:cBhvr>
                                        <p:cTn id="37" dur="500" accel="50000" fill="hold">
                                          <p:stCondLst>
                                            <p:cond delay="500"/>
                                          </p:stCondLst>
                                        </p:cTn>
                                        <p:tgtEl>
                                          <p:spTgt spid="6"/>
                                        </p:tgtEl>
                                        <p:attrNameLst>
                                          <p:attrName>ppt_y</p:attrName>
                                        </p:attrNameLst>
                                      </p:cBhvr>
                                      <p:tavLst>
                                        <p:tav tm="0">
                                          <p:val>
                                            <p:strVal val="#ppt_y+.1"/>
                                          </p:val>
                                        </p:tav>
                                        <p:tav tm="100000">
                                          <p:val>
                                            <p:strVal val="#ppt_y"/>
                                          </p:val>
                                        </p:tav>
                                      </p:tavLst>
                                    </p:anim>
                                    <p:animEffect transition="in" filter="fade">
                                      <p:cBhvr>
                                        <p:cTn id="38" dur="1000" decel="50000">
                                          <p:stCondLst>
                                            <p:cond delay="0"/>
                                          </p:stCondLst>
                                        </p:cTn>
                                        <p:tgtEl>
                                          <p:spTgt spid="6"/>
                                        </p:tgtEl>
                                      </p:cBhvr>
                                    </p:animEffect>
                                  </p:childTnLst>
                                </p:cTn>
                              </p:par>
                            </p:childTnLst>
                          </p:cTn>
                        </p:par>
                      </p:childTnLst>
                    </p:cTn>
                  </p:par>
                  <p:par>
                    <p:cTn id="39" fill="hold">
                      <p:stCondLst>
                        <p:cond delay="indefinite"/>
                      </p:stCondLst>
                      <p:childTnLst>
                        <p:par>
                          <p:cTn id="40" fill="hold">
                            <p:stCondLst>
                              <p:cond delay="0"/>
                            </p:stCondLst>
                            <p:childTnLst>
                              <p:par>
                                <p:cTn id="41" presetID="25" presetClass="entr" presetSubtype="0" fill="hold" grpId="0" nodeType="clickEffect">
                                  <p:stCondLst>
                                    <p:cond delay="0"/>
                                  </p:stCondLst>
                                  <p:childTnLst>
                                    <p:set>
                                      <p:cBhvr>
                                        <p:cTn id="42" dur="1" fill="hold">
                                          <p:stCondLst>
                                            <p:cond delay="0"/>
                                          </p:stCondLst>
                                        </p:cTn>
                                        <p:tgtEl>
                                          <p:spTgt spid="8"/>
                                        </p:tgtEl>
                                        <p:attrNameLst>
                                          <p:attrName>style.visibility</p:attrName>
                                        </p:attrNameLst>
                                      </p:cBhvr>
                                      <p:to>
                                        <p:strVal val="visible"/>
                                      </p:to>
                                    </p:set>
                                    <p:anim calcmode="lin" valueType="num">
                                      <p:cBhvr>
                                        <p:cTn id="43"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44"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45"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46" dur="1000" fill="hold"/>
                                        <p:tgtEl>
                                          <p:spTgt spid="8"/>
                                        </p:tgtEl>
                                        <p:attrNameLst>
                                          <p:attrName>ppt_h</p:attrName>
                                        </p:attrNameLst>
                                      </p:cBhvr>
                                      <p:tavLst>
                                        <p:tav tm="0">
                                          <p:val>
                                            <p:strVal val="#ppt_h"/>
                                          </p:val>
                                        </p:tav>
                                        <p:tav tm="100000">
                                          <p:val>
                                            <p:strVal val="#ppt_h"/>
                                          </p:val>
                                        </p:tav>
                                      </p:tavLst>
                                    </p:anim>
                                    <p:anim calcmode="lin" valueType="num">
                                      <p:cBhvr>
                                        <p:cTn id="47"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48"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49"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50" dur="1000" decel="50000">
                                          <p:stCondLst>
                                            <p:cond delay="0"/>
                                          </p:stCondLst>
                                        </p:cTn>
                                        <p:tgtEl>
                                          <p:spTgt spid="8"/>
                                        </p:tgtEl>
                                      </p:cBhvr>
                                    </p:animEffect>
                                  </p:childTnLst>
                                </p:cTn>
                              </p:par>
                            </p:childTnLst>
                          </p:cTn>
                        </p:par>
                      </p:childTnLst>
                    </p:cTn>
                  </p:par>
                  <p:par>
                    <p:cTn id="51" fill="hold">
                      <p:stCondLst>
                        <p:cond delay="indefinite"/>
                      </p:stCondLst>
                      <p:childTnLst>
                        <p:par>
                          <p:cTn id="52" fill="hold">
                            <p:stCondLst>
                              <p:cond delay="0"/>
                            </p:stCondLst>
                            <p:childTnLst>
                              <p:par>
                                <p:cTn id="53" presetID="25" presetClass="entr" presetSubtype="0" fill="hold" grpId="0" nodeType="click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decel="50000" fill="hold">
                                          <p:stCondLst>
                                            <p:cond delay="0"/>
                                          </p:stCondLst>
                                        </p:cTn>
                                        <p:tgtEl>
                                          <p:spTgt spid="9"/>
                                        </p:tgtEl>
                                        <p:attrNameLst>
                                          <p:attrName>style.rotation</p:attrName>
                                        </p:attrNameLst>
                                      </p:cBhvr>
                                      <p:tavLst>
                                        <p:tav tm="0">
                                          <p:val>
                                            <p:fltVal val="-90"/>
                                          </p:val>
                                        </p:tav>
                                        <p:tav tm="100000">
                                          <p:val>
                                            <p:fltVal val="0"/>
                                          </p:val>
                                        </p:tav>
                                      </p:tavLst>
                                    </p:anim>
                                    <p:anim calcmode="lin" valueType="num">
                                      <p:cBhvr>
                                        <p:cTn id="56" dur="500" decel="50000" fill="hold">
                                          <p:stCondLst>
                                            <p:cond delay="0"/>
                                          </p:stCondLst>
                                        </p:cTn>
                                        <p:tgtEl>
                                          <p:spTgt spid="9"/>
                                        </p:tgtEl>
                                        <p:attrNameLst>
                                          <p:attrName>ppt_w</p:attrName>
                                        </p:attrNameLst>
                                      </p:cBhvr>
                                      <p:tavLst>
                                        <p:tav tm="0">
                                          <p:val>
                                            <p:strVal val="#ppt_w"/>
                                          </p:val>
                                        </p:tav>
                                        <p:tav tm="100000">
                                          <p:val>
                                            <p:strVal val="#ppt_w*.05"/>
                                          </p:val>
                                        </p:tav>
                                      </p:tavLst>
                                    </p:anim>
                                    <p:anim calcmode="lin" valueType="num">
                                      <p:cBhvr>
                                        <p:cTn id="57" dur="500" accel="50000" fill="hold">
                                          <p:stCondLst>
                                            <p:cond delay="500"/>
                                          </p:stCondLst>
                                        </p:cTn>
                                        <p:tgtEl>
                                          <p:spTgt spid="9"/>
                                        </p:tgtEl>
                                        <p:attrNameLst>
                                          <p:attrName>ppt_w</p:attrName>
                                        </p:attrNameLst>
                                      </p:cBhvr>
                                      <p:tavLst>
                                        <p:tav tm="0">
                                          <p:val>
                                            <p:strVal val="#ppt_w*.05"/>
                                          </p:val>
                                        </p:tav>
                                        <p:tav tm="100000">
                                          <p:val>
                                            <p:strVal val="#ppt_w"/>
                                          </p:val>
                                        </p:tav>
                                      </p:tavLst>
                                    </p:anim>
                                    <p:anim calcmode="lin" valueType="num">
                                      <p:cBhvr>
                                        <p:cTn id="58" dur="1000" fill="hold"/>
                                        <p:tgtEl>
                                          <p:spTgt spid="9"/>
                                        </p:tgtEl>
                                        <p:attrNameLst>
                                          <p:attrName>ppt_h</p:attrName>
                                        </p:attrNameLst>
                                      </p:cBhvr>
                                      <p:tavLst>
                                        <p:tav tm="0">
                                          <p:val>
                                            <p:strVal val="#ppt_h"/>
                                          </p:val>
                                        </p:tav>
                                        <p:tav tm="100000">
                                          <p:val>
                                            <p:strVal val="#ppt_h"/>
                                          </p:val>
                                        </p:tav>
                                      </p:tavLst>
                                    </p:anim>
                                    <p:anim calcmode="lin" valueType="num">
                                      <p:cBhvr>
                                        <p:cTn id="59" dur="500" decel="50000" fill="hold">
                                          <p:stCondLst>
                                            <p:cond delay="0"/>
                                          </p:stCondLst>
                                        </p:cTn>
                                        <p:tgtEl>
                                          <p:spTgt spid="9"/>
                                        </p:tgtEl>
                                        <p:attrNameLst>
                                          <p:attrName>ppt_x</p:attrName>
                                        </p:attrNameLst>
                                      </p:cBhvr>
                                      <p:tavLst>
                                        <p:tav tm="0">
                                          <p:val>
                                            <p:strVal val="#ppt_x+.4"/>
                                          </p:val>
                                        </p:tav>
                                        <p:tav tm="100000">
                                          <p:val>
                                            <p:strVal val="#ppt_x"/>
                                          </p:val>
                                        </p:tav>
                                      </p:tavLst>
                                    </p:anim>
                                    <p:anim calcmode="lin" valueType="num">
                                      <p:cBhvr>
                                        <p:cTn id="60" dur="500" decel="50000" fill="hold">
                                          <p:stCondLst>
                                            <p:cond delay="0"/>
                                          </p:stCondLst>
                                        </p:cTn>
                                        <p:tgtEl>
                                          <p:spTgt spid="9"/>
                                        </p:tgtEl>
                                        <p:attrNameLst>
                                          <p:attrName>ppt_y</p:attrName>
                                        </p:attrNameLst>
                                      </p:cBhvr>
                                      <p:tavLst>
                                        <p:tav tm="0">
                                          <p:val>
                                            <p:strVal val="#ppt_y-.2"/>
                                          </p:val>
                                        </p:tav>
                                        <p:tav tm="100000">
                                          <p:val>
                                            <p:strVal val="#ppt_y+.1"/>
                                          </p:val>
                                        </p:tav>
                                      </p:tavLst>
                                    </p:anim>
                                    <p:anim calcmode="lin" valueType="num">
                                      <p:cBhvr>
                                        <p:cTn id="61" dur="500" accel="50000" fill="hold">
                                          <p:stCondLst>
                                            <p:cond delay="500"/>
                                          </p:stCondLst>
                                        </p:cTn>
                                        <p:tgtEl>
                                          <p:spTgt spid="9"/>
                                        </p:tgtEl>
                                        <p:attrNameLst>
                                          <p:attrName>ppt_y</p:attrName>
                                        </p:attrNameLst>
                                      </p:cBhvr>
                                      <p:tavLst>
                                        <p:tav tm="0">
                                          <p:val>
                                            <p:strVal val="#ppt_y+.1"/>
                                          </p:val>
                                        </p:tav>
                                        <p:tav tm="100000">
                                          <p:val>
                                            <p:strVal val="#ppt_y"/>
                                          </p:val>
                                        </p:tav>
                                      </p:tavLst>
                                    </p:anim>
                                    <p:animEffect transition="in" filter="fade">
                                      <p:cBhvr>
                                        <p:cTn id="62" dur="1000" decel="50000">
                                          <p:stCondLst>
                                            <p:cond delay="0"/>
                                          </p:stCondLst>
                                        </p:cTn>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6" grpId="0" animBg="1"/>
      <p:bldP spid="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Why Become a Software Engineer?</a:t>
            </a:r>
            <a:endParaRPr lang="id-ID" dirty="0"/>
          </a:p>
        </p:txBody>
      </p:sp>
      <p:sp>
        <p:nvSpPr>
          <p:cNvPr id="3" name="Content Placeholder 2"/>
          <p:cNvSpPr>
            <a:spLocks noGrp="1"/>
          </p:cNvSpPr>
          <p:nvPr>
            <p:ph idx="1"/>
          </p:nvPr>
        </p:nvSpPr>
        <p:spPr>
          <a:xfrm>
            <a:off x="628650" y="1447800"/>
            <a:ext cx="7886700" cy="4952549"/>
          </a:xfrm>
        </p:spPr>
        <p:txBody>
          <a:bodyPr>
            <a:normAutofit fontScale="92500" lnSpcReduction="10000"/>
          </a:bodyPr>
          <a:lstStyle/>
          <a:p>
            <a:pPr marL="0" indent="0">
              <a:buNone/>
            </a:pPr>
            <a:r>
              <a:rPr lang="en-US" sz="4300" dirty="0"/>
              <a:t>5 Best </a:t>
            </a:r>
            <a:r>
              <a:rPr lang="en-US" sz="4300" dirty="0" smtClean="0"/>
              <a:t>Jobs in the World:</a:t>
            </a:r>
          </a:p>
          <a:p>
            <a:pPr marL="0" indent="0">
              <a:buNone/>
            </a:pPr>
            <a:endParaRPr lang="en-US" dirty="0" smtClean="0">
              <a:solidFill>
                <a:srgbClr val="C00000"/>
              </a:solidFill>
            </a:endParaRPr>
          </a:p>
          <a:p>
            <a:pPr marL="514350" indent="-514350">
              <a:buFont typeface="+mj-lt"/>
              <a:buAutoNum type="arabicPeriod"/>
            </a:pPr>
            <a:r>
              <a:rPr lang="en-US" dirty="0" smtClean="0">
                <a:solidFill>
                  <a:srgbClr val="C00000"/>
                </a:solidFill>
              </a:rPr>
              <a:t>Software Engineer</a:t>
            </a:r>
            <a:r>
              <a:rPr lang="en-US" dirty="0" smtClean="0"/>
              <a:t>:</a:t>
            </a:r>
          </a:p>
          <a:p>
            <a:pPr lvl="1"/>
            <a:r>
              <a:rPr lang="en-US" dirty="0" smtClean="0">
                <a:solidFill>
                  <a:srgbClr val="0070C0"/>
                </a:solidFill>
              </a:rPr>
              <a:t>$</a:t>
            </a:r>
            <a:r>
              <a:rPr lang="en-US" dirty="0">
                <a:solidFill>
                  <a:srgbClr val="0070C0"/>
                </a:solidFill>
              </a:rPr>
              <a:t>80,500</a:t>
            </a:r>
            <a:r>
              <a:rPr lang="en-US" dirty="0"/>
              <a:t> </a:t>
            </a:r>
            <a:r>
              <a:rPr lang="en-US" dirty="0" smtClean="0"/>
              <a:t>Average Pay and  </a:t>
            </a:r>
            <a:r>
              <a:rPr lang="en-US" dirty="0" smtClean="0">
                <a:solidFill>
                  <a:srgbClr val="0070C0"/>
                </a:solidFill>
              </a:rPr>
              <a:t>46</a:t>
            </a:r>
            <a:r>
              <a:rPr lang="en-US" dirty="0">
                <a:solidFill>
                  <a:srgbClr val="0070C0"/>
                </a:solidFill>
              </a:rPr>
              <a:t>%</a:t>
            </a:r>
            <a:r>
              <a:rPr lang="en-US" dirty="0"/>
              <a:t> </a:t>
            </a:r>
            <a:r>
              <a:rPr lang="en-US" dirty="0" smtClean="0"/>
              <a:t>10 Year Growth</a:t>
            </a:r>
            <a:endParaRPr lang="en-US" dirty="0"/>
          </a:p>
          <a:p>
            <a:pPr marL="514350" indent="-514350">
              <a:buFont typeface="+mj-lt"/>
              <a:buAutoNum type="arabicPeriod"/>
            </a:pPr>
            <a:r>
              <a:rPr lang="en-US" dirty="0"/>
              <a:t> College </a:t>
            </a:r>
            <a:r>
              <a:rPr lang="en-US" dirty="0" smtClean="0"/>
              <a:t>Professor:</a:t>
            </a:r>
          </a:p>
          <a:p>
            <a:pPr lvl="1"/>
            <a:r>
              <a:rPr lang="en-US" dirty="0" smtClean="0"/>
              <a:t>$</a:t>
            </a:r>
            <a:r>
              <a:rPr lang="en-US" dirty="0"/>
              <a:t>81,500 Average Pay and </a:t>
            </a:r>
            <a:r>
              <a:rPr lang="en-US" dirty="0" smtClean="0"/>
              <a:t>31</a:t>
            </a:r>
            <a:r>
              <a:rPr lang="en-US" dirty="0"/>
              <a:t>% 10 Year Growth</a:t>
            </a:r>
            <a:endParaRPr lang="en-US" dirty="0" smtClean="0"/>
          </a:p>
          <a:p>
            <a:pPr marL="514350" indent="-514350">
              <a:buFont typeface="+mj-lt"/>
              <a:buAutoNum type="arabicPeriod"/>
            </a:pPr>
            <a:r>
              <a:rPr lang="en-US" dirty="0" smtClean="0"/>
              <a:t>Financial Adviser:</a:t>
            </a:r>
          </a:p>
          <a:p>
            <a:pPr lvl="1"/>
            <a:r>
              <a:rPr lang="en-US" dirty="0" smtClean="0"/>
              <a:t>$</a:t>
            </a:r>
            <a:r>
              <a:rPr lang="en-US" dirty="0"/>
              <a:t>122,500 Average Pay and </a:t>
            </a:r>
            <a:r>
              <a:rPr lang="en-US" dirty="0" smtClean="0"/>
              <a:t>26</a:t>
            </a:r>
            <a:r>
              <a:rPr lang="en-US" dirty="0"/>
              <a:t>% 10 Year Growth</a:t>
            </a:r>
            <a:r>
              <a:rPr lang="en-US" dirty="0" smtClean="0"/>
              <a:t> </a:t>
            </a:r>
            <a:endParaRPr lang="en-US" dirty="0"/>
          </a:p>
          <a:p>
            <a:pPr marL="514350" indent="-514350">
              <a:buFont typeface="+mj-lt"/>
              <a:buAutoNum type="arabicPeriod"/>
            </a:pPr>
            <a:r>
              <a:rPr lang="en-US" dirty="0" smtClean="0"/>
              <a:t>Human Resources Manager:</a:t>
            </a:r>
          </a:p>
          <a:p>
            <a:pPr lvl="1"/>
            <a:r>
              <a:rPr lang="en-US" dirty="0" smtClean="0"/>
              <a:t>$</a:t>
            </a:r>
            <a:r>
              <a:rPr lang="en-US" dirty="0"/>
              <a:t>73,500 Average Pay and </a:t>
            </a:r>
            <a:r>
              <a:rPr lang="en-US" dirty="0" smtClean="0"/>
              <a:t>23</a:t>
            </a:r>
            <a:r>
              <a:rPr lang="en-US" dirty="0"/>
              <a:t>% 10 Year Growth</a:t>
            </a:r>
          </a:p>
          <a:p>
            <a:pPr marL="514350" indent="-514350">
              <a:buFont typeface="+mj-lt"/>
              <a:buAutoNum type="arabicPeriod"/>
            </a:pPr>
            <a:r>
              <a:rPr lang="en-US" dirty="0"/>
              <a:t>Physician </a:t>
            </a:r>
            <a:r>
              <a:rPr lang="en-US" dirty="0" smtClean="0"/>
              <a:t>Assistant:</a:t>
            </a:r>
          </a:p>
          <a:p>
            <a:pPr lvl="1"/>
            <a:r>
              <a:rPr lang="en-US" dirty="0" smtClean="0"/>
              <a:t>$</a:t>
            </a:r>
            <a:r>
              <a:rPr lang="en-US" dirty="0"/>
              <a:t>75,000 Average Pay and </a:t>
            </a:r>
            <a:r>
              <a:rPr lang="en-US" dirty="0" smtClean="0"/>
              <a:t>50</a:t>
            </a:r>
            <a:r>
              <a:rPr lang="en-US" dirty="0"/>
              <a:t>% 10 Year Growth</a:t>
            </a:r>
            <a:r>
              <a:rPr lang="en-US" dirty="0" smtClean="0"/>
              <a:t> </a:t>
            </a:r>
            <a:endParaRPr lang="en-US"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63</a:t>
            </a:fld>
            <a:endParaRPr lang="en-US" dirty="0">
              <a:solidFill>
                <a:prstClr val="black">
                  <a:tint val="75000"/>
                </a:prstClr>
              </a:solidFill>
            </a:endParaRPr>
          </a:p>
        </p:txBody>
      </p:sp>
    </p:spTree>
    <p:extLst>
      <p:ext uri="{BB962C8B-B14F-4D97-AF65-F5344CB8AC3E}">
        <p14:creationId xmlns:p14="http://schemas.microsoft.com/office/powerpoint/2010/main" val="48501700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d-ID" dirty="0"/>
              <a:t>The </a:t>
            </a:r>
            <a:r>
              <a:rPr lang="id-ID" dirty="0" err="1"/>
              <a:t>World's</a:t>
            </a:r>
            <a:r>
              <a:rPr lang="id-ID" dirty="0"/>
              <a:t> </a:t>
            </a:r>
            <a:r>
              <a:rPr lang="id-ID" dirty="0" err="1"/>
              <a:t>Billionaires</a:t>
            </a:r>
            <a:endParaRPr lang="id-ID"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64</a:t>
            </a:fld>
            <a:endParaRPr lang="en-US" dirty="0">
              <a:solidFill>
                <a:prstClr val="black">
                  <a:tint val="75000"/>
                </a:prstClr>
              </a:solidFill>
            </a:endParaRPr>
          </a:p>
        </p:txBody>
      </p:sp>
      <p:pic>
        <p:nvPicPr>
          <p:cNvPr id="5" name="Picture 4"/>
          <p:cNvPicPr>
            <a:picLocks noChangeAspect="1"/>
          </p:cNvPicPr>
          <p:nvPr/>
        </p:nvPicPr>
        <p:blipFill rotWithShape="1">
          <a:blip r:embed="rId2"/>
          <a:srcRect l="23333" t="46295" r="24167" b="15927"/>
          <a:stretch/>
        </p:blipFill>
        <p:spPr>
          <a:xfrm>
            <a:off x="1143000" y="1162966"/>
            <a:ext cx="6589060" cy="2667000"/>
          </a:xfrm>
          <a:prstGeom prst="rect">
            <a:avLst/>
          </a:prstGeom>
        </p:spPr>
      </p:pic>
      <p:pic>
        <p:nvPicPr>
          <p:cNvPr id="6" name="Picture 5"/>
          <p:cNvPicPr>
            <a:picLocks noChangeAspect="1"/>
          </p:cNvPicPr>
          <p:nvPr/>
        </p:nvPicPr>
        <p:blipFill rotWithShape="1">
          <a:blip r:embed="rId3"/>
          <a:srcRect l="23750" t="47037" r="24584" b="16666"/>
          <a:stretch/>
        </p:blipFill>
        <p:spPr>
          <a:xfrm>
            <a:off x="1199030" y="3829966"/>
            <a:ext cx="6477000" cy="2559460"/>
          </a:xfrm>
          <a:prstGeom prst="rect">
            <a:avLst/>
          </a:prstGeom>
        </p:spPr>
      </p:pic>
      <p:pic>
        <p:nvPicPr>
          <p:cNvPr id="8" name="Content Placeholder 7"/>
          <p:cNvPicPr>
            <a:picLocks noGrp="1" noChangeAspect="1"/>
          </p:cNvPicPr>
          <p:nvPr>
            <p:ph idx="1"/>
          </p:nvPr>
        </p:nvPicPr>
        <p:blipFill>
          <a:blip r:embed="rId4" cstate="print">
            <a:extLst>
              <a:ext uri="{28A0092B-C50C-407E-A947-70E740481C1C}">
                <a14:useLocalDpi xmlns:a14="http://schemas.microsoft.com/office/drawing/2010/main" val="0"/>
              </a:ext>
            </a:extLst>
          </a:blip>
          <a:stretch>
            <a:fillRect/>
          </a:stretch>
        </p:blipFill>
        <p:spPr>
          <a:xfrm>
            <a:off x="7351100" y="1779873"/>
            <a:ext cx="505594" cy="581979"/>
          </a:xfrm>
        </p:spPr>
      </p:pic>
      <p:pic>
        <p:nvPicPr>
          <p:cNvPr id="9"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57400" y="1781136"/>
            <a:ext cx="505594" cy="581979"/>
          </a:xfrm>
          <a:prstGeom prst="rect">
            <a:avLst/>
          </a:prstGeom>
        </p:spPr>
      </p:pic>
      <p:pic>
        <p:nvPicPr>
          <p:cNvPr id="10"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72000" y="1779874"/>
            <a:ext cx="505594" cy="581979"/>
          </a:xfrm>
          <a:prstGeom prst="rect">
            <a:avLst/>
          </a:prstGeom>
        </p:spPr>
      </p:pic>
      <p:pic>
        <p:nvPicPr>
          <p:cNvPr id="11"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91200" y="5725404"/>
            <a:ext cx="505594" cy="581979"/>
          </a:xfrm>
          <a:prstGeom prst="rect">
            <a:avLst/>
          </a:prstGeom>
        </p:spPr>
      </p:pic>
      <p:pic>
        <p:nvPicPr>
          <p:cNvPr id="12"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56991" y="5711350"/>
            <a:ext cx="505594" cy="581979"/>
          </a:xfrm>
          <a:prstGeom prst="rect">
            <a:avLst/>
          </a:prstGeom>
        </p:spPr>
      </p:pic>
      <p:pic>
        <p:nvPicPr>
          <p:cNvPr id="13"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301377" y="4382650"/>
            <a:ext cx="505594" cy="581979"/>
          </a:xfrm>
          <a:prstGeom prst="rect">
            <a:avLst/>
          </a:prstGeom>
        </p:spPr>
      </p:pic>
      <p:pic>
        <p:nvPicPr>
          <p:cNvPr id="14" name="Content Placeholder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3829" y="5711350"/>
            <a:ext cx="505594" cy="581979"/>
          </a:xfrm>
          <a:prstGeom prst="rect">
            <a:avLst/>
          </a:prstGeom>
        </p:spPr>
      </p:pic>
    </p:spTree>
    <p:extLst>
      <p:ext uri="{BB962C8B-B14F-4D97-AF65-F5344CB8AC3E}">
        <p14:creationId xmlns:p14="http://schemas.microsoft.com/office/powerpoint/2010/main" val="301055110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 calcmode="lin" valueType="num">
                                      <p:cBhvr additive="base">
                                        <p:cTn id="17" dur="500" fill="hold"/>
                                        <p:tgtEl>
                                          <p:spTgt spid="8"/>
                                        </p:tgtEl>
                                        <p:attrNameLst>
                                          <p:attrName>ppt_x</p:attrName>
                                        </p:attrNameLst>
                                      </p:cBhvr>
                                      <p:tavLst>
                                        <p:tav tm="0">
                                          <p:val>
                                            <p:strVal val="#ppt_x"/>
                                          </p:val>
                                        </p:tav>
                                        <p:tav tm="100000">
                                          <p:val>
                                            <p:strVal val="#ppt_x"/>
                                          </p:val>
                                        </p:tav>
                                      </p:tavLst>
                                    </p:anim>
                                    <p:anim calcmode="lin" valueType="num">
                                      <p:cBhvr additive="base">
                                        <p:cTn id="18" dur="500" fill="hold"/>
                                        <p:tgtEl>
                                          <p:spTgt spid="8"/>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additive="base">
                                        <p:cTn id="22" dur="500" fill="hold"/>
                                        <p:tgtEl>
                                          <p:spTgt spid="13"/>
                                        </p:tgtEl>
                                        <p:attrNameLst>
                                          <p:attrName>ppt_x</p:attrName>
                                        </p:attrNameLst>
                                      </p:cBhvr>
                                      <p:tavLst>
                                        <p:tav tm="0">
                                          <p:val>
                                            <p:strVal val="#ppt_x"/>
                                          </p:val>
                                        </p:tav>
                                        <p:tav tm="100000">
                                          <p:val>
                                            <p:strVal val="#ppt_x"/>
                                          </p:val>
                                        </p:tav>
                                      </p:tavLst>
                                    </p:anim>
                                    <p:anim calcmode="lin" valueType="num">
                                      <p:cBhvr additive="base">
                                        <p:cTn id="23" dur="500" fill="hold"/>
                                        <p:tgtEl>
                                          <p:spTgt spid="13"/>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4" fill="hold"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500" fill="hold"/>
                                        <p:tgtEl>
                                          <p:spTgt spid="14"/>
                                        </p:tgtEl>
                                        <p:attrNameLst>
                                          <p:attrName>ppt_x</p:attrName>
                                        </p:attrNameLst>
                                      </p:cBhvr>
                                      <p:tavLst>
                                        <p:tav tm="0">
                                          <p:val>
                                            <p:strVal val="#ppt_x"/>
                                          </p:val>
                                        </p:tav>
                                        <p:tav tm="100000">
                                          <p:val>
                                            <p:strVal val="#ppt_x"/>
                                          </p:val>
                                        </p:tav>
                                      </p:tavLst>
                                    </p:anim>
                                    <p:anim calcmode="lin" valueType="num">
                                      <p:cBhvr additive="base">
                                        <p:cTn id="28" dur="500" fill="hold"/>
                                        <p:tgtEl>
                                          <p:spTgt spid="14"/>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4" fill="hold" nodeType="afterEffect">
                                  <p:stCondLst>
                                    <p:cond delay="0"/>
                                  </p:stCondLst>
                                  <p:childTnLst>
                                    <p:set>
                                      <p:cBhvr>
                                        <p:cTn id="36" dur="1" fill="hold">
                                          <p:stCondLst>
                                            <p:cond delay="0"/>
                                          </p:stCondLst>
                                        </p:cTn>
                                        <p:tgtEl>
                                          <p:spTgt spid="12"/>
                                        </p:tgtEl>
                                        <p:attrNameLst>
                                          <p:attrName>style.visibility</p:attrName>
                                        </p:attrNameLst>
                                      </p:cBhvr>
                                      <p:to>
                                        <p:strVal val="visible"/>
                                      </p:to>
                                    </p:set>
                                    <p:anim calcmode="lin" valueType="num">
                                      <p:cBhvr additive="base">
                                        <p:cTn id="37" dur="500" fill="hold"/>
                                        <p:tgtEl>
                                          <p:spTgt spid="12"/>
                                        </p:tgtEl>
                                        <p:attrNameLst>
                                          <p:attrName>ppt_x</p:attrName>
                                        </p:attrNameLst>
                                      </p:cBhvr>
                                      <p:tavLst>
                                        <p:tav tm="0">
                                          <p:val>
                                            <p:strVal val="#ppt_x"/>
                                          </p:val>
                                        </p:tav>
                                        <p:tav tm="100000">
                                          <p:val>
                                            <p:strVal val="#ppt_x"/>
                                          </p:val>
                                        </p:tav>
                                      </p:tavLst>
                                    </p:anim>
                                    <p:anim calcmode="lin" valueType="num">
                                      <p:cBhvr additive="base">
                                        <p:cTn id="3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t>
            </a:r>
            <a:r>
              <a:rPr lang="id-ID" dirty="0" smtClean="0"/>
              <a:t>(</a:t>
            </a:r>
            <a:r>
              <a:rPr lang="id-ID" dirty="0" smtClean="0">
                <a:solidFill>
                  <a:srgbClr val="C00000"/>
                </a:solidFill>
              </a:rPr>
              <a:t>Foundation</a:t>
            </a:r>
            <a:r>
              <a:rPr lang="id-ID" dirty="0" smtClean="0"/>
              <a:t>)</a:t>
            </a:r>
            <a:endParaRPr lang="en-US" dirty="0"/>
          </a:p>
        </p:txBody>
      </p:sp>
      <p:sp>
        <p:nvSpPr>
          <p:cNvPr id="3" name="Content Placeholder 2"/>
          <p:cNvSpPr>
            <a:spLocks noGrp="1"/>
          </p:cNvSpPr>
          <p:nvPr>
            <p:ph idx="1"/>
          </p:nvPr>
        </p:nvSpPr>
        <p:spPr/>
        <p:txBody>
          <a:bodyPr>
            <a:normAutofit fontScale="92500"/>
          </a:bodyPr>
          <a:lstStyle/>
          <a:p>
            <a:r>
              <a:rPr lang="en-US" sz="2600" dirty="0"/>
              <a:t>Ian </a:t>
            </a:r>
            <a:r>
              <a:rPr lang="en-US" sz="2600" dirty="0" err="1"/>
              <a:t>Sommerville</a:t>
            </a:r>
            <a:r>
              <a:rPr lang="en-US" sz="2600" dirty="0"/>
              <a:t>, </a:t>
            </a:r>
            <a:r>
              <a:rPr lang="en-US" sz="2600" dirty="0">
                <a:solidFill>
                  <a:srgbClr val="0070C0"/>
                </a:solidFill>
              </a:rPr>
              <a:t>Software Engineering 10</a:t>
            </a:r>
            <a:r>
              <a:rPr lang="en-US" sz="2600" baseline="30000" dirty="0">
                <a:solidFill>
                  <a:srgbClr val="0070C0"/>
                </a:solidFill>
              </a:rPr>
              <a:t>th</a:t>
            </a:r>
            <a:r>
              <a:rPr lang="en-US" sz="2600" dirty="0">
                <a:solidFill>
                  <a:srgbClr val="0070C0"/>
                </a:solidFill>
              </a:rPr>
              <a:t> Edition</a:t>
            </a:r>
            <a:r>
              <a:rPr lang="en-US" sz="2600" dirty="0"/>
              <a:t>, </a:t>
            </a:r>
            <a:r>
              <a:rPr lang="en-US" sz="2600" i="1" dirty="0"/>
              <a:t>Addison-Wesley</a:t>
            </a:r>
            <a:r>
              <a:rPr lang="en-US" sz="2600" dirty="0"/>
              <a:t>, 20</a:t>
            </a:r>
            <a:r>
              <a:rPr lang="id-ID" sz="2600" dirty="0"/>
              <a:t>1</a:t>
            </a:r>
            <a:r>
              <a:rPr lang="en-US" sz="2600" dirty="0"/>
              <a:t>5</a:t>
            </a:r>
            <a:endParaRPr lang="id-ID" sz="2600" dirty="0"/>
          </a:p>
          <a:p>
            <a:r>
              <a:rPr lang="en-US" sz="2600" dirty="0" smtClean="0"/>
              <a:t>Roger S. Pressman, </a:t>
            </a:r>
            <a:r>
              <a:rPr lang="en-US" sz="2600" dirty="0" smtClean="0">
                <a:solidFill>
                  <a:srgbClr val="0070C0"/>
                </a:solidFill>
              </a:rPr>
              <a:t>Software Engineering: A Practitioner’s Approach 8</a:t>
            </a:r>
            <a:r>
              <a:rPr lang="en-US" sz="2600" baseline="30000" dirty="0" smtClean="0">
                <a:solidFill>
                  <a:srgbClr val="0070C0"/>
                </a:solidFill>
              </a:rPr>
              <a:t>th</a:t>
            </a:r>
            <a:r>
              <a:rPr lang="en-US" sz="2600" dirty="0" smtClean="0">
                <a:solidFill>
                  <a:srgbClr val="0070C0"/>
                </a:solidFill>
              </a:rPr>
              <a:t> Edition</a:t>
            </a:r>
            <a:r>
              <a:rPr lang="en-US" sz="2600" dirty="0" smtClean="0"/>
              <a:t>, </a:t>
            </a:r>
            <a:r>
              <a:rPr lang="en-US" sz="2600" i="1" dirty="0" smtClean="0"/>
              <a:t>McGraw-Hill</a:t>
            </a:r>
            <a:r>
              <a:rPr lang="en-US" sz="2600" dirty="0" smtClean="0"/>
              <a:t>, 2014</a:t>
            </a:r>
          </a:p>
          <a:p>
            <a:r>
              <a:rPr lang="en-US" sz="2600" dirty="0" smtClean="0"/>
              <a:t>P</a:t>
            </a:r>
            <a:r>
              <a:rPr lang="en-US" sz="2600" dirty="0"/>
              <a:t>. Bourque and R.E. Fairley, eds., </a:t>
            </a:r>
            <a:r>
              <a:rPr lang="en-US" sz="2600" dirty="0">
                <a:solidFill>
                  <a:srgbClr val="0070C0"/>
                </a:solidFill>
              </a:rPr>
              <a:t>Guide to the Software Engineering Body of Knowledge Version 3.0</a:t>
            </a:r>
            <a:r>
              <a:rPr lang="en-US" sz="2600" dirty="0"/>
              <a:t>, </a:t>
            </a:r>
            <a:r>
              <a:rPr lang="en-US" sz="2600" i="1" dirty="0"/>
              <a:t>IEEE Computer Society</a:t>
            </a:r>
            <a:r>
              <a:rPr lang="en-US" sz="2600" dirty="0"/>
              <a:t>, 2014</a:t>
            </a:r>
          </a:p>
          <a:p>
            <a:r>
              <a:rPr lang="en-US" sz="2600" dirty="0" smtClean="0"/>
              <a:t>Albert </a:t>
            </a:r>
            <a:r>
              <a:rPr lang="en-US" sz="2600" dirty="0" err="1" smtClean="0"/>
              <a:t>Endres</a:t>
            </a:r>
            <a:r>
              <a:rPr lang="en-US" sz="2600" dirty="0" smtClean="0"/>
              <a:t> </a:t>
            </a:r>
            <a:r>
              <a:rPr lang="en-US" sz="2600" dirty="0" err="1" smtClean="0"/>
              <a:t>dan</a:t>
            </a:r>
            <a:r>
              <a:rPr lang="en-US" sz="2600" dirty="0" smtClean="0"/>
              <a:t> Dieter </a:t>
            </a:r>
            <a:r>
              <a:rPr lang="en-US" sz="2600" dirty="0" err="1" smtClean="0"/>
              <a:t>Rombach</a:t>
            </a:r>
            <a:r>
              <a:rPr lang="en-US" sz="2600" dirty="0" smtClean="0"/>
              <a:t>, </a:t>
            </a:r>
            <a:r>
              <a:rPr lang="en-US" sz="2600" dirty="0" smtClean="0">
                <a:solidFill>
                  <a:srgbClr val="0070C0"/>
                </a:solidFill>
              </a:rPr>
              <a:t>A Handbook of Software and Systems Engineering</a:t>
            </a:r>
            <a:r>
              <a:rPr lang="en-US" sz="2600" dirty="0" smtClean="0"/>
              <a:t>, </a:t>
            </a:r>
            <a:r>
              <a:rPr lang="en-US" sz="2600" i="1" dirty="0" smtClean="0"/>
              <a:t>Pearson Education Limited</a:t>
            </a:r>
            <a:r>
              <a:rPr lang="en-US" sz="2600" dirty="0" smtClean="0"/>
              <a:t>, 2003</a:t>
            </a:r>
            <a:endParaRPr lang="id-ID" sz="2600" dirty="0" smtClean="0"/>
          </a:p>
          <a:p>
            <a:r>
              <a:rPr lang="en-US" sz="2600" dirty="0" err="1"/>
              <a:t>Yingxu</a:t>
            </a:r>
            <a:r>
              <a:rPr lang="en-US" sz="2600" dirty="0"/>
              <a:t> Wang, </a:t>
            </a:r>
            <a:r>
              <a:rPr lang="en-US" sz="2600" dirty="0">
                <a:solidFill>
                  <a:srgbClr val="0070C0"/>
                </a:solidFill>
              </a:rPr>
              <a:t>Software Engineering Foundations: A Software Science Perspective</a:t>
            </a:r>
            <a:r>
              <a:rPr lang="en-US" sz="2600" dirty="0"/>
              <a:t>, </a:t>
            </a:r>
            <a:r>
              <a:rPr lang="en-US" sz="2600" i="1" dirty="0" err="1"/>
              <a:t>Auerbach</a:t>
            </a:r>
            <a:r>
              <a:rPr lang="en-US" sz="2600" i="1" dirty="0"/>
              <a:t> Publications, Taylor &amp; Francis Group</a:t>
            </a:r>
            <a:r>
              <a:rPr lang="en-US" sz="2600" dirty="0"/>
              <a:t>, </a:t>
            </a:r>
            <a:r>
              <a:rPr lang="en-US" sz="2600" dirty="0" smtClean="0"/>
              <a:t>2008</a:t>
            </a:r>
          </a:p>
        </p:txBody>
      </p:sp>
    </p:spTree>
    <p:extLst>
      <p:ext uri="{BB962C8B-B14F-4D97-AF65-F5344CB8AC3E}">
        <p14:creationId xmlns:p14="http://schemas.microsoft.com/office/powerpoint/2010/main" val="326075535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t>
            </a:r>
            <a:r>
              <a:rPr lang="id-ID" dirty="0" smtClean="0"/>
              <a:t>(</a:t>
            </a:r>
            <a:r>
              <a:rPr lang="id-ID" dirty="0" err="1" smtClean="0">
                <a:solidFill>
                  <a:srgbClr val="C00000"/>
                </a:solidFill>
              </a:rPr>
              <a:t>Process</a:t>
            </a:r>
            <a:r>
              <a:rPr lang="id-ID" dirty="0" smtClean="0"/>
              <a:t>)</a:t>
            </a:r>
            <a:endParaRPr lang="en-US" dirty="0"/>
          </a:p>
        </p:txBody>
      </p:sp>
      <p:sp>
        <p:nvSpPr>
          <p:cNvPr id="3" name="Content Placeholder 2"/>
          <p:cNvSpPr>
            <a:spLocks noGrp="1"/>
          </p:cNvSpPr>
          <p:nvPr>
            <p:ph idx="1"/>
          </p:nvPr>
        </p:nvSpPr>
        <p:spPr>
          <a:xfrm>
            <a:off x="628650" y="1529104"/>
            <a:ext cx="7886700" cy="4947896"/>
          </a:xfrm>
        </p:spPr>
        <p:txBody>
          <a:bodyPr>
            <a:normAutofit lnSpcReduction="10000"/>
          </a:bodyPr>
          <a:lstStyle/>
          <a:p>
            <a:r>
              <a:rPr lang="en-US" sz="2400" dirty="0"/>
              <a:t>Alan Dennis</a:t>
            </a:r>
            <a:r>
              <a:rPr lang="id-ID" sz="2400" dirty="0"/>
              <a:t>  </a:t>
            </a:r>
            <a:r>
              <a:rPr lang="id-ID" sz="2400" dirty="0" err="1"/>
              <a:t>et</a:t>
            </a:r>
            <a:r>
              <a:rPr lang="id-ID" sz="2400" dirty="0"/>
              <a:t> </a:t>
            </a:r>
            <a:r>
              <a:rPr lang="id-ID" sz="2400" dirty="0" err="1"/>
              <a:t>al</a:t>
            </a:r>
            <a:r>
              <a:rPr lang="id-ID" sz="2400" dirty="0"/>
              <a:t>,  </a:t>
            </a:r>
            <a:r>
              <a:rPr lang="en-US" sz="2400" dirty="0">
                <a:solidFill>
                  <a:srgbClr val="0070C0"/>
                </a:solidFill>
              </a:rPr>
              <a:t>Systems Analysis and Design with UML – </a:t>
            </a:r>
            <a:r>
              <a:rPr lang="en-US" sz="2400" dirty="0" smtClean="0">
                <a:solidFill>
                  <a:srgbClr val="0070C0"/>
                </a:solidFill>
              </a:rPr>
              <a:t>4</a:t>
            </a:r>
            <a:r>
              <a:rPr lang="en-US" sz="2400" baseline="30000" dirty="0" smtClean="0">
                <a:solidFill>
                  <a:srgbClr val="0070C0"/>
                </a:solidFill>
              </a:rPr>
              <a:t>th</a:t>
            </a:r>
            <a:r>
              <a:rPr lang="en-US" sz="2400" dirty="0" smtClean="0">
                <a:solidFill>
                  <a:srgbClr val="0070C0"/>
                </a:solidFill>
              </a:rPr>
              <a:t> </a:t>
            </a:r>
            <a:r>
              <a:rPr lang="en-US" sz="2400" dirty="0">
                <a:solidFill>
                  <a:srgbClr val="0070C0"/>
                </a:solidFill>
              </a:rPr>
              <a:t>Edition</a:t>
            </a:r>
            <a:r>
              <a:rPr lang="id-ID" sz="2400" dirty="0"/>
              <a:t>, </a:t>
            </a:r>
            <a:r>
              <a:rPr lang="en-US" sz="2400" i="1" dirty="0"/>
              <a:t>John Wiley and Sons</a:t>
            </a:r>
            <a:r>
              <a:rPr lang="en-US" sz="2400" dirty="0"/>
              <a:t>, </a:t>
            </a:r>
            <a:r>
              <a:rPr lang="en-US" sz="2400" dirty="0" smtClean="0"/>
              <a:t>2012</a:t>
            </a:r>
            <a:endParaRPr lang="en-US" sz="2400" dirty="0"/>
          </a:p>
          <a:p>
            <a:r>
              <a:rPr lang="en-US" sz="2400" dirty="0" smtClean="0"/>
              <a:t>Dan </a:t>
            </a:r>
            <a:r>
              <a:rPr lang="en-US" sz="2400" dirty="0" err="1" smtClean="0"/>
              <a:t>Pilone</a:t>
            </a:r>
            <a:r>
              <a:rPr lang="en-US" sz="2400" dirty="0" smtClean="0"/>
              <a:t> and Russ Miles, </a:t>
            </a:r>
            <a:r>
              <a:rPr lang="en-US" sz="2400" dirty="0" smtClean="0">
                <a:solidFill>
                  <a:srgbClr val="0070C0"/>
                </a:solidFill>
              </a:rPr>
              <a:t>Head First Software Development</a:t>
            </a:r>
            <a:r>
              <a:rPr lang="en-US" sz="2400" dirty="0" smtClean="0"/>
              <a:t>, </a:t>
            </a:r>
            <a:r>
              <a:rPr lang="en-US" sz="2400" i="1" dirty="0" smtClean="0"/>
              <a:t>O’Reilly Media</a:t>
            </a:r>
            <a:r>
              <a:rPr lang="en-US" sz="2400" dirty="0" smtClean="0"/>
              <a:t>, 2008</a:t>
            </a:r>
          </a:p>
          <a:p>
            <a:r>
              <a:rPr lang="id-ID" sz="2400" dirty="0" err="1" smtClean="0"/>
              <a:t>Barclay</a:t>
            </a:r>
            <a:r>
              <a:rPr lang="id-ID" sz="2400" dirty="0" smtClean="0"/>
              <a:t> </a:t>
            </a:r>
            <a:r>
              <a:rPr lang="id-ID" sz="2400" dirty="0" err="1" smtClean="0"/>
              <a:t>and</a:t>
            </a:r>
            <a:r>
              <a:rPr lang="id-ID" sz="2400" dirty="0" smtClean="0"/>
              <a:t> </a:t>
            </a:r>
            <a:r>
              <a:rPr lang="id-ID" sz="2400" dirty="0" err="1" smtClean="0"/>
              <a:t>Savage</a:t>
            </a:r>
            <a:r>
              <a:rPr lang="id-ID" sz="2400" dirty="0" smtClean="0"/>
              <a:t>, </a:t>
            </a:r>
            <a:r>
              <a:rPr lang="en-US" sz="2400" dirty="0">
                <a:solidFill>
                  <a:srgbClr val="0070C0"/>
                </a:solidFill>
              </a:rPr>
              <a:t>Object-Oriented Design with UML and </a:t>
            </a:r>
            <a:r>
              <a:rPr lang="en-US" sz="2400" dirty="0" smtClean="0">
                <a:solidFill>
                  <a:srgbClr val="0070C0"/>
                </a:solidFill>
              </a:rPr>
              <a:t>Java</a:t>
            </a:r>
            <a:r>
              <a:rPr lang="id-ID" sz="2400" dirty="0" smtClean="0"/>
              <a:t>, </a:t>
            </a:r>
            <a:r>
              <a:rPr lang="id-ID" sz="2400" i="1" dirty="0" err="1" smtClean="0"/>
              <a:t>Elsevier</a:t>
            </a:r>
            <a:r>
              <a:rPr lang="id-ID" sz="2400" dirty="0" smtClean="0"/>
              <a:t>, 2004</a:t>
            </a:r>
          </a:p>
          <a:p>
            <a:r>
              <a:rPr lang="id-ID" sz="2400" dirty="0" smtClean="0"/>
              <a:t>Kenneth </a:t>
            </a:r>
            <a:r>
              <a:rPr lang="id-ID" sz="2400" dirty="0"/>
              <a:t>E. Kendall </a:t>
            </a:r>
            <a:r>
              <a:rPr lang="id-ID" sz="2400" dirty="0" err="1"/>
              <a:t>and</a:t>
            </a:r>
            <a:r>
              <a:rPr lang="id-ID" sz="2400" dirty="0"/>
              <a:t> Julie E Kendall, </a:t>
            </a:r>
            <a:r>
              <a:rPr lang="id-ID" sz="2400" dirty="0">
                <a:solidFill>
                  <a:srgbClr val="0070C0"/>
                </a:solidFill>
              </a:rPr>
              <a:t>Systems </a:t>
            </a:r>
            <a:r>
              <a:rPr lang="id-ID" sz="2400" dirty="0" err="1">
                <a:solidFill>
                  <a:srgbClr val="0070C0"/>
                </a:solidFill>
              </a:rPr>
              <a:t>Analysis</a:t>
            </a:r>
            <a:r>
              <a:rPr lang="id-ID" sz="2400" dirty="0">
                <a:solidFill>
                  <a:srgbClr val="0070C0"/>
                </a:solidFill>
              </a:rPr>
              <a:t> </a:t>
            </a:r>
            <a:r>
              <a:rPr lang="id-ID" sz="2400" dirty="0" err="1">
                <a:solidFill>
                  <a:srgbClr val="0070C0"/>
                </a:solidFill>
              </a:rPr>
              <a:t>and</a:t>
            </a:r>
            <a:r>
              <a:rPr lang="id-ID" sz="2400" dirty="0">
                <a:solidFill>
                  <a:srgbClr val="0070C0"/>
                </a:solidFill>
              </a:rPr>
              <a:t> </a:t>
            </a:r>
            <a:r>
              <a:rPr lang="id-ID" sz="2400" dirty="0" err="1">
                <a:solidFill>
                  <a:srgbClr val="0070C0"/>
                </a:solidFill>
              </a:rPr>
              <a:t>Design</a:t>
            </a:r>
            <a:r>
              <a:rPr lang="id-ID" sz="2400" dirty="0">
                <a:solidFill>
                  <a:srgbClr val="0070C0"/>
                </a:solidFill>
              </a:rPr>
              <a:t> 8th </a:t>
            </a:r>
            <a:r>
              <a:rPr lang="id-ID" sz="2400" dirty="0" err="1">
                <a:solidFill>
                  <a:srgbClr val="0070C0"/>
                </a:solidFill>
              </a:rPr>
              <a:t>Edition</a:t>
            </a:r>
            <a:r>
              <a:rPr lang="id-ID" sz="2400" dirty="0"/>
              <a:t>, </a:t>
            </a:r>
            <a:r>
              <a:rPr lang="id-ID" sz="2400" i="1" dirty="0" err="1"/>
              <a:t>Prentice</a:t>
            </a:r>
            <a:r>
              <a:rPr lang="id-ID" sz="2400" i="1" dirty="0"/>
              <a:t> Hall</a:t>
            </a:r>
            <a:r>
              <a:rPr lang="id-ID" sz="2400" dirty="0"/>
              <a:t>, 2010</a:t>
            </a:r>
          </a:p>
          <a:p>
            <a:r>
              <a:rPr lang="id-ID" sz="2400" dirty="0"/>
              <a:t>Hassan </a:t>
            </a:r>
            <a:r>
              <a:rPr lang="id-ID" sz="2400" dirty="0" err="1"/>
              <a:t>Gomaa</a:t>
            </a:r>
            <a:r>
              <a:rPr lang="id-ID" sz="2400" dirty="0"/>
              <a:t>, </a:t>
            </a:r>
            <a:r>
              <a:rPr lang="id-ID" sz="2400" dirty="0">
                <a:solidFill>
                  <a:srgbClr val="0070C0"/>
                </a:solidFill>
              </a:rPr>
              <a:t>Software Modeling </a:t>
            </a:r>
            <a:r>
              <a:rPr lang="id-ID" sz="2400" dirty="0" err="1">
                <a:solidFill>
                  <a:srgbClr val="0070C0"/>
                </a:solidFill>
              </a:rPr>
              <a:t>and</a:t>
            </a:r>
            <a:r>
              <a:rPr lang="id-ID" sz="2400" dirty="0">
                <a:solidFill>
                  <a:srgbClr val="0070C0"/>
                </a:solidFill>
              </a:rPr>
              <a:t> </a:t>
            </a:r>
            <a:r>
              <a:rPr lang="id-ID" sz="2400" dirty="0" err="1">
                <a:solidFill>
                  <a:srgbClr val="0070C0"/>
                </a:solidFill>
              </a:rPr>
              <a:t>Design</a:t>
            </a:r>
            <a:r>
              <a:rPr lang="id-ID" sz="2400" dirty="0">
                <a:solidFill>
                  <a:srgbClr val="0070C0"/>
                </a:solidFill>
              </a:rPr>
              <a:t>: UML, </a:t>
            </a:r>
            <a:r>
              <a:rPr lang="id-ID" sz="2400" dirty="0" err="1">
                <a:solidFill>
                  <a:srgbClr val="0070C0"/>
                </a:solidFill>
              </a:rPr>
              <a:t>Use</a:t>
            </a:r>
            <a:r>
              <a:rPr lang="id-ID" sz="2400" dirty="0">
                <a:solidFill>
                  <a:srgbClr val="0070C0"/>
                </a:solidFill>
              </a:rPr>
              <a:t> </a:t>
            </a:r>
            <a:r>
              <a:rPr lang="id-ID" sz="2400" dirty="0" err="1">
                <a:solidFill>
                  <a:srgbClr val="0070C0"/>
                </a:solidFill>
              </a:rPr>
              <a:t>Cases</a:t>
            </a:r>
            <a:r>
              <a:rPr lang="id-ID" sz="2400" dirty="0">
                <a:solidFill>
                  <a:srgbClr val="0070C0"/>
                </a:solidFill>
              </a:rPr>
              <a:t>, </a:t>
            </a:r>
            <a:r>
              <a:rPr lang="id-ID" sz="2400" dirty="0" err="1">
                <a:solidFill>
                  <a:srgbClr val="0070C0"/>
                </a:solidFill>
              </a:rPr>
              <a:t>Patterns</a:t>
            </a:r>
            <a:r>
              <a:rPr lang="id-ID" sz="2400" dirty="0">
                <a:solidFill>
                  <a:srgbClr val="0070C0"/>
                </a:solidFill>
              </a:rPr>
              <a:t>, </a:t>
            </a:r>
            <a:r>
              <a:rPr lang="id-ID" sz="2400" dirty="0" err="1">
                <a:solidFill>
                  <a:srgbClr val="0070C0"/>
                </a:solidFill>
              </a:rPr>
              <a:t>and</a:t>
            </a:r>
            <a:r>
              <a:rPr lang="id-ID" sz="2400" dirty="0">
                <a:solidFill>
                  <a:srgbClr val="0070C0"/>
                </a:solidFill>
              </a:rPr>
              <a:t> Software </a:t>
            </a:r>
            <a:r>
              <a:rPr lang="id-ID" sz="2400" dirty="0" err="1">
                <a:solidFill>
                  <a:srgbClr val="0070C0"/>
                </a:solidFill>
              </a:rPr>
              <a:t>Architectures</a:t>
            </a:r>
            <a:r>
              <a:rPr lang="id-ID" sz="2400" dirty="0"/>
              <a:t>, </a:t>
            </a:r>
            <a:r>
              <a:rPr lang="id-ID" sz="2400" i="1" dirty="0" err="1"/>
              <a:t>Cambridge</a:t>
            </a:r>
            <a:r>
              <a:rPr lang="id-ID" sz="2400" i="1" dirty="0"/>
              <a:t> </a:t>
            </a:r>
            <a:r>
              <a:rPr lang="id-ID" sz="2400" i="1" dirty="0" err="1"/>
              <a:t>University</a:t>
            </a:r>
            <a:r>
              <a:rPr lang="id-ID" sz="2400" i="1" dirty="0"/>
              <a:t> Press</a:t>
            </a:r>
            <a:r>
              <a:rPr lang="id-ID" sz="2400" dirty="0"/>
              <a:t>, 2011</a:t>
            </a:r>
          </a:p>
          <a:p>
            <a:r>
              <a:rPr lang="en-US" sz="2400" dirty="0" err="1"/>
              <a:t>Layna</a:t>
            </a:r>
            <a:r>
              <a:rPr lang="en-US" sz="2400" dirty="0"/>
              <a:t> Fischer (</a:t>
            </a:r>
            <a:r>
              <a:rPr lang="en-US" sz="2400" dirty="0" err="1"/>
              <a:t>edt</a:t>
            </a:r>
            <a:r>
              <a:rPr lang="en-US" sz="2400" dirty="0"/>
              <a:t>.), </a:t>
            </a:r>
            <a:r>
              <a:rPr lang="en-US" sz="2400" dirty="0">
                <a:solidFill>
                  <a:srgbClr val="0070C0"/>
                </a:solidFill>
              </a:rPr>
              <a:t>BPMN 2.0 Handbook Second Edition</a:t>
            </a:r>
            <a:r>
              <a:rPr lang="en-US" sz="2400" dirty="0"/>
              <a:t>, </a:t>
            </a:r>
            <a:r>
              <a:rPr lang="en-US" sz="2400" i="1" dirty="0"/>
              <a:t>Future Strategies</a:t>
            </a:r>
            <a:r>
              <a:rPr lang="en-US" sz="2400" dirty="0"/>
              <a:t>, 2012</a:t>
            </a:r>
          </a:p>
        </p:txBody>
      </p:sp>
    </p:spTree>
    <p:extLst>
      <p:ext uri="{BB962C8B-B14F-4D97-AF65-F5344CB8AC3E}">
        <p14:creationId xmlns:p14="http://schemas.microsoft.com/office/powerpoint/2010/main" val="891282659"/>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Reference </a:t>
            </a:r>
            <a:r>
              <a:rPr lang="id-ID" dirty="0" smtClean="0"/>
              <a:t>(</a:t>
            </a:r>
            <a:r>
              <a:rPr lang="id-ID" dirty="0" err="1" smtClean="0">
                <a:solidFill>
                  <a:srgbClr val="C00000"/>
                </a:solidFill>
              </a:rPr>
              <a:t>Quality</a:t>
            </a:r>
            <a:r>
              <a:rPr lang="id-ID" dirty="0" smtClean="0"/>
              <a:t>)</a:t>
            </a:r>
            <a:endParaRPr lang="id-ID" dirty="0"/>
          </a:p>
        </p:txBody>
      </p:sp>
      <p:sp>
        <p:nvSpPr>
          <p:cNvPr id="3" name="Content Placeholder 2"/>
          <p:cNvSpPr>
            <a:spLocks noGrp="1"/>
          </p:cNvSpPr>
          <p:nvPr>
            <p:ph idx="1"/>
          </p:nvPr>
        </p:nvSpPr>
        <p:spPr/>
        <p:txBody>
          <a:bodyPr/>
          <a:lstStyle/>
          <a:p>
            <a:r>
              <a:rPr lang="en-US" sz="2800" dirty="0"/>
              <a:t>Daniel </a:t>
            </a:r>
            <a:r>
              <a:rPr lang="en-US" sz="2800" dirty="0" err="1"/>
              <a:t>Galin</a:t>
            </a:r>
            <a:r>
              <a:rPr lang="en-US" sz="2800" dirty="0"/>
              <a:t>, </a:t>
            </a:r>
            <a:r>
              <a:rPr lang="en-US" sz="2800" dirty="0">
                <a:solidFill>
                  <a:srgbClr val="0070C0"/>
                </a:solidFill>
              </a:rPr>
              <a:t>Software Quality Assurance</a:t>
            </a:r>
            <a:r>
              <a:rPr lang="en-US" sz="2800" dirty="0"/>
              <a:t>, </a:t>
            </a:r>
            <a:r>
              <a:rPr lang="en-US" sz="2800" i="1" dirty="0"/>
              <a:t>Addison-Wesley</a:t>
            </a:r>
            <a:r>
              <a:rPr lang="en-US" sz="2800" dirty="0"/>
              <a:t>, 2004</a:t>
            </a:r>
          </a:p>
          <a:p>
            <a:r>
              <a:rPr lang="en-US" dirty="0" err="1"/>
              <a:t>Kshirasagar</a:t>
            </a:r>
            <a:r>
              <a:rPr lang="en-US" dirty="0"/>
              <a:t> </a:t>
            </a:r>
            <a:r>
              <a:rPr lang="en-US" dirty="0" err="1"/>
              <a:t>Naik</a:t>
            </a:r>
            <a:r>
              <a:rPr lang="en-US" dirty="0"/>
              <a:t> and </a:t>
            </a:r>
            <a:r>
              <a:rPr lang="en-US" dirty="0" err="1"/>
              <a:t>Priyadarshi</a:t>
            </a:r>
            <a:r>
              <a:rPr lang="en-US" dirty="0"/>
              <a:t> </a:t>
            </a:r>
            <a:r>
              <a:rPr lang="en-US" dirty="0" err="1"/>
              <a:t>Tripathy</a:t>
            </a:r>
            <a:r>
              <a:rPr lang="en-US" dirty="0"/>
              <a:t>, </a:t>
            </a:r>
            <a:r>
              <a:rPr lang="en-US" dirty="0">
                <a:solidFill>
                  <a:srgbClr val="0070C0"/>
                </a:solidFill>
              </a:rPr>
              <a:t>Software Testing and Quality Assurance</a:t>
            </a:r>
            <a:r>
              <a:rPr lang="en-US" dirty="0"/>
              <a:t>, </a:t>
            </a:r>
            <a:r>
              <a:rPr lang="en-US" i="1" dirty="0"/>
              <a:t>John Wiley &amp; Sons</a:t>
            </a:r>
            <a:r>
              <a:rPr lang="en-US" dirty="0"/>
              <a:t>, Inc., 2008</a:t>
            </a:r>
          </a:p>
          <a:p>
            <a:r>
              <a:rPr lang="en-US" sz="2800" dirty="0" smtClean="0"/>
              <a:t>Jeff </a:t>
            </a:r>
            <a:r>
              <a:rPr lang="en-US" sz="2800" dirty="0" err="1"/>
              <a:t>Tian</a:t>
            </a:r>
            <a:r>
              <a:rPr lang="en-US" sz="2800" dirty="0"/>
              <a:t>, </a:t>
            </a:r>
            <a:r>
              <a:rPr lang="en-US" sz="2800" dirty="0">
                <a:solidFill>
                  <a:srgbClr val="0070C0"/>
                </a:solidFill>
              </a:rPr>
              <a:t>Software Quality Engineering</a:t>
            </a:r>
            <a:r>
              <a:rPr lang="en-US" sz="2800" dirty="0"/>
              <a:t>, </a:t>
            </a:r>
            <a:r>
              <a:rPr lang="en-US" sz="2800" i="1" dirty="0"/>
              <a:t>John Wiley &amp; Sons, Inc.</a:t>
            </a:r>
            <a:r>
              <a:rPr lang="en-US" sz="2800" dirty="0"/>
              <a:t>, 2005</a:t>
            </a:r>
          </a:p>
          <a:p>
            <a:r>
              <a:rPr lang="en-US" sz="2800" dirty="0"/>
              <a:t>G. Gordon </a:t>
            </a:r>
            <a:r>
              <a:rPr lang="en-US" sz="2800" dirty="0" err="1"/>
              <a:t>Schulmeyer</a:t>
            </a:r>
            <a:r>
              <a:rPr lang="en-US" sz="2800" dirty="0"/>
              <a:t>, </a:t>
            </a:r>
            <a:r>
              <a:rPr lang="en-US" sz="2800" dirty="0">
                <a:solidFill>
                  <a:srgbClr val="0070C0"/>
                </a:solidFill>
              </a:rPr>
              <a:t>Handbook of Software Quality Assurance Fourth Edition</a:t>
            </a:r>
            <a:r>
              <a:rPr lang="en-US" sz="2800" dirty="0"/>
              <a:t>, </a:t>
            </a:r>
            <a:r>
              <a:rPr lang="en-US" sz="2800" i="1" dirty="0" err="1"/>
              <a:t>Artech</a:t>
            </a:r>
            <a:r>
              <a:rPr lang="en-US" sz="2800" i="1" dirty="0"/>
              <a:t> House</a:t>
            </a:r>
            <a:r>
              <a:rPr lang="en-US" sz="2800" dirty="0"/>
              <a:t>, </a:t>
            </a:r>
            <a:r>
              <a:rPr lang="en-US" sz="2800" dirty="0" smtClean="0"/>
              <a:t>2008</a:t>
            </a:r>
            <a:endParaRPr lang="en-US" sz="2800" dirty="0"/>
          </a:p>
        </p:txBody>
      </p:sp>
    </p:spTree>
    <p:extLst>
      <p:ext uri="{BB962C8B-B14F-4D97-AF65-F5344CB8AC3E}">
        <p14:creationId xmlns:p14="http://schemas.microsoft.com/office/powerpoint/2010/main" val="2047196821"/>
      </p:ext>
    </p:extLst>
  </p:cSld>
  <p:clrMapOvr>
    <a:masterClrMapping/>
  </p:clrMapOvr>
  <mc:AlternateContent xmlns:mc="http://schemas.openxmlformats.org/markup-compatibility/2006" xmlns:p14="http://schemas.microsoft.com/office/powerpoint/2010/main">
    <mc:Choice Requires="p14">
      <p:transition spd="slow" p14:dur="1250" advClick="0">
        <p14:switch dir="r"/>
      </p:transition>
    </mc:Choice>
    <mc:Fallback xmlns="">
      <p:transition spd="slow" advClick="0">
        <p:fade/>
      </p:transition>
    </mc:Fallback>
  </mc:AlternateContent>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Reference </a:t>
            </a:r>
            <a:r>
              <a:rPr lang="id-ID" dirty="0" smtClean="0"/>
              <a:t>(</a:t>
            </a:r>
            <a:r>
              <a:rPr lang="en-US" dirty="0" smtClean="0">
                <a:solidFill>
                  <a:srgbClr val="C00000"/>
                </a:solidFill>
              </a:rPr>
              <a:t>Research</a:t>
            </a:r>
            <a:r>
              <a:rPr lang="id-ID" dirty="0" smtClean="0"/>
              <a:t>)</a:t>
            </a:r>
            <a:endParaRPr lang="id-ID" dirty="0"/>
          </a:p>
        </p:txBody>
      </p:sp>
      <p:sp>
        <p:nvSpPr>
          <p:cNvPr id="3" name="Content Placeholder 2"/>
          <p:cNvSpPr>
            <a:spLocks noGrp="1"/>
          </p:cNvSpPr>
          <p:nvPr>
            <p:ph idx="1"/>
          </p:nvPr>
        </p:nvSpPr>
        <p:spPr>
          <a:xfrm>
            <a:off x="628650" y="1219200"/>
            <a:ext cx="7981950" cy="5334000"/>
          </a:xfrm>
        </p:spPr>
        <p:txBody>
          <a:bodyPr>
            <a:normAutofit/>
          </a:bodyPr>
          <a:lstStyle/>
          <a:p>
            <a:r>
              <a:rPr lang="sv-SE" sz="2300" dirty="0"/>
              <a:t>Christian W. </a:t>
            </a:r>
            <a:r>
              <a:rPr lang="sv-SE" sz="2300" dirty="0" smtClean="0"/>
              <a:t>Dawson, </a:t>
            </a:r>
            <a:r>
              <a:rPr lang="en-US" sz="2300" dirty="0">
                <a:solidFill>
                  <a:srgbClr val="0070C0"/>
                </a:solidFill>
              </a:rPr>
              <a:t>Project in Computing </a:t>
            </a:r>
            <a:r>
              <a:rPr lang="en-US" sz="2300" dirty="0" smtClean="0">
                <a:solidFill>
                  <a:srgbClr val="0070C0"/>
                </a:solidFill>
              </a:rPr>
              <a:t>and Information </a:t>
            </a:r>
            <a:r>
              <a:rPr lang="en-US" sz="2300" dirty="0">
                <a:solidFill>
                  <a:srgbClr val="0070C0"/>
                </a:solidFill>
              </a:rPr>
              <a:t>System a Student Guide 2nd Edition</a:t>
            </a:r>
            <a:r>
              <a:rPr lang="en-US" sz="2300" dirty="0"/>
              <a:t>, </a:t>
            </a:r>
            <a:r>
              <a:rPr lang="en-US" sz="2300" i="1" dirty="0" smtClean="0"/>
              <a:t>Addison-Wesley, </a:t>
            </a:r>
            <a:r>
              <a:rPr lang="en-US" sz="2300" dirty="0" smtClean="0"/>
              <a:t>2009</a:t>
            </a:r>
            <a:endParaRPr lang="sv-SE" sz="2300" dirty="0"/>
          </a:p>
          <a:p>
            <a:r>
              <a:rPr lang="sv-SE" sz="2300" dirty="0" smtClean="0"/>
              <a:t>Mikael </a:t>
            </a:r>
            <a:r>
              <a:rPr lang="sv-SE" sz="2300" dirty="0"/>
              <a:t>Berndtsson, Jörgen Hansson, Björn Olsson, </a:t>
            </a:r>
            <a:r>
              <a:rPr lang="sv-SE" sz="2300" dirty="0" smtClean="0"/>
              <a:t>Björn Lundell, </a:t>
            </a:r>
            <a:r>
              <a:rPr lang="en-US" sz="2300" dirty="0">
                <a:solidFill>
                  <a:srgbClr val="0070C0"/>
                </a:solidFill>
              </a:rPr>
              <a:t>Thesis </a:t>
            </a:r>
            <a:r>
              <a:rPr lang="en-US" sz="2300" dirty="0" smtClean="0">
                <a:solidFill>
                  <a:srgbClr val="0070C0"/>
                </a:solidFill>
              </a:rPr>
              <a:t>Projects - A </a:t>
            </a:r>
            <a:r>
              <a:rPr lang="en-US" sz="2300" dirty="0">
                <a:solidFill>
                  <a:srgbClr val="0070C0"/>
                </a:solidFill>
              </a:rPr>
              <a:t>Guide for Students in Computer Science and Information System 2nd </a:t>
            </a:r>
            <a:r>
              <a:rPr lang="en-US" sz="2300" dirty="0" smtClean="0">
                <a:solidFill>
                  <a:srgbClr val="0070C0"/>
                </a:solidFill>
              </a:rPr>
              <a:t>Edition</a:t>
            </a:r>
            <a:r>
              <a:rPr lang="en-US" sz="2300" dirty="0"/>
              <a:t>, </a:t>
            </a:r>
            <a:r>
              <a:rPr lang="en-US" sz="2300" i="1" dirty="0"/>
              <a:t>Springer-</a:t>
            </a:r>
            <a:r>
              <a:rPr lang="en-US" sz="2300" i="1" dirty="0" err="1"/>
              <a:t>Verlag</a:t>
            </a:r>
            <a:r>
              <a:rPr lang="en-US" sz="2300" i="1" dirty="0"/>
              <a:t> London </a:t>
            </a:r>
            <a:r>
              <a:rPr lang="en-US" sz="2300" i="1" dirty="0" smtClean="0"/>
              <a:t>Limited</a:t>
            </a:r>
            <a:r>
              <a:rPr lang="en-US" sz="2300" dirty="0" smtClean="0"/>
              <a:t>,  2008</a:t>
            </a:r>
          </a:p>
          <a:p>
            <a:r>
              <a:rPr lang="en-US" sz="2300" dirty="0" smtClean="0"/>
              <a:t>Mary </a:t>
            </a:r>
            <a:r>
              <a:rPr lang="en-US" sz="2300" dirty="0"/>
              <a:t>Shaw, </a:t>
            </a:r>
            <a:r>
              <a:rPr lang="en-US" sz="2300" dirty="0">
                <a:solidFill>
                  <a:srgbClr val="0070C0"/>
                </a:solidFill>
              </a:rPr>
              <a:t>Writing Good Software Engineering Research Papers</a:t>
            </a:r>
            <a:r>
              <a:rPr lang="en-US" sz="2300" dirty="0"/>
              <a:t>, </a:t>
            </a:r>
            <a:r>
              <a:rPr lang="en-US" sz="2300" i="1" dirty="0"/>
              <a:t>Proceedings of the 25th International Conference on Software Engineering</a:t>
            </a:r>
            <a:r>
              <a:rPr lang="en-US" sz="2300" dirty="0" smtClean="0"/>
              <a:t>, 2003</a:t>
            </a:r>
          </a:p>
          <a:p>
            <a:r>
              <a:rPr lang="en-US" sz="2300" dirty="0"/>
              <a:t>C. </a:t>
            </a:r>
            <a:r>
              <a:rPr lang="en-US" sz="2300" dirty="0" err="1"/>
              <a:t>Wohlin</a:t>
            </a:r>
            <a:r>
              <a:rPr lang="en-US" sz="2300" dirty="0"/>
              <a:t>, P. Runeson, M. Host, M. C. </a:t>
            </a:r>
            <a:r>
              <a:rPr lang="en-US" sz="2300" dirty="0" err="1"/>
              <a:t>Ohlsson</a:t>
            </a:r>
            <a:r>
              <a:rPr lang="en-US" sz="2300" dirty="0"/>
              <a:t>, B. </a:t>
            </a:r>
            <a:r>
              <a:rPr lang="en-US" sz="2300" dirty="0" err="1"/>
              <a:t>Regnell</a:t>
            </a:r>
            <a:r>
              <a:rPr lang="en-US" sz="2300" dirty="0"/>
              <a:t>, and A. </a:t>
            </a:r>
            <a:r>
              <a:rPr lang="en-US" sz="2300" dirty="0" err="1"/>
              <a:t>Wesslen</a:t>
            </a:r>
            <a:r>
              <a:rPr lang="en-US" sz="2300" dirty="0"/>
              <a:t>, </a:t>
            </a:r>
            <a:r>
              <a:rPr lang="en-US" sz="2300" dirty="0">
                <a:solidFill>
                  <a:srgbClr val="0070C0"/>
                </a:solidFill>
              </a:rPr>
              <a:t>Experimentation in Software </a:t>
            </a:r>
            <a:r>
              <a:rPr lang="en-US" sz="2300" dirty="0" smtClean="0">
                <a:solidFill>
                  <a:srgbClr val="0070C0"/>
                </a:solidFill>
              </a:rPr>
              <a:t>Engineering</a:t>
            </a:r>
            <a:r>
              <a:rPr lang="en-US" sz="2300" dirty="0" smtClean="0"/>
              <a:t>, </a:t>
            </a:r>
            <a:r>
              <a:rPr lang="en-US" sz="2300" i="1" dirty="0" smtClean="0"/>
              <a:t>Springer</a:t>
            </a:r>
            <a:r>
              <a:rPr lang="en-US" sz="2300" dirty="0"/>
              <a:t>, </a:t>
            </a:r>
            <a:r>
              <a:rPr lang="en-US" sz="2300" dirty="0" smtClean="0"/>
              <a:t>2012</a:t>
            </a:r>
            <a:endParaRPr lang="en-US" sz="2300" dirty="0"/>
          </a:p>
          <a:p>
            <a:r>
              <a:rPr lang="en-US" sz="2300" dirty="0" smtClean="0"/>
              <a:t>P</a:t>
            </a:r>
            <a:r>
              <a:rPr lang="en-US" sz="2300" dirty="0"/>
              <a:t>. Runeson, M. Host, A. Rainer, and B. </a:t>
            </a:r>
            <a:r>
              <a:rPr lang="en-US" sz="2300" dirty="0" err="1"/>
              <a:t>Regnell</a:t>
            </a:r>
            <a:r>
              <a:rPr lang="en-US" sz="2300" dirty="0"/>
              <a:t>, </a:t>
            </a:r>
            <a:r>
              <a:rPr lang="en-US" sz="2300" dirty="0">
                <a:solidFill>
                  <a:srgbClr val="0070C0"/>
                </a:solidFill>
              </a:rPr>
              <a:t>Case Study Research in Software Engineering: </a:t>
            </a:r>
            <a:r>
              <a:rPr lang="en-US" sz="2300" dirty="0" err="1">
                <a:solidFill>
                  <a:srgbClr val="0070C0"/>
                </a:solidFill>
              </a:rPr>
              <a:t>Guiidelines</a:t>
            </a:r>
            <a:r>
              <a:rPr lang="en-US" sz="2300" dirty="0">
                <a:solidFill>
                  <a:srgbClr val="0070C0"/>
                </a:solidFill>
              </a:rPr>
              <a:t> and </a:t>
            </a:r>
            <a:r>
              <a:rPr lang="en-US" sz="2300" dirty="0" smtClean="0">
                <a:solidFill>
                  <a:srgbClr val="0070C0"/>
                </a:solidFill>
              </a:rPr>
              <a:t>Examples</a:t>
            </a:r>
            <a:r>
              <a:rPr lang="en-US" sz="2300" dirty="0" smtClean="0"/>
              <a:t>, </a:t>
            </a:r>
            <a:r>
              <a:rPr lang="en-US" sz="2300" i="1" dirty="0" smtClean="0"/>
              <a:t>John </a:t>
            </a:r>
            <a:r>
              <a:rPr lang="en-US" sz="2300" i="1" dirty="0"/>
              <a:t>Wiley &amp; Sons</a:t>
            </a:r>
            <a:r>
              <a:rPr lang="en-US" sz="2300" dirty="0"/>
              <a:t>, Inc., </a:t>
            </a:r>
            <a:r>
              <a:rPr lang="en-US" sz="2300" dirty="0" smtClean="0"/>
              <a:t>2012</a:t>
            </a:r>
            <a:endParaRPr lang="en-US" sz="2300" dirty="0"/>
          </a:p>
          <a:p>
            <a:endParaRPr lang="en-US" sz="2300" dirty="0"/>
          </a:p>
        </p:txBody>
      </p:sp>
      <p:sp>
        <p:nvSpPr>
          <p:cNvPr id="5" name="Slide Number Placeholder 4"/>
          <p:cNvSpPr>
            <a:spLocks noGrp="1"/>
          </p:cNvSpPr>
          <p:nvPr>
            <p:ph type="sldNum" sz="quarter" idx="12"/>
          </p:nvPr>
        </p:nvSpPr>
        <p:spPr/>
        <p:txBody>
          <a:bodyPr/>
          <a:lstStyle/>
          <a:p>
            <a:fld id="{C546E0E4-908A-4724-B308-E4F6AE4FA0DD}" type="slidenum">
              <a:rPr lang="en-US" smtClean="0">
                <a:solidFill>
                  <a:prstClr val="black">
                    <a:tint val="75000"/>
                  </a:prstClr>
                </a:solidFill>
              </a:rPr>
              <a:pPr/>
              <a:t>68</a:t>
            </a:fld>
            <a:endParaRPr lang="en-US">
              <a:solidFill>
                <a:prstClr val="black">
                  <a:tint val="75000"/>
                </a:prstClr>
              </a:solidFill>
            </a:endParaRPr>
          </a:p>
        </p:txBody>
      </p:sp>
    </p:spTree>
    <p:custDataLst>
      <p:tags r:id="rId1"/>
    </p:custDataLst>
    <p:extLst>
      <p:ext uri="{BB962C8B-B14F-4D97-AF65-F5344CB8AC3E}">
        <p14:creationId xmlns:p14="http://schemas.microsoft.com/office/powerpoint/2010/main" val="4189227528"/>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800" dirty="0" smtClean="0"/>
              <a:t>1. Introduction</a:t>
            </a:r>
            <a:endParaRPr lang="en-US" sz="4800" dirty="0"/>
          </a:p>
        </p:txBody>
      </p:sp>
      <p:sp>
        <p:nvSpPr>
          <p:cNvPr id="3" name="Text Placeholder 2"/>
          <p:cNvSpPr>
            <a:spLocks noGrp="1"/>
          </p:cNvSpPr>
          <p:nvPr>
            <p:ph type="body" idx="1"/>
          </p:nvPr>
        </p:nvSpPr>
        <p:spPr>
          <a:xfrm>
            <a:off x="623888" y="4589464"/>
            <a:ext cx="7886700" cy="1735136"/>
          </a:xfrm>
        </p:spPr>
        <p:txBody>
          <a:bodyPr>
            <a:normAutofit/>
          </a:bodyPr>
          <a:lstStyle/>
          <a:p>
            <a:r>
              <a:rPr lang="en-US" sz="2000" dirty="0" smtClean="0"/>
              <a:t>1.1 What </a:t>
            </a:r>
            <a:r>
              <a:rPr lang="en-US" sz="2000" dirty="0"/>
              <a:t>is </a:t>
            </a:r>
            <a:r>
              <a:rPr lang="en-US" sz="2000" dirty="0" smtClean="0"/>
              <a:t>Software</a:t>
            </a:r>
          </a:p>
          <a:p>
            <a:r>
              <a:rPr lang="en-US" sz="2000" dirty="0" smtClean="0"/>
              <a:t>1.2 </a:t>
            </a:r>
            <a:r>
              <a:rPr lang="en-US" sz="2000" dirty="0" smtClean="0"/>
              <a:t>What </a:t>
            </a:r>
            <a:r>
              <a:rPr lang="en-US" sz="2000" dirty="0"/>
              <a:t>is Software Engineering</a:t>
            </a:r>
          </a:p>
          <a:p>
            <a:r>
              <a:rPr lang="en-US" sz="2000" dirty="0"/>
              <a:t>1.3 Software </a:t>
            </a:r>
            <a:r>
              <a:rPr lang="en-US" sz="2000" dirty="0" smtClean="0"/>
              <a:t>Myths</a:t>
            </a:r>
            <a:endParaRPr lang="en-US" sz="2000" dirty="0" smtClean="0"/>
          </a:p>
          <a:p>
            <a:r>
              <a:rPr lang="en-US" sz="2000" dirty="0"/>
              <a:t>1.4 Software Engineering </a:t>
            </a:r>
            <a:r>
              <a:rPr lang="en-US" sz="2000" dirty="0" smtClean="0"/>
              <a:t>Discipline</a:t>
            </a:r>
            <a:endParaRPr lang="en-US" sz="2000" dirty="0"/>
          </a:p>
        </p:txBody>
      </p:sp>
    </p:spTree>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d-ID" sz="4000" dirty="0"/>
              <a:t>1.1 </a:t>
            </a:r>
            <a:r>
              <a:rPr lang="id-ID" sz="4000" dirty="0" err="1"/>
              <a:t>What</a:t>
            </a:r>
            <a:r>
              <a:rPr lang="id-ID" sz="4000" dirty="0"/>
              <a:t> </a:t>
            </a:r>
            <a:r>
              <a:rPr lang="id-ID" sz="4000" dirty="0" err="1"/>
              <a:t>is</a:t>
            </a:r>
            <a:r>
              <a:rPr lang="id-ID" sz="4000" dirty="0"/>
              <a:t> </a:t>
            </a:r>
            <a:r>
              <a:rPr lang="id-ID" sz="4000" dirty="0" smtClean="0"/>
              <a:t>Software</a:t>
            </a:r>
            <a:endParaRPr lang="id-ID" sz="4000" dirty="0"/>
          </a:p>
        </p:txBody>
      </p:sp>
      <p:sp>
        <p:nvSpPr>
          <p:cNvPr id="3" name="Text Placeholder 2"/>
          <p:cNvSpPr>
            <a:spLocks noGrp="1"/>
          </p:cNvSpPr>
          <p:nvPr>
            <p:ph type="body" idx="1"/>
          </p:nvPr>
        </p:nvSpPr>
        <p:spPr/>
        <p:txBody>
          <a:bodyPr/>
          <a:lstStyle/>
          <a:p>
            <a:endParaRPr lang="id-ID"/>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8</a:t>
            </a:fld>
            <a:endParaRPr lang="en-US">
              <a:solidFill>
                <a:prstClr val="black">
                  <a:tint val="75000"/>
                </a:prstClr>
              </a:solidFill>
            </a:endParaRPr>
          </a:p>
        </p:txBody>
      </p:sp>
    </p:spTree>
    <p:extLst>
      <p:ext uri="{BB962C8B-B14F-4D97-AF65-F5344CB8AC3E}">
        <p14:creationId xmlns:p14="http://schemas.microsoft.com/office/powerpoint/2010/main" val="4140722546"/>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Software Di </a:t>
            </a:r>
            <a:r>
              <a:rPr lang="en-US" dirty="0" err="1" smtClean="0"/>
              <a:t>Sekitar</a:t>
            </a:r>
            <a:r>
              <a:rPr lang="en-US" dirty="0" smtClean="0"/>
              <a:t> Kita</a:t>
            </a:r>
            <a:endParaRPr lang="id-ID" dirty="0"/>
          </a:p>
        </p:txBody>
      </p:sp>
      <p:sp>
        <p:nvSpPr>
          <p:cNvPr id="3" name="Content Placeholder 2"/>
          <p:cNvSpPr>
            <a:spLocks noGrp="1"/>
          </p:cNvSpPr>
          <p:nvPr>
            <p:ph idx="1"/>
          </p:nvPr>
        </p:nvSpPr>
        <p:spPr>
          <a:xfrm>
            <a:off x="628650" y="1295400"/>
            <a:ext cx="8321114" cy="2761799"/>
          </a:xfrm>
        </p:spPr>
        <p:txBody>
          <a:bodyPr>
            <a:normAutofit/>
          </a:bodyPr>
          <a:lstStyle/>
          <a:p>
            <a:r>
              <a:rPr lang="en-US" sz="2400" dirty="0" err="1" smtClean="0"/>
              <a:t>Hampir</a:t>
            </a:r>
            <a:r>
              <a:rPr lang="en-US" sz="2400" dirty="0" smtClean="0"/>
              <a:t> </a:t>
            </a:r>
            <a:r>
              <a:rPr lang="en-US" sz="2400" dirty="0" err="1" smtClean="0">
                <a:solidFill>
                  <a:srgbClr val="C00000"/>
                </a:solidFill>
              </a:rPr>
              <a:t>semua</a:t>
            </a:r>
            <a:r>
              <a:rPr lang="en-US" sz="2400" dirty="0" smtClean="0">
                <a:solidFill>
                  <a:srgbClr val="C00000"/>
                </a:solidFill>
              </a:rPr>
              <a:t> </a:t>
            </a:r>
            <a:r>
              <a:rPr lang="en-US" sz="2400" dirty="0" err="1" smtClean="0">
                <a:solidFill>
                  <a:srgbClr val="C00000"/>
                </a:solidFill>
              </a:rPr>
              <a:t>peralatan</a:t>
            </a:r>
            <a:r>
              <a:rPr lang="en-US" sz="2400" dirty="0" smtClean="0">
                <a:solidFill>
                  <a:srgbClr val="C00000"/>
                </a:solidFill>
              </a:rPr>
              <a:t> </a:t>
            </a:r>
            <a:r>
              <a:rPr lang="en-US" sz="2400" dirty="0" err="1" smtClean="0">
                <a:solidFill>
                  <a:srgbClr val="C00000"/>
                </a:solidFill>
              </a:rPr>
              <a:t>elektronik</a:t>
            </a:r>
            <a:r>
              <a:rPr lang="en-US" sz="2400" dirty="0" smtClean="0">
                <a:solidFill>
                  <a:srgbClr val="C00000"/>
                </a:solidFill>
              </a:rPr>
              <a:t> </a:t>
            </a:r>
            <a:r>
              <a:rPr lang="en-US" sz="2400" dirty="0" err="1" smtClean="0"/>
              <a:t>digerakkan</a:t>
            </a:r>
            <a:r>
              <a:rPr lang="en-US" sz="2400" dirty="0" smtClean="0"/>
              <a:t> </a:t>
            </a:r>
            <a:r>
              <a:rPr lang="en-US" sz="2400" dirty="0" err="1" smtClean="0"/>
              <a:t>oleh</a:t>
            </a:r>
            <a:r>
              <a:rPr lang="en-US" sz="2400" dirty="0" smtClean="0"/>
              <a:t> software!</a:t>
            </a:r>
            <a:endParaRPr lang="en-US" sz="2400" dirty="0"/>
          </a:p>
          <a:p>
            <a:pPr lvl="1"/>
            <a:r>
              <a:rPr lang="en-US" sz="2000" dirty="0" smtClean="0"/>
              <a:t>Mobil, </a:t>
            </a:r>
            <a:r>
              <a:rPr lang="en-US" sz="2000" dirty="0" err="1" smtClean="0"/>
              <a:t>pesawat</a:t>
            </a:r>
            <a:r>
              <a:rPr lang="en-US" sz="2000" dirty="0" smtClean="0"/>
              <a:t> </a:t>
            </a:r>
            <a:r>
              <a:rPr lang="en-US" sz="2000" dirty="0" err="1" smtClean="0"/>
              <a:t>terbang</a:t>
            </a:r>
            <a:r>
              <a:rPr lang="en-US" sz="2000" dirty="0" smtClean="0"/>
              <a:t>, </a:t>
            </a:r>
            <a:r>
              <a:rPr lang="en-US" sz="2000" dirty="0" err="1" smtClean="0"/>
              <a:t>kapal</a:t>
            </a:r>
            <a:r>
              <a:rPr lang="en-US" sz="2000" dirty="0" smtClean="0"/>
              <a:t> </a:t>
            </a:r>
            <a:r>
              <a:rPr lang="en-US" sz="2000" dirty="0" err="1" smtClean="0"/>
              <a:t>laut</a:t>
            </a:r>
            <a:r>
              <a:rPr lang="en-US" sz="2000" dirty="0" smtClean="0"/>
              <a:t>, …</a:t>
            </a:r>
            <a:endParaRPr lang="en-US" sz="2000" dirty="0"/>
          </a:p>
          <a:p>
            <a:pPr lvl="1"/>
            <a:r>
              <a:rPr lang="en-US" sz="2000" dirty="0" err="1" smtClean="0"/>
              <a:t>Telepon</a:t>
            </a:r>
            <a:r>
              <a:rPr lang="en-US" sz="2000" dirty="0" smtClean="0"/>
              <a:t>, </a:t>
            </a:r>
            <a:r>
              <a:rPr lang="en-US" sz="2000" dirty="0" err="1" smtClean="0"/>
              <a:t>bangunan</a:t>
            </a:r>
            <a:r>
              <a:rPr lang="en-US" sz="2000" dirty="0" smtClean="0"/>
              <a:t>, </a:t>
            </a:r>
            <a:r>
              <a:rPr lang="en-US" sz="2000" dirty="0" err="1" smtClean="0"/>
              <a:t>kota</a:t>
            </a:r>
            <a:r>
              <a:rPr lang="en-US" sz="2000" dirty="0" smtClean="0"/>
              <a:t>, …</a:t>
            </a:r>
            <a:endParaRPr lang="en-US" sz="2000" dirty="0"/>
          </a:p>
          <a:p>
            <a:r>
              <a:rPr lang="en-US" sz="2400" dirty="0" err="1" smtClean="0"/>
              <a:t>Semua</a:t>
            </a:r>
            <a:r>
              <a:rPr lang="en-US" sz="2400" dirty="0" smtClean="0"/>
              <a:t> </a:t>
            </a:r>
            <a:r>
              <a:rPr lang="en-US" sz="2400" dirty="0" err="1" smtClean="0">
                <a:solidFill>
                  <a:srgbClr val="C00000"/>
                </a:solidFill>
              </a:rPr>
              <a:t>disiplin</a:t>
            </a:r>
            <a:r>
              <a:rPr lang="en-US" sz="2400" dirty="0" smtClean="0">
                <a:solidFill>
                  <a:srgbClr val="C00000"/>
                </a:solidFill>
              </a:rPr>
              <a:t> </a:t>
            </a:r>
            <a:r>
              <a:rPr lang="en-US" sz="2400" dirty="0" err="1" smtClean="0">
                <a:solidFill>
                  <a:srgbClr val="C00000"/>
                </a:solidFill>
              </a:rPr>
              <a:t>ilmu</a:t>
            </a:r>
            <a:r>
              <a:rPr lang="en-US" sz="2400" dirty="0" smtClean="0">
                <a:solidFill>
                  <a:srgbClr val="C00000"/>
                </a:solidFill>
              </a:rPr>
              <a:t> </a:t>
            </a:r>
            <a:r>
              <a:rPr lang="en-US" sz="2400" dirty="0" err="1" smtClean="0"/>
              <a:t>menggunakan</a:t>
            </a:r>
            <a:r>
              <a:rPr lang="en-US" sz="2400" dirty="0" smtClean="0"/>
              <a:t> software!</a:t>
            </a:r>
            <a:endParaRPr lang="en-US" sz="2400" dirty="0"/>
          </a:p>
          <a:p>
            <a:pPr lvl="1"/>
            <a:r>
              <a:rPr lang="en-US" sz="2000" dirty="0" err="1" smtClean="0"/>
              <a:t>Teknik</a:t>
            </a:r>
            <a:r>
              <a:rPr lang="en-US" sz="2000" dirty="0"/>
              <a:t> </a:t>
            </a:r>
            <a:r>
              <a:rPr lang="en-US" sz="2000" dirty="0" err="1" smtClean="0"/>
              <a:t>dan</a:t>
            </a:r>
            <a:r>
              <a:rPr lang="en-US" sz="2000" dirty="0" smtClean="0"/>
              <a:t> </a:t>
            </a:r>
            <a:r>
              <a:rPr lang="en-US" sz="2000" dirty="0" err="1" smtClean="0"/>
              <a:t>sains</a:t>
            </a:r>
            <a:r>
              <a:rPr lang="en-US" sz="2000" dirty="0" smtClean="0"/>
              <a:t> (</a:t>
            </a:r>
            <a:r>
              <a:rPr lang="en-US" sz="2000" dirty="0" err="1" smtClean="0"/>
              <a:t>teknik</a:t>
            </a:r>
            <a:r>
              <a:rPr lang="en-US" sz="2000" dirty="0" smtClean="0"/>
              <a:t> </a:t>
            </a:r>
            <a:r>
              <a:rPr lang="en-US" sz="2000" dirty="0" err="1" smtClean="0"/>
              <a:t>sipil</a:t>
            </a:r>
            <a:r>
              <a:rPr lang="en-US" sz="2000" dirty="0" smtClean="0"/>
              <a:t>, </a:t>
            </a:r>
            <a:r>
              <a:rPr lang="en-US" sz="2000" dirty="0" err="1" smtClean="0"/>
              <a:t>teknik</a:t>
            </a:r>
            <a:r>
              <a:rPr lang="en-US" sz="2000" dirty="0" smtClean="0"/>
              <a:t> </a:t>
            </a:r>
            <a:r>
              <a:rPr lang="en-US" sz="2000" dirty="0" err="1" smtClean="0"/>
              <a:t>mesin</a:t>
            </a:r>
            <a:r>
              <a:rPr lang="en-US" sz="2000" dirty="0" smtClean="0"/>
              <a:t>, </a:t>
            </a:r>
            <a:r>
              <a:rPr lang="en-US" sz="2000" dirty="0" err="1" smtClean="0"/>
              <a:t>teknik</a:t>
            </a:r>
            <a:r>
              <a:rPr lang="en-US" sz="2000" dirty="0" smtClean="0"/>
              <a:t> </a:t>
            </a:r>
            <a:r>
              <a:rPr lang="en-US" sz="2000" dirty="0" err="1" smtClean="0"/>
              <a:t>geologi</a:t>
            </a:r>
            <a:r>
              <a:rPr lang="en-US" sz="2000" dirty="0" smtClean="0"/>
              <a:t>, …)</a:t>
            </a:r>
            <a:endParaRPr lang="en-US" sz="2000" dirty="0"/>
          </a:p>
          <a:p>
            <a:pPr lvl="1"/>
            <a:r>
              <a:rPr lang="en-US" sz="2000" dirty="0" err="1" smtClean="0"/>
              <a:t>Kedokteran</a:t>
            </a:r>
            <a:r>
              <a:rPr lang="en-US" sz="2000" dirty="0" smtClean="0"/>
              <a:t>, </a:t>
            </a:r>
            <a:r>
              <a:rPr lang="en-US" sz="2000" dirty="0" err="1" smtClean="0"/>
              <a:t>farmasi</a:t>
            </a:r>
            <a:r>
              <a:rPr lang="en-US" sz="2000" dirty="0" smtClean="0"/>
              <a:t>, …</a:t>
            </a:r>
            <a:endParaRPr lang="en-US" sz="2000" dirty="0"/>
          </a:p>
          <a:p>
            <a:r>
              <a:rPr lang="en-US" sz="2400" dirty="0" smtClean="0"/>
              <a:t>Hardware </a:t>
            </a:r>
            <a:r>
              <a:rPr lang="en-US" sz="2400" dirty="0" err="1" smtClean="0">
                <a:solidFill>
                  <a:srgbClr val="C00000"/>
                </a:solidFill>
              </a:rPr>
              <a:t>tidak</a:t>
            </a:r>
            <a:r>
              <a:rPr lang="en-US" sz="2400" dirty="0" smtClean="0">
                <a:solidFill>
                  <a:srgbClr val="C00000"/>
                </a:solidFill>
              </a:rPr>
              <a:t> </a:t>
            </a:r>
            <a:r>
              <a:rPr lang="en-US" sz="2400" dirty="0" err="1" smtClean="0">
                <a:solidFill>
                  <a:srgbClr val="C00000"/>
                </a:solidFill>
              </a:rPr>
              <a:t>berfungsi</a:t>
            </a:r>
            <a:r>
              <a:rPr lang="en-US" sz="2400" dirty="0" smtClean="0">
                <a:solidFill>
                  <a:srgbClr val="C00000"/>
                </a:solidFill>
              </a:rPr>
              <a:t> </a:t>
            </a:r>
            <a:r>
              <a:rPr lang="en-US" sz="2400" dirty="0" err="1" smtClean="0">
                <a:solidFill>
                  <a:srgbClr val="C00000"/>
                </a:solidFill>
              </a:rPr>
              <a:t>tanpa</a:t>
            </a:r>
            <a:r>
              <a:rPr lang="en-US" sz="2400" dirty="0" smtClean="0">
                <a:solidFill>
                  <a:srgbClr val="C00000"/>
                </a:solidFill>
              </a:rPr>
              <a:t> software </a:t>
            </a:r>
            <a:r>
              <a:rPr lang="en-US" sz="2400" dirty="0" smtClean="0"/>
              <a:t>di </a:t>
            </a:r>
            <a:r>
              <a:rPr lang="en-US" sz="2400" dirty="0" err="1" smtClean="0"/>
              <a:t>dalamnya</a:t>
            </a:r>
            <a:endParaRPr lang="en-US" sz="2400" dirty="0"/>
          </a:p>
          <a:p>
            <a:endParaRPr lang="id-ID" sz="2400" dirty="0"/>
          </a:p>
        </p:txBody>
      </p:sp>
      <p:sp>
        <p:nvSpPr>
          <p:cNvPr id="4" name="Slide Number Placeholder 3"/>
          <p:cNvSpPr>
            <a:spLocks noGrp="1"/>
          </p:cNvSpPr>
          <p:nvPr>
            <p:ph type="sldNum" sz="quarter" idx="12"/>
          </p:nvPr>
        </p:nvSpPr>
        <p:spPr/>
        <p:txBody>
          <a:bodyPr/>
          <a:lstStyle/>
          <a:p>
            <a:fld id="{C546E0E4-908A-4724-B308-E4F6AE4FA0DD}" type="slidenum">
              <a:rPr lang="en-US" smtClean="0">
                <a:solidFill>
                  <a:prstClr val="black">
                    <a:tint val="75000"/>
                  </a:prstClr>
                </a:solidFill>
              </a:rPr>
              <a:pPr/>
              <a:t>9</a:t>
            </a:fld>
            <a:endParaRPr lang="en-US" dirty="0">
              <a:solidFill>
                <a:prstClr val="black">
                  <a:tint val="75000"/>
                </a:prstClr>
              </a:solidFill>
            </a:endParaRPr>
          </a:p>
        </p:txBody>
      </p:sp>
      <p:pic>
        <p:nvPicPr>
          <p:cNvPr id="5" name="Picture 2" descr="http://www.activwebdesignmiddlesbrough.com/js/plugins/imagemanager/files/mobile-apps.png"/>
          <p:cNvPicPr>
            <a:picLocks noChangeAspect="1" noChangeArrowheads="1"/>
          </p:cNvPicPr>
          <p:nvPr/>
        </p:nvPicPr>
        <p:blipFill>
          <a:blip r:embed="rId2" cstate="print"/>
          <a:srcRect/>
          <a:stretch>
            <a:fillRect/>
          </a:stretch>
        </p:blipFill>
        <p:spPr bwMode="auto">
          <a:xfrm>
            <a:off x="4094860" y="4093116"/>
            <a:ext cx="4834964" cy="2383433"/>
          </a:xfrm>
          <a:prstGeom prst="rect">
            <a:avLst/>
          </a:prstGeom>
          <a:noFill/>
        </p:spPr>
      </p:pic>
      <p:pic>
        <p:nvPicPr>
          <p:cNvPr id="6" name="Picture 2" descr="http://www.sisulizer.de/_img/localization-target-groups/mechanical-engineers-translation-too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7797" y="4057199"/>
            <a:ext cx="3678560" cy="2455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9151371"/>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2" val="b2c73c635e707456d5ac6d42b6572b8ed0fbe6fc"/>
  <p:tag name="ISPRING_RESOURCE_PATHS_HASH_PRESENTER" val="42eb6bfce59352742b8d976ffa1a43124b09328"/>
</p:tagLst>
</file>

<file path=ppt/tags/tag2.xml><?xml version="1.0" encoding="utf-8"?>
<p:tagLst xmlns:a="http://schemas.openxmlformats.org/drawingml/2006/main" xmlns:r="http://schemas.openxmlformats.org/officeDocument/2006/relationships" xmlns:p="http://schemas.openxmlformats.org/presentationml/2006/main">
  <p:tag name="ISPRING_SLIDE_ID" val="{E3AB5758-AC25-44F8-94F7-BCB0C96F492C}"/>
  <p:tag name="GENSWF_ADVANCE_TIME" val="5"/>
  <p:tag name="TIMING" val="|5"/>
  <p:tag name="ISPRING_CUSTOM_TIMING_USED" val="1"/>
</p:tagLst>
</file>

<file path=ppt/tags/tag3.xml><?xml version="1.0" encoding="utf-8"?>
<p:tagLst xmlns:a="http://schemas.openxmlformats.org/drawingml/2006/main" xmlns:r="http://schemas.openxmlformats.org/officeDocument/2006/relationships" xmlns:p="http://schemas.openxmlformats.org/presentationml/2006/main">
  <p:tag name="ISPRING_SLIDE_ID" val="{4BB6EF5A-62B9-4534-9E6C-7DE92B71380F}"/>
  <p:tag name="GENSWF_ADVANCE_TIME" val="0.001"/>
  <p:tag name="TIMING" val="|0.001"/>
  <p:tag name="ISPRING_CUSTOM_TIMING_USED" val="1"/>
</p:tagLst>
</file>

<file path=ppt/tags/tag4.xml><?xml version="1.0" encoding="utf-8"?>
<p:tagLst xmlns:a="http://schemas.openxmlformats.org/drawingml/2006/main" xmlns:r="http://schemas.openxmlformats.org/officeDocument/2006/relationships" xmlns:p="http://schemas.openxmlformats.org/presentationml/2006/main">
  <p:tag name="ISPRING_SLIDE_ID" val="{4E7C09BE-69B6-4DF9-BD36-E3B57F339C88}"/>
  <p:tag name="GENSWF_ADVANCE_TIME" val="5"/>
  <p:tag name="ISPRING_CUSTOM_TIMING_USED" val="1"/>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37369</TotalTime>
  <Words>3309</Words>
  <Application>Microsoft Office PowerPoint</Application>
  <PresentationFormat>On-screen Show (4:3)</PresentationFormat>
  <Paragraphs>498</Paragraphs>
  <Slides>68</Slides>
  <Notes>5</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68</vt:i4>
      </vt:variant>
    </vt:vector>
  </HeadingPairs>
  <TitlesOfParts>
    <vt:vector size="79" baseType="lpstr">
      <vt:lpstr>ＭＳ Ｐゴシック</vt:lpstr>
      <vt:lpstr>ＭＳ Ｐ明朝</vt:lpstr>
      <vt:lpstr>宋体</vt:lpstr>
      <vt:lpstr>Arial</vt:lpstr>
      <vt:lpstr>Calibri</vt:lpstr>
      <vt:lpstr>Calibri Light</vt:lpstr>
      <vt:lpstr>Constantia</vt:lpstr>
      <vt:lpstr>Tahoma</vt:lpstr>
      <vt:lpstr>Times New Roman</vt:lpstr>
      <vt:lpstr>Wingdings</vt:lpstr>
      <vt:lpstr>Office Theme</vt:lpstr>
      <vt:lpstr>Software Engineering</vt:lpstr>
      <vt:lpstr>Romi Satria Wahono</vt:lpstr>
      <vt:lpstr>PowerPoint Presentation</vt:lpstr>
      <vt:lpstr>Learning Design</vt:lpstr>
      <vt:lpstr>Textbooks</vt:lpstr>
      <vt:lpstr>Course Outline</vt:lpstr>
      <vt:lpstr>1. Introduction</vt:lpstr>
      <vt:lpstr>1.1 What is Software</vt:lpstr>
      <vt:lpstr>Software Di Sekitar Kita</vt:lpstr>
      <vt:lpstr>The Definition of Software</vt:lpstr>
      <vt:lpstr>Jenis Software</vt:lpstr>
      <vt:lpstr>Jenis Software (Market)</vt:lpstr>
      <vt:lpstr>PowerPoint Presentation</vt:lpstr>
      <vt:lpstr>PowerPoint Presentation</vt:lpstr>
      <vt:lpstr>Jenis Software (Domain)</vt:lpstr>
      <vt:lpstr>System Software</vt:lpstr>
      <vt:lpstr>Application Software</vt:lpstr>
      <vt:lpstr>Engineering /Scientific software</vt:lpstr>
      <vt:lpstr>Embedded Software</vt:lpstr>
      <vt:lpstr>Product Line Software</vt:lpstr>
      <vt:lpstr>Web Applications</vt:lpstr>
      <vt:lpstr>Artificial Intelligence Software</vt:lpstr>
      <vt:lpstr>Jenis Software (Lisensi)</vt:lpstr>
      <vt:lpstr>Open Source Software</vt:lpstr>
      <vt:lpstr>Proprietary Software</vt:lpstr>
      <vt:lpstr>Peranan Software</vt:lpstr>
      <vt:lpstr>Hardware vs. Software</vt:lpstr>
      <vt:lpstr>Manufacturing vs. Development</vt:lpstr>
      <vt:lpstr>Failure Curve for Hardware</vt:lpstr>
      <vt:lpstr>Failure Curve for Software</vt:lpstr>
      <vt:lpstr>Component Based vs. Custom Built</vt:lpstr>
      <vt:lpstr>Visibility of Product</vt:lpstr>
      <vt:lpstr>Warranty Lawsuits</vt:lpstr>
      <vt:lpstr>Disclaimer of Warranties</vt:lpstr>
      <vt:lpstr>1.2 What is Software Engineering?</vt:lpstr>
      <vt:lpstr>The Term “Software Engineering”</vt:lpstr>
      <vt:lpstr>Mengapa Software Engineering?</vt:lpstr>
      <vt:lpstr>Generasi Komputer</vt:lpstr>
      <vt:lpstr>What is Software Engineering?</vt:lpstr>
      <vt:lpstr>What is Software Engineering?</vt:lpstr>
      <vt:lpstr>What is Software Engineering?</vt:lpstr>
      <vt:lpstr>What is Software Engineering?</vt:lpstr>
      <vt:lpstr>Software Engineering Problem</vt:lpstr>
      <vt:lpstr>PowerPoint Presentation</vt:lpstr>
      <vt:lpstr>The Challenges in Software Engineering</vt:lpstr>
      <vt:lpstr>Software Quality Metrics</vt:lpstr>
      <vt:lpstr>Latihan Kognitif</vt:lpstr>
      <vt:lpstr>1.3 Software Myths</vt:lpstr>
      <vt:lpstr>Software Myths</vt:lpstr>
      <vt:lpstr>Management Myths</vt:lpstr>
      <vt:lpstr>Management Myths</vt:lpstr>
      <vt:lpstr>Customer Myths</vt:lpstr>
      <vt:lpstr>PowerPoint Presentation</vt:lpstr>
      <vt:lpstr>Practitioner's myths</vt:lpstr>
      <vt:lpstr>Practitioner's myths</vt:lpstr>
      <vt:lpstr>Latihan Kognitif</vt:lpstr>
      <vt:lpstr>Latihan Analisis Kasus</vt:lpstr>
      <vt:lpstr>1.4 Software Engineering Discipline</vt:lpstr>
      <vt:lpstr>Disiplin Ilmu Software Engineering</vt:lpstr>
      <vt:lpstr>Matriks Dennings 1999</vt:lpstr>
      <vt:lpstr>Software Engineering Body of Knowledge (SWEBOK)</vt:lpstr>
      <vt:lpstr>IEEE/ACM Computing Curricula 2005</vt:lpstr>
      <vt:lpstr>Why Become a Software Engineer?</vt:lpstr>
      <vt:lpstr>The World's Billionaires</vt:lpstr>
      <vt:lpstr>Reference (Foundation)</vt:lpstr>
      <vt:lpstr>Reference  (Process)</vt:lpstr>
      <vt:lpstr>Reference (Quality)</vt:lpstr>
      <vt:lpstr>Reference (Research)</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romi-jsai2000-presentation</dc:title>
  <dc:creator>Romi Satria Wahono</dc:creator>
  <cp:lastModifiedBy>Romi Satria Wahono</cp:lastModifiedBy>
  <cp:revision>4572</cp:revision>
  <cp:lastPrinted>1601-01-01T00:00:00Z</cp:lastPrinted>
  <dcterms:created xsi:type="dcterms:W3CDTF">1601-01-01T00:00:00Z</dcterms:created>
  <dcterms:modified xsi:type="dcterms:W3CDTF">2015-06-16T03:38:59Z</dcterms:modified>
</cp:coreProperties>
</file>