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3.xml" ContentType="application/vnd.openxmlformats-officedocument.presentationml.tags+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0" r:id="rId1"/>
  </p:sldMasterIdLst>
  <p:notesMasterIdLst>
    <p:notesMasterId r:id="rId185"/>
  </p:notesMasterIdLst>
  <p:handoutMasterIdLst>
    <p:handoutMasterId r:id="rId186"/>
  </p:handoutMasterIdLst>
  <p:sldIdLst>
    <p:sldId id="4605" r:id="rId2"/>
    <p:sldId id="3011" r:id="rId3"/>
    <p:sldId id="4580" r:id="rId4"/>
    <p:sldId id="4608" r:id="rId5"/>
    <p:sldId id="2414" r:id="rId6"/>
    <p:sldId id="2415" r:id="rId7"/>
    <p:sldId id="2169" r:id="rId8"/>
    <p:sldId id="3087" r:id="rId9"/>
    <p:sldId id="2147" r:id="rId10"/>
    <p:sldId id="2204" r:id="rId11"/>
    <p:sldId id="2205" r:id="rId12"/>
    <p:sldId id="4611" r:id="rId13"/>
    <p:sldId id="2206" r:id="rId14"/>
    <p:sldId id="4612" r:id="rId15"/>
    <p:sldId id="2124" r:id="rId16"/>
    <p:sldId id="3057" r:id="rId17"/>
    <p:sldId id="4609" r:id="rId18"/>
    <p:sldId id="4610" r:id="rId19"/>
    <p:sldId id="3093" r:id="rId20"/>
    <p:sldId id="3094" r:id="rId21"/>
    <p:sldId id="3076" r:id="rId22"/>
    <p:sldId id="2442" r:id="rId23"/>
    <p:sldId id="2443" r:id="rId24"/>
    <p:sldId id="2444" r:id="rId25"/>
    <p:sldId id="2445" r:id="rId26"/>
    <p:sldId id="2446" r:id="rId27"/>
    <p:sldId id="2447" r:id="rId28"/>
    <p:sldId id="2448" r:id="rId29"/>
    <p:sldId id="2449" r:id="rId30"/>
    <p:sldId id="2450" r:id="rId31"/>
    <p:sldId id="2160" r:id="rId32"/>
    <p:sldId id="2438" r:id="rId33"/>
    <p:sldId id="2416" r:id="rId34"/>
    <p:sldId id="2429" r:id="rId35"/>
    <p:sldId id="2430" r:id="rId36"/>
    <p:sldId id="2139" r:id="rId37"/>
    <p:sldId id="2432" r:id="rId38"/>
    <p:sldId id="2441" r:id="rId39"/>
    <p:sldId id="2434" r:id="rId40"/>
    <p:sldId id="4613" r:id="rId41"/>
    <p:sldId id="4633" r:id="rId42"/>
    <p:sldId id="2189" r:id="rId43"/>
    <p:sldId id="2451" r:id="rId44"/>
    <p:sldId id="2916" r:id="rId45"/>
    <p:sldId id="4614" r:id="rId46"/>
    <p:sldId id="1658" r:id="rId47"/>
    <p:sldId id="2890" r:id="rId48"/>
    <p:sldId id="2487" r:id="rId49"/>
    <p:sldId id="2892" r:id="rId50"/>
    <p:sldId id="2893" r:id="rId51"/>
    <p:sldId id="2897" r:id="rId52"/>
    <p:sldId id="2899" r:id="rId53"/>
    <p:sldId id="2901" r:id="rId54"/>
    <p:sldId id="2902" r:id="rId55"/>
    <p:sldId id="2903" r:id="rId56"/>
    <p:sldId id="2904" r:id="rId57"/>
    <p:sldId id="2906" r:id="rId58"/>
    <p:sldId id="2478" r:id="rId59"/>
    <p:sldId id="2908" r:id="rId60"/>
    <p:sldId id="2910" r:id="rId61"/>
    <p:sldId id="4619" r:id="rId62"/>
    <p:sldId id="4620" r:id="rId63"/>
    <p:sldId id="2560" r:id="rId64"/>
    <p:sldId id="2550" r:id="rId65"/>
    <p:sldId id="2315" r:id="rId66"/>
    <p:sldId id="2513" r:id="rId67"/>
    <p:sldId id="2514" r:id="rId68"/>
    <p:sldId id="2509" r:id="rId69"/>
    <p:sldId id="2510" r:id="rId70"/>
    <p:sldId id="4631" r:id="rId71"/>
    <p:sldId id="4632" r:id="rId72"/>
    <p:sldId id="3065" r:id="rId73"/>
    <p:sldId id="2505" r:id="rId74"/>
    <p:sldId id="2344" r:id="rId75"/>
    <p:sldId id="2345" r:id="rId76"/>
    <p:sldId id="2346" r:id="rId77"/>
    <p:sldId id="2347" r:id="rId78"/>
    <p:sldId id="2348" r:id="rId79"/>
    <p:sldId id="2349" r:id="rId80"/>
    <p:sldId id="2511" r:id="rId81"/>
    <p:sldId id="2274" r:id="rId82"/>
    <p:sldId id="2921" r:id="rId83"/>
    <p:sldId id="2543" r:id="rId84"/>
    <p:sldId id="2544" r:id="rId85"/>
    <p:sldId id="2545" r:id="rId86"/>
    <p:sldId id="2546" r:id="rId87"/>
    <p:sldId id="2555" r:id="rId88"/>
    <p:sldId id="2527" r:id="rId89"/>
    <p:sldId id="4630" r:id="rId90"/>
    <p:sldId id="4616" r:id="rId91"/>
    <p:sldId id="4621" r:id="rId92"/>
    <p:sldId id="2489" r:id="rId93"/>
    <p:sldId id="4623" r:id="rId94"/>
    <p:sldId id="2954" r:id="rId95"/>
    <p:sldId id="2955" r:id="rId96"/>
    <p:sldId id="2956" r:id="rId97"/>
    <p:sldId id="2957" r:id="rId98"/>
    <p:sldId id="2958" r:id="rId99"/>
    <p:sldId id="2959" r:id="rId100"/>
    <p:sldId id="2961" r:id="rId101"/>
    <p:sldId id="4634" r:id="rId102"/>
    <p:sldId id="2962" r:id="rId103"/>
    <p:sldId id="2963" r:id="rId104"/>
    <p:sldId id="4624" r:id="rId105"/>
    <p:sldId id="2537" r:id="rId106"/>
    <p:sldId id="2538" r:id="rId107"/>
    <p:sldId id="2964" r:id="rId108"/>
    <p:sldId id="2965" r:id="rId109"/>
    <p:sldId id="2966" r:id="rId110"/>
    <p:sldId id="2968" r:id="rId111"/>
    <p:sldId id="2969" r:id="rId112"/>
    <p:sldId id="2970" r:id="rId113"/>
    <p:sldId id="2971" r:id="rId114"/>
    <p:sldId id="2967" r:id="rId115"/>
    <p:sldId id="4626" r:id="rId116"/>
    <p:sldId id="4629" r:id="rId117"/>
    <p:sldId id="2972" r:id="rId118"/>
    <p:sldId id="2549" r:id="rId119"/>
    <p:sldId id="2973" r:id="rId120"/>
    <p:sldId id="2974" r:id="rId121"/>
    <p:sldId id="2975" r:id="rId122"/>
    <p:sldId id="2976" r:id="rId123"/>
    <p:sldId id="2977" r:id="rId124"/>
    <p:sldId id="2978" r:id="rId125"/>
    <p:sldId id="2979" r:id="rId126"/>
    <p:sldId id="2557" r:id="rId127"/>
    <p:sldId id="2558" r:id="rId128"/>
    <p:sldId id="2559" r:id="rId129"/>
    <p:sldId id="4635" r:id="rId130"/>
    <p:sldId id="2980" r:id="rId131"/>
    <p:sldId id="2561" r:id="rId132"/>
    <p:sldId id="2562" r:id="rId133"/>
    <p:sldId id="2563" r:id="rId134"/>
    <p:sldId id="2564" r:id="rId135"/>
    <p:sldId id="4622" r:id="rId136"/>
    <p:sldId id="3049" r:id="rId137"/>
    <p:sldId id="4617" r:id="rId138"/>
    <p:sldId id="4636" r:id="rId139"/>
    <p:sldId id="3012" r:id="rId140"/>
    <p:sldId id="3013" r:id="rId141"/>
    <p:sldId id="3014" r:id="rId142"/>
    <p:sldId id="3015" r:id="rId143"/>
    <p:sldId id="4625" r:id="rId144"/>
    <p:sldId id="3017" r:id="rId145"/>
    <p:sldId id="2500" r:id="rId146"/>
    <p:sldId id="3018" r:id="rId147"/>
    <p:sldId id="2501" r:id="rId148"/>
    <p:sldId id="2502" r:id="rId149"/>
    <p:sldId id="3019" r:id="rId150"/>
    <p:sldId id="3020" r:id="rId151"/>
    <p:sldId id="3021" r:id="rId152"/>
    <p:sldId id="2506" r:id="rId153"/>
    <p:sldId id="3022" r:id="rId154"/>
    <p:sldId id="3023" r:id="rId155"/>
    <p:sldId id="2507" r:id="rId156"/>
    <p:sldId id="3030" r:id="rId157"/>
    <p:sldId id="3031" r:id="rId158"/>
    <p:sldId id="2476" r:id="rId159"/>
    <p:sldId id="3034" r:id="rId160"/>
    <p:sldId id="3035" r:id="rId161"/>
    <p:sldId id="3036" r:id="rId162"/>
    <p:sldId id="3037" r:id="rId163"/>
    <p:sldId id="3047" r:id="rId164"/>
    <p:sldId id="3064" r:id="rId165"/>
    <p:sldId id="3038" r:id="rId166"/>
    <p:sldId id="423" r:id="rId167"/>
    <p:sldId id="547" r:id="rId168"/>
    <p:sldId id="554" r:id="rId169"/>
    <p:sldId id="555" r:id="rId170"/>
    <p:sldId id="553" r:id="rId171"/>
    <p:sldId id="483" r:id="rId172"/>
    <p:sldId id="3039" r:id="rId173"/>
    <p:sldId id="3040" r:id="rId174"/>
    <p:sldId id="3041" r:id="rId175"/>
    <p:sldId id="3042" r:id="rId176"/>
    <p:sldId id="3043" r:id="rId177"/>
    <p:sldId id="3044" r:id="rId178"/>
    <p:sldId id="3045" r:id="rId179"/>
    <p:sldId id="3046" r:id="rId180"/>
    <p:sldId id="440" r:id="rId181"/>
    <p:sldId id="2453" r:id="rId182"/>
    <p:sldId id="2452" r:id="rId183"/>
    <p:sldId id="4607" r:id="rId184"/>
  </p:sldIdLst>
  <p:sldSz cx="9144000" cy="6858000" type="screen4x3"/>
  <p:notesSz cx="7315200" cy="9601200"/>
  <p:embeddedFontLst>
    <p:embeddedFont>
      <p:font typeface="Arial Narrow" panose="020B0606020202030204" pitchFamily="34" charset="0"/>
      <p:regular r:id="rId187"/>
      <p:bold r:id="rId188"/>
      <p:italic r:id="rId189"/>
      <p:boldItalic r:id="rId190"/>
    </p:embeddedFont>
    <p:embeddedFont>
      <p:font typeface="Calibri" panose="020F0502020204030204" pitchFamily="34" charset="0"/>
      <p:regular r:id="rId191"/>
      <p:bold r:id="rId192"/>
      <p:italic r:id="rId193"/>
      <p:boldItalic r:id="rId194"/>
    </p:embeddedFont>
    <p:embeddedFont>
      <p:font typeface="Calibri Light" panose="020F0302020204030204" pitchFamily="34" charset="0"/>
      <p:regular r:id="rId195"/>
      <p:italic r:id="rId196"/>
    </p:embeddedFont>
    <p:embeddedFont>
      <p:font typeface="Constantia" panose="02030602050306030303" pitchFamily="18" charset="0"/>
      <p:regular r:id="rId197"/>
      <p:bold r:id="rId198"/>
      <p:italic r:id="rId199"/>
      <p:boldItalic r:id="rId200"/>
    </p:embeddedFont>
    <p:embeddedFont>
      <p:font typeface="Tahoma" panose="020B0604030504040204" pitchFamily="34" charset="0"/>
      <p:regular r:id="rId201"/>
      <p:bold r:id="rId202"/>
    </p:embeddedFont>
    <p:embeddedFont>
      <p:font typeface="Wingdings 2" panose="05020102010507070707" pitchFamily="18" charset="2"/>
      <p:regular r:id="rId203"/>
    </p:embeddedFont>
  </p:embeddedFontLst>
  <p:custDataLst>
    <p:tags r:id="rId204"/>
  </p:custDataLst>
  <p:defaultTextStyle>
    <a:defPPr>
      <a:defRPr lang="ja-JP"/>
    </a:defPPr>
    <a:lvl1pPr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12">
          <p15:clr>
            <a:srgbClr val="A4A3A4"/>
          </p15:clr>
        </p15:guide>
        <p15:guide id="2" pos="1248">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542"/>
    <a:srgbClr val="99FFCC"/>
    <a:srgbClr val="14663B"/>
    <a:srgbClr val="000099"/>
    <a:srgbClr val="085823"/>
    <a:srgbClr val="333333"/>
    <a:srgbClr val="CC0000"/>
    <a:srgbClr val="1C1C1C"/>
    <a:srgbClr val="045C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D4578D-C375-466A-B02F-7E28A6D4F2E6}" v="2761" dt="2020-06-17T15:48:11.5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75" autoAdjust="0"/>
    <p:restoredTop sz="94610" autoAdjust="0"/>
  </p:normalViewPr>
  <p:slideViewPr>
    <p:cSldViewPr>
      <p:cViewPr varScale="1">
        <p:scale>
          <a:sx n="114" d="100"/>
          <a:sy n="114" d="100"/>
        </p:scale>
        <p:origin x="1650" y="84"/>
      </p:cViewPr>
      <p:guideLst>
        <p:guide orient="horz" pos="2112"/>
        <p:guide pos="12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938"/>
    </p:cViewPr>
  </p:sorterViewPr>
  <p:notesViewPr>
    <p:cSldViewPr>
      <p:cViewPr>
        <p:scale>
          <a:sx n="66" d="100"/>
          <a:sy n="66" d="100"/>
        </p:scale>
        <p:origin x="4116" y="55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5.fntdata"/><Relationship Id="rId205"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font" Target="fonts/font6.fntdata"/><Relationship Id="rId206"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font" Target="fonts/font7.fntdata"/><Relationship Id="rId207" Type="http://schemas.openxmlformats.org/officeDocument/2006/relationships/theme" Target="theme/theme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font" Target="fonts/font8.fntdata"/><Relationship Id="rId199" Type="http://schemas.openxmlformats.org/officeDocument/2006/relationships/font" Target="fonts/font13.fntdata"/><Relationship Id="rId203" Type="http://schemas.openxmlformats.org/officeDocument/2006/relationships/font" Target="fonts/font17.fntdata"/><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font" Target="fonts/font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font" Target="fonts/font9.fntdata"/><Relationship Id="rId209" Type="http://schemas.microsoft.com/office/2016/11/relationships/changesInfo" Target="changesInfos/changesInfo1.xml"/><Relationship Id="rId190" Type="http://schemas.openxmlformats.org/officeDocument/2006/relationships/font" Target="fonts/font4.fntdata"/><Relationship Id="rId204" Type="http://schemas.openxmlformats.org/officeDocument/2006/relationships/tags" Target="tags/tag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microsoft.com/office/2015/10/relationships/revisionInfo" Target="revisionInfo.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font" Target="fonts/font10.fntdata"/><Relationship Id="rId200" Type="http://schemas.openxmlformats.org/officeDocument/2006/relationships/font" Target="fonts/font14.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handoutMaster" Target="handoutMasters/handout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font" Target="fonts/font11.fntdata"/><Relationship Id="rId201" Type="http://schemas.openxmlformats.org/officeDocument/2006/relationships/font" Target="fonts/font15.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font" Target="fonts/font1.fntdata"/><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font" Target="fonts/font12.fntdata"/><Relationship Id="rId202" Type="http://schemas.openxmlformats.org/officeDocument/2006/relationships/font" Target="fonts/font16.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2.fntdata"/><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i Satria Wahono" userId="6b25786c5b08eadd" providerId="LiveId" clId="{D45C285A-2434-4F1F-B929-7B86FFD563E8}"/>
    <pc:docChg chg="addSld delSld modSld">
      <pc:chgData name="Romi Satria Wahono" userId="6b25786c5b08eadd" providerId="LiveId" clId="{D45C285A-2434-4F1F-B929-7B86FFD563E8}" dt="2019-09-27T16:43:13.712" v="2" actId="2696"/>
      <pc:docMkLst>
        <pc:docMk/>
      </pc:docMkLst>
      <pc:sldChg chg="del">
        <pc:chgData name="Romi Satria Wahono" userId="6b25786c5b08eadd" providerId="LiveId" clId="{D45C285A-2434-4F1F-B929-7B86FFD563E8}" dt="2019-09-27T16:43:13.712" v="2" actId="2696"/>
        <pc:sldMkLst>
          <pc:docMk/>
          <pc:sldMk cId="2261014800" sldId="2456"/>
        </pc:sldMkLst>
      </pc:sldChg>
      <pc:sldChg chg="del">
        <pc:chgData name="Romi Satria Wahono" userId="6b25786c5b08eadd" providerId="LiveId" clId="{D45C285A-2434-4F1F-B929-7B86FFD563E8}" dt="2019-09-27T16:42:50.877" v="1" actId="2696"/>
        <pc:sldMkLst>
          <pc:docMk/>
          <pc:sldMk cId="1761044376" sldId="3010"/>
        </pc:sldMkLst>
      </pc:sldChg>
      <pc:sldChg chg="add">
        <pc:chgData name="Romi Satria Wahono" userId="6b25786c5b08eadd" providerId="LiveId" clId="{D45C285A-2434-4F1F-B929-7B86FFD563E8}" dt="2019-09-27T16:42:49.065" v="0"/>
        <pc:sldMkLst>
          <pc:docMk/>
          <pc:sldMk cId="3032137909" sldId="3011"/>
        </pc:sldMkLst>
      </pc:sldChg>
    </pc:docChg>
  </pc:docChgLst>
  <pc:docChgLst>
    <pc:chgData name="Romi Satria Wahono" userId="6b25786c5b08eadd" providerId="LiveId" clId="{2ED4578D-C375-466A-B02F-7E28A6D4F2E6}"/>
    <pc:docChg chg="undo custSel mod addSld delSld modSld sldOrd modMainMaster addSection delSection">
      <pc:chgData name="Romi Satria Wahono" userId="6b25786c5b08eadd" providerId="LiveId" clId="{2ED4578D-C375-466A-B02F-7E28A6D4F2E6}" dt="2020-06-17T15:48:26.184" v="6667" actId="1076"/>
      <pc:docMkLst>
        <pc:docMk/>
      </pc:docMkLst>
      <pc:sldChg chg="modSp">
        <pc:chgData name="Romi Satria Wahono" userId="6b25786c5b08eadd" providerId="LiveId" clId="{2ED4578D-C375-466A-B02F-7E28A6D4F2E6}" dt="2020-06-15T04:03:00.301" v="44"/>
        <pc:sldMkLst>
          <pc:docMk/>
          <pc:sldMk cId="736521071" sldId="423"/>
        </pc:sldMkLst>
        <pc:spChg chg="mod">
          <ac:chgData name="Romi Satria Wahono" userId="6b25786c5b08eadd" providerId="LiveId" clId="{2ED4578D-C375-466A-B02F-7E28A6D4F2E6}" dt="2020-06-15T04:03:00.301" v="44"/>
          <ac:spMkLst>
            <pc:docMk/>
            <pc:sldMk cId="736521071" sldId="423"/>
            <ac:spMk id="2" creationId="{00000000-0000-0000-0000-000000000000}"/>
          </ac:spMkLst>
        </pc:spChg>
        <pc:spChg chg="mod">
          <ac:chgData name="Romi Satria Wahono" userId="6b25786c5b08eadd" providerId="LiveId" clId="{2ED4578D-C375-466A-B02F-7E28A6D4F2E6}" dt="2020-06-15T04:03:00.301" v="44"/>
          <ac:spMkLst>
            <pc:docMk/>
            <pc:sldMk cId="736521071" sldId="423"/>
            <ac:spMk id="8" creationId="{00000000-0000-0000-0000-000000000000}"/>
          </ac:spMkLst>
        </pc:spChg>
      </pc:sldChg>
      <pc:sldChg chg="modSp">
        <pc:chgData name="Romi Satria Wahono" userId="6b25786c5b08eadd" providerId="LiveId" clId="{2ED4578D-C375-466A-B02F-7E28A6D4F2E6}" dt="2020-06-15T04:03:00.301" v="44"/>
        <pc:sldMkLst>
          <pc:docMk/>
          <pc:sldMk cId="1854585903" sldId="440"/>
        </pc:sldMkLst>
        <pc:spChg chg="mod">
          <ac:chgData name="Romi Satria Wahono" userId="6b25786c5b08eadd" providerId="LiveId" clId="{2ED4578D-C375-466A-B02F-7E28A6D4F2E6}" dt="2020-06-15T04:03:00.301" v="44"/>
          <ac:spMkLst>
            <pc:docMk/>
            <pc:sldMk cId="1854585903" sldId="440"/>
            <ac:spMk id="5" creationId="{00000000-0000-0000-0000-000000000000}"/>
          </ac:spMkLst>
        </pc:spChg>
      </pc:sldChg>
      <pc:sldChg chg="modSp">
        <pc:chgData name="Romi Satria Wahono" userId="6b25786c5b08eadd" providerId="LiveId" clId="{2ED4578D-C375-466A-B02F-7E28A6D4F2E6}" dt="2020-06-15T04:03:00.301" v="44"/>
        <pc:sldMkLst>
          <pc:docMk/>
          <pc:sldMk cId="50786975" sldId="483"/>
        </pc:sldMkLst>
        <pc:spChg chg="mod">
          <ac:chgData name="Romi Satria Wahono" userId="6b25786c5b08eadd" providerId="LiveId" clId="{2ED4578D-C375-466A-B02F-7E28A6D4F2E6}" dt="2020-06-15T04:03:00.301" v="44"/>
          <ac:spMkLst>
            <pc:docMk/>
            <pc:sldMk cId="50786975" sldId="483"/>
            <ac:spMk id="2" creationId="{00000000-0000-0000-0000-000000000000}"/>
          </ac:spMkLst>
        </pc:spChg>
        <pc:spChg chg="mod">
          <ac:chgData name="Romi Satria Wahono" userId="6b25786c5b08eadd" providerId="LiveId" clId="{2ED4578D-C375-466A-B02F-7E28A6D4F2E6}" dt="2020-06-15T04:03:00.301" v="44"/>
          <ac:spMkLst>
            <pc:docMk/>
            <pc:sldMk cId="50786975" sldId="483"/>
            <ac:spMk id="3" creationId="{00000000-0000-0000-0000-000000000000}"/>
          </ac:spMkLst>
        </pc:spChg>
      </pc:sldChg>
      <pc:sldChg chg="modSp">
        <pc:chgData name="Romi Satria Wahono" userId="6b25786c5b08eadd" providerId="LiveId" clId="{2ED4578D-C375-466A-B02F-7E28A6D4F2E6}" dt="2020-06-15T04:03:00.301" v="44"/>
        <pc:sldMkLst>
          <pc:docMk/>
          <pc:sldMk cId="3973495868" sldId="547"/>
        </pc:sldMkLst>
        <pc:spChg chg="mod">
          <ac:chgData name="Romi Satria Wahono" userId="6b25786c5b08eadd" providerId="LiveId" clId="{2ED4578D-C375-466A-B02F-7E28A6D4F2E6}" dt="2020-06-15T04:03:00.301" v="44"/>
          <ac:spMkLst>
            <pc:docMk/>
            <pc:sldMk cId="3973495868" sldId="547"/>
            <ac:spMk id="2" creationId="{00000000-0000-0000-0000-000000000000}"/>
          </ac:spMkLst>
        </pc:spChg>
        <pc:spChg chg="mod">
          <ac:chgData name="Romi Satria Wahono" userId="6b25786c5b08eadd" providerId="LiveId" clId="{2ED4578D-C375-466A-B02F-7E28A6D4F2E6}" dt="2020-06-15T04:03:00.301" v="44"/>
          <ac:spMkLst>
            <pc:docMk/>
            <pc:sldMk cId="3973495868" sldId="547"/>
            <ac:spMk id="4" creationId="{00000000-0000-0000-0000-000000000000}"/>
          </ac:spMkLst>
        </pc:spChg>
      </pc:sldChg>
      <pc:sldChg chg="modSp">
        <pc:chgData name="Romi Satria Wahono" userId="6b25786c5b08eadd" providerId="LiveId" clId="{2ED4578D-C375-466A-B02F-7E28A6D4F2E6}" dt="2020-06-15T04:03:00.301" v="44"/>
        <pc:sldMkLst>
          <pc:docMk/>
          <pc:sldMk cId="2305181681" sldId="553"/>
        </pc:sldMkLst>
        <pc:spChg chg="mod">
          <ac:chgData name="Romi Satria Wahono" userId="6b25786c5b08eadd" providerId="LiveId" clId="{2ED4578D-C375-466A-B02F-7E28A6D4F2E6}" dt="2020-06-15T04:03:00.301" v="44"/>
          <ac:spMkLst>
            <pc:docMk/>
            <pc:sldMk cId="2305181681" sldId="553"/>
            <ac:spMk id="6" creationId="{00000000-0000-0000-0000-000000000000}"/>
          </ac:spMkLst>
        </pc:spChg>
      </pc:sldChg>
      <pc:sldChg chg="modSp">
        <pc:chgData name="Romi Satria Wahono" userId="6b25786c5b08eadd" providerId="LiveId" clId="{2ED4578D-C375-466A-B02F-7E28A6D4F2E6}" dt="2020-06-15T04:03:00.301" v="44"/>
        <pc:sldMkLst>
          <pc:docMk/>
          <pc:sldMk cId="1570131709" sldId="554"/>
        </pc:sldMkLst>
        <pc:spChg chg="mod">
          <ac:chgData name="Romi Satria Wahono" userId="6b25786c5b08eadd" providerId="LiveId" clId="{2ED4578D-C375-466A-B02F-7E28A6D4F2E6}" dt="2020-06-15T04:03:00.301" v="44"/>
          <ac:spMkLst>
            <pc:docMk/>
            <pc:sldMk cId="1570131709" sldId="554"/>
            <ac:spMk id="2" creationId="{00000000-0000-0000-0000-000000000000}"/>
          </ac:spMkLst>
        </pc:spChg>
        <pc:spChg chg="mod">
          <ac:chgData name="Romi Satria Wahono" userId="6b25786c5b08eadd" providerId="LiveId" clId="{2ED4578D-C375-466A-B02F-7E28A6D4F2E6}" dt="2020-06-15T04:03:00.301" v="44"/>
          <ac:spMkLst>
            <pc:docMk/>
            <pc:sldMk cId="1570131709" sldId="554"/>
            <ac:spMk id="4" creationId="{00000000-0000-0000-0000-000000000000}"/>
          </ac:spMkLst>
        </pc:spChg>
      </pc:sldChg>
      <pc:sldChg chg="modSp">
        <pc:chgData name="Romi Satria Wahono" userId="6b25786c5b08eadd" providerId="LiveId" clId="{2ED4578D-C375-466A-B02F-7E28A6D4F2E6}" dt="2020-06-15T04:03:00.301" v="44"/>
        <pc:sldMkLst>
          <pc:docMk/>
          <pc:sldMk cId="3865026638" sldId="555"/>
        </pc:sldMkLst>
        <pc:spChg chg="mod">
          <ac:chgData name="Romi Satria Wahono" userId="6b25786c5b08eadd" providerId="LiveId" clId="{2ED4578D-C375-466A-B02F-7E28A6D4F2E6}" dt="2020-06-15T04:03:00.301" v="44"/>
          <ac:spMkLst>
            <pc:docMk/>
            <pc:sldMk cId="3865026638" sldId="555"/>
            <ac:spMk id="2" creationId="{00000000-0000-0000-0000-000000000000}"/>
          </ac:spMkLst>
        </pc:spChg>
        <pc:spChg chg="mod">
          <ac:chgData name="Romi Satria Wahono" userId="6b25786c5b08eadd" providerId="LiveId" clId="{2ED4578D-C375-466A-B02F-7E28A6D4F2E6}" dt="2020-06-15T04:03:00.301" v="44"/>
          <ac:spMkLst>
            <pc:docMk/>
            <pc:sldMk cId="3865026638" sldId="555"/>
            <ac:spMk id="4" creationId="{00000000-0000-0000-0000-000000000000}"/>
          </ac:spMkLst>
        </pc:spChg>
      </pc:sldChg>
      <pc:sldChg chg="modSp del">
        <pc:chgData name="Romi Satria Wahono" userId="6b25786c5b08eadd" providerId="LiveId" clId="{2ED4578D-C375-466A-B02F-7E28A6D4F2E6}" dt="2020-06-15T05:55:02.316" v="720" actId="47"/>
        <pc:sldMkLst>
          <pc:docMk/>
          <pc:sldMk cId="3225481953" sldId="910"/>
        </pc:sldMkLst>
        <pc:spChg chg="mod">
          <ac:chgData name="Romi Satria Wahono" userId="6b25786c5b08eadd" providerId="LiveId" clId="{2ED4578D-C375-466A-B02F-7E28A6D4F2E6}" dt="2020-06-15T04:03:00.301" v="44"/>
          <ac:spMkLst>
            <pc:docMk/>
            <pc:sldMk cId="3225481953" sldId="910"/>
            <ac:spMk id="3" creationId="{00000000-0000-0000-0000-000000000000}"/>
          </ac:spMkLst>
        </pc:spChg>
        <pc:spChg chg="mod">
          <ac:chgData name="Romi Satria Wahono" userId="6b25786c5b08eadd" providerId="LiveId" clId="{2ED4578D-C375-466A-B02F-7E28A6D4F2E6}" dt="2020-06-15T04:03:00.301" v="44"/>
          <ac:spMkLst>
            <pc:docMk/>
            <pc:sldMk cId="3225481953" sldId="910"/>
            <ac:spMk id="7" creationId="{026FE0C9-69E0-4FC8-870E-3D06482AF348}"/>
          </ac:spMkLst>
        </pc:spChg>
      </pc:sldChg>
      <pc:sldChg chg="modSp del">
        <pc:chgData name="Romi Satria Wahono" userId="6b25786c5b08eadd" providerId="LiveId" clId="{2ED4578D-C375-466A-B02F-7E28A6D4F2E6}" dt="2020-06-15T09:41:13.108" v="2978" actId="2696"/>
        <pc:sldMkLst>
          <pc:docMk/>
          <pc:sldMk cId="1970108361" sldId="1658"/>
        </pc:sldMkLst>
        <pc:spChg chg="mod">
          <ac:chgData name="Romi Satria Wahono" userId="6b25786c5b08eadd" providerId="LiveId" clId="{2ED4578D-C375-466A-B02F-7E28A6D4F2E6}" dt="2020-06-15T04:03:00.301" v="44"/>
          <ac:spMkLst>
            <pc:docMk/>
            <pc:sldMk cId="1970108361" sldId="1658"/>
            <ac:spMk id="2" creationId="{00000000-0000-0000-0000-000000000000}"/>
          </ac:spMkLst>
        </pc:spChg>
        <pc:spChg chg="mod">
          <ac:chgData name="Romi Satria Wahono" userId="6b25786c5b08eadd" providerId="LiveId" clId="{2ED4578D-C375-466A-B02F-7E28A6D4F2E6}" dt="2020-06-15T04:03:00.301" v="44"/>
          <ac:spMkLst>
            <pc:docMk/>
            <pc:sldMk cId="1970108361" sldId="1658"/>
            <ac:spMk id="5" creationId="{A0A56A6C-4CD3-4C96-8605-5C43BB7CBEC9}"/>
          </ac:spMkLst>
        </pc:spChg>
      </pc:sldChg>
      <pc:sldChg chg="modSp del">
        <pc:chgData name="Romi Satria Wahono" userId="6b25786c5b08eadd" providerId="LiveId" clId="{2ED4578D-C375-466A-B02F-7E28A6D4F2E6}" dt="2020-06-15T05:55:49.185" v="727" actId="47"/>
        <pc:sldMkLst>
          <pc:docMk/>
          <pc:sldMk cId="0" sldId="1816"/>
        </pc:sldMkLst>
        <pc:spChg chg="mod">
          <ac:chgData name="Romi Satria Wahono" userId="6b25786c5b08eadd" providerId="LiveId" clId="{2ED4578D-C375-466A-B02F-7E28A6D4F2E6}" dt="2020-06-15T04:03:00.301" v="44"/>
          <ac:spMkLst>
            <pc:docMk/>
            <pc:sldMk cId="0" sldId="1816"/>
            <ac:spMk id="2" creationId="{00000000-0000-0000-0000-000000000000}"/>
          </ac:spMkLst>
        </pc:spChg>
        <pc:spChg chg="mod">
          <ac:chgData name="Romi Satria Wahono" userId="6b25786c5b08eadd" providerId="LiveId" clId="{2ED4578D-C375-466A-B02F-7E28A6D4F2E6}" dt="2020-06-15T04:03:00.301" v="44"/>
          <ac:spMkLst>
            <pc:docMk/>
            <pc:sldMk cId="0" sldId="1816"/>
            <ac:spMk id="4" creationId="{0DE85A87-9832-4D49-A208-1F3DE0CB6D43}"/>
          </ac:spMkLst>
        </pc:spChg>
      </pc:sldChg>
      <pc:sldChg chg="modSp del">
        <pc:chgData name="Romi Satria Wahono" userId="6b25786c5b08eadd" providerId="LiveId" clId="{2ED4578D-C375-466A-B02F-7E28A6D4F2E6}" dt="2020-06-15T07:49:29.562" v="1957" actId="47"/>
        <pc:sldMkLst>
          <pc:docMk/>
          <pc:sldMk cId="0" sldId="2063"/>
        </pc:sldMkLst>
        <pc:spChg chg="mod">
          <ac:chgData name="Romi Satria Wahono" userId="6b25786c5b08eadd" providerId="LiveId" clId="{2ED4578D-C375-466A-B02F-7E28A6D4F2E6}" dt="2020-06-15T04:03:00.301" v="44"/>
          <ac:spMkLst>
            <pc:docMk/>
            <pc:sldMk cId="0" sldId="2063"/>
            <ac:spMk id="5" creationId="{33E520A7-3F46-499E-B255-A8839EAE7C7A}"/>
          </ac:spMkLst>
        </pc:spChg>
      </pc:sldChg>
      <pc:sldChg chg="modSp del">
        <pc:chgData name="Romi Satria Wahono" userId="6b25786c5b08eadd" providerId="LiveId" clId="{2ED4578D-C375-466A-B02F-7E28A6D4F2E6}" dt="2020-06-15T05:56:06.862" v="730" actId="2696"/>
        <pc:sldMkLst>
          <pc:docMk/>
          <pc:sldMk cId="2250127376" sldId="2124"/>
        </pc:sldMkLst>
        <pc:spChg chg="mod">
          <ac:chgData name="Romi Satria Wahono" userId="6b25786c5b08eadd" providerId="LiveId" clId="{2ED4578D-C375-466A-B02F-7E28A6D4F2E6}" dt="2020-06-15T04:03:00.301" v="44"/>
          <ac:spMkLst>
            <pc:docMk/>
            <pc:sldMk cId="2250127376" sldId="2124"/>
            <ac:spMk id="2" creationId="{00000000-0000-0000-0000-000000000000}"/>
          </ac:spMkLst>
        </pc:spChg>
        <pc:spChg chg="mod">
          <ac:chgData name="Romi Satria Wahono" userId="6b25786c5b08eadd" providerId="LiveId" clId="{2ED4578D-C375-466A-B02F-7E28A6D4F2E6}" dt="2020-06-15T04:03:00.301" v="44"/>
          <ac:spMkLst>
            <pc:docMk/>
            <pc:sldMk cId="2250127376" sldId="2124"/>
            <ac:spMk id="3" creationId="{00000000-0000-0000-0000-000000000000}"/>
          </ac:spMkLst>
        </pc:spChg>
        <pc:spChg chg="mod">
          <ac:chgData name="Romi Satria Wahono" userId="6b25786c5b08eadd" providerId="LiveId" clId="{2ED4578D-C375-466A-B02F-7E28A6D4F2E6}" dt="2020-06-15T04:03:00.301" v="44"/>
          <ac:spMkLst>
            <pc:docMk/>
            <pc:sldMk cId="2250127376" sldId="2124"/>
            <ac:spMk id="4" creationId="{C284BEB7-2B0B-4BAA-8A12-D94BE370D155}"/>
          </ac:spMkLst>
        </pc:spChg>
      </pc:sldChg>
      <pc:sldChg chg="add">
        <pc:chgData name="Romi Satria Wahono" userId="6b25786c5b08eadd" providerId="LiveId" clId="{2ED4578D-C375-466A-B02F-7E28A6D4F2E6}" dt="2020-06-15T05:56:10.041" v="731"/>
        <pc:sldMkLst>
          <pc:docMk/>
          <pc:sldMk cId="2308659884" sldId="2124"/>
        </pc:sldMkLst>
      </pc:sldChg>
      <pc:sldChg chg="modSp mod">
        <pc:chgData name="Romi Satria Wahono" userId="6b25786c5b08eadd" providerId="LiveId" clId="{2ED4578D-C375-466A-B02F-7E28A6D4F2E6}" dt="2020-06-16T12:07:23.699" v="6262" actId="20577"/>
        <pc:sldMkLst>
          <pc:docMk/>
          <pc:sldMk cId="615711628" sldId="2139"/>
        </pc:sldMkLst>
        <pc:spChg chg="mod">
          <ac:chgData name="Romi Satria Wahono" userId="6b25786c5b08eadd" providerId="LiveId" clId="{2ED4578D-C375-466A-B02F-7E28A6D4F2E6}" dt="2020-06-15T04:03:00.301" v="44"/>
          <ac:spMkLst>
            <pc:docMk/>
            <pc:sldMk cId="615711628" sldId="2139"/>
            <ac:spMk id="2" creationId="{00000000-0000-0000-0000-000000000000}"/>
          </ac:spMkLst>
        </pc:spChg>
        <pc:spChg chg="mod ord">
          <ac:chgData name="Romi Satria Wahono" userId="6b25786c5b08eadd" providerId="LiveId" clId="{2ED4578D-C375-466A-B02F-7E28A6D4F2E6}" dt="2020-06-16T12:07:23.699" v="6262" actId="20577"/>
          <ac:spMkLst>
            <pc:docMk/>
            <pc:sldMk cId="615711628" sldId="2139"/>
            <ac:spMk id="3" creationId="{00000000-0000-0000-0000-000000000000}"/>
          </ac:spMkLst>
        </pc:spChg>
        <pc:spChg chg="mod">
          <ac:chgData name="Romi Satria Wahono" userId="6b25786c5b08eadd" providerId="LiveId" clId="{2ED4578D-C375-466A-B02F-7E28A6D4F2E6}" dt="2020-06-15T04:03:00.301" v="44"/>
          <ac:spMkLst>
            <pc:docMk/>
            <pc:sldMk cId="615711628" sldId="2139"/>
            <ac:spMk id="4" creationId="{EE76F0D5-845C-4F90-9A3A-055E0EC51E70}"/>
          </ac:spMkLst>
        </pc:spChg>
      </pc:sldChg>
      <pc:sldChg chg="modSp del">
        <pc:chgData name="Romi Satria Wahono" userId="6b25786c5b08eadd" providerId="LiveId" clId="{2ED4578D-C375-466A-B02F-7E28A6D4F2E6}" dt="2020-06-15T11:18:24.344" v="5080" actId="47"/>
        <pc:sldMkLst>
          <pc:docMk/>
          <pc:sldMk cId="3982021045" sldId="2146"/>
        </pc:sldMkLst>
        <pc:spChg chg="mod">
          <ac:chgData name="Romi Satria Wahono" userId="6b25786c5b08eadd" providerId="LiveId" clId="{2ED4578D-C375-466A-B02F-7E28A6D4F2E6}" dt="2020-06-15T04:03:00.301" v="44"/>
          <ac:spMkLst>
            <pc:docMk/>
            <pc:sldMk cId="3982021045" sldId="2146"/>
            <ac:spMk id="2" creationId="{00000000-0000-0000-0000-000000000000}"/>
          </ac:spMkLst>
        </pc:spChg>
        <pc:spChg chg="mod">
          <ac:chgData name="Romi Satria Wahono" userId="6b25786c5b08eadd" providerId="LiveId" clId="{2ED4578D-C375-466A-B02F-7E28A6D4F2E6}" dt="2020-06-15T04:03:00.301" v="44"/>
          <ac:spMkLst>
            <pc:docMk/>
            <pc:sldMk cId="3982021045" sldId="2146"/>
            <ac:spMk id="4" creationId="{AF9A6EA2-CC7A-4B46-84C4-614F7DFC2309}"/>
          </ac:spMkLst>
        </pc:spChg>
      </pc:sldChg>
      <pc:sldChg chg="modSp">
        <pc:chgData name="Romi Satria Wahono" userId="6b25786c5b08eadd" providerId="LiveId" clId="{2ED4578D-C375-466A-B02F-7E28A6D4F2E6}" dt="2020-06-15T04:03:00.301" v="44"/>
        <pc:sldMkLst>
          <pc:docMk/>
          <pc:sldMk cId="3516250578" sldId="2147"/>
        </pc:sldMkLst>
        <pc:spChg chg="mod">
          <ac:chgData name="Romi Satria Wahono" userId="6b25786c5b08eadd" providerId="LiveId" clId="{2ED4578D-C375-466A-B02F-7E28A6D4F2E6}" dt="2020-06-15T04:03:00.301" v="44"/>
          <ac:spMkLst>
            <pc:docMk/>
            <pc:sldMk cId="3516250578" sldId="2147"/>
            <ac:spMk id="2" creationId="{00000000-0000-0000-0000-000000000000}"/>
          </ac:spMkLst>
        </pc:spChg>
        <pc:spChg chg="mod">
          <ac:chgData name="Romi Satria Wahono" userId="6b25786c5b08eadd" providerId="LiveId" clId="{2ED4578D-C375-466A-B02F-7E28A6D4F2E6}" dt="2020-06-15T04:03:00.301" v="44"/>
          <ac:spMkLst>
            <pc:docMk/>
            <pc:sldMk cId="3516250578" sldId="2147"/>
            <ac:spMk id="4" creationId="{622D79BD-11CC-44EB-ABC9-2648D5F65226}"/>
          </ac:spMkLst>
        </pc:spChg>
      </pc:sldChg>
      <pc:sldChg chg="modSp del">
        <pc:chgData name="Romi Satria Wahono" userId="6b25786c5b08eadd" providerId="LiveId" clId="{2ED4578D-C375-466A-B02F-7E28A6D4F2E6}" dt="2020-06-15T12:09:24.817" v="5732" actId="47"/>
        <pc:sldMkLst>
          <pc:docMk/>
          <pc:sldMk cId="2671101483" sldId="2150"/>
        </pc:sldMkLst>
        <pc:spChg chg="mod">
          <ac:chgData name="Romi Satria Wahono" userId="6b25786c5b08eadd" providerId="LiveId" clId="{2ED4578D-C375-466A-B02F-7E28A6D4F2E6}" dt="2020-06-15T04:03:00.301" v="44"/>
          <ac:spMkLst>
            <pc:docMk/>
            <pc:sldMk cId="2671101483" sldId="2150"/>
            <ac:spMk id="4" creationId="{A61D8B04-035F-42A6-AD7E-FB7CFFB7D30F}"/>
          </ac:spMkLst>
        </pc:spChg>
      </pc:sldChg>
      <pc:sldChg chg="modSp del">
        <pc:chgData name="Romi Satria Wahono" userId="6b25786c5b08eadd" providerId="LiveId" clId="{2ED4578D-C375-466A-B02F-7E28A6D4F2E6}" dt="2020-06-15T04:58:44.993" v="219" actId="47"/>
        <pc:sldMkLst>
          <pc:docMk/>
          <pc:sldMk cId="296434812" sldId="2152"/>
        </pc:sldMkLst>
        <pc:spChg chg="mod">
          <ac:chgData name="Romi Satria Wahono" userId="6b25786c5b08eadd" providerId="LiveId" clId="{2ED4578D-C375-466A-B02F-7E28A6D4F2E6}" dt="2020-06-15T04:03:00.301" v="44"/>
          <ac:spMkLst>
            <pc:docMk/>
            <pc:sldMk cId="296434812" sldId="2152"/>
            <ac:spMk id="2" creationId="{00000000-0000-0000-0000-000000000000}"/>
          </ac:spMkLst>
        </pc:spChg>
        <pc:spChg chg="mod">
          <ac:chgData name="Romi Satria Wahono" userId="6b25786c5b08eadd" providerId="LiveId" clId="{2ED4578D-C375-466A-B02F-7E28A6D4F2E6}" dt="2020-06-15T04:03:00.301" v="44"/>
          <ac:spMkLst>
            <pc:docMk/>
            <pc:sldMk cId="296434812" sldId="2152"/>
            <ac:spMk id="4" creationId="{BE842327-C2F8-4F02-B0B7-C22482F13704}"/>
          </ac:spMkLst>
        </pc:spChg>
      </pc:sldChg>
      <pc:sldChg chg="modSp add modAnim">
        <pc:chgData name="Romi Satria Wahono" userId="6b25786c5b08eadd" providerId="LiveId" clId="{2ED4578D-C375-466A-B02F-7E28A6D4F2E6}" dt="2020-06-16T12:06:46.847" v="6260" actId="20577"/>
        <pc:sldMkLst>
          <pc:docMk/>
          <pc:sldMk cId="1068829623" sldId="2160"/>
        </pc:sldMkLst>
        <pc:spChg chg="mod">
          <ac:chgData name="Romi Satria Wahono" userId="6b25786c5b08eadd" providerId="LiveId" clId="{2ED4578D-C375-466A-B02F-7E28A6D4F2E6}" dt="2020-06-16T12:06:46.847" v="6260" actId="20577"/>
          <ac:spMkLst>
            <pc:docMk/>
            <pc:sldMk cId="1068829623" sldId="2160"/>
            <ac:spMk id="15" creationId="{BE93D224-CB6A-4364-A4D2-797252B96299}"/>
          </ac:spMkLst>
        </pc:spChg>
      </pc:sldChg>
      <pc:sldChg chg="modSp del">
        <pc:chgData name="Romi Satria Wahono" userId="6b25786c5b08eadd" providerId="LiveId" clId="{2ED4578D-C375-466A-B02F-7E28A6D4F2E6}" dt="2020-06-15T06:17:50.188" v="1253" actId="2696"/>
        <pc:sldMkLst>
          <pc:docMk/>
          <pc:sldMk cId="1081760993" sldId="2160"/>
        </pc:sldMkLst>
        <pc:spChg chg="mod">
          <ac:chgData name="Romi Satria Wahono" userId="6b25786c5b08eadd" providerId="LiveId" clId="{2ED4578D-C375-466A-B02F-7E28A6D4F2E6}" dt="2020-06-15T04:03:00.301" v="44"/>
          <ac:spMkLst>
            <pc:docMk/>
            <pc:sldMk cId="1081760993" sldId="2160"/>
            <ac:spMk id="3" creationId="{7BA729A4-E333-4482-A74B-CE3989FA6335}"/>
          </ac:spMkLst>
        </pc:spChg>
        <pc:spChg chg="mod">
          <ac:chgData name="Romi Satria Wahono" userId="6b25786c5b08eadd" providerId="LiveId" clId="{2ED4578D-C375-466A-B02F-7E28A6D4F2E6}" dt="2020-06-15T04:03:00.301" v="44"/>
          <ac:spMkLst>
            <pc:docMk/>
            <pc:sldMk cId="1081760993" sldId="2160"/>
            <ac:spMk id="4" creationId="{34B22E05-96DC-49E5-9029-881E7F0E82C7}"/>
          </ac:spMkLst>
        </pc:spChg>
      </pc:sldChg>
      <pc:sldChg chg="modSp">
        <pc:chgData name="Romi Satria Wahono" userId="6b25786c5b08eadd" providerId="LiveId" clId="{2ED4578D-C375-466A-B02F-7E28A6D4F2E6}" dt="2020-06-15T04:03:00.301" v="44"/>
        <pc:sldMkLst>
          <pc:docMk/>
          <pc:sldMk cId="2412810807" sldId="2169"/>
        </pc:sldMkLst>
        <pc:spChg chg="mod">
          <ac:chgData name="Romi Satria Wahono" userId="6b25786c5b08eadd" providerId="LiveId" clId="{2ED4578D-C375-466A-B02F-7E28A6D4F2E6}" dt="2020-06-15T04:03:00.301" v="44"/>
          <ac:spMkLst>
            <pc:docMk/>
            <pc:sldMk cId="2412810807" sldId="2169"/>
            <ac:spMk id="4" creationId="{8052BE40-1116-498E-9F0E-51484CA3E05E}"/>
          </ac:spMkLst>
        </pc:spChg>
      </pc:sldChg>
      <pc:sldChg chg="modSp modAnim">
        <pc:chgData name="Romi Satria Wahono" userId="6b25786c5b08eadd" providerId="LiveId" clId="{2ED4578D-C375-466A-B02F-7E28A6D4F2E6}" dt="2020-06-16T12:09:04.713" v="6264"/>
        <pc:sldMkLst>
          <pc:docMk/>
          <pc:sldMk cId="4203881905" sldId="2189"/>
        </pc:sldMkLst>
        <pc:spChg chg="mod">
          <ac:chgData name="Romi Satria Wahono" userId="6b25786c5b08eadd" providerId="LiveId" clId="{2ED4578D-C375-466A-B02F-7E28A6D4F2E6}" dt="2020-06-15T04:03:00.301" v="44"/>
          <ac:spMkLst>
            <pc:docMk/>
            <pc:sldMk cId="4203881905" sldId="2189"/>
            <ac:spMk id="2" creationId="{00000000-0000-0000-0000-000000000000}"/>
          </ac:spMkLst>
        </pc:spChg>
        <pc:spChg chg="mod">
          <ac:chgData name="Romi Satria Wahono" userId="6b25786c5b08eadd" providerId="LiveId" clId="{2ED4578D-C375-466A-B02F-7E28A6D4F2E6}" dt="2020-06-15T04:03:00.301" v="44"/>
          <ac:spMkLst>
            <pc:docMk/>
            <pc:sldMk cId="4203881905" sldId="2189"/>
            <ac:spMk id="3" creationId="{DEB872B4-76FF-4545-9E5B-3D8E8B40C435}"/>
          </ac:spMkLst>
        </pc:spChg>
        <pc:spChg chg="mod">
          <ac:chgData name="Romi Satria Wahono" userId="6b25786c5b08eadd" providerId="LiveId" clId="{2ED4578D-C375-466A-B02F-7E28A6D4F2E6}" dt="2020-06-15T04:03:00.301" v="44"/>
          <ac:spMkLst>
            <pc:docMk/>
            <pc:sldMk cId="4203881905" sldId="2189"/>
            <ac:spMk id="4" creationId="{00000000-0000-0000-0000-000000000000}"/>
          </ac:spMkLst>
        </pc:spChg>
      </pc:sldChg>
      <pc:sldChg chg="modSp del">
        <pc:chgData name="Romi Satria Wahono" userId="6b25786c5b08eadd" providerId="LiveId" clId="{2ED4578D-C375-466A-B02F-7E28A6D4F2E6}" dt="2020-06-15T05:20:23.690" v="478" actId="2696"/>
        <pc:sldMkLst>
          <pc:docMk/>
          <pc:sldMk cId="1116842462" sldId="2204"/>
        </pc:sldMkLst>
        <pc:spChg chg="mod">
          <ac:chgData name="Romi Satria Wahono" userId="6b25786c5b08eadd" providerId="LiveId" clId="{2ED4578D-C375-466A-B02F-7E28A6D4F2E6}" dt="2020-06-15T04:03:00.301" v="44"/>
          <ac:spMkLst>
            <pc:docMk/>
            <pc:sldMk cId="1116842462" sldId="2204"/>
            <ac:spMk id="3" creationId="{00000000-0000-0000-0000-000000000000}"/>
          </ac:spMkLst>
        </pc:spChg>
        <pc:spChg chg="mod">
          <ac:chgData name="Romi Satria Wahono" userId="6b25786c5b08eadd" providerId="LiveId" clId="{2ED4578D-C375-466A-B02F-7E28A6D4F2E6}" dt="2020-06-15T04:03:00.301" v="44"/>
          <ac:spMkLst>
            <pc:docMk/>
            <pc:sldMk cId="1116842462" sldId="2204"/>
            <ac:spMk id="4" creationId="{31AFB588-5193-450D-AE7A-898651E29007}"/>
          </ac:spMkLst>
        </pc:spChg>
      </pc:sldChg>
      <pc:sldChg chg="add del">
        <pc:chgData name="Romi Satria Wahono" userId="6b25786c5b08eadd" providerId="LiveId" clId="{2ED4578D-C375-466A-B02F-7E28A6D4F2E6}" dt="2020-06-15T05:56:06.862" v="730" actId="2696"/>
        <pc:sldMkLst>
          <pc:docMk/>
          <pc:sldMk cId="2232617158" sldId="2204"/>
        </pc:sldMkLst>
      </pc:sldChg>
      <pc:sldChg chg="add">
        <pc:chgData name="Romi Satria Wahono" userId="6b25786c5b08eadd" providerId="LiveId" clId="{2ED4578D-C375-466A-B02F-7E28A6D4F2E6}" dt="2020-06-15T05:56:10.041" v="731"/>
        <pc:sldMkLst>
          <pc:docMk/>
          <pc:sldMk cId="2895772751" sldId="2204"/>
        </pc:sldMkLst>
      </pc:sldChg>
      <pc:sldChg chg="modSp del">
        <pc:chgData name="Romi Satria Wahono" userId="6b25786c5b08eadd" providerId="LiveId" clId="{2ED4578D-C375-466A-B02F-7E28A6D4F2E6}" dt="2020-06-15T05:20:23.690" v="478" actId="2696"/>
        <pc:sldMkLst>
          <pc:docMk/>
          <pc:sldMk cId="868872558" sldId="2205"/>
        </pc:sldMkLst>
        <pc:spChg chg="mod">
          <ac:chgData name="Romi Satria Wahono" userId="6b25786c5b08eadd" providerId="LiveId" clId="{2ED4578D-C375-466A-B02F-7E28A6D4F2E6}" dt="2020-06-15T04:03:00.301" v="44"/>
          <ac:spMkLst>
            <pc:docMk/>
            <pc:sldMk cId="868872558" sldId="2205"/>
            <ac:spMk id="3" creationId="{00000000-0000-0000-0000-000000000000}"/>
          </ac:spMkLst>
        </pc:spChg>
        <pc:spChg chg="mod">
          <ac:chgData name="Romi Satria Wahono" userId="6b25786c5b08eadd" providerId="LiveId" clId="{2ED4578D-C375-466A-B02F-7E28A6D4F2E6}" dt="2020-06-15T04:03:00.301" v="44"/>
          <ac:spMkLst>
            <pc:docMk/>
            <pc:sldMk cId="868872558" sldId="2205"/>
            <ac:spMk id="4" creationId="{3381304A-AF5D-414E-AA5D-EA98A5E71CF8}"/>
          </ac:spMkLst>
        </pc:spChg>
      </pc:sldChg>
      <pc:sldChg chg="add">
        <pc:chgData name="Romi Satria Wahono" userId="6b25786c5b08eadd" providerId="LiveId" clId="{2ED4578D-C375-466A-B02F-7E28A6D4F2E6}" dt="2020-06-15T05:56:10.041" v="731"/>
        <pc:sldMkLst>
          <pc:docMk/>
          <pc:sldMk cId="1503860271" sldId="2205"/>
        </pc:sldMkLst>
      </pc:sldChg>
      <pc:sldChg chg="modSp add del mod">
        <pc:chgData name="Romi Satria Wahono" userId="6b25786c5b08eadd" providerId="LiveId" clId="{2ED4578D-C375-466A-B02F-7E28A6D4F2E6}" dt="2020-06-15T05:56:06.862" v="730" actId="2696"/>
        <pc:sldMkLst>
          <pc:docMk/>
          <pc:sldMk cId="3485489295" sldId="2205"/>
        </pc:sldMkLst>
        <pc:spChg chg="mod">
          <ac:chgData name="Romi Satria Wahono" userId="6b25786c5b08eadd" providerId="LiveId" clId="{2ED4578D-C375-466A-B02F-7E28A6D4F2E6}" dt="2020-06-15T05:46:57.208" v="655" actId="20577"/>
          <ac:spMkLst>
            <pc:docMk/>
            <pc:sldMk cId="3485489295" sldId="2205"/>
            <ac:spMk id="5" creationId="{00000000-0000-0000-0000-000000000000}"/>
          </ac:spMkLst>
        </pc:spChg>
      </pc:sldChg>
      <pc:sldChg chg="modSp del">
        <pc:chgData name="Romi Satria Wahono" userId="6b25786c5b08eadd" providerId="LiveId" clId="{2ED4578D-C375-466A-B02F-7E28A6D4F2E6}" dt="2020-06-15T05:20:23.690" v="478" actId="2696"/>
        <pc:sldMkLst>
          <pc:docMk/>
          <pc:sldMk cId="407247250" sldId="2206"/>
        </pc:sldMkLst>
        <pc:spChg chg="mod">
          <ac:chgData name="Romi Satria Wahono" userId="6b25786c5b08eadd" providerId="LiveId" clId="{2ED4578D-C375-466A-B02F-7E28A6D4F2E6}" dt="2020-06-15T04:03:00.301" v="44"/>
          <ac:spMkLst>
            <pc:docMk/>
            <pc:sldMk cId="407247250" sldId="2206"/>
            <ac:spMk id="3" creationId="{00000000-0000-0000-0000-000000000000}"/>
          </ac:spMkLst>
        </pc:spChg>
        <pc:spChg chg="mod">
          <ac:chgData name="Romi Satria Wahono" userId="6b25786c5b08eadd" providerId="LiveId" clId="{2ED4578D-C375-466A-B02F-7E28A6D4F2E6}" dt="2020-06-15T04:03:00.301" v="44"/>
          <ac:spMkLst>
            <pc:docMk/>
            <pc:sldMk cId="407247250" sldId="2206"/>
            <ac:spMk id="4" creationId="{05FD3AE9-2C1C-4C34-8FEF-D58ABBE48A7E}"/>
          </ac:spMkLst>
        </pc:spChg>
      </pc:sldChg>
      <pc:sldChg chg="delSp modSp add del mod delAnim modAnim">
        <pc:chgData name="Romi Satria Wahono" userId="6b25786c5b08eadd" providerId="LiveId" clId="{2ED4578D-C375-466A-B02F-7E28A6D4F2E6}" dt="2020-06-15T05:56:06.862" v="730" actId="2696"/>
        <pc:sldMkLst>
          <pc:docMk/>
          <pc:sldMk cId="433134695" sldId="2206"/>
        </pc:sldMkLst>
        <pc:spChg chg="mod">
          <ac:chgData name="Romi Satria Wahono" userId="6b25786c5b08eadd" providerId="LiveId" clId="{2ED4578D-C375-466A-B02F-7E28A6D4F2E6}" dt="2020-06-15T05:46:31.342" v="616"/>
          <ac:spMkLst>
            <pc:docMk/>
            <pc:sldMk cId="433134695" sldId="2206"/>
            <ac:spMk id="5" creationId="{00000000-0000-0000-0000-000000000000}"/>
          </ac:spMkLst>
        </pc:spChg>
        <pc:spChg chg="mod">
          <ac:chgData name="Romi Satria Wahono" userId="6b25786c5b08eadd" providerId="LiveId" clId="{2ED4578D-C375-466A-B02F-7E28A6D4F2E6}" dt="2020-06-15T05:54:13.131" v="713" actId="1076"/>
          <ac:spMkLst>
            <pc:docMk/>
            <pc:sldMk cId="433134695" sldId="2206"/>
            <ac:spMk id="6" creationId="{00000000-0000-0000-0000-000000000000}"/>
          </ac:spMkLst>
        </pc:spChg>
        <pc:spChg chg="mod">
          <ac:chgData name="Romi Satria Wahono" userId="6b25786c5b08eadd" providerId="LiveId" clId="{2ED4578D-C375-466A-B02F-7E28A6D4F2E6}" dt="2020-06-15T05:49:53.594" v="658" actId="20577"/>
          <ac:spMkLst>
            <pc:docMk/>
            <pc:sldMk cId="433134695" sldId="2206"/>
            <ac:spMk id="8" creationId="{00000000-0000-0000-0000-000000000000}"/>
          </ac:spMkLst>
        </pc:spChg>
        <pc:spChg chg="del">
          <ac:chgData name="Romi Satria Wahono" userId="6b25786c5b08eadd" providerId="LiveId" clId="{2ED4578D-C375-466A-B02F-7E28A6D4F2E6}" dt="2020-06-15T05:46:18.044" v="614" actId="478"/>
          <ac:spMkLst>
            <pc:docMk/>
            <pc:sldMk cId="433134695" sldId="2206"/>
            <ac:spMk id="11" creationId="{00000000-0000-0000-0000-000000000000}"/>
          </ac:spMkLst>
        </pc:spChg>
        <pc:spChg chg="mod">
          <ac:chgData name="Romi Satria Wahono" userId="6b25786c5b08eadd" providerId="LiveId" clId="{2ED4578D-C375-466A-B02F-7E28A6D4F2E6}" dt="2020-06-15T05:50:44.136" v="660" actId="1076"/>
          <ac:spMkLst>
            <pc:docMk/>
            <pc:sldMk cId="433134695" sldId="2206"/>
            <ac:spMk id="16" creationId="{00000000-0000-0000-0000-000000000000}"/>
          </ac:spMkLst>
        </pc:spChg>
        <pc:spChg chg="mod">
          <ac:chgData name="Romi Satria Wahono" userId="6b25786c5b08eadd" providerId="LiveId" clId="{2ED4578D-C375-466A-B02F-7E28A6D4F2E6}" dt="2020-06-15T05:51:56.273" v="678" actId="1076"/>
          <ac:spMkLst>
            <pc:docMk/>
            <pc:sldMk cId="433134695" sldId="2206"/>
            <ac:spMk id="19" creationId="{4156BF32-5D3F-403C-988D-ED2CE863395A}"/>
          </ac:spMkLst>
        </pc:spChg>
        <pc:cxnChg chg="del">
          <ac:chgData name="Romi Satria Wahono" userId="6b25786c5b08eadd" providerId="LiveId" clId="{2ED4578D-C375-466A-B02F-7E28A6D4F2E6}" dt="2020-06-15T05:46:24.498" v="615" actId="478"/>
          <ac:cxnSpMkLst>
            <pc:docMk/>
            <pc:sldMk cId="433134695" sldId="2206"/>
            <ac:cxnSpMk id="12" creationId="{00000000-0000-0000-0000-000000000000}"/>
          </ac:cxnSpMkLst>
        </pc:cxnChg>
        <pc:cxnChg chg="mod">
          <ac:chgData name="Romi Satria Wahono" userId="6b25786c5b08eadd" providerId="LiveId" clId="{2ED4578D-C375-466A-B02F-7E28A6D4F2E6}" dt="2020-06-15T05:52:09.595" v="684" actId="14100"/>
          <ac:cxnSpMkLst>
            <pc:docMk/>
            <pc:sldMk cId="433134695" sldId="2206"/>
            <ac:cxnSpMk id="17" creationId="{00000000-0000-0000-0000-000000000000}"/>
          </ac:cxnSpMkLst>
        </pc:cxnChg>
        <pc:cxnChg chg="mod">
          <ac:chgData name="Romi Satria Wahono" userId="6b25786c5b08eadd" providerId="LiveId" clId="{2ED4578D-C375-466A-B02F-7E28A6D4F2E6}" dt="2020-06-15T05:52:06.549" v="683" actId="14100"/>
          <ac:cxnSpMkLst>
            <pc:docMk/>
            <pc:sldMk cId="433134695" sldId="2206"/>
            <ac:cxnSpMk id="20" creationId="{E598E66B-2862-48AF-9FD4-FBBBB68C2768}"/>
          </ac:cxnSpMkLst>
        </pc:cxnChg>
        <pc:cxnChg chg="mod">
          <ac:chgData name="Romi Satria Wahono" userId="6b25786c5b08eadd" providerId="LiveId" clId="{2ED4578D-C375-466A-B02F-7E28A6D4F2E6}" dt="2020-06-15T05:52:18.297" v="686" actId="14100"/>
          <ac:cxnSpMkLst>
            <pc:docMk/>
            <pc:sldMk cId="433134695" sldId="2206"/>
            <ac:cxnSpMk id="25" creationId="{00000000-0000-0000-0000-000000000000}"/>
          </ac:cxnSpMkLst>
        </pc:cxnChg>
      </pc:sldChg>
      <pc:sldChg chg="modSp add mod">
        <pc:chgData name="Romi Satria Wahono" userId="6b25786c5b08eadd" providerId="LiveId" clId="{2ED4578D-C375-466A-B02F-7E28A6D4F2E6}" dt="2020-06-15T11:41:41.177" v="5287" actId="1076"/>
        <pc:sldMkLst>
          <pc:docMk/>
          <pc:sldMk cId="492593351" sldId="2206"/>
        </pc:sldMkLst>
        <pc:spChg chg="mod">
          <ac:chgData name="Romi Satria Wahono" userId="6b25786c5b08eadd" providerId="LiveId" clId="{2ED4578D-C375-466A-B02F-7E28A6D4F2E6}" dt="2020-06-15T11:41:34.002" v="5286" actId="403"/>
          <ac:spMkLst>
            <pc:docMk/>
            <pc:sldMk cId="492593351" sldId="2206"/>
            <ac:spMk id="6" creationId="{00000000-0000-0000-0000-000000000000}"/>
          </ac:spMkLst>
        </pc:spChg>
        <pc:spChg chg="mod">
          <ac:chgData name="Romi Satria Wahono" userId="6b25786c5b08eadd" providerId="LiveId" clId="{2ED4578D-C375-466A-B02F-7E28A6D4F2E6}" dt="2020-06-15T11:41:41.177" v="5287" actId="1076"/>
          <ac:spMkLst>
            <pc:docMk/>
            <pc:sldMk cId="492593351" sldId="2206"/>
            <ac:spMk id="19" creationId="{4156BF32-5D3F-403C-988D-ED2CE863395A}"/>
          </ac:spMkLst>
        </pc:spChg>
        <pc:cxnChg chg="mod">
          <ac:chgData name="Romi Satria Wahono" userId="6b25786c5b08eadd" providerId="LiveId" clId="{2ED4578D-C375-466A-B02F-7E28A6D4F2E6}" dt="2020-06-15T11:41:23.916" v="5284" actId="208"/>
          <ac:cxnSpMkLst>
            <pc:docMk/>
            <pc:sldMk cId="492593351" sldId="2206"/>
            <ac:cxnSpMk id="25" creationId="{00000000-0000-0000-0000-000000000000}"/>
          </ac:cxnSpMkLst>
        </pc:cxnChg>
      </pc:sldChg>
      <pc:sldChg chg="modSp del">
        <pc:chgData name="Romi Satria Wahono" userId="6b25786c5b08eadd" providerId="LiveId" clId="{2ED4578D-C375-466A-B02F-7E28A6D4F2E6}" dt="2020-06-15T06:17:50.188" v="1253" actId="2696"/>
        <pc:sldMkLst>
          <pc:docMk/>
          <pc:sldMk cId="1154691401" sldId="2213"/>
        </pc:sldMkLst>
        <pc:spChg chg="mod">
          <ac:chgData name="Romi Satria Wahono" userId="6b25786c5b08eadd" providerId="LiveId" clId="{2ED4578D-C375-466A-B02F-7E28A6D4F2E6}" dt="2020-06-15T04:03:00.301" v="44"/>
          <ac:spMkLst>
            <pc:docMk/>
            <pc:sldMk cId="1154691401" sldId="2213"/>
            <ac:spMk id="3" creationId="{2F83EF57-D1E1-4A4C-8266-A0E63946D70F}"/>
          </ac:spMkLst>
        </pc:spChg>
        <pc:spChg chg="mod">
          <ac:chgData name="Romi Satria Wahono" userId="6b25786c5b08eadd" providerId="LiveId" clId="{2ED4578D-C375-466A-B02F-7E28A6D4F2E6}" dt="2020-06-15T04:03:00.301" v="44"/>
          <ac:spMkLst>
            <pc:docMk/>
            <pc:sldMk cId="1154691401" sldId="2213"/>
            <ac:spMk id="4" creationId="{A7DF69E1-9DA0-4406-9F61-A34B1C54E71B}"/>
          </ac:spMkLst>
        </pc:spChg>
      </pc:sldChg>
      <pc:sldChg chg="add del">
        <pc:chgData name="Romi Satria Wahono" userId="6b25786c5b08eadd" providerId="LiveId" clId="{2ED4578D-C375-466A-B02F-7E28A6D4F2E6}" dt="2020-06-15T11:26:32.203" v="5104" actId="47"/>
        <pc:sldMkLst>
          <pc:docMk/>
          <pc:sldMk cId="3487990668" sldId="2213"/>
        </pc:sldMkLst>
      </pc:sldChg>
      <pc:sldChg chg="modSp del">
        <pc:chgData name="Romi Satria Wahono" userId="6b25786c5b08eadd" providerId="LiveId" clId="{2ED4578D-C375-466A-B02F-7E28A6D4F2E6}" dt="2020-06-15T05:55:03.257" v="721" actId="47"/>
        <pc:sldMkLst>
          <pc:docMk/>
          <pc:sldMk cId="4234689952" sldId="2214"/>
        </pc:sldMkLst>
        <pc:spChg chg="mod">
          <ac:chgData name="Romi Satria Wahono" userId="6b25786c5b08eadd" providerId="LiveId" clId="{2ED4578D-C375-466A-B02F-7E28A6D4F2E6}" dt="2020-06-15T04:03:00.301" v="44"/>
          <ac:spMkLst>
            <pc:docMk/>
            <pc:sldMk cId="4234689952" sldId="2214"/>
            <ac:spMk id="2" creationId="{00000000-0000-0000-0000-000000000000}"/>
          </ac:spMkLst>
        </pc:spChg>
        <pc:spChg chg="mod">
          <ac:chgData name="Romi Satria Wahono" userId="6b25786c5b08eadd" providerId="LiveId" clId="{2ED4578D-C375-466A-B02F-7E28A6D4F2E6}" dt="2020-06-15T04:03:00.301" v="44"/>
          <ac:spMkLst>
            <pc:docMk/>
            <pc:sldMk cId="4234689952" sldId="2214"/>
            <ac:spMk id="4" creationId="{DC1D25F7-854E-42BC-BE3B-6C580DC60453}"/>
          </ac:spMkLst>
        </pc:spChg>
      </pc:sldChg>
      <pc:sldChg chg="modSp del">
        <pc:chgData name="Romi Satria Wahono" userId="6b25786c5b08eadd" providerId="LiveId" clId="{2ED4578D-C375-466A-B02F-7E28A6D4F2E6}" dt="2020-06-15T05:55:03.594" v="722" actId="47"/>
        <pc:sldMkLst>
          <pc:docMk/>
          <pc:sldMk cId="1015500306" sldId="2215"/>
        </pc:sldMkLst>
        <pc:spChg chg="mod">
          <ac:chgData name="Romi Satria Wahono" userId="6b25786c5b08eadd" providerId="LiveId" clId="{2ED4578D-C375-466A-B02F-7E28A6D4F2E6}" dt="2020-06-15T04:03:00.301" v="44"/>
          <ac:spMkLst>
            <pc:docMk/>
            <pc:sldMk cId="1015500306" sldId="2215"/>
            <ac:spMk id="2" creationId="{00000000-0000-0000-0000-000000000000}"/>
          </ac:spMkLst>
        </pc:spChg>
        <pc:spChg chg="mod">
          <ac:chgData name="Romi Satria Wahono" userId="6b25786c5b08eadd" providerId="LiveId" clId="{2ED4578D-C375-466A-B02F-7E28A6D4F2E6}" dt="2020-06-15T04:03:00.301" v="44"/>
          <ac:spMkLst>
            <pc:docMk/>
            <pc:sldMk cId="1015500306" sldId="2215"/>
            <ac:spMk id="4" creationId="{1257FDC5-D316-4D15-86AA-0104D51F5929}"/>
          </ac:spMkLst>
        </pc:spChg>
      </pc:sldChg>
      <pc:sldChg chg="modSp del">
        <pc:chgData name="Romi Satria Wahono" userId="6b25786c5b08eadd" providerId="LiveId" clId="{2ED4578D-C375-466A-B02F-7E28A6D4F2E6}" dt="2020-06-15T05:55:03.808" v="723" actId="47"/>
        <pc:sldMkLst>
          <pc:docMk/>
          <pc:sldMk cId="85265398" sldId="2216"/>
        </pc:sldMkLst>
        <pc:spChg chg="mod">
          <ac:chgData name="Romi Satria Wahono" userId="6b25786c5b08eadd" providerId="LiveId" clId="{2ED4578D-C375-466A-B02F-7E28A6D4F2E6}" dt="2020-06-15T04:03:00.301" v="44"/>
          <ac:spMkLst>
            <pc:docMk/>
            <pc:sldMk cId="85265398" sldId="2216"/>
            <ac:spMk id="2" creationId="{00000000-0000-0000-0000-000000000000}"/>
          </ac:spMkLst>
        </pc:spChg>
        <pc:spChg chg="mod">
          <ac:chgData name="Romi Satria Wahono" userId="6b25786c5b08eadd" providerId="LiveId" clId="{2ED4578D-C375-466A-B02F-7E28A6D4F2E6}" dt="2020-06-15T04:03:00.301" v="44"/>
          <ac:spMkLst>
            <pc:docMk/>
            <pc:sldMk cId="85265398" sldId="2216"/>
            <ac:spMk id="4" creationId="{7AF36CFC-729D-4FE7-AF13-0019A5F8ABE8}"/>
          </ac:spMkLst>
        </pc:spChg>
      </pc:sldChg>
      <pc:sldChg chg="modSp del">
        <pc:chgData name="Romi Satria Wahono" userId="6b25786c5b08eadd" providerId="LiveId" clId="{2ED4578D-C375-466A-B02F-7E28A6D4F2E6}" dt="2020-06-15T05:55:04.015" v="724" actId="47"/>
        <pc:sldMkLst>
          <pc:docMk/>
          <pc:sldMk cId="104152107" sldId="2217"/>
        </pc:sldMkLst>
        <pc:spChg chg="mod">
          <ac:chgData name="Romi Satria Wahono" userId="6b25786c5b08eadd" providerId="LiveId" clId="{2ED4578D-C375-466A-B02F-7E28A6D4F2E6}" dt="2020-06-15T04:03:00.301" v="44"/>
          <ac:spMkLst>
            <pc:docMk/>
            <pc:sldMk cId="104152107" sldId="2217"/>
            <ac:spMk id="2" creationId="{00000000-0000-0000-0000-000000000000}"/>
          </ac:spMkLst>
        </pc:spChg>
        <pc:spChg chg="mod">
          <ac:chgData name="Romi Satria Wahono" userId="6b25786c5b08eadd" providerId="LiveId" clId="{2ED4578D-C375-466A-B02F-7E28A6D4F2E6}" dt="2020-06-15T04:03:00.301" v="44"/>
          <ac:spMkLst>
            <pc:docMk/>
            <pc:sldMk cId="104152107" sldId="2217"/>
            <ac:spMk id="4" creationId="{3A8390ED-A08B-40BC-B461-E55350A19B83}"/>
          </ac:spMkLst>
        </pc:spChg>
      </pc:sldChg>
      <pc:sldChg chg="modSp del">
        <pc:chgData name="Romi Satria Wahono" userId="6b25786c5b08eadd" providerId="LiveId" clId="{2ED4578D-C375-466A-B02F-7E28A6D4F2E6}" dt="2020-06-15T05:55:04.187" v="725" actId="47"/>
        <pc:sldMkLst>
          <pc:docMk/>
          <pc:sldMk cId="4074659404" sldId="2218"/>
        </pc:sldMkLst>
        <pc:spChg chg="mod">
          <ac:chgData name="Romi Satria Wahono" userId="6b25786c5b08eadd" providerId="LiveId" clId="{2ED4578D-C375-466A-B02F-7E28A6D4F2E6}" dt="2020-06-15T04:03:00.301" v="44"/>
          <ac:spMkLst>
            <pc:docMk/>
            <pc:sldMk cId="4074659404" sldId="2218"/>
            <ac:spMk id="2" creationId="{00000000-0000-0000-0000-000000000000}"/>
          </ac:spMkLst>
        </pc:spChg>
        <pc:spChg chg="mod">
          <ac:chgData name="Romi Satria Wahono" userId="6b25786c5b08eadd" providerId="LiveId" clId="{2ED4578D-C375-466A-B02F-7E28A6D4F2E6}" dt="2020-06-15T04:03:00.301" v="44"/>
          <ac:spMkLst>
            <pc:docMk/>
            <pc:sldMk cId="4074659404" sldId="2218"/>
            <ac:spMk id="3" creationId="{0D4A2C38-3098-48B2-B5A4-12A84EC440D5}"/>
          </ac:spMkLst>
        </pc:spChg>
        <pc:spChg chg="mod">
          <ac:chgData name="Romi Satria Wahono" userId="6b25786c5b08eadd" providerId="LiveId" clId="{2ED4578D-C375-466A-B02F-7E28A6D4F2E6}" dt="2020-06-15T04:03:00.301" v="44"/>
          <ac:spMkLst>
            <pc:docMk/>
            <pc:sldMk cId="4074659404" sldId="2218"/>
            <ac:spMk id="4" creationId="{00000000-0000-0000-0000-000000000000}"/>
          </ac:spMkLst>
        </pc:spChg>
      </pc:sldChg>
      <pc:sldChg chg="modSp del">
        <pc:chgData name="Romi Satria Wahono" userId="6b25786c5b08eadd" providerId="LiveId" clId="{2ED4578D-C375-466A-B02F-7E28A6D4F2E6}" dt="2020-06-15T05:55:07.841" v="726" actId="47"/>
        <pc:sldMkLst>
          <pc:docMk/>
          <pc:sldMk cId="3294427313" sldId="2219"/>
        </pc:sldMkLst>
        <pc:spChg chg="mod">
          <ac:chgData name="Romi Satria Wahono" userId="6b25786c5b08eadd" providerId="LiveId" clId="{2ED4578D-C375-466A-B02F-7E28A6D4F2E6}" dt="2020-06-15T04:03:00.301" v="44"/>
          <ac:spMkLst>
            <pc:docMk/>
            <pc:sldMk cId="3294427313" sldId="2219"/>
            <ac:spMk id="2" creationId="{00000000-0000-0000-0000-000000000000}"/>
          </ac:spMkLst>
        </pc:spChg>
        <pc:spChg chg="mod">
          <ac:chgData name="Romi Satria Wahono" userId="6b25786c5b08eadd" providerId="LiveId" clId="{2ED4578D-C375-466A-B02F-7E28A6D4F2E6}" dt="2020-06-15T04:03:00.301" v="44"/>
          <ac:spMkLst>
            <pc:docMk/>
            <pc:sldMk cId="3294427313" sldId="2219"/>
            <ac:spMk id="4" creationId="{CBBBC374-851A-4E7E-BD79-DD7D7A958055}"/>
          </ac:spMkLst>
        </pc:spChg>
      </pc:sldChg>
      <pc:sldChg chg="modSp del">
        <pc:chgData name="Romi Satria Wahono" userId="6b25786c5b08eadd" providerId="LiveId" clId="{2ED4578D-C375-466A-B02F-7E28A6D4F2E6}" dt="2020-06-15T07:40:20.415" v="1822" actId="47"/>
        <pc:sldMkLst>
          <pc:docMk/>
          <pc:sldMk cId="792267928" sldId="2221"/>
        </pc:sldMkLst>
        <pc:spChg chg="mod">
          <ac:chgData name="Romi Satria Wahono" userId="6b25786c5b08eadd" providerId="LiveId" clId="{2ED4578D-C375-466A-B02F-7E28A6D4F2E6}" dt="2020-06-15T04:03:00.301" v="44"/>
          <ac:spMkLst>
            <pc:docMk/>
            <pc:sldMk cId="792267928" sldId="2221"/>
            <ac:spMk id="4" creationId="{85236C69-C861-4D1D-900D-CAE6F9634F87}"/>
          </ac:spMkLst>
        </pc:spChg>
      </pc:sldChg>
      <pc:sldChg chg="modSp del">
        <pc:chgData name="Romi Satria Wahono" userId="6b25786c5b08eadd" providerId="LiveId" clId="{2ED4578D-C375-466A-B02F-7E28A6D4F2E6}" dt="2020-06-15T07:40:21.035" v="1823" actId="47"/>
        <pc:sldMkLst>
          <pc:docMk/>
          <pc:sldMk cId="2964266240" sldId="2222"/>
        </pc:sldMkLst>
        <pc:spChg chg="mod">
          <ac:chgData name="Romi Satria Wahono" userId="6b25786c5b08eadd" providerId="LiveId" clId="{2ED4578D-C375-466A-B02F-7E28A6D4F2E6}" dt="2020-06-15T04:03:00.301" v="44"/>
          <ac:spMkLst>
            <pc:docMk/>
            <pc:sldMk cId="2964266240" sldId="2222"/>
            <ac:spMk id="4" creationId="{CF959438-7544-4D0C-8964-C317F799FED0}"/>
          </ac:spMkLst>
        </pc:spChg>
      </pc:sldChg>
      <pc:sldChg chg="modSp del">
        <pc:chgData name="Romi Satria Wahono" userId="6b25786c5b08eadd" providerId="LiveId" clId="{2ED4578D-C375-466A-B02F-7E28A6D4F2E6}" dt="2020-06-15T07:37:05.882" v="1757" actId="47"/>
        <pc:sldMkLst>
          <pc:docMk/>
          <pc:sldMk cId="2667218278" sldId="2223"/>
        </pc:sldMkLst>
        <pc:spChg chg="mod">
          <ac:chgData name="Romi Satria Wahono" userId="6b25786c5b08eadd" providerId="LiveId" clId="{2ED4578D-C375-466A-B02F-7E28A6D4F2E6}" dt="2020-06-15T04:03:00.301" v="44"/>
          <ac:spMkLst>
            <pc:docMk/>
            <pc:sldMk cId="2667218278" sldId="2223"/>
            <ac:spMk id="5" creationId="{3AF9605F-5034-4445-97AB-C130E02D6AAF}"/>
          </ac:spMkLst>
        </pc:spChg>
      </pc:sldChg>
      <pc:sldChg chg="modSp del mod">
        <pc:chgData name="Romi Satria Wahono" userId="6b25786c5b08eadd" providerId="LiveId" clId="{2ED4578D-C375-466A-B02F-7E28A6D4F2E6}" dt="2020-06-15T07:40:17.447" v="1819" actId="47"/>
        <pc:sldMkLst>
          <pc:docMk/>
          <pc:sldMk cId="3002991777" sldId="2224"/>
        </pc:sldMkLst>
        <pc:spChg chg="mod">
          <ac:chgData name="Romi Satria Wahono" userId="6b25786c5b08eadd" providerId="LiveId" clId="{2ED4578D-C375-466A-B02F-7E28A6D4F2E6}" dt="2020-06-15T06:14:22.194" v="1153" actId="27636"/>
          <ac:spMkLst>
            <pc:docMk/>
            <pc:sldMk cId="3002991777" sldId="2224"/>
            <ac:spMk id="2" creationId="{BB6D7E1D-FC05-43E1-9B74-7FAEDF7CD126}"/>
          </ac:spMkLst>
        </pc:spChg>
        <pc:spChg chg="mod">
          <ac:chgData name="Romi Satria Wahono" userId="6b25786c5b08eadd" providerId="LiveId" clId="{2ED4578D-C375-466A-B02F-7E28A6D4F2E6}" dt="2020-06-15T04:03:00.301" v="44"/>
          <ac:spMkLst>
            <pc:docMk/>
            <pc:sldMk cId="3002991777" sldId="2224"/>
            <ac:spMk id="3" creationId="{F6216E3D-9E73-4672-AF11-774448284841}"/>
          </ac:spMkLst>
        </pc:spChg>
        <pc:spChg chg="mod">
          <ac:chgData name="Romi Satria Wahono" userId="6b25786c5b08eadd" providerId="LiveId" clId="{2ED4578D-C375-466A-B02F-7E28A6D4F2E6}" dt="2020-06-15T04:03:00.301" v="44"/>
          <ac:spMkLst>
            <pc:docMk/>
            <pc:sldMk cId="3002991777" sldId="2224"/>
            <ac:spMk id="4" creationId="{6F27E0E5-ABB9-41BA-807A-659D3472FE6D}"/>
          </ac:spMkLst>
        </pc:spChg>
      </pc:sldChg>
      <pc:sldChg chg="modSp del">
        <pc:chgData name="Romi Satria Wahono" userId="6b25786c5b08eadd" providerId="LiveId" clId="{2ED4578D-C375-466A-B02F-7E28A6D4F2E6}" dt="2020-06-15T07:40:19.518" v="1821" actId="47"/>
        <pc:sldMkLst>
          <pc:docMk/>
          <pc:sldMk cId="1120790456" sldId="2225"/>
        </pc:sldMkLst>
        <pc:spChg chg="mod">
          <ac:chgData name="Romi Satria Wahono" userId="6b25786c5b08eadd" providerId="LiveId" clId="{2ED4578D-C375-466A-B02F-7E28A6D4F2E6}" dt="2020-06-15T04:03:00.301" v="44"/>
          <ac:spMkLst>
            <pc:docMk/>
            <pc:sldMk cId="1120790456" sldId="2225"/>
            <ac:spMk id="3" creationId="{6B67E47D-43F4-486D-A8AC-98CCD6390BD7}"/>
          </ac:spMkLst>
        </pc:spChg>
      </pc:sldChg>
      <pc:sldChg chg="modSp">
        <pc:chgData name="Romi Satria Wahono" userId="6b25786c5b08eadd" providerId="LiveId" clId="{2ED4578D-C375-466A-B02F-7E28A6D4F2E6}" dt="2020-06-15T09:49:02.154" v="3606" actId="207"/>
        <pc:sldMkLst>
          <pc:docMk/>
          <pc:sldMk cId="30647900" sldId="2274"/>
        </pc:sldMkLst>
        <pc:spChg chg="mod">
          <ac:chgData name="Romi Satria Wahono" userId="6b25786c5b08eadd" providerId="LiveId" clId="{2ED4578D-C375-466A-B02F-7E28A6D4F2E6}" dt="2020-06-15T09:49:02.154" v="3606" actId="207"/>
          <ac:spMkLst>
            <pc:docMk/>
            <pc:sldMk cId="30647900" sldId="2274"/>
            <ac:spMk id="2" creationId="{00000000-0000-0000-0000-000000000000}"/>
          </ac:spMkLst>
        </pc:spChg>
        <pc:spChg chg="mod">
          <ac:chgData name="Romi Satria Wahono" userId="6b25786c5b08eadd" providerId="LiveId" clId="{2ED4578D-C375-466A-B02F-7E28A6D4F2E6}" dt="2020-06-15T04:03:00.301" v="44"/>
          <ac:spMkLst>
            <pc:docMk/>
            <pc:sldMk cId="30647900" sldId="2274"/>
            <ac:spMk id="4" creationId="{8350C24D-E2F2-410C-B7DB-FB5D1189E273}"/>
          </ac:spMkLst>
        </pc:spChg>
      </pc:sldChg>
      <pc:sldChg chg="modSp del">
        <pc:chgData name="Romi Satria Wahono" userId="6b25786c5b08eadd" providerId="LiveId" clId="{2ED4578D-C375-466A-B02F-7E28A6D4F2E6}" dt="2020-06-15T07:37:08.989" v="1759" actId="47"/>
        <pc:sldMkLst>
          <pc:docMk/>
          <pc:sldMk cId="3675941813" sldId="2279"/>
        </pc:sldMkLst>
        <pc:spChg chg="mod">
          <ac:chgData name="Romi Satria Wahono" userId="6b25786c5b08eadd" providerId="LiveId" clId="{2ED4578D-C375-466A-B02F-7E28A6D4F2E6}" dt="2020-06-15T04:03:00.301" v="44"/>
          <ac:spMkLst>
            <pc:docMk/>
            <pc:sldMk cId="3675941813" sldId="2279"/>
            <ac:spMk id="4" creationId="{D8F4BDBF-F513-4B52-8EDE-65D80F48A464}"/>
          </ac:spMkLst>
        </pc:spChg>
      </pc:sldChg>
      <pc:sldChg chg="modSp del">
        <pc:chgData name="Romi Satria Wahono" userId="6b25786c5b08eadd" providerId="LiveId" clId="{2ED4578D-C375-466A-B02F-7E28A6D4F2E6}" dt="2020-06-15T04:56:31.832" v="205" actId="47"/>
        <pc:sldMkLst>
          <pc:docMk/>
          <pc:sldMk cId="2169694079" sldId="2283"/>
        </pc:sldMkLst>
        <pc:spChg chg="mod">
          <ac:chgData name="Romi Satria Wahono" userId="6b25786c5b08eadd" providerId="LiveId" clId="{2ED4578D-C375-466A-B02F-7E28A6D4F2E6}" dt="2020-06-15T04:03:00.301" v="44"/>
          <ac:spMkLst>
            <pc:docMk/>
            <pc:sldMk cId="2169694079" sldId="2283"/>
            <ac:spMk id="3" creationId="{9856D63A-BEA2-4575-AD94-91A00D53B94B}"/>
          </ac:spMkLst>
        </pc:spChg>
      </pc:sldChg>
      <pc:sldChg chg="modSp del">
        <pc:chgData name="Romi Satria Wahono" userId="6b25786c5b08eadd" providerId="LiveId" clId="{2ED4578D-C375-466A-B02F-7E28A6D4F2E6}" dt="2020-06-15T04:56:35.311" v="215" actId="47"/>
        <pc:sldMkLst>
          <pc:docMk/>
          <pc:sldMk cId="1458224392" sldId="2284"/>
        </pc:sldMkLst>
        <pc:spChg chg="mod">
          <ac:chgData name="Romi Satria Wahono" userId="6b25786c5b08eadd" providerId="LiveId" clId="{2ED4578D-C375-466A-B02F-7E28A6D4F2E6}" dt="2020-06-15T04:03:00.301" v="44"/>
          <ac:spMkLst>
            <pc:docMk/>
            <pc:sldMk cId="1458224392" sldId="2284"/>
            <ac:spMk id="5" creationId="{715A5C21-AFA4-4240-8AE9-AAB01ED51698}"/>
          </ac:spMkLst>
        </pc:spChg>
      </pc:sldChg>
      <pc:sldChg chg="addSp modSp mod modAnim">
        <pc:chgData name="Romi Satria Wahono" userId="6b25786c5b08eadd" providerId="LiveId" clId="{2ED4578D-C375-466A-B02F-7E28A6D4F2E6}" dt="2020-06-15T12:15:41.166" v="5805" actId="1076"/>
        <pc:sldMkLst>
          <pc:docMk/>
          <pc:sldMk cId="2681616919" sldId="2315"/>
        </pc:sldMkLst>
        <pc:spChg chg="mod">
          <ac:chgData name="Romi Satria Wahono" userId="6b25786c5b08eadd" providerId="LiveId" clId="{2ED4578D-C375-466A-B02F-7E28A6D4F2E6}" dt="2020-06-15T04:03:00.301" v="44"/>
          <ac:spMkLst>
            <pc:docMk/>
            <pc:sldMk cId="2681616919" sldId="2315"/>
            <ac:spMk id="2" creationId="{00000000-0000-0000-0000-000000000000}"/>
          </ac:spMkLst>
        </pc:spChg>
        <pc:spChg chg="mod">
          <ac:chgData name="Romi Satria Wahono" userId="6b25786c5b08eadd" providerId="LiveId" clId="{2ED4578D-C375-466A-B02F-7E28A6D4F2E6}" dt="2020-06-15T12:15:32.961" v="5803" actId="20577"/>
          <ac:spMkLst>
            <pc:docMk/>
            <pc:sldMk cId="2681616919" sldId="2315"/>
            <ac:spMk id="3" creationId="{00000000-0000-0000-0000-000000000000}"/>
          </ac:spMkLst>
        </pc:spChg>
        <pc:spChg chg="mod">
          <ac:chgData name="Romi Satria Wahono" userId="6b25786c5b08eadd" providerId="LiveId" clId="{2ED4578D-C375-466A-B02F-7E28A6D4F2E6}" dt="2020-06-15T04:03:00.301" v="44"/>
          <ac:spMkLst>
            <pc:docMk/>
            <pc:sldMk cId="2681616919" sldId="2315"/>
            <ac:spMk id="4" creationId="{76C76475-A40D-44CD-BA3D-B1EADFE2278B}"/>
          </ac:spMkLst>
        </pc:spChg>
        <pc:picChg chg="add mod">
          <ac:chgData name="Romi Satria Wahono" userId="6b25786c5b08eadd" providerId="LiveId" clId="{2ED4578D-C375-466A-B02F-7E28A6D4F2E6}" dt="2020-06-15T12:15:41.166" v="5805" actId="1076"/>
          <ac:picMkLst>
            <pc:docMk/>
            <pc:sldMk cId="2681616919" sldId="2315"/>
            <ac:picMk id="5" creationId="{4BCCD434-91E7-43A4-B15D-3CC02635F6E1}"/>
          </ac:picMkLst>
        </pc:picChg>
      </pc:sldChg>
      <pc:sldChg chg="modSp del">
        <pc:chgData name="Romi Satria Wahono" userId="6b25786c5b08eadd" providerId="LiveId" clId="{2ED4578D-C375-466A-B02F-7E28A6D4F2E6}" dt="2020-06-15T07:33:03.688" v="1696" actId="47"/>
        <pc:sldMkLst>
          <pc:docMk/>
          <pc:sldMk cId="1168953810" sldId="2326"/>
        </pc:sldMkLst>
        <pc:spChg chg="mod">
          <ac:chgData name="Romi Satria Wahono" userId="6b25786c5b08eadd" providerId="LiveId" clId="{2ED4578D-C375-466A-B02F-7E28A6D4F2E6}" dt="2020-06-15T04:03:00.301" v="44"/>
          <ac:spMkLst>
            <pc:docMk/>
            <pc:sldMk cId="1168953810" sldId="2326"/>
            <ac:spMk id="2" creationId="{00000000-0000-0000-0000-000000000000}"/>
          </ac:spMkLst>
        </pc:spChg>
        <pc:spChg chg="mod">
          <ac:chgData name="Romi Satria Wahono" userId="6b25786c5b08eadd" providerId="LiveId" clId="{2ED4578D-C375-466A-B02F-7E28A6D4F2E6}" dt="2020-06-15T04:03:00.301" v="44"/>
          <ac:spMkLst>
            <pc:docMk/>
            <pc:sldMk cId="1168953810" sldId="2326"/>
            <ac:spMk id="3" creationId="{00000000-0000-0000-0000-000000000000}"/>
          </ac:spMkLst>
        </pc:spChg>
        <pc:spChg chg="mod">
          <ac:chgData name="Romi Satria Wahono" userId="6b25786c5b08eadd" providerId="LiveId" clId="{2ED4578D-C375-466A-B02F-7E28A6D4F2E6}" dt="2020-06-15T04:03:00.301" v="44"/>
          <ac:spMkLst>
            <pc:docMk/>
            <pc:sldMk cId="1168953810" sldId="2326"/>
            <ac:spMk id="7" creationId="{48718E61-D4BF-4CD9-B510-59C6452C4597}"/>
          </ac:spMkLst>
        </pc:spChg>
      </pc:sldChg>
      <pc:sldChg chg="modSp mod">
        <pc:chgData name="Romi Satria Wahono" userId="6b25786c5b08eadd" providerId="LiveId" clId="{2ED4578D-C375-466A-B02F-7E28A6D4F2E6}" dt="2020-06-15T12:18:51.348" v="5820" actId="14100"/>
        <pc:sldMkLst>
          <pc:docMk/>
          <pc:sldMk cId="3236696333" sldId="2344"/>
        </pc:sldMkLst>
        <pc:spChg chg="mod">
          <ac:chgData name="Romi Satria Wahono" userId="6b25786c5b08eadd" providerId="LiveId" clId="{2ED4578D-C375-466A-B02F-7E28A6D4F2E6}" dt="2020-06-15T09:42:43.859" v="3036" actId="20577"/>
          <ac:spMkLst>
            <pc:docMk/>
            <pc:sldMk cId="3236696333" sldId="2344"/>
            <ac:spMk id="2" creationId="{00000000-0000-0000-0000-000000000000}"/>
          </ac:spMkLst>
        </pc:spChg>
        <pc:spChg chg="mod">
          <ac:chgData name="Romi Satria Wahono" userId="6b25786c5b08eadd" providerId="LiveId" clId="{2ED4578D-C375-466A-B02F-7E28A6D4F2E6}" dt="2020-06-15T12:18:51.348" v="5820" actId="14100"/>
          <ac:spMkLst>
            <pc:docMk/>
            <pc:sldMk cId="3236696333" sldId="2344"/>
            <ac:spMk id="3" creationId="{00000000-0000-0000-0000-000000000000}"/>
          </ac:spMkLst>
        </pc:spChg>
        <pc:spChg chg="mod">
          <ac:chgData name="Romi Satria Wahono" userId="6b25786c5b08eadd" providerId="LiveId" clId="{2ED4578D-C375-466A-B02F-7E28A6D4F2E6}" dt="2020-06-15T04:03:00.301" v="44"/>
          <ac:spMkLst>
            <pc:docMk/>
            <pc:sldMk cId="3236696333" sldId="2344"/>
            <ac:spMk id="4" creationId="{12AF744D-FA44-4B19-ADE0-E9BF181FA5DB}"/>
          </ac:spMkLst>
        </pc:spChg>
      </pc:sldChg>
      <pc:sldChg chg="modSp mod">
        <pc:chgData name="Romi Satria Wahono" userId="6b25786c5b08eadd" providerId="LiveId" clId="{2ED4578D-C375-466A-B02F-7E28A6D4F2E6}" dt="2020-06-15T12:18:31.678" v="5819" actId="14100"/>
        <pc:sldMkLst>
          <pc:docMk/>
          <pc:sldMk cId="2549322314" sldId="2345"/>
        </pc:sldMkLst>
        <pc:spChg chg="mod">
          <ac:chgData name="Romi Satria Wahono" userId="6b25786c5b08eadd" providerId="LiveId" clId="{2ED4578D-C375-466A-B02F-7E28A6D4F2E6}" dt="2020-06-15T04:03:00.301" v="44"/>
          <ac:spMkLst>
            <pc:docMk/>
            <pc:sldMk cId="2549322314" sldId="2345"/>
            <ac:spMk id="2" creationId="{00000000-0000-0000-0000-000000000000}"/>
          </ac:spMkLst>
        </pc:spChg>
        <pc:spChg chg="mod">
          <ac:chgData name="Romi Satria Wahono" userId="6b25786c5b08eadd" providerId="LiveId" clId="{2ED4578D-C375-466A-B02F-7E28A6D4F2E6}" dt="2020-06-15T04:03:00.301" v="44"/>
          <ac:spMkLst>
            <pc:docMk/>
            <pc:sldMk cId="2549322314" sldId="2345"/>
            <ac:spMk id="3" creationId="{00000000-0000-0000-0000-000000000000}"/>
          </ac:spMkLst>
        </pc:spChg>
        <pc:spChg chg="mod">
          <ac:chgData name="Romi Satria Wahono" userId="6b25786c5b08eadd" providerId="LiveId" clId="{2ED4578D-C375-466A-B02F-7E28A6D4F2E6}" dt="2020-06-15T04:03:00.301" v="44"/>
          <ac:spMkLst>
            <pc:docMk/>
            <pc:sldMk cId="2549322314" sldId="2345"/>
            <ac:spMk id="4" creationId="{66DF077D-0F54-485B-9EA6-8208CE5B3B5F}"/>
          </ac:spMkLst>
        </pc:spChg>
        <pc:picChg chg="mod">
          <ac:chgData name="Romi Satria Wahono" userId="6b25786c5b08eadd" providerId="LiveId" clId="{2ED4578D-C375-466A-B02F-7E28A6D4F2E6}" dt="2020-06-15T12:18:31.678" v="5819" actId="14100"/>
          <ac:picMkLst>
            <pc:docMk/>
            <pc:sldMk cId="2549322314" sldId="2345"/>
            <ac:picMk id="5" creationId="{00000000-0000-0000-0000-000000000000}"/>
          </ac:picMkLst>
        </pc:picChg>
      </pc:sldChg>
      <pc:sldChg chg="modSp">
        <pc:chgData name="Romi Satria Wahono" userId="6b25786c5b08eadd" providerId="LiveId" clId="{2ED4578D-C375-466A-B02F-7E28A6D4F2E6}" dt="2020-06-15T04:03:00.301" v="44"/>
        <pc:sldMkLst>
          <pc:docMk/>
          <pc:sldMk cId="995716468" sldId="2346"/>
        </pc:sldMkLst>
        <pc:spChg chg="mod">
          <ac:chgData name="Romi Satria Wahono" userId="6b25786c5b08eadd" providerId="LiveId" clId="{2ED4578D-C375-466A-B02F-7E28A6D4F2E6}" dt="2020-06-15T04:03:00.301" v="44"/>
          <ac:spMkLst>
            <pc:docMk/>
            <pc:sldMk cId="995716468" sldId="2346"/>
            <ac:spMk id="2" creationId="{00000000-0000-0000-0000-000000000000}"/>
          </ac:spMkLst>
        </pc:spChg>
        <pc:spChg chg="mod">
          <ac:chgData name="Romi Satria Wahono" userId="6b25786c5b08eadd" providerId="LiveId" clId="{2ED4578D-C375-466A-B02F-7E28A6D4F2E6}" dt="2020-06-15T04:03:00.301" v="44"/>
          <ac:spMkLst>
            <pc:docMk/>
            <pc:sldMk cId="995716468" sldId="2346"/>
            <ac:spMk id="3" creationId="{00000000-0000-0000-0000-000000000000}"/>
          </ac:spMkLst>
        </pc:spChg>
        <pc:spChg chg="mod">
          <ac:chgData name="Romi Satria Wahono" userId="6b25786c5b08eadd" providerId="LiveId" clId="{2ED4578D-C375-466A-B02F-7E28A6D4F2E6}" dt="2020-06-15T04:03:00.301" v="44"/>
          <ac:spMkLst>
            <pc:docMk/>
            <pc:sldMk cId="995716468" sldId="2346"/>
            <ac:spMk id="4" creationId="{51DFCC6A-E592-4200-880D-2283C9F2F75F}"/>
          </ac:spMkLst>
        </pc:spChg>
      </pc:sldChg>
      <pc:sldChg chg="modSp">
        <pc:chgData name="Romi Satria Wahono" userId="6b25786c5b08eadd" providerId="LiveId" clId="{2ED4578D-C375-466A-B02F-7E28A6D4F2E6}" dt="2020-06-15T04:03:00.301" v="44"/>
        <pc:sldMkLst>
          <pc:docMk/>
          <pc:sldMk cId="89598465" sldId="2347"/>
        </pc:sldMkLst>
        <pc:spChg chg="mod">
          <ac:chgData name="Romi Satria Wahono" userId="6b25786c5b08eadd" providerId="LiveId" clId="{2ED4578D-C375-466A-B02F-7E28A6D4F2E6}" dt="2020-06-15T04:03:00.301" v="44"/>
          <ac:spMkLst>
            <pc:docMk/>
            <pc:sldMk cId="89598465" sldId="2347"/>
            <ac:spMk id="2" creationId="{00000000-0000-0000-0000-000000000000}"/>
          </ac:spMkLst>
        </pc:spChg>
        <pc:spChg chg="mod">
          <ac:chgData name="Romi Satria Wahono" userId="6b25786c5b08eadd" providerId="LiveId" clId="{2ED4578D-C375-466A-B02F-7E28A6D4F2E6}" dt="2020-06-15T04:03:00.301" v="44"/>
          <ac:spMkLst>
            <pc:docMk/>
            <pc:sldMk cId="89598465" sldId="2347"/>
            <ac:spMk id="3" creationId="{00000000-0000-0000-0000-000000000000}"/>
          </ac:spMkLst>
        </pc:spChg>
        <pc:spChg chg="mod">
          <ac:chgData name="Romi Satria Wahono" userId="6b25786c5b08eadd" providerId="LiveId" clId="{2ED4578D-C375-466A-B02F-7E28A6D4F2E6}" dt="2020-06-15T04:03:00.301" v="44"/>
          <ac:spMkLst>
            <pc:docMk/>
            <pc:sldMk cId="89598465" sldId="2347"/>
            <ac:spMk id="5" creationId="{E01B0E68-57C4-4E0F-B481-EDDC40D092E6}"/>
          </ac:spMkLst>
        </pc:spChg>
      </pc:sldChg>
      <pc:sldChg chg="modSp">
        <pc:chgData name="Romi Satria Wahono" userId="6b25786c5b08eadd" providerId="LiveId" clId="{2ED4578D-C375-466A-B02F-7E28A6D4F2E6}" dt="2020-06-15T04:03:00.301" v="44"/>
        <pc:sldMkLst>
          <pc:docMk/>
          <pc:sldMk cId="309567091" sldId="2348"/>
        </pc:sldMkLst>
        <pc:spChg chg="mod">
          <ac:chgData name="Romi Satria Wahono" userId="6b25786c5b08eadd" providerId="LiveId" clId="{2ED4578D-C375-466A-B02F-7E28A6D4F2E6}" dt="2020-06-15T04:03:00.301" v="44"/>
          <ac:spMkLst>
            <pc:docMk/>
            <pc:sldMk cId="309567091" sldId="2348"/>
            <ac:spMk id="2" creationId="{00000000-0000-0000-0000-000000000000}"/>
          </ac:spMkLst>
        </pc:spChg>
        <pc:spChg chg="mod">
          <ac:chgData name="Romi Satria Wahono" userId="6b25786c5b08eadd" providerId="LiveId" clId="{2ED4578D-C375-466A-B02F-7E28A6D4F2E6}" dt="2020-06-15T04:03:00.301" v="44"/>
          <ac:spMkLst>
            <pc:docMk/>
            <pc:sldMk cId="309567091" sldId="2348"/>
            <ac:spMk id="3" creationId="{00000000-0000-0000-0000-000000000000}"/>
          </ac:spMkLst>
        </pc:spChg>
        <pc:spChg chg="mod">
          <ac:chgData name="Romi Satria Wahono" userId="6b25786c5b08eadd" providerId="LiveId" clId="{2ED4578D-C375-466A-B02F-7E28A6D4F2E6}" dt="2020-06-15T04:03:00.301" v="44"/>
          <ac:spMkLst>
            <pc:docMk/>
            <pc:sldMk cId="309567091" sldId="2348"/>
            <ac:spMk id="5" creationId="{AE7DBD2B-256B-4880-8703-0DD4D8AF3388}"/>
          </ac:spMkLst>
        </pc:spChg>
      </pc:sldChg>
      <pc:sldChg chg="modSp">
        <pc:chgData name="Romi Satria Wahono" userId="6b25786c5b08eadd" providerId="LiveId" clId="{2ED4578D-C375-466A-B02F-7E28A6D4F2E6}" dt="2020-06-15T04:03:00.301" v="44"/>
        <pc:sldMkLst>
          <pc:docMk/>
          <pc:sldMk cId="2567405532" sldId="2349"/>
        </pc:sldMkLst>
        <pc:spChg chg="mod">
          <ac:chgData name="Romi Satria Wahono" userId="6b25786c5b08eadd" providerId="LiveId" clId="{2ED4578D-C375-466A-B02F-7E28A6D4F2E6}" dt="2020-06-15T04:03:00.301" v="44"/>
          <ac:spMkLst>
            <pc:docMk/>
            <pc:sldMk cId="2567405532" sldId="2349"/>
            <ac:spMk id="2" creationId="{00000000-0000-0000-0000-000000000000}"/>
          </ac:spMkLst>
        </pc:spChg>
        <pc:spChg chg="mod">
          <ac:chgData name="Romi Satria Wahono" userId="6b25786c5b08eadd" providerId="LiveId" clId="{2ED4578D-C375-466A-B02F-7E28A6D4F2E6}" dt="2020-06-15T04:03:00.301" v="44"/>
          <ac:spMkLst>
            <pc:docMk/>
            <pc:sldMk cId="2567405532" sldId="2349"/>
            <ac:spMk id="3" creationId="{00000000-0000-0000-0000-000000000000}"/>
          </ac:spMkLst>
        </pc:spChg>
        <pc:spChg chg="mod">
          <ac:chgData name="Romi Satria Wahono" userId="6b25786c5b08eadd" providerId="LiveId" clId="{2ED4578D-C375-466A-B02F-7E28A6D4F2E6}" dt="2020-06-15T04:03:00.301" v="44"/>
          <ac:spMkLst>
            <pc:docMk/>
            <pc:sldMk cId="2567405532" sldId="2349"/>
            <ac:spMk id="5" creationId="{45E56785-5A2A-4307-A04B-DAC26C5D539F}"/>
          </ac:spMkLst>
        </pc:spChg>
      </pc:sldChg>
      <pc:sldChg chg="modSp del">
        <pc:chgData name="Romi Satria Wahono" userId="6b25786c5b08eadd" providerId="LiveId" clId="{2ED4578D-C375-466A-B02F-7E28A6D4F2E6}" dt="2020-06-15T07:20:18.112" v="1366" actId="47"/>
        <pc:sldMkLst>
          <pc:docMk/>
          <pc:sldMk cId="749877269" sldId="2366"/>
        </pc:sldMkLst>
        <pc:spChg chg="mod">
          <ac:chgData name="Romi Satria Wahono" userId="6b25786c5b08eadd" providerId="LiveId" clId="{2ED4578D-C375-466A-B02F-7E28A6D4F2E6}" dt="2020-06-15T04:03:00.301" v="44"/>
          <ac:spMkLst>
            <pc:docMk/>
            <pc:sldMk cId="749877269" sldId="2366"/>
            <ac:spMk id="5" creationId="{8F056EF8-07B9-40F3-AB79-E8377F22F567}"/>
          </ac:spMkLst>
        </pc:spChg>
      </pc:sldChg>
      <pc:sldChg chg="modSp del">
        <pc:chgData name="Romi Satria Wahono" userId="6b25786c5b08eadd" providerId="LiveId" clId="{2ED4578D-C375-466A-B02F-7E28A6D4F2E6}" dt="2020-06-15T07:41:54.729" v="1831" actId="47"/>
        <pc:sldMkLst>
          <pc:docMk/>
          <pc:sldMk cId="1647180554" sldId="2371"/>
        </pc:sldMkLst>
        <pc:spChg chg="mod">
          <ac:chgData name="Romi Satria Wahono" userId="6b25786c5b08eadd" providerId="LiveId" clId="{2ED4578D-C375-466A-B02F-7E28A6D4F2E6}" dt="2020-06-15T04:03:00.301" v="44"/>
          <ac:spMkLst>
            <pc:docMk/>
            <pc:sldMk cId="1647180554" sldId="2371"/>
            <ac:spMk id="2" creationId="{00000000-0000-0000-0000-000000000000}"/>
          </ac:spMkLst>
        </pc:spChg>
        <pc:spChg chg="mod">
          <ac:chgData name="Romi Satria Wahono" userId="6b25786c5b08eadd" providerId="LiveId" clId="{2ED4578D-C375-466A-B02F-7E28A6D4F2E6}" dt="2020-06-15T04:03:00.301" v="44"/>
          <ac:spMkLst>
            <pc:docMk/>
            <pc:sldMk cId="1647180554" sldId="2371"/>
            <ac:spMk id="3" creationId="{00000000-0000-0000-0000-000000000000}"/>
          </ac:spMkLst>
        </pc:spChg>
        <pc:spChg chg="mod">
          <ac:chgData name="Romi Satria Wahono" userId="6b25786c5b08eadd" providerId="LiveId" clId="{2ED4578D-C375-466A-B02F-7E28A6D4F2E6}" dt="2020-06-15T04:03:00.301" v="44"/>
          <ac:spMkLst>
            <pc:docMk/>
            <pc:sldMk cId="1647180554" sldId="2371"/>
            <ac:spMk id="5" creationId="{60C3468A-F178-4C43-8D01-98FE49DE48B7}"/>
          </ac:spMkLst>
        </pc:spChg>
      </pc:sldChg>
      <pc:sldChg chg="modSp del">
        <pc:chgData name="Romi Satria Wahono" userId="6b25786c5b08eadd" providerId="LiveId" clId="{2ED4578D-C375-466A-B02F-7E28A6D4F2E6}" dt="2020-06-15T07:41:54.729" v="1831" actId="47"/>
        <pc:sldMkLst>
          <pc:docMk/>
          <pc:sldMk cId="3242989274" sldId="2372"/>
        </pc:sldMkLst>
        <pc:spChg chg="mod">
          <ac:chgData name="Romi Satria Wahono" userId="6b25786c5b08eadd" providerId="LiveId" clId="{2ED4578D-C375-466A-B02F-7E28A6D4F2E6}" dt="2020-06-15T04:03:00.301" v="44"/>
          <ac:spMkLst>
            <pc:docMk/>
            <pc:sldMk cId="3242989274" sldId="2372"/>
            <ac:spMk id="2" creationId="{00000000-0000-0000-0000-000000000000}"/>
          </ac:spMkLst>
        </pc:spChg>
        <pc:spChg chg="mod">
          <ac:chgData name="Romi Satria Wahono" userId="6b25786c5b08eadd" providerId="LiveId" clId="{2ED4578D-C375-466A-B02F-7E28A6D4F2E6}" dt="2020-06-15T04:03:00.301" v="44"/>
          <ac:spMkLst>
            <pc:docMk/>
            <pc:sldMk cId="3242989274" sldId="2372"/>
            <ac:spMk id="3" creationId="{00000000-0000-0000-0000-000000000000}"/>
          </ac:spMkLst>
        </pc:spChg>
        <pc:spChg chg="mod">
          <ac:chgData name="Romi Satria Wahono" userId="6b25786c5b08eadd" providerId="LiveId" clId="{2ED4578D-C375-466A-B02F-7E28A6D4F2E6}" dt="2020-06-15T04:03:00.301" v="44"/>
          <ac:spMkLst>
            <pc:docMk/>
            <pc:sldMk cId="3242989274" sldId="2372"/>
            <ac:spMk id="5" creationId="{200C1942-9898-4D9B-A29A-9C0F420D1F2B}"/>
          </ac:spMkLst>
        </pc:spChg>
      </pc:sldChg>
      <pc:sldChg chg="modSp del">
        <pc:chgData name="Romi Satria Wahono" userId="6b25786c5b08eadd" providerId="LiveId" clId="{2ED4578D-C375-466A-B02F-7E28A6D4F2E6}" dt="2020-06-15T07:41:54.729" v="1831" actId="47"/>
        <pc:sldMkLst>
          <pc:docMk/>
          <pc:sldMk cId="840737378" sldId="2374"/>
        </pc:sldMkLst>
        <pc:spChg chg="mod">
          <ac:chgData name="Romi Satria Wahono" userId="6b25786c5b08eadd" providerId="LiveId" clId="{2ED4578D-C375-466A-B02F-7E28A6D4F2E6}" dt="2020-06-15T04:03:00.301" v="44"/>
          <ac:spMkLst>
            <pc:docMk/>
            <pc:sldMk cId="840737378" sldId="2374"/>
            <ac:spMk id="3" creationId="{00000000-0000-0000-0000-000000000000}"/>
          </ac:spMkLst>
        </pc:spChg>
        <pc:spChg chg="mod">
          <ac:chgData name="Romi Satria Wahono" userId="6b25786c5b08eadd" providerId="LiveId" clId="{2ED4578D-C375-466A-B02F-7E28A6D4F2E6}" dt="2020-06-15T04:03:00.301" v="44"/>
          <ac:spMkLst>
            <pc:docMk/>
            <pc:sldMk cId="840737378" sldId="2374"/>
            <ac:spMk id="6" creationId="{16D743EE-80E0-438A-B047-C6D774C2AC5F}"/>
          </ac:spMkLst>
        </pc:spChg>
      </pc:sldChg>
      <pc:sldChg chg="modSp del">
        <pc:chgData name="Romi Satria Wahono" userId="6b25786c5b08eadd" providerId="LiveId" clId="{2ED4578D-C375-466A-B02F-7E28A6D4F2E6}" dt="2020-06-15T07:41:54.729" v="1831" actId="47"/>
        <pc:sldMkLst>
          <pc:docMk/>
          <pc:sldMk cId="2803372921" sldId="2375"/>
        </pc:sldMkLst>
        <pc:spChg chg="mod">
          <ac:chgData name="Romi Satria Wahono" userId="6b25786c5b08eadd" providerId="LiveId" clId="{2ED4578D-C375-466A-B02F-7E28A6D4F2E6}" dt="2020-06-15T04:03:00.301" v="44"/>
          <ac:spMkLst>
            <pc:docMk/>
            <pc:sldMk cId="2803372921" sldId="2375"/>
            <ac:spMk id="3" creationId="{00000000-0000-0000-0000-000000000000}"/>
          </ac:spMkLst>
        </pc:spChg>
        <pc:spChg chg="mod">
          <ac:chgData name="Romi Satria Wahono" userId="6b25786c5b08eadd" providerId="LiveId" clId="{2ED4578D-C375-466A-B02F-7E28A6D4F2E6}" dt="2020-06-15T04:03:00.301" v="44"/>
          <ac:spMkLst>
            <pc:docMk/>
            <pc:sldMk cId="2803372921" sldId="2375"/>
            <ac:spMk id="7" creationId="{29A8EC70-EC68-404F-8C08-1E25DD14386B}"/>
          </ac:spMkLst>
        </pc:spChg>
      </pc:sldChg>
      <pc:sldChg chg="modSp del mod">
        <pc:chgData name="Romi Satria Wahono" userId="6b25786c5b08eadd" providerId="LiveId" clId="{2ED4578D-C375-466A-B02F-7E28A6D4F2E6}" dt="2020-06-15T07:41:54.729" v="1831" actId="47"/>
        <pc:sldMkLst>
          <pc:docMk/>
          <pc:sldMk cId="21915954" sldId="2377"/>
        </pc:sldMkLst>
        <pc:spChg chg="mod">
          <ac:chgData name="Romi Satria Wahono" userId="6b25786c5b08eadd" providerId="LiveId" clId="{2ED4578D-C375-466A-B02F-7E28A6D4F2E6}" dt="2020-06-15T04:03:00.301" v="44"/>
          <ac:spMkLst>
            <pc:docMk/>
            <pc:sldMk cId="21915954" sldId="2377"/>
            <ac:spMk id="2" creationId="{00000000-0000-0000-0000-000000000000}"/>
          </ac:spMkLst>
        </pc:spChg>
        <pc:spChg chg="mod">
          <ac:chgData name="Romi Satria Wahono" userId="6b25786c5b08eadd" providerId="LiveId" clId="{2ED4578D-C375-466A-B02F-7E28A6D4F2E6}" dt="2020-06-15T06:14:22.308" v="1155" actId="27636"/>
          <ac:spMkLst>
            <pc:docMk/>
            <pc:sldMk cId="21915954" sldId="2377"/>
            <ac:spMk id="3" creationId="{00000000-0000-0000-0000-000000000000}"/>
          </ac:spMkLst>
        </pc:spChg>
        <pc:spChg chg="mod">
          <ac:chgData name="Romi Satria Wahono" userId="6b25786c5b08eadd" providerId="LiveId" clId="{2ED4578D-C375-466A-B02F-7E28A6D4F2E6}" dt="2020-06-15T04:03:00.301" v="44"/>
          <ac:spMkLst>
            <pc:docMk/>
            <pc:sldMk cId="21915954" sldId="2377"/>
            <ac:spMk id="5" creationId="{1608B2CD-A2B2-4865-A431-2BFDF67E6A6B}"/>
          </ac:spMkLst>
        </pc:spChg>
      </pc:sldChg>
      <pc:sldChg chg="modSp del">
        <pc:chgData name="Romi Satria Wahono" userId="6b25786c5b08eadd" providerId="LiveId" clId="{2ED4578D-C375-466A-B02F-7E28A6D4F2E6}" dt="2020-06-15T07:41:54.729" v="1831" actId="47"/>
        <pc:sldMkLst>
          <pc:docMk/>
          <pc:sldMk cId="152692476" sldId="2379"/>
        </pc:sldMkLst>
        <pc:spChg chg="mod">
          <ac:chgData name="Romi Satria Wahono" userId="6b25786c5b08eadd" providerId="LiveId" clId="{2ED4578D-C375-466A-B02F-7E28A6D4F2E6}" dt="2020-06-15T04:03:00.301" v="44"/>
          <ac:spMkLst>
            <pc:docMk/>
            <pc:sldMk cId="152692476" sldId="2379"/>
            <ac:spMk id="2" creationId="{00000000-0000-0000-0000-000000000000}"/>
          </ac:spMkLst>
        </pc:spChg>
        <pc:spChg chg="mod">
          <ac:chgData name="Romi Satria Wahono" userId="6b25786c5b08eadd" providerId="LiveId" clId="{2ED4578D-C375-466A-B02F-7E28A6D4F2E6}" dt="2020-06-15T04:03:00.301" v="44"/>
          <ac:spMkLst>
            <pc:docMk/>
            <pc:sldMk cId="152692476" sldId="2379"/>
            <ac:spMk id="3" creationId="{00000000-0000-0000-0000-000000000000}"/>
          </ac:spMkLst>
        </pc:spChg>
        <pc:spChg chg="mod">
          <ac:chgData name="Romi Satria Wahono" userId="6b25786c5b08eadd" providerId="LiveId" clId="{2ED4578D-C375-466A-B02F-7E28A6D4F2E6}" dt="2020-06-15T04:03:00.301" v="44"/>
          <ac:spMkLst>
            <pc:docMk/>
            <pc:sldMk cId="152692476" sldId="2379"/>
            <ac:spMk id="5" creationId="{8697DBED-5BAE-4D7D-B962-0CBE05BBE8B2}"/>
          </ac:spMkLst>
        </pc:spChg>
      </pc:sldChg>
      <pc:sldChg chg="modSp del">
        <pc:chgData name="Romi Satria Wahono" userId="6b25786c5b08eadd" providerId="LiveId" clId="{2ED4578D-C375-466A-B02F-7E28A6D4F2E6}" dt="2020-06-15T11:54:24.609" v="5502" actId="47"/>
        <pc:sldMkLst>
          <pc:docMk/>
          <pc:sldMk cId="3764361704" sldId="2383"/>
        </pc:sldMkLst>
        <pc:spChg chg="mod">
          <ac:chgData name="Romi Satria Wahono" userId="6b25786c5b08eadd" providerId="LiveId" clId="{2ED4578D-C375-466A-B02F-7E28A6D4F2E6}" dt="2020-06-15T04:03:00.301" v="44"/>
          <ac:spMkLst>
            <pc:docMk/>
            <pc:sldMk cId="3764361704" sldId="2383"/>
            <ac:spMk id="2" creationId="{00000000-0000-0000-0000-000000000000}"/>
          </ac:spMkLst>
        </pc:spChg>
        <pc:spChg chg="mod">
          <ac:chgData name="Romi Satria Wahono" userId="6b25786c5b08eadd" providerId="LiveId" clId="{2ED4578D-C375-466A-B02F-7E28A6D4F2E6}" dt="2020-06-15T04:03:00.301" v="44"/>
          <ac:spMkLst>
            <pc:docMk/>
            <pc:sldMk cId="3764361704" sldId="2383"/>
            <ac:spMk id="4" creationId="{AC5873C7-19ED-4E8C-A6EE-7CB7F7989CA6}"/>
          </ac:spMkLst>
        </pc:spChg>
      </pc:sldChg>
      <pc:sldChg chg="modSp del">
        <pc:chgData name="Romi Satria Wahono" userId="6b25786c5b08eadd" providerId="LiveId" clId="{2ED4578D-C375-466A-B02F-7E28A6D4F2E6}" dt="2020-06-15T07:22:39.636" v="1407" actId="47"/>
        <pc:sldMkLst>
          <pc:docMk/>
          <pc:sldMk cId="4037872998" sldId="2384"/>
        </pc:sldMkLst>
        <pc:spChg chg="mod">
          <ac:chgData name="Romi Satria Wahono" userId="6b25786c5b08eadd" providerId="LiveId" clId="{2ED4578D-C375-466A-B02F-7E28A6D4F2E6}" dt="2020-06-15T04:03:00.301" v="44"/>
          <ac:spMkLst>
            <pc:docMk/>
            <pc:sldMk cId="4037872998" sldId="2384"/>
            <ac:spMk id="2" creationId="{00000000-0000-0000-0000-000000000000}"/>
          </ac:spMkLst>
        </pc:spChg>
        <pc:spChg chg="mod">
          <ac:chgData name="Romi Satria Wahono" userId="6b25786c5b08eadd" providerId="LiveId" clId="{2ED4578D-C375-466A-B02F-7E28A6D4F2E6}" dt="2020-06-15T04:03:00.301" v="44"/>
          <ac:spMkLst>
            <pc:docMk/>
            <pc:sldMk cId="4037872998" sldId="2384"/>
            <ac:spMk id="3" creationId="{00000000-0000-0000-0000-000000000000}"/>
          </ac:spMkLst>
        </pc:spChg>
        <pc:spChg chg="mod">
          <ac:chgData name="Romi Satria Wahono" userId="6b25786c5b08eadd" providerId="LiveId" clId="{2ED4578D-C375-466A-B02F-7E28A6D4F2E6}" dt="2020-06-15T04:03:00.301" v="44"/>
          <ac:spMkLst>
            <pc:docMk/>
            <pc:sldMk cId="4037872998" sldId="2384"/>
            <ac:spMk id="5" creationId="{CBAADF2E-C745-419D-AF8B-49DC15E7EC52}"/>
          </ac:spMkLst>
        </pc:spChg>
      </pc:sldChg>
      <pc:sldChg chg="modSp del">
        <pc:chgData name="Romi Satria Wahono" userId="6b25786c5b08eadd" providerId="LiveId" clId="{2ED4578D-C375-466A-B02F-7E28A6D4F2E6}" dt="2020-06-15T04:06:56.062" v="51" actId="47"/>
        <pc:sldMkLst>
          <pc:docMk/>
          <pc:sldMk cId="2915464952" sldId="2413"/>
        </pc:sldMkLst>
        <pc:spChg chg="mod">
          <ac:chgData name="Romi Satria Wahono" userId="6b25786c5b08eadd" providerId="LiveId" clId="{2ED4578D-C375-466A-B02F-7E28A6D4F2E6}" dt="2020-06-15T04:03:00.301" v="44"/>
          <ac:spMkLst>
            <pc:docMk/>
            <pc:sldMk cId="2915464952" sldId="2413"/>
            <ac:spMk id="2" creationId="{00000000-0000-0000-0000-000000000000}"/>
          </ac:spMkLst>
        </pc:spChg>
        <pc:spChg chg="mod">
          <ac:chgData name="Romi Satria Wahono" userId="6b25786c5b08eadd" providerId="LiveId" clId="{2ED4578D-C375-466A-B02F-7E28A6D4F2E6}" dt="2020-06-15T04:03:00.301" v="44"/>
          <ac:spMkLst>
            <pc:docMk/>
            <pc:sldMk cId="2915464952" sldId="2413"/>
            <ac:spMk id="3" creationId="{00000000-0000-0000-0000-000000000000}"/>
          </ac:spMkLst>
        </pc:spChg>
        <pc:spChg chg="mod">
          <ac:chgData name="Romi Satria Wahono" userId="6b25786c5b08eadd" providerId="LiveId" clId="{2ED4578D-C375-466A-B02F-7E28A6D4F2E6}" dt="2020-06-15T04:03:00.301" v="44"/>
          <ac:spMkLst>
            <pc:docMk/>
            <pc:sldMk cId="2915464952" sldId="2413"/>
            <ac:spMk id="4" creationId="{9798E857-D98F-4EB6-8279-08E8F96D7481}"/>
          </ac:spMkLst>
        </pc:spChg>
      </pc:sldChg>
      <pc:sldChg chg="modSp mod">
        <pc:chgData name="Romi Satria Wahono" userId="6b25786c5b08eadd" providerId="LiveId" clId="{2ED4578D-C375-466A-B02F-7E28A6D4F2E6}" dt="2020-06-15T10:12:15.584" v="4023" actId="403"/>
        <pc:sldMkLst>
          <pc:docMk/>
          <pc:sldMk cId="364565857" sldId="2414"/>
        </pc:sldMkLst>
        <pc:spChg chg="mod">
          <ac:chgData name="Romi Satria Wahono" userId="6b25786c5b08eadd" providerId="LiveId" clId="{2ED4578D-C375-466A-B02F-7E28A6D4F2E6}" dt="2020-06-15T10:12:15.584" v="4023" actId="403"/>
          <ac:spMkLst>
            <pc:docMk/>
            <pc:sldMk cId="364565857" sldId="2414"/>
            <ac:spMk id="2" creationId="{00000000-0000-0000-0000-000000000000}"/>
          </ac:spMkLst>
        </pc:spChg>
        <pc:spChg chg="mod">
          <ac:chgData name="Romi Satria Wahono" userId="6b25786c5b08eadd" providerId="LiveId" clId="{2ED4578D-C375-466A-B02F-7E28A6D4F2E6}" dt="2020-06-15T10:12:12.098" v="4022" actId="403"/>
          <ac:spMkLst>
            <pc:docMk/>
            <pc:sldMk cId="364565857" sldId="2414"/>
            <ac:spMk id="3" creationId="{00000000-0000-0000-0000-000000000000}"/>
          </ac:spMkLst>
        </pc:spChg>
        <pc:spChg chg="mod">
          <ac:chgData name="Romi Satria Wahono" userId="6b25786c5b08eadd" providerId="LiveId" clId="{2ED4578D-C375-466A-B02F-7E28A6D4F2E6}" dt="2020-06-15T04:03:00.301" v="44"/>
          <ac:spMkLst>
            <pc:docMk/>
            <pc:sldMk cId="364565857" sldId="2414"/>
            <ac:spMk id="4" creationId="{0FA832CD-7495-463E-928E-FC3FC5000D27}"/>
          </ac:spMkLst>
        </pc:spChg>
      </pc:sldChg>
      <pc:sldChg chg="addSp delSp modSp mod modTransition">
        <pc:chgData name="Romi Satria Wahono" userId="6b25786c5b08eadd" providerId="LiveId" clId="{2ED4578D-C375-466A-B02F-7E28A6D4F2E6}" dt="2020-06-15T10:12:22.428" v="4024" actId="403"/>
        <pc:sldMkLst>
          <pc:docMk/>
          <pc:sldMk cId="3298554866" sldId="2415"/>
        </pc:sldMkLst>
        <pc:spChg chg="mod">
          <ac:chgData name="Romi Satria Wahono" userId="6b25786c5b08eadd" providerId="LiveId" clId="{2ED4578D-C375-466A-B02F-7E28A6D4F2E6}" dt="2020-06-15T10:12:22.428" v="4024" actId="403"/>
          <ac:spMkLst>
            <pc:docMk/>
            <pc:sldMk cId="3298554866" sldId="2415"/>
            <ac:spMk id="2" creationId="{00000000-0000-0000-0000-000000000000}"/>
          </ac:spMkLst>
        </pc:spChg>
        <pc:spChg chg="add del mod">
          <ac:chgData name="Romi Satria Wahono" userId="6b25786c5b08eadd" providerId="LiveId" clId="{2ED4578D-C375-466A-B02F-7E28A6D4F2E6}" dt="2020-06-15T10:00:23.012" v="3888"/>
          <ac:spMkLst>
            <pc:docMk/>
            <pc:sldMk cId="3298554866" sldId="2415"/>
            <ac:spMk id="3" creationId="{00000000-0000-0000-0000-000000000000}"/>
          </ac:spMkLst>
        </pc:spChg>
        <pc:spChg chg="mod">
          <ac:chgData name="Romi Satria Wahono" userId="6b25786c5b08eadd" providerId="LiveId" clId="{2ED4578D-C375-466A-B02F-7E28A6D4F2E6}" dt="2020-06-15T10:00:23.012" v="3888"/>
          <ac:spMkLst>
            <pc:docMk/>
            <pc:sldMk cId="3298554866" sldId="2415"/>
            <ac:spMk id="4" creationId="{AD9D8A41-0E83-49BE-8FFB-BD91B74A0CB9}"/>
          </ac:spMkLst>
        </pc:spChg>
        <pc:spChg chg="add del mod">
          <ac:chgData name="Romi Satria Wahono" userId="6b25786c5b08eadd" providerId="LiveId" clId="{2ED4578D-C375-466A-B02F-7E28A6D4F2E6}" dt="2020-06-15T10:00:23.012" v="3888"/>
          <ac:spMkLst>
            <pc:docMk/>
            <pc:sldMk cId="3298554866" sldId="2415"/>
            <ac:spMk id="5" creationId="{B4CC5369-BC8E-429C-9E63-6CFA598FA266}"/>
          </ac:spMkLst>
        </pc:spChg>
      </pc:sldChg>
      <pc:sldChg chg="modSp add mod">
        <pc:chgData name="Romi Satria Wahono" userId="6b25786c5b08eadd" providerId="LiveId" clId="{2ED4578D-C375-466A-B02F-7E28A6D4F2E6}" dt="2020-06-15T10:12:32.685" v="4025" actId="403"/>
        <pc:sldMkLst>
          <pc:docMk/>
          <pc:sldMk cId="300118549" sldId="2416"/>
        </pc:sldMkLst>
        <pc:spChg chg="mod">
          <ac:chgData name="Romi Satria Wahono" userId="6b25786c5b08eadd" providerId="LiveId" clId="{2ED4578D-C375-466A-B02F-7E28A6D4F2E6}" dt="2020-06-15T10:12:32.685" v="4025" actId="403"/>
          <ac:spMkLst>
            <pc:docMk/>
            <pc:sldMk cId="300118549" sldId="2416"/>
            <ac:spMk id="2" creationId="{00000000-0000-0000-0000-000000000000}"/>
          </ac:spMkLst>
        </pc:spChg>
      </pc:sldChg>
      <pc:sldChg chg="modSp del mod">
        <pc:chgData name="Romi Satria Wahono" userId="6b25786c5b08eadd" providerId="LiveId" clId="{2ED4578D-C375-466A-B02F-7E28A6D4F2E6}" dt="2020-06-15T06:18:17.590" v="1257" actId="2696"/>
        <pc:sldMkLst>
          <pc:docMk/>
          <pc:sldMk cId="2754255090" sldId="2416"/>
        </pc:sldMkLst>
        <pc:spChg chg="mod">
          <ac:chgData name="Romi Satria Wahono" userId="6b25786c5b08eadd" providerId="LiveId" clId="{2ED4578D-C375-466A-B02F-7E28A6D4F2E6}" dt="2020-06-15T05:10:04.986" v="229" actId="20577"/>
          <ac:spMkLst>
            <pc:docMk/>
            <pc:sldMk cId="2754255090" sldId="2416"/>
            <ac:spMk id="2" creationId="{00000000-0000-0000-0000-000000000000}"/>
          </ac:spMkLst>
        </pc:spChg>
        <pc:spChg chg="mod">
          <ac:chgData name="Romi Satria Wahono" userId="6b25786c5b08eadd" providerId="LiveId" clId="{2ED4578D-C375-466A-B02F-7E28A6D4F2E6}" dt="2020-06-15T04:03:00.301" v="44"/>
          <ac:spMkLst>
            <pc:docMk/>
            <pc:sldMk cId="2754255090" sldId="2416"/>
            <ac:spMk id="3" creationId="{00000000-0000-0000-0000-000000000000}"/>
          </ac:spMkLst>
        </pc:spChg>
        <pc:spChg chg="mod">
          <ac:chgData name="Romi Satria Wahono" userId="6b25786c5b08eadd" providerId="LiveId" clId="{2ED4578D-C375-466A-B02F-7E28A6D4F2E6}" dt="2020-06-15T04:03:00.301" v="44"/>
          <ac:spMkLst>
            <pc:docMk/>
            <pc:sldMk cId="2754255090" sldId="2416"/>
            <ac:spMk id="4" creationId="{B868C44B-AC64-4220-95DA-F7FA2432011E}"/>
          </ac:spMkLst>
        </pc:spChg>
      </pc:sldChg>
      <pc:sldChg chg="modSp del">
        <pc:chgData name="Romi Satria Wahono" userId="6b25786c5b08eadd" providerId="LiveId" clId="{2ED4578D-C375-466A-B02F-7E28A6D4F2E6}" dt="2020-06-15T04:56:31.364" v="204" actId="47"/>
        <pc:sldMkLst>
          <pc:docMk/>
          <pc:sldMk cId="3554480795" sldId="2417"/>
        </pc:sldMkLst>
        <pc:spChg chg="mod">
          <ac:chgData name="Romi Satria Wahono" userId="6b25786c5b08eadd" providerId="LiveId" clId="{2ED4578D-C375-466A-B02F-7E28A6D4F2E6}" dt="2020-06-15T04:03:00.301" v="44"/>
          <ac:spMkLst>
            <pc:docMk/>
            <pc:sldMk cId="3554480795" sldId="2417"/>
            <ac:spMk id="2" creationId="{00000000-0000-0000-0000-000000000000}"/>
          </ac:spMkLst>
        </pc:spChg>
        <pc:spChg chg="mod">
          <ac:chgData name="Romi Satria Wahono" userId="6b25786c5b08eadd" providerId="LiveId" clId="{2ED4578D-C375-466A-B02F-7E28A6D4F2E6}" dt="2020-06-15T04:03:00.301" v="44"/>
          <ac:spMkLst>
            <pc:docMk/>
            <pc:sldMk cId="3554480795" sldId="2417"/>
            <ac:spMk id="3" creationId="{00000000-0000-0000-0000-000000000000}"/>
          </ac:spMkLst>
        </pc:spChg>
        <pc:spChg chg="mod">
          <ac:chgData name="Romi Satria Wahono" userId="6b25786c5b08eadd" providerId="LiveId" clId="{2ED4578D-C375-466A-B02F-7E28A6D4F2E6}" dt="2020-06-15T04:03:00.301" v="44"/>
          <ac:spMkLst>
            <pc:docMk/>
            <pc:sldMk cId="3554480795" sldId="2417"/>
            <ac:spMk id="4" creationId="{5C7212C6-3FE8-4E52-AF2A-253545D3FB51}"/>
          </ac:spMkLst>
        </pc:spChg>
      </pc:sldChg>
      <pc:sldChg chg="modSp del">
        <pc:chgData name="Romi Satria Wahono" userId="6b25786c5b08eadd" providerId="LiveId" clId="{2ED4578D-C375-466A-B02F-7E28A6D4F2E6}" dt="2020-06-15T05:55:01.636" v="719" actId="47"/>
        <pc:sldMkLst>
          <pc:docMk/>
          <pc:sldMk cId="796707410" sldId="2418"/>
        </pc:sldMkLst>
        <pc:spChg chg="mod">
          <ac:chgData name="Romi Satria Wahono" userId="6b25786c5b08eadd" providerId="LiveId" clId="{2ED4578D-C375-466A-B02F-7E28A6D4F2E6}" dt="2020-06-15T04:03:00.301" v="44"/>
          <ac:spMkLst>
            <pc:docMk/>
            <pc:sldMk cId="796707410" sldId="2418"/>
            <ac:spMk id="2" creationId="{00000000-0000-0000-0000-000000000000}"/>
          </ac:spMkLst>
        </pc:spChg>
        <pc:spChg chg="mod">
          <ac:chgData name="Romi Satria Wahono" userId="6b25786c5b08eadd" providerId="LiveId" clId="{2ED4578D-C375-466A-B02F-7E28A6D4F2E6}" dt="2020-06-15T04:03:00.301" v="44"/>
          <ac:spMkLst>
            <pc:docMk/>
            <pc:sldMk cId="796707410" sldId="2418"/>
            <ac:spMk id="3" creationId="{00000000-0000-0000-0000-000000000000}"/>
          </ac:spMkLst>
        </pc:spChg>
        <pc:spChg chg="mod">
          <ac:chgData name="Romi Satria Wahono" userId="6b25786c5b08eadd" providerId="LiveId" clId="{2ED4578D-C375-466A-B02F-7E28A6D4F2E6}" dt="2020-06-15T04:03:00.301" v="44"/>
          <ac:spMkLst>
            <pc:docMk/>
            <pc:sldMk cId="796707410" sldId="2418"/>
            <ac:spMk id="4" creationId="{6A4747F0-DE4C-410D-93A6-845EEA9B34F4}"/>
          </ac:spMkLst>
        </pc:spChg>
      </pc:sldChg>
      <pc:sldChg chg="modSp del">
        <pc:chgData name="Romi Satria Wahono" userId="6b25786c5b08eadd" providerId="LiveId" clId="{2ED4578D-C375-466A-B02F-7E28A6D4F2E6}" dt="2020-06-15T07:16:32.245" v="1337" actId="47"/>
        <pc:sldMkLst>
          <pc:docMk/>
          <pc:sldMk cId="1244789326" sldId="2419"/>
        </pc:sldMkLst>
        <pc:spChg chg="mod">
          <ac:chgData name="Romi Satria Wahono" userId="6b25786c5b08eadd" providerId="LiveId" clId="{2ED4578D-C375-466A-B02F-7E28A6D4F2E6}" dt="2020-06-15T04:03:00.301" v="44"/>
          <ac:spMkLst>
            <pc:docMk/>
            <pc:sldMk cId="1244789326" sldId="2419"/>
            <ac:spMk id="2" creationId="{00000000-0000-0000-0000-000000000000}"/>
          </ac:spMkLst>
        </pc:spChg>
        <pc:spChg chg="mod">
          <ac:chgData name="Romi Satria Wahono" userId="6b25786c5b08eadd" providerId="LiveId" clId="{2ED4578D-C375-466A-B02F-7E28A6D4F2E6}" dt="2020-06-15T04:03:00.301" v="44"/>
          <ac:spMkLst>
            <pc:docMk/>
            <pc:sldMk cId="1244789326" sldId="2419"/>
            <ac:spMk id="3" creationId="{00000000-0000-0000-0000-000000000000}"/>
          </ac:spMkLst>
        </pc:spChg>
        <pc:spChg chg="mod">
          <ac:chgData name="Romi Satria Wahono" userId="6b25786c5b08eadd" providerId="LiveId" clId="{2ED4578D-C375-466A-B02F-7E28A6D4F2E6}" dt="2020-06-15T04:03:00.301" v="44"/>
          <ac:spMkLst>
            <pc:docMk/>
            <pc:sldMk cId="1244789326" sldId="2419"/>
            <ac:spMk id="5" creationId="{1E50B79C-4295-43AE-A31E-C6AAD514EEB1}"/>
          </ac:spMkLst>
        </pc:spChg>
      </pc:sldChg>
      <pc:sldChg chg="modSp del mod">
        <pc:chgData name="Romi Satria Wahono" userId="6b25786c5b08eadd" providerId="LiveId" clId="{2ED4578D-C375-466A-B02F-7E28A6D4F2E6}" dt="2020-06-15T07:34:37.900" v="1719" actId="47"/>
        <pc:sldMkLst>
          <pc:docMk/>
          <pc:sldMk cId="4278781378" sldId="2420"/>
        </pc:sldMkLst>
        <pc:spChg chg="mod">
          <ac:chgData name="Romi Satria Wahono" userId="6b25786c5b08eadd" providerId="LiveId" clId="{2ED4578D-C375-466A-B02F-7E28A6D4F2E6}" dt="2020-06-15T07:34:01.190" v="1718" actId="20577"/>
          <ac:spMkLst>
            <pc:docMk/>
            <pc:sldMk cId="4278781378" sldId="2420"/>
            <ac:spMk id="2" creationId="{00000000-0000-0000-0000-000000000000}"/>
          </ac:spMkLst>
        </pc:spChg>
        <pc:spChg chg="mod">
          <ac:chgData name="Romi Satria Wahono" userId="6b25786c5b08eadd" providerId="LiveId" clId="{2ED4578D-C375-466A-B02F-7E28A6D4F2E6}" dt="2020-06-15T04:03:00.301" v="44"/>
          <ac:spMkLst>
            <pc:docMk/>
            <pc:sldMk cId="4278781378" sldId="2420"/>
            <ac:spMk id="3" creationId="{00000000-0000-0000-0000-000000000000}"/>
          </ac:spMkLst>
        </pc:spChg>
        <pc:spChg chg="mod">
          <ac:chgData name="Romi Satria Wahono" userId="6b25786c5b08eadd" providerId="LiveId" clId="{2ED4578D-C375-466A-B02F-7E28A6D4F2E6}" dt="2020-06-15T04:03:00.301" v="44"/>
          <ac:spMkLst>
            <pc:docMk/>
            <pc:sldMk cId="4278781378" sldId="2420"/>
            <ac:spMk id="4" creationId="{9E0F4C96-E9C3-4E26-9999-295A1A7C5DE1}"/>
          </ac:spMkLst>
        </pc:spChg>
      </pc:sldChg>
      <pc:sldChg chg="modSp del">
        <pc:chgData name="Romi Satria Wahono" userId="6b25786c5b08eadd" providerId="LiveId" clId="{2ED4578D-C375-466A-B02F-7E28A6D4F2E6}" dt="2020-06-15T07:35:17.932" v="1755" actId="47"/>
        <pc:sldMkLst>
          <pc:docMk/>
          <pc:sldMk cId="1496893540" sldId="2421"/>
        </pc:sldMkLst>
        <pc:spChg chg="mod">
          <ac:chgData name="Romi Satria Wahono" userId="6b25786c5b08eadd" providerId="LiveId" clId="{2ED4578D-C375-466A-B02F-7E28A6D4F2E6}" dt="2020-06-15T04:03:00.301" v="44"/>
          <ac:spMkLst>
            <pc:docMk/>
            <pc:sldMk cId="1496893540" sldId="2421"/>
            <ac:spMk id="2" creationId="{00000000-0000-0000-0000-000000000000}"/>
          </ac:spMkLst>
        </pc:spChg>
        <pc:spChg chg="mod">
          <ac:chgData name="Romi Satria Wahono" userId="6b25786c5b08eadd" providerId="LiveId" clId="{2ED4578D-C375-466A-B02F-7E28A6D4F2E6}" dt="2020-06-15T04:03:00.301" v="44"/>
          <ac:spMkLst>
            <pc:docMk/>
            <pc:sldMk cId="1496893540" sldId="2421"/>
            <ac:spMk id="3" creationId="{00000000-0000-0000-0000-000000000000}"/>
          </ac:spMkLst>
        </pc:spChg>
        <pc:spChg chg="mod">
          <ac:chgData name="Romi Satria Wahono" userId="6b25786c5b08eadd" providerId="LiveId" clId="{2ED4578D-C375-466A-B02F-7E28A6D4F2E6}" dt="2020-06-15T04:03:00.301" v="44"/>
          <ac:spMkLst>
            <pc:docMk/>
            <pc:sldMk cId="1496893540" sldId="2421"/>
            <ac:spMk id="4" creationId="{CF1859EA-05E1-487D-BB98-41AAD6CA3CBE}"/>
          </ac:spMkLst>
        </pc:spChg>
      </pc:sldChg>
      <pc:sldChg chg="modSp del">
        <pc:chgData name="Romi Satria Wahono" userId="6b25786c5b08eadd" providerId="LiveId" clId="{2ED4578D-C375-466A-B02F-7E28A6D4F2E6}" dt="2020-06-15T07:20:17.571" v="1365" actId="47"/>
        <pc:sldMkLst>
          <pc:docMk/>
          <pc:sldMk cId="3602841725" sldId="2423"/>
        </pc:sldMkLst>
        <pc:spChg chg="mod">
          <ac:chgData name="Romi Satria Wahono" userId="6b25786c5b08eadd" providerId="LiveId" clId="{2ED4578D-C375-466A-B02F-7E28A6D4F2E6}" dt="2020-06-15T04:03:00.301" v="44"/>
          <ac:spMkLst>
            <pc:docMk/>
            <pc:sldMk cId="3602841725" sldId="2423"/>
            <ac:spMk id="5" creationId="{29AAE573-706E-4099-A2E7-844A4E36BE3C}"/>
          </ac:spMkLst>
        </pc:spChg>
      </pc:sldChg>
      <pc:sldChg chg="modSp del">
        <pc:chgData name="Romi Satria Wahono" userId="6b25786c5b08eadd" providerId="LiveId" clId="{2ED4578D-C375-466A-B02F-7E28A6D4F2E6}" dt="2020-06-15T07:20:18.777" v="1367" actId="47"/>
        <pc:sldMkLst>
          <pc:docMk/>
          <pc:sldMk cId="3433034561" sldId="2424"/>
        </pc:sldMkLst>
        <pc:spChg chg="mod">
          <ac:chgData name="Romi Satria Wahono" userId="6b25786c5b08eadd" providerId="LiveId" clId="{2ED4578D-C375-466A-B02F-7E28A6D4F2E6}" dt="2020-06-15T04:03:00.301" v="44"/>
          <ac:spMkLst>
            <pc:docMk/>
            <pc:sldMk cId="3433034561" sldId="2424"/>
            <ac:spMk id="2" creationId="{00000000-0000-0000-0000-000000000000}"/>
          </ac:spMkLst>
        </pc:spChg>
        <pc:spChg chg="mod">
          <ac:chgData name="Romi Satria Wahono" userId="6b25786c5b08eadd" providerId="LiveId" clId="{2ED4578D-C375-466A-B02F-7E28A6D4F2E6}" dt="2020-06-15T04:03:00.301" v="44"/>
          <ac:spMkLst>
            <pc:docMk/>
            <pc:sldMk cId="3433034561" sldId="2424"/>
            <ac:spMk id="3" creationId="{4B29D2EE-E7E9-4B38-9D79-9EDFBF5231DC}"/>
          </ac:spMkLst>
        </pc:spChg>
        <pc:picChg chg="mod">
          <ac:chgData name="Romi Satria Wahono" userId="6b25786c5b08eadd" providerId="LiveId" clId="{2ED4578D-C375-466A-B02F-7E28A6D4F2E6}" dt="2020-06-15T04:03:00.301" v="44"/>
          <ac:picMkLst>
            <pc:docMk/>
            <pc:sldMk cId="3433034561" sldId="2424"/>
            <ac:picMk id="7" creationId="{00000000-0000-0000-0000-000000000000}"/>
          </ac:picMkLst>
        </pc:picChg>
      </pc:sldChg>
      <pc:sldChg chg="modSp del">
        <pc:chgData name="Romi Satria Wahono" userId="6b25786c5b08eadd" providerId="LiveId" clId="{2ED4578D-C375-466A-B02F-7E28A6D4F2E6}" dt="2020-06-15T07:20:21.099" v="1368" actId="47"/>
        <pc:sldMkLst>
          <pc:docMk/>
          <pc:sldMk cId="1226915844" sldId="2425"/>
        </pc:sldMkLst>
        <pc:spChg chg="mod">
          <ac:chgData name="Romi Satria Wahono" userId="6b25786c5b08eadd" providerId="LiveId" clId="{2ED4578D-C375-466A-B02F-7E28A6D4F2E6}" dt="2020-06-15T04:03:00.301" v="44"/>
          <ac:spMkLst>
            <pc:docMk/>
            <pc:sldMk cId="1226915844" sldId="2425"/>
            <ac:spMk id="2" creationId="{00000000-0000-0000-0000-000000000000}"/>
          </ac:spMkLst>
        </pc:spChg>
        <pc:spChg chg="mod">
          <ac:chgData name="Romi Satria Wahono" userId="6b25786c5b08eadd" providerId="LiveId" clId="{2ED4578D-C375-466A-B02F-7E28A6D4F2E6}" dt="2020-06-15T04:03:00.301" v="44"/>
          <ac:spMkLst>
            <pc:docMk/>
            <pc:sldMk cId="1226915844" sldId="2425"/>
            <ac:spMk id="3" creationId="{79F16B0F-82DA-4CAA-85D1-8859C3CE8138}"/>
          </ac:spMkLst>
        </pc:spChg>
      </pc:sldChg>
      <pc:sldChg chg="modSp del">
        <pc:chgData name="Romi Satria Wahono" userId="6b25786c5b08eadd" providerId="LiveId" clId="{2ED4578D-C375-466A-B02F-7E28A6D4F2E6}" dt="2020-06-15T07:20:22.049" v="1370" actId="47"/>
        <pc:sldMkLst>
          <pc:docMk/>
          <pc:sldMk cId="170476761" sldId="2427"/>
        </pc:sldMkLst>
        <pc:spChg chg="mod">
          <ac:chgData name="Romi Satria Wahono" userId="6b25786c5b08eadd" providerId="LiveId" clId="{2ED4578D-C375-466A-B02F-7E28A6D4F2E6}" dt="2020-06-15T04:03:00.301" v="44"/>
          <ac:spMkLst>
            <pc:docMk/>
            <pc:sldMk cId="170476761" sldId="2427"/>
            <ac:spMk id="2" creationId="{00000000-0000-0000-0000-000000000000}"/>
          </ac:spMkLst>
        </pc:spChg>
        <pc:spChg chg="mod">
          <ac:chgData name="Romi Satria Wahono" userId="6b25786c5b08eadd" providerId="LiveId" clId="{2ED4578D-C375-466A-B02F-7E28A6D4F2E6}" dt="2020-06-15T04:03:00.301" v="44"/>
          <ac:spMkLst>
            <pc:docMk/>
            <pc:sldMk cId="170476761" sldId="2427"/>
            <ac:spMk id="3" creationId="{C14015D8-9542-47C9-99FA-260D4793DE4C}"/>
          </ac:spMkLst>
        </pc:spChg>
      </pc:sldChg>
      <pc:sldChg chg="modSp add del mod">
        <pc:chgData name="Romi Satria Wahono" userId="6b25786c5b08eadd" providerId="LiveId" clId="{2ED4578D-C375-466A-B02F-7E28A6D4F2E6}" dt="2020-06-15T11:44:47.813" v="5301" actId="207"/>
        <pc:sldMkLst>
          <pc:docMk/>
          <pc:sldMk cId="619659207" sldId="2429"/>
        </pc:sldMkLst>
        <pc:spChg chg="mod">
          <ac:chgData name="Romi Satria Wahono" userId="6b25786c5b08eadd" providerId="LiveId" clId="{2ED4578D-C375-466A-B02F-7E28A6D4F2E6}" dt="2020-06-15T04:03:00.301" v="44"/>
          <ac:spMkLst>
            <pc:docMk/>
            <pc:sldMk cId="619659207" sldId="2429"/>
            <ac:spMk id="2" creationId="{00000000-0000-0000-0000-000000000000}"/>
          </ac:spMkLst>
        </pc:spChg>
        <pc:spChg chg="mod">
          <ac:chgData name="Romi Satria Wahono" userId="6b25786c5b08eadd" providerId="LiveId" clId="{2ED4578D-C375-466A-B02F-7E28A6D4F2E6}" dt="2020-06-15T04:03:00.301" v="44"/>
          <ac:spMkLst>
            <pc:docMk/>
            <pc:sldMk cId="619659207" sldId="2429"/>
            <ac:spMk id="3" creationId="{BAB292A8-FDB0-4227-A8ED-822E98C379A0}"/>
          </ac:spMkLst>
        </pc:spChg>
        <pc:graphicFrameChg chg="mod">
          <ac:chgData name="Romi Satria Wahono" userId="6b25786c5b08eadd" providerId="LiveId" clId="{2ED4578D-C375-466A-B02F-7E28A6D4F2E6}" dt="2020-06-15T11:44:47.813" v="5301" actId="207"/>
          <ac:graphicFrameMkLst>
            <pc:docMk/>
            <pc:sldMk cId="619659207" sldId="2429"/>
            <ac:graphicFrameMk id="6" creationId="{00000000-0000-0000-0000-000000000000}"/>
          </ac:graphicFrameMkLst>
        </pc:graphicFrameChg>
      </pc:sldChg>
      <pc:sldChg chg="modSp modAnim">
        <pc:chgData name="Romi Satria Wahono" userId="6b25786c5b08eadd" providerId="LiveId" clId="{2ED4578D-C375-466A-B02F-7E28A6D4F2E6}" dt="2020-06-15T11:46:05.661" v="5308"/>
        <pc:sldMkLst>
          <pc:docMk/>
          <pc:sldMk cId="4223555838" sldId="2430"/>
        </pc:sldMkLst>
        <pc:spChg chg="mod">
          <ac:chgData name="Romi Satria Wahono" userId="6b25786c5b08eadd" providerId="LiveId" clId="{2ED4578D-C375-466A-B02F-7E28A6D4F2E6}" dt="2020-06-15T04:03:00.301" v="44"/>
          <ac:spMkLst>
            <pc:docMk/>
            <pc:sldMk cId="4223555838" sldId="2430"/>
            <ac:spMk id="2" creationId="{00000000-0000-0000-0000-000000000000}"/>
          </ac:spMkLst>
        </pc:spChg>
        <pc:spChg chg="mod">
          <ac:chgData name="Romi Satria Wahono" userId="6b25786c5b08eadd" providerId="LiveId" clId="{2ED4578D-C375-466A-B02F-7E28A6D4F2E6}" dt="2020-06-15T04:03:00.301" v="44"/>
          <ac:spMkLst>
            <pc:docMk/>
            <pc:sldMk cId="4223555838" sldId="2430"/>
            <ac:spMk id="6" creationId="{3F8E6DEC-1847-47F3-98B6-0C1A7A303179}"/>
          </ac:spMkLst>
        </pc:spChg>
      </pc:sldChg>
      <pc:sldChg chg="addSp delSp modSp mod modAnim">
        <pc:chgData name="Romi Satria Wahono" userId="6b25786c5b08eadd" providerId="LiveId" clId="{2ED4578D-C375-466A-B02F-7E28A6D4F2E6}" dt="2020-06-15T11:15:00.370" v="5034" actId="20577"/>
        <pc:sldMkLst>
          <pc:docMk/>
          <pc:sldMk cId="1121433911" sldId="2432"/>
        </pc:sldMkLst>
        <pc:spChg chg="mod">
          <ac:chgData name="Romi Satria Wahono" userId="6b25786c5b08eadd" providerId="LiveId" clId="{2ED4578D-C375-466A-B02F-7E28A6D4F2E6}" dt="2020-06-15T08:12:37.589" v="2097" actId="20577"/>
          <ac:spMkLst>
            <pc:docMk/>
            <pc:sldMk cId="1121433911" sldId="2432"/>
            <ac:spMk id="2" creationId="{00000000-0000-0000-0000-000000000000}"/>
          </ac:spMkLst>
        </pc:spChg>
        <pc:spChg chg="mod">
          <ac:chgData name="Romi Satria Wahono" userId="6b25786c5b08eadd" providerId="LiveId" clId="{2ED4578D-C375-466A-B02F-7E28A6D4F2E6}" dt="2020-06-15T04:03:00.301" v="44"/>
          <ac:spMkLst>
            <pc:docMk/>
            <pc:sldMk cId="1121433911" sldId="2432"/>
            <ac:spMk id="3" creationId="{7D467C3D-FD9C-4550-BDC2-F0064FC6A6AF}"/>
          </ac:spMkLst>
        </pc:spChg>
        <pc:spChg chg="add mod">
          <ac:chgData name="Romi Satria Wahono" userId="6b25786c5b08eadd" providerId="LiveId" clId="{2ED4578D-C375-466A-B02F-7E28A6D4F2E6}" dt="2020-06-15T11:15:00.370" v="5034" actId="20577"/>
          <ac:spMkLst>
            <pc:docMk/>
            <pc:sldMk cId="1121433911" sldId="2432"/>
            <ac:spMk id="4" creationId="{0F2CC86D-42F0-461F-9A44-A0CDED265CCF}"/>
          </ac:spMkLst>
        </pc:spChg>
        <pc:spChg chg="add mod">
          <ac:chgData name="Romi Satria Wahono" userId="6b25786c5b08eadd" providerId="LiveId" clId="{2ED4578D-C375-466A-B02F-7E28A6D4F2E6}" dt="2020-06-15T09:29:05.119" v="2570"/>
          <ac:spMkLst>
            <pc:docMk/>
            <pc:sldMk cId="1121433911" sldId="2432"/>
            <ac:spMk id="6" creationId="{61F910DB-D123-4AD5-B223-262BEA867F4D}"/>
          </ac:spMkLst>
        </pc:spChg>
        <pc:spChg chg="add mod">
          <ac:chgData name="Romi Satria Wahono" userId="6b25786c5b08eadd" providerId="LiveId" clId="{2ED4578D-C375-466A-B02F-7E28A6D4F2E6}" dt="2020-06-15T09:29:05.119" v="2570"/>
          <ac:spMkLst>
            <pc:docMk/>
            <pc:sldMk cId="1121433911" sldId="2432"/>
            <ac:spMk id="7" creationId="{8A2399DC-5301-43FD-A23C-05E5A2F91C4C}"/>
          </ac:spMkLst>
        </pc:spChg>
        <pc:spChg chg="add mod">
          <ac:chgData name="Romi Satria Wahono" userId="6b25786c5b08eadd" providerId="LiveId" clId="{2ED4578D-C375-466A-B02F-7E28A6D4F2E6}" dt="2020-06-15T09:29:05.119" v="2570"/>
          <ac:spMkLst>
            <pc:docMk/>
            <pc:sldMk cId="1121433911" sldId="2432"/>
            <ac:spMk id="8" creationId="{1BBE43D3-C693-4D8C-BC1A-2B4411030B48}"/>
          </ac:spMkLst>
        </pc:spChg>
        <pc:spChg chg="add mod">
          <ac:chgData name="Romi Satria Wahono" userId="6b25786c5b08eadd" providerId="LiveId" clId="{2ED4578D-C375-466A-B02F-7E28A6D4F2E6}" dt="2020-06-15T09:29:05.119" v="2570"/>
          <ac:spMkLst>
            <pc:docMk/>
            <pc:sldMk cId="1121433911" sldId="2432"/>
            <ac:spMk id="9" creationId="{19C87095-A1E6-4DE4-87E1-698A0C51E781}"/>
          </ac:spMkLst>
        </pc:spChg>
        <pc:spChg chg="add mod">
          <ac:chgData name="Romi Satria Wahono" userId="6b25786c5b08eadd" providerId="LiveId" clId="{2ED4578D-C375-466A-B02F-7E28A6D4F2E6}" dt="2020-06-15T09:29:05.119" v="2570"/>
          <ac:spMkLst>
            <pc:docMk/>
            <pc:sldMk cId="1121433911" sldId="2432"/>
            <ac:spMk id="10" creationId="{DCA5660D-A7FF-4E22-92B4-51F9816A4237}"/>
          </ac:spMkLst>
        </pc:spChg>
        <pc:spChg chg="add mod">
          <ac:chgData name="Romi Satria Wahono" userId="6b25786c5b08eadd" providerId="LiveId" clId="{2ED4578D-C375-466A-B02F-7E28A6D4F2E6}" dt="2020-06-15T09:29:05.119" v="2570"/>
          <ac:spMkLst>
            <pc:docMk/>
            <pc:sldMk cId="1121433911" sldId="2432"/>
            <ac:spMk id="11" creationId="{29097BAC-D69B-46B0-9A06-4B98D154B912}"/>
          </ac:spMkLst>
        </pc:spChg>
        <pc:spChg chg="add mod">
          <ac:chgData name="Romi Satria Wahono" userId="6b25786c5b08eadd" providerId="LiveId" clId="{2ED4578D-C375-466A-B02F-7E28A6D4F2E6}" dt="2020-06-15T09:29:05.119" v="2570"/>
          <ac:spMkLst>
            <pc:docMk/>
            <pc:sldMk cId="1121433911" sldId="2432"/>
            <ac:spMk id="12" creationId="{B757322F-3DA8-47B5-92E8-56C604F40A28}"/>
          </ac:spMkLst>
        </pc:spChg>
        <pc:spChg chg="add mod">
          <ac:chgData name="Romi Satria Wahono" userId="6b25786c5b08eadd" providerId="LiveId" clId="{2ED4578D-C375-466A-B02F-7E28A6D4F2E6}" dt="2020-06-15T09:29:05.119" v="2570"/>
          <ac:spMkLst>
            <pc:docMk/>
            <pc:sldMk cId="1121433911" sldId="2432"/>
            <ac:spMk id="13" creationId="{86B33094-670B-4F3A-B74B-4BD8DF21637A}"/>
          </ac:spMkLst>
        </pc:spChg>
        <pc:spChg chg="add del mod">
          <ac:chgData name="Romi Satria Wahono" userId="6b25786c5b08eadd" providerId="LiveId" clId="{2ED4578D-C375-466A-B02F-7E28A6D4F2E6}" dt="2020-06-15T09:28:25.200" v="2538" actId="478"/>
          <ac:spMkLst>
            <pc:docMk/>
            <pc:sldMk cId="1121433911" sldId="2432"/>
            <ac:spMk id="14" creationId="{8DD4A3D1-2022-4A4F-A865-8EE42FD29CF3}"/>
          </ac:spMkLst>
        </pc:spChg>
        <pc:picChg chg="del mod modCrop">
          <ac:chgData name="Romi Satria Wahono" userId="6b25786c5b08eadd" providerId="LiveId" clId="{2ED4578D-C375-466A-B02F-7E28A6D4F2E6}" dt="2020-06-15T09:28:22.791" v="2537" actId="478"/>
          <ac:picMkLst>
            <pc:docMk/>
            <pc:sldMk cId="1121433911" sldId="2432"/>
            <ac:picMk id="3074" creationId="{00000000-0000-0000-0000-000000000000}"/>
          </ac:picMkLst>
        </pc:picChg>
      </pc:sldChg>
      <pc:sldChg chg="modSp del">
        <pc:chgData name="Romi Satria Wahono" userId="6b25786c5b08eadd" providerId="LiveId" clId="{2ED4578D-C375-466A-B02F-7E28A6D4F2E6}" dt="2020-06-15T07:41:54.729" v="1831" actId="47"/>
        <pc:sldMkLst>
          <pc:docMk/>
          <pc:sldMk cId="2282654570" sldId="2433"/>
        </pc:sldMkLst>
        <pc:spChg chg="mod">
          <ac:chgData name="Romi Satria Wahono" userId="6b25786c5b08eadd" providerId="LiveId" clId="{2ED4578D-C375-466A-B02F-7E28A6D4F2E6}" dt="2020-06-15T04:03:00.301" v="44"/>
          <ac:spMkLst>
            <pc:docMk/>
            <pc:sldMk cId="2282654570" sldId="2433"/>
            <ac:spMk id="2" creationId="{00000000-0000-0000-0000-000000000000}"/>
          </ac:spMkLst>
        </pc:spChg>
        <pc:spChg chg="mod">
          <ac:chgData name="Romi Satria Wahono" userId="6b25786c5b08eadd" providerId="LiveId" clId="{2ED4578D-C375-466A-B02F-7E28A6D4F2E6}" dt="2020-06-15T04:03:00.301" v="44"/>
          <ac:spMkLst>
            <pc:docMk/>
            <pc:sldMk cId="2282654570" sldId="2433"/>
            <ac:spMk id="5" creationId="{8D97699A-07E5-4A0A-9F5D-A0539449ADEE}"/>
          </ac:spMkLst>
        </pc:spChg>
      </pc:sldChg>
      <pc:sldChg chg="modSp mod modAnim">
        <pc:chgData name="Romi Satria Wahono" userId="6b25786c5b08eadd" providerId="LiveId" clId="{2ED4578D-C375-466A-B02F-7E28A6D4F2E6}" dt="2020-06-15T13:09:48.298" v="5965" actId="20577"/>
        <pc:sldMkLst>
          <pc:docMk/>
          <pc:sldMk cId="490473137" sldId="2434"/>
        </pc:sldMkLst>
        <pc:spChg chg="mod">
          <ac:chgData name="Romi Satria Wahono" userId="6b25786c5b08eadd" providerId="LiveId" clId="{2ED4578D-C375-466A-B02F-7E28A6D4F2E6}" dt="2020-06-15T08:14:51.649" v="2110" actId="27636"/>
          <ac:spMkLst>
            <pc:docMk/>
            <pc:sldMk cId="490473137" sldId="2434"/>
            <ac:spMk id="2" creationId="{00000000-0000-0000-0000-000000000000}"/>
          </ac:spMkLst>
        </pc:spChg>
        <pc:spChg chg="mod">
          <ac:chgData name="Romi Satria Wahono" userId="6b25786c5b08eadd" providerId="LiveId" clId="{2ED4578D-C375-466A-B02F-7E28A6D4F2E6}" dt="2020-06-15T13:09:48.298" v="5965" actId="20577"/>
          <ac:spMkLst>
            <pc:docMk/>
            <pc:sldMk cId="490473137" sldId="2434"/>
            <ac:spMk id="3" creationId="{00000000-0000-0000-0000-000000000000}"/>
          </ac:spMkLst>
        </pc:spChg>
        <pc:spChg chg="mod">
          <ac:chgData name="Romi Satria Wahono" userId="6b25786c5b08eadd" providerId="LiveId" clId="{2ED4578D-C375-466A-B02F-7E28A6D4F2E6}" dt="2020-06-15T04:03:00.301" v="44"/>
          <ac:spMkLst>
            <pc:docMk/>
            <pc:sldMk cId="490473137" sldId="2434"/>
            <ac:spMk id="4" creationId="{1901CB10-8789-4C7E-88AC-AC55B06DF5E8}"/>
          </ac:spMkLst>
        </pc:spChg>
      </pc:sldChg>
      <pc:sldChg chg="modSp del">
        <pc:chgData name="Romi Satria Wahono" userId="6b25786c5b08eadd" providerId="LiveId" clId="{2ED4578D-C375-466A-B02F-7E28A6D4F2E6}" dt="2020-06-15T05:58:20.496" v="776" actId="47"/>
        <pc:sldMkLst>
          <pc:docMk/>
          <pc:sldMk cId="555450498" sldId="2435"/>
        </pc:sldMkLst>
        <pc:spChg chg="mod">
          <ac:chgData name="Romi Satria Wahono" userId="6b25786c5b08eadd" providerId="LiveId" clId="{2ED4578D-C375-466A-B02F-7E28A6D4F2E6}" dt="2020-06-15T04:03:00.301" v="44"/>
          <ac:spMkLst>
            <pc:docMk/>
            <pc:sldMk cId="555450498" sldId="2435"/>
            <ac:spMk id="5" creationId="{0FF56F7A-F010-496C-AC2F-1ABA8A90A204}"/>
          </ac:spMkLst>
        </pc:spChg>
      </pc:sldChg>
      <pc:sldChg chg="modSp del">
        <pc:chgData name="Romi Satria Wahono" userId="6b25786c5b08eadd" providerId="LiveId" clId="{2ED4578D-C375-466A-B02F-7E28A6D4F2E6}" dt="2020-06-15T07:41:54.729" v="1831" actId="47"/>
        <pc:sldMkLst>
          <pc:docMk/>
          <pc:sldMk cId="711611779" sldId="2436"/>
        </pc:sldMkLst>
        <pc:spChg chg="mod">
          <ac:chgData name="Romi Satria Wahono" userId="6b25786c5b08eadd" providerId="LiveId" clId="{2ED4578D-C375-466A-B02F-7E28A6D4F2E6}" dt="2020-06-15T04:03:00.301" v="44"/>
          <ac:spMkLst>
            <pc:docMk/>
            <pc:sldMk cId="711611779" sldId="2436"/>
            <ac:spMk id="2" creationId="{00000000-0000-0000-0000-000000000000}"/>
          </ac:spMkLst>
        </pc:spChg>
        <pc:spChg chg="mod">
          <ac:chgData name="Romi Satria Wahono" userId="6b25786c5b08eadd" providerId="LiveId" clId="{2ED4578D-C375-466A-B02F-7E28A6D4F2E6}" dt="2020-06-15T04:03:00.301" v="44"/>
          <ac:spMkLst>
            <pc:docMk/>
            <pc:sldMk cId="711611779" sldId="2436"/>
            <ac:spMk id="5" creationId="{72FF8FC7-2581-409C-893B-BC5533AB459D}"/>
          </ac:spMkLst>
        </pc:spChg>
      </pc:sldChg>
      <pc:sldChg chg="modSp del">
        <pc:chgData name="Romi Satria Wahono" userId="6b25786c5b08eadd" providerId="LiveId" clId="{2ED4578D-C375-466A-B02F-7E28A6D4F2E6}" dt="2020-06-15T12:10:07.349" v="5733" actId="2696"/>
        <pc:sldMkLst>
          <pc:docMk/>
          <pc:sldMk cId="379674883" sldId="2438"/>
        </pc:sldMkLst>
        <pc:spChg chg="mod">
          <ac:chgData name="Romi Satria Wahono" userId="6b25786c5b08eadd" providerId="LiveId" clId="{2ED4578D-C375-466A-B02F-7E28A6D4F2E6}" dt="2020-06-15T04:03:00.301" v="44"/>
          <ac:spMkLst>
            <pc:docMk/>
            <pc:sldMk cId="379674883" sldId="2438"/>
            <ac:spMk id="2" creationId="{00000000-0000-0000-0000-000000000000}"/>
          </ac:spMkLst>
        </pc:spChg>
        <pc:spChg chg="mod">
          <ac:chgData name="Romi Satria Wahono" userId="6b25786c5b08eadd" providerId="LiveId" clId="{2ED4578D-C375-466A-B02F-7E28A6D4F2E6}" dt="2020-06-15T04:03:00.301" v="44"/>
          <ac:spMkLst>
            <pc:docMk/>
            <pc:sldMk cId="379674883" sldId="2438"/>
            <ac:spMk id="5" creationId="{0E7F3DEF-F6D0-45E7-BF97-5819A4C17238}"/>
          </ac:spMkLst>
        </pc:spChg>
      </pc:sldChg>
      <pc:sldChg chg="add">
        <pc:chgData name="Romi Satria Wahono" userId="6b25786c5b08eadd" providerId="LiveId" clId="{2ED4578D-C375-466A-B02F-7E28A6D4F2E6}" dt="2020-06-15T12:10:27.296" v="5734"/>
        <pc:sldMkLst>
          <pc:docMk/>
          <pc:sldMk cId="2948327920" sldId="2438"/>
        </pc:sldMkLst>
      </pc:sldChg>
      <pc:sldChg chg="modSp del">
        <pc:chgData name="Romi Satria Wahono" userId="6b25786c5b08eadd" providerId="LiveId" clId="{2ED4578D-C375-466A-B02F-7E28A6D4F2E6}" dt="2020-06-15T07:41:54.729" v="1831" actId="47"/>
        <pc:sldMkLst>
          <pc:docMk/>
          <pc:sldMk cId="4095869344" sldId="2440"/>
        </pc:sldMkLst>
        <pc:spChg chg="mod">
          <ac:chgData name="Romi Satria Wahono" userId="6b25786c5b08eadd" providerId="LiveId" clId="{2ED4578D-C375-466A-B02F-7E28A6D4F2E6}" dt="2020-06-15T04:03:00.301" v="44"/>
          <ac:spMkLst>
            <pc:docMk/>
            <pc:sldMk cId="4095869344" sldId="2440"/>
            <ac:spMk id="5" creationId="{422BDE3A-6361-4873-A403-DA48C6EF8EEE}"/>
          </ac:spMkLst>
        </pc:spChg>
      </pc:sldChg>
      <pc:sldChg chg="addSp modSp mod">
        <pc:chgData name="Romi Satria Wahono" userId="6b25786c5b08eadd" providerId="LiveId" clId="{2ED4578D-C375-466A-B02F-7E28A6D4F2E6}" dt="2020-06-15T11:46:58.668" v="5407" actId="20577"/>
        <pc:sldMkLst>
          <pc:docMk/>
          <pc:sldMk cId="1258214974" sldId="2441"/>
        </pc:sldMkLst>
        <pc:spChg chg="mod">
          <ac:chgData name="Romi Satria Wahono" userId="6b25786c5b08eadd" providerId="LiveId" clId="{2ED4578D-C375-466A-B02F-7E28A6D4F2E6}" dt="2020-06-15T08:12:45.296" v="2098" actId="20577"/>
          <ac:spMkLst>
            <pc:docMk/>
            <pc:sldMk cId="1258214974" sldId="2441"/>
            <ac:spMk id="2" creationId="{00000000-0000-0000-0000-000000000000}"/>
          </ac:spMkLst>
        </pc:spChg>
        <pc:spChg chg="mod">
          <ac:chgData name="Romi Satria Wahono" userId="6b25786c5b08eadd" providerId="LiveId" clId="{2ED4578D-C375-466A-B02F-7E28A6D4F2E6}" dt="2020-06-15T04:03:00.301" v="44"/>
          <ac:spMkLst>
            <pc:docMk/>
            <pc:sldMk cId="1258214974" sldId="2441"/>
            <ac:spMk id="3" creationId="{5C35F936-8DD9-46D1-A0DB-E17A817906E2}"/>
          </ac:spMkLst>
        </pc:spChg>
        <pc:spChg chg="add mod">
          <ac:chgData name="Romi Satria Wahono" userId="6b25786c5b08eadd" providerId="LiveId" clId="{2ED4578D-C375-466A-B02F-7E28A6D4F2E6}" dt="2020-06-15T08:12:54.395" v="2100" actId="20577"/>
          <ac:spMkLst>
            <pc:docMk/>
            <pc:sldMk cId="1258214974" sldId="2441"/>
            <ac:spMk id="4" creationId="{76E61D84-F89D-4C71-84FD-F83026D4A6A3}"/>
          </ac:spMkLst>
        </pc:spChg>
        <pc:graphicFrameChg chg="mod modGraphic">
          <ac:chgData name="Romi Satria Wahono" userId="6b25786c5b08eadd" providerId="LiveId" clId="{2ED4578D-C375-466A-B02F-7E28A6D4F2E6}" dt="2020-06-15T11:46:58.668" v="5407" actId="20577"/>
          <ac:graphicFrameMkLst>
            <pc:docMk/>
            <pc:sldMk cId="1258214974" sldId="2441"/>
            <ac:graphicFrameMk id="5" creationId="{00000000-0000-0000-0000-000000000000}"/>
          </ac:graphicFrameMkLst>
        </pc:graphicFrameChg>
      </pc:sldChg>
      <pc:sldChg chg="modSp del">
        <pc:chgData name="Romi Satria Wahono" userId="6b25786c5b08eadd" providerId="LiveId" clId="{2ED4578D-C375-466A-B02F-7E28A6D4F2E6}" dt="2020-06-15T06:17:50.188" v="1253" actId="2696"/>
        <pc:sldMkLst>
          <pc:docMk/>
          <pc:sldMk cId="1281167029" sldId="2442"/>
        </pc:sldMkLst>
        <pc:spChg chg="mod">
          <ac:chgData name="Romi Satria Wahono" userId="6b25786c5b08eadd" providerId="LiveId" clId="{2ED4578D-C375-466A-B02F-7E28A6D4F2E6}" dt="2020-06-15T04:03:00.301" v="44"/>
          <ac:spMkLst>
            <pc:docMk/>
            <pc:sldMk cId="1281167029" sldId="2442"/>
            <ac:spMk id="2" creationId="{00000000-0000-0000-0000-000000000000}"/>
          </ac:spMkLst>
        </pc:spChg>
        <pc:spChg chg="mod">
          <ac:chgData name="Romi Satria Wahono" userId="6b25786c5b08eadd" providerId="LiveId" clId="{2ED4578D-C375-466A-B02F-7E28A6D4F2E6}" dt="2020-06-15T04:03:00.301" v="44"/>
          <ac:spMkLst>
            <pc:docMk/>
            <pc:sldMk cId="1281167029" sldId="2442"/>
            <ac:spMk id="3" creationId="{D46F1E17-2A27-48AC-8E24-509CE5C45B95}"/>
          </ac:spMkLst>
        </pc:spChg>
        <pc:picChg chg="mod">
          <ac:chgData name="Romi Satria Wahono" userId="6b25786c5b08eadd" providerId="LiveId" clId="{2ED4578D-C375-466A-B02F-7E28A6D4F2E6}" dt="2020-06-15T04:03:00.301" v="44"/>
          <ac:picMkLst>
            <pc:docMk/>
            <pc:sldMk cId="1281167029" sldId="2442"/>
            <ac:picMk id="5" creationId="{00000000-0000-0000-0000-000000000000}"/>
          </ac:picMkLst>
        </pc:picChg>
      </pc:sldChg>
      <pc:sldChg chg="add">
        <pc:chgData name="Romi Satria Wahono" userId="6b25786c5b08eadd" providerId="LiveId" clId="{2ED4578D-C375-466A-B02F-7E28A6D4F2E6}" dt="2020-06-15T06:17:58.924" v="1254"/>
        <pc:sldMkLst>
          <pc:docMk/>
          <pc:sldMk cId="3952373169" sldId="2442"/>
        </pc:sldMkLst>
      </pc:sldChg>
      <pc:sldChg chg="modSp del">
        <pc:chgData name="Romi Satria Wahono" userId="6b25786c5b08eadd" providerId="LiveId" clId="{2ED4578D-C375-466A-B02F-7E28A6D4F2E6}" dt="2020-06-15T06:17:50.188" v="1253" actId="2696"/>
        <pc:sldMkLst>
          <pc:docMk/>
          <pc:sldMk cId="2339494947" sldId="2443"/>
        </pc:sldMkLst>
        <pc:spChg chg="mod">
          <ac:chgData name="Romi Satria Wahono" userId="6b25786c5b08eadd" providerId="LiveId" clId="{2ED4578D-C375-466A-B02F-7E28A6D4F2E6}" dt="2020-06-15T04:03:00.301" v="44"/>
          <ac:spMkLst>
            <pc:docMk/>
            <pc:sldMk cId="2339494947" sldId="2443"/>
            <ac:spMk id="2" creationId="{00000000-0000-0000-0000-000000000000}"/>
          </ac:spMkLst>
        </pc:spChg>
        <pc:spChg chg="mod">
          <ac:chgData name="Romi Satria Wahono" userId="6b25786c5b08eadd" providerId="LiveId" clId="{2ED4578D-C375-466A-B02F-7E28A6D4F2E6}" dt="2020-06-15T04:03:00.301" v="44"/>
          <ac:spMkLst>
            <pc:docMk/>
            <pc:sldMk cId="2339494947" sldId="2443"/>
            <ac:spMk id="3" creationId="{F68C8007-110A-419E-B58B-0D173FEF7A91}"/>
          </ac:spMkLst>
        </pc:spChg>
        <pc:picChg chg="mod">
          <ac:chgData name="Romi Satria Wahono" userId="6b25786c5b08eadd" providerId="LiveId" clId="{2ED4578D-C375-466A-B02F-7E28A6D4F2E6}" dt="2020-06-15T04:03:00.301" v="44"/>
          <ac:picMkLst>
            <pc:docMk/>
            <pc:sldMk cId="2339494947" sldId="2443"/>
            <ac:picMk id="5" creationId="{00000000-0000-0000-0000-000000000000}"/>
          </ac:picMkLst>
        </pc:picChg>
      </pc:sldChg>
      <pc:sldChg chg="add">
        <pc:chgData name="Romi Satria Wahono" userId="6b25786c5b08eadd" providerId="LiveId" clId="{2ED4578D-C375-466A-B02F-7E28A6D4F2E6}" dt="2020-06-15T06:17:58.924" v="1254"/>
        <pc:sldMkLst>
          <pc:docMk/>
          <pc:sldMk cId="3665548761" sldId="2443"/>
        </pc:sldMkLst>
      </pc:sldChg>
      <pc:sldChg chg="modSp del">
        <pc:chgData name="Romi Satria Wahono" userId="6b25786c5b08eadd" providerId="LiveId" clId="{2ED4578D-C375-466A-B02F-7E28A6D4F2E6}" dt="2020-06-15T06:17:50.188" v="1253" actId="2696"/>
        <pc:sldMkLst>
          <pc:docMk/>
          <pc:sldMk cId="1694891964" sldId="2444"/>
        </pc:sldMkLst>
        <pc:spChg chg="mod">
          <ac:chgData name="Romi Satria Wahono" userId="6b25786c5b08eadd" providerId="LiveId" clId="{2ED4578D-C375-466A-B02F-7E28A6D4F2E6}" dt="2020-06-15T04:03:00.301" v="44"/>
          <ac:spMkLst>
            <pc:docMk/>
            <pc:sldMk cId="1694891964" sldId="2444"/>
            <ac:spMk id="2" creationId="{00000000-0000-0000-0000-000000000000}"/>
          </ac:spMkLst>
        </pc:spChg>
        <pc:spChg chg="mod">
          <ac:chgData name="Romi Satria Wahono" userId="6b25786c5b08eadd" providerId="LiveId" clId="{2ED4578D-C375-466A-B02F-7E28A6D4F2E6}" dt="2020-06-15T04:03:00.301" v="44"/>
          <ac:spMkLst>
            <pc:docMk/>
            <pc:sldMk cId="1694891964" sldId="2444"/>
            <ac:spMk id="3" creationId="{F59A97E2-6DF9-4C0C-B225-E3EC4436BD92}"/>
          </ac:spMkLst>
        </pc:spChg>
        <pc:picChg chg="mod">
          <ac:chgData name="Romi Satria Wahono" userId="6b25786c5b08eadd" providerId="LiveId" clId="{2ED4578D-C375-466A-B02F-7E28A6D4F2E6}" dt="2020-06-15T04:03:00.301" v="44"/>
          <ac:picMkLst>
            <pc:docMk/>
            <pc:sldMk cId="1694891964" sldId="2444"/>
            <ac:picMk id="5" creationId="{00000000-0000-0000-0000-000000000000}"/>
          </ac:picMkLst>
        </pc:picChg>
      </pc:sldChg>
      <pc:sldChg chg="add">
        <pc:chgData name="Romi Satria Wahono" userId="6b25786c5b08eadd" providerId="LiveId" clId="{2ED4578D-C375-466A-B02F-7E28A6D4F2E6}" dt="2020-06-15T06:17:58.924" v="1254"/>
        <pc:sldMkLst>
          <pc:docMk/>
          <pc:sldMk cId="2662750101" sldId="2444"/>
        </pc:sldMkLst>
      </pc:sldChg>
      <pc:sldChg chg="modSp del">
        <pc:chgData name="Romi Satria Wahono" userId="6b25786c5b08eadd" providerId="LiveId" clId="{2ED4578D-C375-466A-B02F-7E28A6D4F2E6}" dt="2020-06-15T06:17:50.188" v="1253" actId="2696"/>
        <pc:sldMkLst>
          <pc:docMk/>
          <pc:sldMk cId="808349071" sldId="2445"/>
        </pc:sldMkLst>
        <pc:spChg chg="mod">
          <ac:chgData name="Romi Satria Wahono" userId="6b25786c5b08eadd" providerId="LiveId" clId="{2ED4578D-C375-466A-B02F-7E28A6D4F2E6}" dt="2020-06-15T04:03:00.301" v="44"/>
          <ac:spMkLst>
            <pc:docMk/>
            <pc:sldMk cId="808349071" sldId="2445"/>
            <ac:spMk id="2" creationId="{00000000-0000-0000-0000-000000000000}"/>
          </ac:spMkLst>
        </pc:spChg>
        <pc:spChg chg="mod">
          <ac:chgData name="Romi Satria Wahono" userId="6b25786c5b08eadd" providerId="LiveId" clId="{2ED4578D-C375-466A-B02F-7E28A6D4F2E6}" dt="2020-06-15T04:03:00.301" v="44"/>
          <ac:spMkLst>
            <pc:docMk/>
            <pc:sldMk cId="808349071" sldId="2445"/>
            <ac:spMk id="3" creationId="{2CF5FC6D-014F-4A57-97BF-131E8DF0729A}"/>
          </ac:spMkLst>
        </pc:spChg>
        <pc:picChg chg="mod">
          <ac:chgData name="Romi Satria Wahono" userId="6b25786c5b08eadd" providerId="LiveId" clId="{2ED4578D-C375-466A-B02F-7E28A6D4F2E6}" dt="2020-06-15T04:03:00.301" v="44"/>
          <ac:picMkLst>
            <pc:docMk/>
            <pc:sldMk cId="808349071" sldId="2445"/>
            <ac:picMk id="5" creationId="{00000000-0000-0000-0000-000000000000}"/>
          </ac:picMkLst>
        </pc:picChg>
      </pc:sldChg>
      <pc:sldChg chg="add">
        <pc:chgData name="Romi Satria Wahono" userId="6b25786c5b08eadd" providerId="LiveId" clId="{2ED4578D-C375-466A-B02F-7E28A6D4F2E6}" dt="2020-06-15T06:17:58.924" v="1254"/>
        <pc:sldMkLst>
          <pc:docMk/>
          <pc:sldMk cId="1217754469" sldId="2445"/>
        </pc:sldMkLst>
      </pc:sldChg>
      <pc:sldChg chg="modSp del">
        <pc:chgData name="Romi Satria Wahono" userId="6b25786c5b08eadd" providerId="LiveId" clId="{2ED4578D-C375-466A-B02F-7E28A6D4F2E6}" dt="2020-06-15T06:17:50.188" v="1253" actId="2696"/>
        <pc:sldMkLst>
          <pc:docMk/>
          <pc:sldMk cId="312697744" sldId="2446"/>
        </pc:sldMkLst>
        <pc:spChg chg="mod">
          <ac:chgData name="Romi Satria Wahono" userId="6b25786c5b08eadd" providerId="LiveId" clId="{2ED4578D-C375-466A-B02F-7E28A6D4F2E6}" dt="2020-06-15T04:03:00.301" v="44"/>
          <ac:spMkLst>
            <pc:docMk/>
            <pc:sldMk cId="312697744" sldId="2446"/>
            <ac:spMk id="2" creationId="{00000000-0000-0000-0000-000000000000}"/>
          </ac:spMkLst>
        </pc:spChg>
        <pc:spChg chg="mod">
          <ac:chgData name="Romi Satria Wahono" userId="6b25786c5b08eadd" providerId="LiveId" clId="{2ED4578D-C375-466A-B02F-7E28A6D4F2E6}" dt="2020-06-15T04:03:00.301" v="44"/>
          <ac:spMkLst>
            <pc:docMk/>
            <pc:sldMk cId="312697744" sldId="2446"/>
            <ac:spMk id="3" creationId="{1F1F0C54-3AC3-42C8-B569-B6FF8148EE26}"/>
          </ac:spMkLst>
        </pc:spChg>
        <pc:picChg chg="mod">
          <ac:chgData name="Romi Satria Wahono" userId="6b25786c5b08eadd" providerId="LiveId" clId="{2ED4578D-C375-466A-B02F-7E28A6D4F2E6}" dt="2020-06-15T04:03:00.301" v="44"/>
          <ac:picMkLst>
            <pc:docMk/>
            <pc:sldMk cId="312697744" sldId="2446"/>
            <ac:picMk id="5" creationId="{00000000-0000-0000-0000-000000000000}"/>
          </ac:picMkLst>
        </pc:picChg>
      </pc:sldChg>
      <pc:sldChg chg="add">
        <pc:chgData name="Romi Satria Wahono" userId="6b25786c5b08eadd" providerId="LiveId" clId="{2ED4578D-C375-466A-B02F-7E28A6D4F2E6}" dt="2020-06-15T06:17:58.924" v="1254"/>
        <pc:sldMkLst>
          <pc:docMk/>
          <pc:sldMk cId="1770233342" sldId="2446"/>
        </pc:sldMkLst>
      </pc:sldChg>
      <pc:sldChg chg="modSp del">
        <pc:chgData name="Romi Satria Wahono" userId="6b25786c5b08eadd" providerId="LiveId" clId="{2ED4578D-C375-466A-B02F-7E28A6D4F2E6}" dt="2020-06-15T06:17:50.188" v="1253" actId="2696"/>
        <pc:sldMkLst>
          <pc:docMk/>
          <pc:sldMk cId="229036445" sldId="2447"/>
        </pc:sldMkLst>
        <pc:spChg chg="mod">
          <ac:chgData name="Romi Satria Wahono" userId="6b25786c5b08eadd" providerId="LiveId" clId="{2ED4578D-C375-466A-B02F-7E28A6D4F2E6}" dt="2020-06-15T04:03:00.301" v="44"/>
          <ac:spMkLst>
            <pc:docMk/>
            <pc:sldMk cId="229036445" sldId="2447"/>
            <ac:spMk id="2" creationId="{00000000-0000-0000-0000-000000000000}"/>
          </ac:spMkLst>
        </pc:spChg>
        <pc:spChg chg="mod">
          <ac:chgData name="Romi Satria Wahono" userId="6b25786c5b08eadd" providerId="LiveId" clId="{2ED4578D-C375-466A-B02F-7E28A6D4F2E6}" dt="2020-06-15T04:03:00.301" v="44"/>
          <ac:spMkLst>
            <pc:docMk/>
            <pc:sldMk cId="229036445" sldId="2447"/>
            <ac:spMk id="3" creationId="{2EFF8AC9-BC88-4122-9E7A-6F0A587C29E9}"/>
          </ac:spMkLst>
        </pc:spChg>
        <pc:picChg chg="mod">
          <ac:chgData name="Romi Satria Wahono" userId="6b25786c5b08eadd" providerId="LiveId" clId="{2ED4578D-C375-466A-B02F-7E28A6D4F2E6}" dt="2020-06-15T04:03:00.301" v="44"/>
          <ac:picMkLst>
            <pc:docMk/>
            <pc:sldMk cId="229036445" sldId="2447"/>
            <ac:picMk id="5" creationId="{00000000-0000-0000-0000-000000000000}"/>
          </ac:picMkLst>
        </pc:picChg>
      </pc:sldChg>
      <pc:sldChg chg="add">
        <pc:chgData name="Romi Satria Wahono" userId="6b25786c5b08eadd" providerId="LiveId" clId="{2ED4578D-C375-466A-B02F-7E28A6D4F2E6}" dt="2020-06-15T06:17:58.924" v="1254"/>
        <pc:sldMkLst>
          <pc:docMk/>
          <pc:sldMk cId="1988513413" sldId="2447"/>
        </pc:sldMkLst>
      </pc:sldChg>
      <pc:sldChg chg="modSp del">
        <pc:chgData name="Romi Satria Wahono" userId="6b25786c5b08eadd" providerId="LiveId" clId="{2ED4578D-C375-466A-B02F-7E28A6D4F2E6}" dt="2020-06-15T06:17:50.188" v="1253" actId="2696"/>
        <pc:sldMkLst>
          <pc:docMk/>
          <pc:sldMk cId="3114885230" sldId="2448"/>
        </pc:sldMkLst>
        <pc:spChg chg="mod">
          <ac:chgData name="Romi Satria Wahono" userId="6b25786c5b08eadd" providerId="LiveId" clId="{2ED4578D-C375-466A-B02F-7E28A6D4F2E6}" dt="2020-06-15T04:03:00.301" v="44"/>
          <ac:spMkLst>
            <pc:docMk/>
            <pc:sldMk cId="3114885230" sldId="2448"/>
            <ac:spMk id="2" creationId="{00000000-0000-0000-0000-000000000000}"/>
          </ac:spMkLst>
        </pc:spChg>
        <pc:spChg chg="mod">
          <ac:chgData name="Romi Satria Wahono" userId="6b25786c5b08eadd" providerId="LiveId" clId="{2ED4578D-C375-466A-B02F-7E28A6D4F2E6}" dt="2020-06-15T04:03:00.301" v="44"/>
          <ac:spMkLst>
            <pc:docMk/>
            <pc:sldMk cId="3114885230" sldId="2448"/>
            <ac:spMk id="3" creationId="{FD591AA5-515D-4B16-9419-BADAD9A24CAE}"/>
          </ac:spMkLst>
        </pc:spChg>
        <pc:picChg chg="mod">
          <ac:chgData name="Romi Satria Wahono" userId="6b25786c5b08eadd" providerId="LiveId" clId="{2ED4578D-C375-466A-B02F-7E28A6D4F2E6}" dt="2020-06-15T04:03:00.301" v="44"/>
          <ac:picMkLst>
            <pc:docMk/>
            <pc:sldMk cId="3114885230" sldId="2448"/>
            <ac:picMk id="5" creationId="{00000000-0000-0000-0000-000000000000}"/>
          </ac:picMkLst>
        </pc:picChg>
      </pc:sldChg>
      <pc:sldChg chg="add">
        <pc:chgData name="Romi Satria Wahono" userId="6b25786c5b08eadd" providerId="LiveId" clId="{2ED4578D-C375-466A-B02F-7E28A6D4F2E6}" dt="2020-06-15T06:17:58.924" v="1254"/>
        <pc:sldMkLst>
          <pc:docMk/>
          <pc:sldMk cId="3896697567" sldId="2448"/>
        </pc:sldMkLst>
      </pc:sldChg>
      <pc:sldChg chg="add">
        <pc:chgData name="Romi Satria Wahono" userId="6b25786c5b08eadd" providerId="LiveId" clId="{2ED4578D-C375-466A-B02F-7E28A6D4F2E6}" dt="2020-06-15T06:17:58.924" v="1254"/>
        <pc:sldMkLst>
          <pc:docMk/>
          <pc:sldMk cId="2278106958" sldId="2449"/>
        </pc:sldMkLst>
      </pc:sldChg>
      <pc:sldChg chg="modSp del">
        <pc:chgData name="Romi Satria Wahono" userId="6b25786c5b08eadd" providerId="LiveId" clId="{2ED4578D-C375-466A-B02F-7E28A6D4F2E6}" dt="2020-06-15T06:17:50.188" v="1253" actId="2696"/>
        <pc:sldMkLst>
          <pc:docMk/>
          <pc:sldMk cId="2699728100" sldId="2449"/>
        </pc:sldMkLst>
        <pc:spChg chg="mod">
          <ac:chgData name="Romi Satria Wahono" userId="6b25786c5b08eadd" providerId="LiveId" clId="{2ED4578D-C375-466A-B02F-7E28A6D4F2E6}" dt="2020-06-15T04:03:00.301" v="44"/>
          <ac:spMkLst>
            <pc:docMk/>
            <pc:sldMk cId="2699728100" sldId="2449"/>
            <ac:spMk id="2" creationId="{00000000-0000-0000-0000-000000000000}"/>
          </ac:spMkLst>
        </pc:spChg>
        <pc:spChg chg="mod">
          <ac:chgData name="Romi Satria Wahono" userId="6b25786c5b08eadd" providerId="LiveId" clId="{2ED4578D-C375-466A-B02F-7E28A6D4F2E6}" dt="2020-06-15T04:03:00.301" v="44"/>
          <ac:spMkLst>
            <pc:docMk/>
            <pc:sldMk cId="2699728100" sldId="2449"/>
            <ac:spMk id="3" creationId="{D305B077-F1B9-4124-ADD5-4A83DC983B56}"/>
          </ac:spMkLst>
        </pc:spChg>
        <pc:picChg chg="mod">
          <ac:chgData name="Romi Satria Wahono" userId="6b25786c5b08eadd" providerId="LiveId" clId="{2ED4578D-C375-466A-B02F-7E28A6D4F2E6}" dt="2020-06-15T04:03:00.301" v="44"/>
          <ac:picMkLst>
            <pc:docMk/>
            <pc:sldMk cId="2699728100" sldId="2449"/>
            <ac:picMk id="5" creationId="{00000000-0000-0000-0000-000000000000}"/>
          </ac:picMkLst>
        </pc:picChg>
      </pc:sldChg>
      <pc:sldChg chg="add">
        <pc:chgData name="Romi Satria Wahono" userId="6b25786c5b08eadd" providerId="LiveId" clId="{2ED4578D-C375-466A-B02F-7E28A6D4F2E6}" dt="2020-06-15T06:17:58.924" v="1254"/>
        <pc:sldMkLst>
          <pc:docMk/>
          <pc:sldMk cId="3786628386" sldId="2450"/>
        </pc:sldMkLst>
      </pc:sldChg>
      <pc:sldChg chg="modSp del">
        <pc:chgData name="Romi Satria Wahono" userId="6b25786c5b08eadd" providerId="LiveId" clId="{2ED4578D-C375-466A-B02F-7E28A6D4F2E6}" dt="2020-06-15T06:17:50.188" v="1253" actId="2696"/>
        <pc:sldMkLst>
          <pc:docMk/>
          <pc:sldMk cId="3809647891" sldId="2450"/>
        </pc:sldMkLst>
        <pc:spChg chg="mod">
          <ac:chgData name="Romi Satria Wahono" userId="6b25786c5b08eadd" providerId="LiveId" clId="{2ED4578D-C375-466A-B02F-7E28A6D4F2E6}" dt="2020-06-15T04:03:00.301" v="44"/>
          <ac:spMkLst>
            <pc:docMk/>
            <pc:sldMk cId="3809647891" sldId="2450"/>
            <ac:spMk id="2" creationId="{00000000-0000-0000-0000-000000000000}"/>
          </ac:spMkLst>
        </pc:spChg>
        <pc:spChg chg="mod">
          <ac:chgData name="Romi Satria Wahono" userId="6b25786c5b08eadd" providerId="LiveId" clId="{2ED4578D-C375-466A-B02F-7E28A6D4F2E6}" dt="2020-06-15T04:03:00.301" v="44"/>
          <ac:spMkLst>
            <pc:docMk/>
            <pc:sldMk cId="3809647891" sldId="2450"/>
            <ac:spMk id="3" creationId="{CCBD15FF-D0B6-471F-99C9-611CBC3758BA}"/>
          </ac:spMkLst>
        </pc:spChg>
        <pc:picChg chg="mod">
          <ac:chgData name="Romi Satria Wahono" userId="6b25786c5b08eadd" providerId="LiveId" clId="{2ED4578D-C375-466A-B02F-7E28A6D4F2E6}" dt="2020-06-15T04:03:00.301" v="44"/>
          <ac:picMkLst>
            <pc:docMk/>
            <pc:sldMk cId="3809647891" sldId="2450"/>
            <ac:picMk id="5" creationId="{00000000-0000-0000-0000-000000000000}"/>
          </ac:picMkLst>
        </pc:picChg>
      </pc:sldChg>
      <pc:sldChg chg="modSp mod">
        <pc:chgData name="Romi Satria Wahono" userId="6b25786c5b08eadd" providerId="LiveId" clId="{2ED4578D-C375-466A-B02F-7E28A6D4F2E6}" dt="2020-06-15T12:12:33.391" v="5737" actId="14100"/>
        <pc:sldMkLst>
          <pc:docMk/>
          <pc:sldMk cId="2510006737" sldId="2451"/>
        </pc:sldMkLst>
        <pc:spChg chg="mod">
          <ac:chgData name="Romi Satria Wahono" userId="6b25786c5b08eadd" providerId="LiveId" clId="{2ED4578D-C375-466A-B02F-7E28A6D4F2E6}" dt="2020-06-15T04:03:00.301" v="44"/>
          <ac:spMkLst>
            <pc:docMk/>
            <pc:sldMk cId="2510006737" sldId="2451"/>
            <ac:spMk id="2" creationId="{00000000-0000-0000-0000-000000000000}"/>
          </ac:spMkLst>
        </pc:spChg>
        <pc:spChg chg="mod">
          <ac:chgData name="Romi Satria Wahono" userId="6b25786c5b08eadd" providerId="LiveId" clId="{2ED4578D-C375-466A-B02F-7E28A6D4F2E6}" dt="2020-06-15T12:12:33.391" v="5737" actId="14100"/>
          <ac:spMkLst>
            <pc:docMk/>
            <pc:sldMk cId="2510006737" sldId="2451"/>
            <ac:spMk id="3" creationId="{00000000-0000-0000-0000-000000000000}"/>
          </ac:spMkLst>
        </pc:spChg>
        <pc:spChg chg="mod">
          <ac:chgData name="Romi Satria Wahono" userId="6b25786c5b08eadd" providerId="LiveId" clId="{2ED4578D-C375-466A-B02F-7E28A6D4F2E6}" dt="2020-06-15T04:03:00.301" v="44"/>
          <ac:spMkLst>
            <pc:docMk/>
            <pc:sldMk cId="2510006737" sldId="2451"/>
            <ac:spMk id="5" creationId="{AC69E1B3-6057-48EF-A79E-D1FF458EE52A}"/>
          </ac:spMkLst>
        </pc:spChg>
      </pc:sldChg>
      <pc:sldChg chg="modSp">
        <pc:chgData name="Romi Satria Wahono" userId="6b25786c5b08eadd" providerId="LiveId" clId="{2ED4578D-C375-466A-B02F-7E28A6D4F2E6}" dt="2020-06-15T04:03:00.301" v="44"/>
        <pc:sldMkLst>
          <pc:docMk/>
          <pc:sldMk cId="2169165317" sldId="2452"/>
        </pc:sldMkLst>
        <pc:spChg chg="mod">
          <ac:chgData name="Romi Satria Wahono" userId="6b25786c5b08eadd" providerId="LiveId" clId="{2ED4578D-C375-466A-B02F-7E28A6D4F2E6}" dt="2020-06-15T04:03:00.301" v="44"/>
          <ac:spMkLst>
            <pc:docMk/>
            <pc:sldMk cId="2169165317" sldId="2452"/>
            <ac:spMk id="2" creationId="{00000000-0000-0000-0000-000000000000}"/>
          </ac:spMkLst>
        </pc:spChg>
        <pc:spChg chg="mod">
          <ac:chgData name="Romi Satria Wahono" userId="6b25786c5b08eadd" providerId="LiveId" clId="{2ED4578D-C375-466A-B02F-7E28A6D4F2E6}" dt="2020-06-15T04:03:00.301" v="44"/>
          <ac:spMkLst>
            <pc:docMk/>
            <pc:sldMk cId="2169165317" sldId="2452"/>
            <ac:spMk id="5" creationId="{960E4A6E-5188-4A36-BE71-587E77307D57}"/>
          </ac:spMkLst>
        </pc:spChg>
      </pc:sldChg>
      <pc:sldChg chg="modSp">
        <pc:chgData name="Romi Satria Wahono" userId="6b25786c5b08eadd" providerId="LiveId" clId="{2ED4578D-C375-466A-B02F-7E28A6D4F2E6}" dt="2020-06-15T04:03:00.301" v="44"/>
        <pc:sldMkLst>
          <pc:docMk/>
          <pc:sldMk cId="3827462009" sldId="2453"/>
        </pc:sldMkLst>
        <pc:spChg chg="mod">
          <ac:chgData name="Romi Satria Wahono" userId="6b25786c5b08eadd" providerId="LiveId" clId="{2ED4578D-C375-466A-B02F-7E28A6D4F2E6}" dt="2020-06-15T04:03:00.301" v="44"/>
          <ac:spMkLst>
            <pc:docMk/>
            <pc:sldMk cId="3827462009" sldId="2453"/>
            <ac:spMk id="2" creationId="{00000000-0000-0000-0000-000000000000}"/>
          </ac:spMkLst>
        </pc:spChg>
        <pc:spChg chg="mod">
          <ac:chgData name="Romi Satria Wahono" userId="6b25786c5b08eadd" providerId="LiveId" clId="{2ED4578D-C375-466A-B02F-7E28A6D4F2E6}" dt="2020-06-15T04:03:00.301" v="44"/>
          <ac:spMkLst>
            <pc:docMk/>
            <pc:sldMk cId="3827462009" sldId="2453"/>
            <ac:spMk id="5" creationId="{C9532C43-BC58-432F-85F7-6AB8623ED143}"/>
          </ac:spMkLst>
        </pc:spChg>
      </pc:sldChg>
      <pc:sldChg chg="modSp del">
        <pc:chgData name="Romi Satria Wahono" userId="6b25786c5b08eadd" providerId="LiveId" clId="{2ED4578D-C375-466A-B02F-7E28A6D4F2E6}" dt="2020-06-15T05:58:21.748" v="777" actId="47"/>
        <pc:sldMkLst>
          <pc:docMk/>
          <pc:sldMk cId="3603474274" sldId="2458"/>
        </pc:sldMkLst>
        <pc:spChg chg="mod">
          <ac:chgData name="Romi Satria Wahono" userId="6b25786c5b08eadd" providerId="LiveId" clId="{2ED4578D-C375-466A-B02F-7E28A6D4F2E6}" dt="2020-06-15T04:03:00.301" v="44"/>
          <ac:spMkLst>
            <pc:docMk/>
            <pc:sldMk cId="3603474274" sldId="2458"/>
            <ac:spMk id="2" creationId="{00000000-0000-0000-0000-000000000000}"/>
          </ac:spMkLst>
        </pc:spChg>
        <pc:spChg chg="mod">
          <ac:chgData name="Romi Satria Wahono" userId="6b25786c5b08eadd" providerId="LiveId" clId="{2ED4578D-C375-466A-B02F-7E28A6D4F2E6}" dt="2020-06-15T04:03:00.301" v="44"/>
          <ac:spMkLst>
            <pc:docMk/>
            <pc:sldMk cId="3603474274" sldId="2458"/>
            <ac:spMk id="3" creationId="{3CEFF748-6737-4327-99DD-60A2A85A66C6}"/>
          </ac:spMkLst>
        </pc:spChg>
      </pc:sldChg>
      <pc:sldChg chg="modSp del">
        <pc:chgData name="Romi Satria Wahono" userId="6b25786c5b08eadd" providerId="LiveId" clId="{2ED4578D-C375-466A-B02F-7E28A6D4F2E6}" dt="2020-06-15T04:56:32.125" v="206" actId="47"/>
        <pc:sldMkLst>
          <pc:docMk/>
          <pc:sldMk cId="2828283396" sldId="2461"/>
        </pc:sldMkLst>
        <pc:spChg chg="mod">
          <ac:chgData name="Romi Satria Wahono" userId="6b25786c5b08eadd" providerId="LiveId" clId="{2ED4578D-C375-466A-B02F-7E28A6D4F2E6}" dt="2020-06-15T04:03:00.301" v="44"/>
          <ac:spMkLst>
            <pc:docMk/>
            <pc:sldMk cId="2828283396" sldId="2461"/>
            <ac:spMk id="3" creationId="{C7865AC6-7CE7-44E5-B564-B0EC2B52F55A}"/>
          </ac:spMkLst>
        </pc:spChg>
      </pc:sldChg>
      <pc:sldChg chg="modSp del">
        <pc:chgData name="Romi Satria Wahono" userId="6b25786c5b08eadd" providerId="LiveId" clId="{2ED4578D-C375-466A-B02F-7E28A6D4F2E6}" dt="2020-06-15T04:56:32.427" v="207" actId="47"/>
        <pc:sldMkLst>
          <pc:docMk/>
          <pc:sldMk cId="1915488324" sldId="2462"/>
        </pc:sldMkLst>
        <pc:spChg chg="mod">
          <ac:chgData name="Romi Satria Wahono" userId="6b25786c5b08eadd" providerId="LiveId" clId="{2ED4578D-C375-466A-B02F-7E28A6D4F2E6}" dt="2020-06-15T04:03:00.301" v="44"/>
          <ac:spMkLst>
            <pc:docMk/>
            <pc:sldMk cId="1915488324" sldId="2462"/>
            <ac:spMk id="2" creationId="{0FD973E2-FFC4-4E49-B6EE-8BBB0724AD12}"/>
          </ac:spMkLst>
        </pc:spChg>
        <pc:spChg chg="mod">
          <ac:chgData name="Romi Satria Wahono" userId="6b25786c5b08eadd" providerId="LiveId" clId="{2ED4578D-C375-466A-B02F-7E28A6D4F2E6}" dt="2020-06-15T04:03:00.301" v="44"/>
          <ac:spMkLst>
            <pc:docMk/>
            <pc:sldMk cId="1915488324" sldId="2462"/>
            <ac:spMk id="8" creationId="{00000000-0000-0000-0000-000000000000}"/>
          </ac:spMkLst>
        </pc:spChg>
        <pc:spChg chg="mod">
          <ac:chgData name="Romi Satria Wahono" userId="6b25786c5b08eadd" providerId="LiveId" clId="{2ED4578D-C375-466A-B02F-7E28A6D4F2E6}" dt="2020-06-15T04:03:00.301" v="44"/>
          <ac:spMkLst>
            <pc:docMk/>
            <pc:sldMk cId="1915488324" sldId="2462"/>
            <ac:spMk id="9" creationId="{00000000-0000-0000-0000-000000000000}"/>
          </ac:spMkLst>
        </pc:spChg>
      </pc:sldChg>
      <pc:sldChg chg="modSp del">
        <pc:chgData name="Romi Satria Wahono" userId="6b25786c5b08eadd" providerId="LiveId" clId="{2ED4578D-C375-466A-B02F-7E28A6D4F2E6}" dt="2020-06-15T04:56:32.664" v="208" actId="47"/>
        <pc:sldMkLst>
          <pc:docMk/>
          <pc:sldMk cId="2675202487" sldId="2463"/>
        </pc:sldMkLst>
        <pc:spChg chg="mod">
          <ac:chgData name="Romi Satria Wahono" userId="6b25786c5b08eadd" providerId="LiveId" clId="{2ED4578D-C375-466A-B02F-7E28A6D4F2E6}" dt="2020-06-15T04:03:00.301" v="44"/>
          <ac:spMkLst>
            <pc:docMk/>
            <pc:sldMk cId="2675202487" sldId="2463"/>
            <ac:spMk id="2" creationId="{C28EEC76-9F1C-4A2B-ACCD-DE42ECD6BCEF}"/>
          </ac:spMkLst>
        </pc:spChg>
        <pc:spChg chg="mod">
          <ac:chgData name="Romi Satria Wahono" userId="6b25786c5b08eadd" providerId="LiveId" clId="{2ED4578D-C375-466A-B02F-7E28A6D4F2E6}" dt="2020-06-15T04:03:00.301" v="44"/>
          <ac:spMkLst>
            <pc:docMk/>
            <pc:sldMk cId="2675202487" sldId="2463"/>
            <ac:spMk id="7" creationId="{00000000-0000-0000-0000-000000000000}"/>
          </ac:spMkLst>
        </pc:spChg>
        <pc:spChg chg="mod">
          <ac:chgData name="Romi Satria Wahono" userId="6b25786c5b08eadd" providerId="LiveId" clId="{2ED4578D-C375-466A-B02F-7E28A6D4F2E6}" dt="2020-06-15T04:03:00.301" v="44"/>
          <ac:spMkLst>
            <pc:docMk/>
            <pc:sldMk cId="2675202487" sldId="2463"/>
            <ac:spMk id="8" creationId="{00000000-0000-0000-0000-000000000000}"/>
          </ac:spMkLst>
        </pc:spChg>
      </pc:sldChg>
      <pc:sldChg chg="modSp del">
        <pc:chgData name="Romi Satria Wahono" userId="6b25786c5b08eadd" providerId="LiveId" clId="{2ED4578D-C375-466A-B02F-7E28A6D4F2E6}" dt="2020-06-15T04:56:32.993" v="209" actId="47"/>
        <pc:sldMkLst>
          <pc:docMk/>
          <pc:sldMk cId="291538112" sldId="2464"/>
        </pc:sldMkLst>
        <pc:spChg chg="mod">
          <ac:chgData name="Romi Satria Wahono" userId="6b25786c5b08eadd" providerId="LiveId" clId="{2ED4578D-C375-466A-B02F-7E28A6D4F2E6}" dt="2020-06-15T04:03:00.301" v="44"/>
          <ac:spMkLst>
            <pc:docMk/>
            <pc:sldMk cId="291538112" sldId="2464"/>
            <ac:spMk id="2" creationId="{95A4E517-6C34-419D-B772-63F4FB7357EA}"/>
          </ac:spMkLst>
        </pc:spChg>
        <pc:spChg chg="mod">
          <ac:chgData name="Romi Satria Wahono" userId="6b25786c5b08eadd" providerId="LiveId" clId="{2ED4578D-C375-466A-B02F-7E28A6D4F2E6}" dt="2020-06-15T04:03:00.301" v="44"/>
          <ac:spMkLst>
            <pc:docMk/>
            <pc:sldMk cId="291538112" sldId="2464"/>
            <ac:spMk id="7" creationId="{00000000-0000-0000-0000-000000000000}"/>
          </ac:spMkLst>
        </pc:spChg>
        <pc:spChg chg="mod">
          <ac:chgData name="Romi Satria Wahono" userId="6b25786c5b08eadd" providerId="LiveId" clId="{2ED4578D-C375-466A-B02F-7E28A6D4F2E6}" dt="2020-06-15T04:03:00.301" v="44"/>
          <ac:spMkLst>
            <pc:docMk/>
            <pc:sldMk cId="291538112" sldId="2464"/>
            <ac:spMk id="8" creationId="{00000000-0000-0000-0000-000000000000}"/>
          </ac:spMkLst>
        </pc:spChg>
      </pc:sldChg>
      <pc:sldChg chg="modSp del">
        <pc:chgData name="Romi Satria Wahono" userId="6b25786c5b08eadd" providerId="LiveId" clId="{2ED4578D-C375-466A-B02F-7E28A6D4F2E6}" dt="2020-06-15T04:56:33.387" v="210" actId="47"/>
        <pc:sldMkLst>
          <pc:docMk/>
          <pc:sldMk cId="1707537591" sldId="2465"/>
        </pc:sldMkLst>
        <pc:spChg chg="mod">
          <ac:chgData name="Romi Satria Wahono" userId="6b25786c5b08eadd" providerId="LiveId" clId="{2ED4578D-C375-466A-B02F-7E28A6D4F2E6}" dt="2020-06-15T04:03:00.301" v="44"/>
          <ac:spMkLst>
            <pc:docMk/>
            <pc:sldMk cId="1707537591" sldId="2465"/>
            <ac:spMk id="2" creationId="{84723BBE-EA01-4889-BF66-092D1B1CE3F8}"/>
          </ac:spMkLst>
        </pc:spChg>
        <pc:spChg chg="mod">
          <ac:chgData name="Romi Satria Wahono" userId="6b25786c5b08eadd" providerId="LiveId" clId="{2ED4578D-C375-466A-B02F-7E28A6D4F2E6}" dt="2020-06-15T04:03:00.301" v="44"/>
          <ac:spMkLst>
            <pc:docMk/>
            <pc:sldMk cId="1707537591" sldId="2465"/>
            <ac:spMk id="7" creationId="{00000000-0000-0000-0000-000000000000}"/>
          </ac:spMkLst>
        </pc:spChg>
        <pc:spChg chg="mod">
          <ac:chgData name="Romi Satria Wahono" userId="6b25786c5b08eadd" providerId="LiveId" clId="{2ED4578D-C375-466A-B02F-7E28A6D4F2E6}" dt="2020-06-15T04:03:00.301" v="44"/>
          <ac:spMkLst>
            <pc:docMk/>
            <pc:sldMk cId="1707537591" sldId="2465"/>
            <ac:spMk id="8" creationId="{00000000-0000-0000-0000-000000000000}"/>
          </ac:spMkLst>
        </pc:spChg>
      </pc:sldChg>
      <pc:sldChg chg="modSp del">
        <pc:chgData name="Romi Satria Wahono" userId="6b25786c5b08eadd" providerId="LiveId" clId="{2ED4578D-C375-466A-B02F-7E28A6D4F2E6}" dt="2020-06-15T04:56:33.910" v="211" actId="47"/>
        <pc:sldMkLst>
          <pc:docMk/>
          <pc:sldMk cId="4273060424" sldId="2466"/>
        </pc:sldMkLst>
        <pc:spChg chg="mod">
          <ac:chgData name="Romi Satria Wahono" userId="6b25786c5b08eadd" providerId="LiveId" clId="{2ED4578D-C375-466A-B02F-7E28A6D4F2E6}" dt="2020-06-15T04:03:00.301" v="44"/>
          <ac:spMkLst>
            <pc:docMk/>
            <pc:sldMk cId="4273060424" sldId="2466"/>
            <ac:spMk id="2" creationId="{7416939A-23E3-4D6F-95C9-64F8DDC25DDC}"/>
          </ac:spMkLst>
        </pc:spChg>
        <pc:spChg chg="mod">
          <ac:chgData name="Romi Satria Wahono" userId="6b25786c5b08eadd" providerId="LiveId" clId="{2ED4578D-C375-466A-B02F-7E28A6D4F2E6}" dt="2020-06-15T04:03:00.301" v="44"/>
          <ac:spMkLst>
            <pc:docMk/>
            <pc:sldMk cId="4273060424" sldId="2466"/>
            <ac:spMk id="7" creationId="{00000000-0000-0000-0000-000000000000}"/>
          </ac:spMkLst>
        </pc:spChg>
        <pc:spChg chg="mod">
          <ac:chgData name="Romi Satria Wahono" userId="6b25786c5b08eadd" providerId="LiveId" clId="{2ED4578D-C375-466A-B02F-7E28A6D4F2E6}" dt="2020-06-15T04:03:00.301" v="44"/>
          <ac:spMkLst>
            <pc:docMk/>
            <pc:sldMk cId="4273060424" sldId="2466"/>
            <ac:spMk id="8" creationId="{00000000-0000-0000-0000-000000000000}"/>
          </ac:spMkLst>
        </pc:spChg>
      </pc:sldChg>
      <pc:sldChg chg="modSp del">
        <pc:chgData name="Romi Satria Wahono" userId="6b25786c5b08eadd" providerId="LiveId" clId="{2ED4578D-C375-466A-B02F-7E28A6D4F2E6}" dt="2020-06-15T04:56:34.693" v="212" actId="47"/>
        <pc:sldMkLst>
          <pc:docMk/>
          <pc:sldMk cId="2572799321" sldId="2467"/>
        </pc:sldMkLst>
        <pc:spChg chg="mod">
          <ac:chgData name="Romi Satria Wahono" userId="6b25786c5b08eadd" providerId="LiveId" clId="{2ED4578D-C375-466A-B02F-7E28A6D4F2E6}" dt="2020-06-15T04:03:00.301" v="44"/>
          <ac:spMkLst>
            <pc:docMk/>
            <pc:sldMk cId="2572799321" sldId="2467"/>
            <ac:spMk id="2" creationId="{00000000-0000-0000-0000-000000000000}"/>
          </ac:spMkLst>
        </pc:spChg>
        <pc:spChg chg="mod">
          <ac:chgData name="Romi Satria Wahono" userId="6b25786c5b08eadd" providerId="LiveId" clId="{2ED4578D-C375-466A-B02F-7E28A6D4F2E6}" dt="2020-06-15T04:03:00.301" v="44"/>
          <ac:spMkLst>
            <pc:docMk/>
            <pc:sldMk cId="2572799321" sldId="2467"/>
            <ac:spMk id="3" creationId="{00000000-0000-0000-0000-000000000000}"/>
          </ac:spMkLst>
        </pc:spChg>
        <pc:spChg chg="mod">
          <ac:chgData name="Romi Satria Wahono" userId="6b25786c5b08eadd" providerId="LiveId" clId="{2ED4578D-C375-466A-B02F-7E28A6D4F2E6}" dt="2020-06-15T04:03:00.301" v="44"/>
          <ac:spMkLst>
            <pc:docMk/>
            <pc:sldMk cId="2572799321" sldId="2467"/>
            <ac:spMk id="5" creationId="{6841E8F6-3882-4172-A854-46A0EB983502}"/>
          </ac:spMkLst>
        </pc:spChg>
      </pc:sldChg>
      <pc:sldChg chg="modSp del">
        <pc:chgData name="Romi Satria Wahono" userId="6b25786c5b08eadd" providerId="LiveId" clId="{2ED4578D-C375-466A-B02F-7E28A6D4F2E6}" dt="2020-06-15T04:56:34.906" v="213" actId="47"/>
        <pc:sldMkLst>
          <pc:docMk/>
          <pc:sldMk cId="493807741" sldId="2468"/>
        </pc:sldMkLst>
        <pc:spChg chg="mod">
          <ac:chgData name="Romi Satria Wahono" userId="6b25786c5b08eadd" providerId="LiveId" clId="{2ED4578D-C375-466A-B02F-7E28A6D4F2E6}" dt="2020-06-15T04:03:00.301" v="44"/>
          <ac:spMkLst>
            <pc:docMk/>
            <pc:sldMk cId="493807741" sldId="2468"/>
            <ac:spMk id="2" creationId="{00000000-0000-0000-0000-000000000000}"/>
          </ac:spMkLst>
        </pc:spChg>
        <pc:spChg chg="mod">
          <ac:chgData name="Romi Satria Wahono" userId="6b25786c5b08eadd" providerId="LiveId" clId="{2ED4578D-C375-466A-B02F-7E28A6D4F2E6}" dt="2020-06-15T04:03:00.301" v="44"/>
          <ac:spMkLst>
            <pc:docMk/>
            <pc:sldMk cId="493807741" sldId="2468"/>
            <ac:spMk id="3" creationId="{00000000-0000-0000-0000-000000000000}"/>
          </ac:spMkLst>
        </pc:spChg>
        <pc:spChg chg="mod">
          <ac:chgData name="Romi Satria Wahono" userId="6b25786c5b08eadd" providerId="LiveId" clId="{2ED4578D-C375-466A-B02F-7E28A6D4F2E6}" dt="2020-06-15T04:03:00.301" v="44"/>
          <ac:spMkLst>
            <pc:docMk/>
            <pc:sldMk cId="493807741" sldId="2468"/>
            <ac:spMk id="6" creationId="{FB850E1E-22CE-40BF-BD32-088552ED004E}"/>
          </ac:spMkLst>
        </pc:spChg>
      </pc:sldChg>
      <pc:sldChg chg="modSp del">
        <pc:chgData name="Romi Satria Wahono" userId="6b25786c5b08eadd" providerId="LiveId" clId="{2ED4578D-C375-466A-B02F-7E28A6D4F2E6}" dt="2020-06-15T04:56:35.106" v="214" actId="47"/>
        <pc:sldMkLst>
          <pc:docMk/>
          <pc:sldMk cId="3661491415" sldId="2469"/>
        </pc:sldMkLst>
        <pc:spChg chg="mod">
          <ac:chgData name="Romi Satria Wahono" userId="6b25786c5b08eadd" providerId="LiveId" clId="{2ED4578D-C375-466A-B02F-7E28A6D4F2E6}" dt="2020-06-15T04:03:00.301" v="44"/>
          <ac:spMkLst>
            <pc:docMk/>
            <pc:sldMk cId="3661491415" sldId="2469"/>
            <ac:spMk id="2" creationId="{00000000-0000-0000-0000-000000000000}"/>
          </ac:spMkLst>
        </pc:spChg>
        <pc:spChg chg="mod">
          <ac:chgData name="Romi Satria Wahono" userId="6b25786c5b08eadd" providerId="LiveId" clId="{2ED4578D-C375-466A-B02F-7E28A6D4F2E6}" dt="2020-06-15T04:03:00.301" v="44"/>
          <ac:spMkLst>
            <pc:docMk/>
            <pc:sldMk cId="3661491415" sldId="2469"/>
            <ac:spMk id="3" creationId="{BFAF5DC5-BC54-458F-BCDE-DC80960B9B74}"/>
          </ac:spMkLst>
        </pc:spChg>
      </pc:sldChg>
      <pc:sldChg chg="modSp del">
        <pc:chgData name="Romi Satria Wahono" userId="6b25786c5b08eadd" providerId="LiveId" clId="{2ED4578D-C375-466A-B02F-7E28A6D4F2E6}" dt="2020-06-15T04:56:36.147" v="216" actId="47"/>
        <pc:sldMkLst>
          <pc:docMk/>
          <pc:sldMk cId="3023569446" sldId="2470"/>
        </pc:sldMkLst>
        <pc:spChg chg="mod">
          <ac:chgData name="Romi Satria Wahono" userId="6b25786c5b08eadd" providerId="LiveId" clId="{2ED4578D-C375-466A-B02F-7E28A6D4F2E6}" dt="2020-06-15T04:03:00.301" v="44"/>
          <ac:spMkLst>
            <pc:docMk/>
            <pc:sldMk cId="3023569446" sldId="2470"/>
            <ac:spMk id="2" creationId="{00000000-0000-0000-0000-000000000000}"/>
          </ac:spMkLst>
        </pc:spChg>
        <pc:spChg chg="mod">
          <ac:chgData name="Romi Satria Wahono" userId="6b25786c5b08eadd" providerId="LiveId" clId="{2ED4578D-C375-466A-B02F-7E28A6D4F2E6}" dt="2020-06-15T04:03:00.301" v="44"/>
          <ac:spMkLst>
            <pc:docMk/>
            <pc:sldMk cId="3023569446" sldId="2470"/>
            <ac:spMk id="5" creationId="{598629F7-1B4A-4159-9CEC-059056501954}"/>
          </ac:spMkLst>
        </pc:spChg>
      </pc:sldChg>
      <pc:sldChg chg="modSp del">
        <pc:chgData name="Romi Satria Wahono" userId="6b25786c5b08eadd" providerId="LiveId" clId="{2ED4578D-C375-466A-B02F-7E28A6D4F2E6}" dt="2020-06-15T04:56:36.374" v="217" actId="47"/>
        <pc:sldMkLst>
          <pc:docMk/>
          <pc:sldMk cId="3635578620" sldId="2471"/>
        </pc:sldMkLst>
        <pc:spChg chg="mod">
          <ac:chgData name="Romi Satria Wahono" userId="6b25786c5b08eadd" providerId="LiveId" clId="{2ED4578D-C375-466A-B02F-7E28A6D4F2E6}" dt="2020-06-15T04:03:00.301" v="44"/>
          <ac:spMkLst>
            <pc:docMk/>
            <pc:sldMk cId="3635578620" sldId="2471"/>
            <ac:spMk id="2" creationId="{00000000-0000-0000-0000-000000000000}"/>
          </ac:spMkLst>
        </pc:spChg>
        <pc:spChg chg="mod">
          <ac:chgData name="Romi Satria Wahono" userId="6b25786c5b08eadd" providerId="LiveId" clId="{2ED4578D-C375-466A-B02F-7E28A6D4F2E6}" dt="2020-06-15T04:03:00.301" v="44"/>
          <ac:spMkLst>
            <pc:docMk/>
            <pc:sldMk cId="3635578620" sldId="2471"/>
            <ac:spMk id="4" creationId="{CE8514C1-FDEB-4ADD-A2D5-6238C6E33AD0}"/>
          </ac:spMkLst>
        </pc:spChg>
      </pc:sldChg>
      <pc:sldChg chg="modSp del">
        <pc:chgData name="Romi Satria Wahono" userId="6b25786c5b08eadd" providerId="LiveId" clId="{2ED4578D-C375-466A-B02F-7E28A6D4F2E6}" dt="2020-06-15T04:56:39.233" v="218" actId="47"/>
        <pc:sldMkLst>
          <pc:docMk/>
          <pc:sldMk cId="3209806725" sldId="2473"/>
        </pc:sldMkLst>
        <pc:spChg chg="mod">
          <ac:chgData name="Romi Satria Wahono" userId="6b25786c5b08eadd" providerId="LiveId" clId="{2ED4578D-C375-466A-B02F-7E28A6D4F2E6}" dt="2020-06-15T04:03:00.301" v="44"/>
          <ac:spMkLst>
            <pc:docMk/>
            <pc:sldMk cId="3209806725" sldId="2473"/>
            <ac:spMk id="2" creationId="{00000000-0000-0000-0000-000000000000}"/>
          </ac:spMkLst>
        </pc:spChg>
        <pc:spChg chg="mod">
          <ac:chgData name="Romi Satria Wahono" userId="6b25786c5b08eadd" providerId="LiveId" clId="{2ED4578D-C375-466A-B02F-7E28A6D4F2E6}" dt="2020-06-15T04:03:00.301" v="44"/>
          <ac:spMkLst>
            <pc:docMk/>
            <pc:sldMk cId="3209806725" sldId="2473"/>
            <ac:spMk id="6" creationId="{C74FE76A-61A4-4CE9-B8EF-1BFBB67A6CE0}"/>
          </ac:spMkLst>
        </pc:spChg>
      </pc:sldChg>
      <pc:sldChg chg="modSp">
        <pc:chgData name="Romi Satria Wahono" userId="6b25786c5b08eadd" providerId="LiveId" clId="{2ED4578D-C375-466A-B02F-7E28A6D4F2E6}" dt="2020-06-15T04:03:00.301" v="44"/>
        <pc:sldMkLst>
          <pc:docMk/>
          <pc:sldMk cId="1109940070" sldId="2476"/>
        </pc:sldMkLst>
        <pc:spChg chg="mod">
          <ac:chgData name="Romi Satria Wahono" userId="6b25786c5b08eadd" providerId="LiveId" clId="{2ED4578D-C375-466A-B02F-7E28A6D4F2E6}" dt="2020-06-15T04:03:00.301" v="44"/>
          <ac:spMkLst>
            <pc:docMk/>
            <pc:sldMk cId="1109940070" sldId="2476"/>
            <ac:spMk id="2" creationId="{00000000-0000-0000-0000-000000000000}"/>
          </ac:spMkLst>
        </pc:spChg>
        <pc:spChg chg="mod">
          <ac:chgData name="Romi Satria Wahono" userId="6b25786c5b08eadd" providerId="LiveId" clId="{2ED4578D-C375-466A-B02F-7E28A6D4F2E6}" dt="2020-06-15T04:03:00.301" v="44"/>
          <ac:spMkLst>
            <pc:docMk/>
            <pc:sldMk cId="1109940070" sldId="2476"/>
            <ac:spMk id="6" creationId="{00000000-0000-0000-0000-000000000000}"/>
          </ac:spMkLst>
        </pc:spChg>
      </pc:sldChg>
      <pc:sldChg chg="modSp del">
        <pc:chgData name="Romi Satria Wahono" userId="6b25786c5b08eadd" providerId="LiveId" clId="{2ED4578D-C375-466A-B02F-7E28A6D4F2E6}" dt="2020-06-15T07:18:39.534" v="1357" actId="47"/>
        <pc:sldMkLst>
          <pc:docMk/>
          <pc:sldMk cId="1100880020" sldId="2477"/>
        </pc:sldMkLst>
        <pc:spChg chg="mod">
          <ac:chgData name="Romi Satria Wahono" userId="6b25786c5b08eadd" providerId="LiveId" clId="{2ED4578D-C375-466A-B02F-7E28A6D4F2E6}" dt="2020-06-15T04:03:00.301" v="44"/>
          <ac:spMkLst>
            <pc:docMk/>
            <pc:sldMk cId="1100880020" sldId="2477"/>
            <ac:spMk id="2" creationId="{B176BFD5-0693-4D04-9606-2E2C4ACA2AF3}"/>
          </ac:spMkLst>
        </pc:spChg>
      </pc:sldChg>
      <pc:sldChg chg="modSp del">
        <pc:chgData name="Romi Satria Wahono" userId="6b25786c5b08eadd" providerId="LiveId" clId="{2ED4578D-C375-466A-B02F-7E28A6D4F2E6}" dt="2020-06-15T09:41:13.108" v="2978" actId="2696"/>
        <pc:sldMkLst>
          <pc:docMk/>
          <pc:sldMk cId="1811233271" sldId="2478"/>
        </pc:sldMkLst>
        <pc:spChg chg="mod">
          <ac:chgData name="Romi Satria Wahono" userId="6b25786c5b08eadd" providerId="LiveId" clId="{2ED4578D-C375-466A-B02F-7E28A6D4F2E6}" dt="2020-06-15T04:03:00.301" v="44"/>
          <ac:spMkLst>
            <pc:docMk/>
            <pc:sldMk cId="1811233271" sldId="2478"/>
            <ac:spMk id="4" creationId="{1B982002-2740-4ECC-9D16-EEA4C948DB28}"/>
          </ac:spMkLst>
        </pc:spChg>
      </pc:sldChg>
      <pc:sldChg chg="add">
        <pc:chgData name="Romi Satria Wahono" userId="6b25786c5b08eadd" providerId="LiveId" clId="{2ED4578D-C375-466A-B02F-7E28A6D4F2E6}" dt="2020-06-15T09:41:15.393" v="2979"/>
        <pc:sldMkLst>
          <pc:docMk/>
          <pc:sldMk cId="3643266644" sldId="2478"/>
        </pc:sldMkLst>
      </pc:sldChg>
      <pc:sldChg chg="modSp del">
        <pc:chgData name="Romi Satria Wahono" userId="6b25786c5b08eadd" providerId="LiveId" clId="{2ED4578D-C375-466A-B02F-7E28A6D4F2E6}" dt="2020-06-15T07:18:41.093" v="1358" actId="47"/>
        <pc:sldMkLst>
          <pc:docMk/>
          <pc:sldMk cId="3708839498" sldId="2479"/>
        </pc:sldMkLst>
        <pc:spChg chg="mod">
          <ac:chgData name="Romi Satria Wahono" userId="6b25786c5b08eadd" providerId="LiveId" clId="{2ED4578D-C375-466A-B02F-7E28A6D4F2E6}" dt="2020-06-15T04:03:00.301" v="44"/>
          <ac:spMkLst>
            <pc:docMk/>
            <pc:sldMk cId="3708839498" sldId="2479"/>
            <ac:spMk id="2" creationId="{00000000-0000-0000-0000-000000000000}"/>
          </ac:spMkLst>
        </pc:spChg>
        <pc:spChg chg="mod">
          <ac:chgData name="Romi Satria Wahono" userId="6b25786c5b08eadd" providerId="LiveId" clId="{2ED4578D-C375-466A-B02F-7E28A6D4F2E6}" dt="2020-06-15T04:03:00.301" v="44"/>
          <ac:spMkLst>
            <pc:docMk/>
            <pc:sldMk cId="3708839498" sldId="2479"/>
            <ac:spMk id="5" creationId="{7EB53D47-F1A6-49A9-82D2-5703220F2074}"/>
          </ac:spMkLst>
        </pc:spChg>
      </pc:sldChg>
      <pc:sldChg chg="modSp del">
        <pc:chgData name="Romi Satria Wahono" userId="6b25786c5b08eadd" providerId="LiveId" clId="{2ED4578D-C375-466A-B02F-7E28A6D4F2E6}" dt="2020-06-15T07:20:22.682" v="1371" actId="47"/>
        <pc:sldMkLst>
          <pc:docMk/>
          <pc:sldMk cId="2245310145" sldId="2480"/>
        </pc:sldMkLst>
        <pc:spChg chg="mod">
          <ac:chgData name="Romi Satria Wahono" userId="6b25786c5b08eadd" providerId="LiveId" clId="{2ED4578D-C375-466A-B02F-7E28A6D4F2E6}" dt="2020-06-15T04:03:00.301" v="44"/>
          <ac:spMkLst>
            <pc:docMk/>
            <pc:sldMk cId="2245310145" sldId="2480"/>
            <ac:spMk id="5" creationId="{253BF4C2-1434-4218-B9D0-420B16C1FA37}"/>
          </ac:spMkLst>
        </pc:spChg>
      </pc:sldChg>
      <pc:sldChg chg="modSp del">
        <pc:chgData name="Romi Satria Wahono" userId="6b25786c5b08eadd" providerId="LiveId" clId="{2ED4578D-C375-466A-B02F-7E28A6D4F2E6}" dt="2020-06-15T07:20:26.361" v="1373" actId="47"/>
        <pc:sldMkLst>
          <pc:docMk/>
          <pc:sldMk cId="223988297" sldId="2481"/>
        </pc:sldMkLst>
        <pc:spChg chg="mod">
          <ac:chgData name="Romi Satria Wahono" userId="6b25786c5b08eadd" providerId="LiveId" clId="{2ED4578D-C375-466A-B02F-7E28A6D4F2E6}" dt="2020-06-15T04:03:00.301" v="44"/>
          <ac:spMkLst>
            <pc:docMk/>
            <pc:sldMk cId="223988297" sldId="2481"/>
            <ac:spMk id="3" creationId="{00000000-0000-0000-0000-000000000000}"/>
          </ac:spMkLst>
        </pc:spChg>
        <pc:spChg chg="mod">
          <ac:chgData name="Romi Satria Wahono" userId="6b25786c5b08eadd" providerId="LiveId" clId="{2ED4578D-C375-466A-B02F-7E28A6D4F2E6}" dt="2020-06-15T04:03:00.301" v="44"/>
          <ac:spMkLst>
            <pc:docMk/>
            <pc:sldMk cId="223988297" sldId="2481"/>
            <ac:spMk id="5" creationId="{391FE5D8-1840-4D09-9947-DAF64BA93F49}"/>
          </ac:spMkLst>
        </pc:spChg>
      </pc:sldChg>
      <pc:sldChg chg="modSp del">
        <pc:chgData name="Romi Satria Wahono" userId="6b25786c5b08eadd" providerId="LiveId" clId="{2ED4578D-C375-466A-B02F-7E28A6D4F2E6}" dt="2020-06-15T07:31:48.400" v="1693" actId="47"/>
        <pc:sldMkLst>
          <pc:docMk/>
          <pc:sldMk cId="3784633026" sldId="2484"/>
        </pc:sldMkLst>
        <pc:spChg chg="mod">
          <ac:chgData name="Romi Satria Wahono" userId="6b25786c5b08eadd" providerId="LiveId" clId="{2ED4578D-C375-466A-B02F-7E28A6D4F2E6}" dt="2020-06-15T04:03:00.301" v="44"/>
          <ac:spMkLst>
            <pc:docMk/>
            <pc:sldMk cId="3784633026" sldId="2484"/>
            <ac:spMk id="3" creationId="{C73C552A-2A9F-4B42-85BD-FEB8582DB5CF}"/>
          </ac:spMkLst>
        </pc:spChg>
      </pc:sldChg>
      <pc:sldChg chg="modSp del">
        <pc:chgData name="Romi Satria Wahono" userId="6b25786c5b08eadd" providerId="LiveId" clId="{2ED4578D-C375-466A-B02F-7E28A6D4F2E6}" dt="2020-06-15T07:20:24.100" v="1372" actId="47"/>
        <pc:sldMkLst>
          <pc:docMk/>
          <pc:sldMk cId="2764794248" sldId="2485"/>
        </pc:sldMkLst>
        <pc:spChg chg="mod">
          <ac:chgData name="Romi Satria Wahono" userId="6b25786c5b08eadd" providerId="LiveId" clId="{2ED4578D-C375-466A-B02F-7E28A6D4F2E6}" dt="2020-06-15T04:03:00.301" v="44"/>
          <ac:spMkLst>
            <pc:docMk/>
            <pc:sldMk cId="2764794248" sldId="2485"/>
            <ac:spMk id="2" creationId="{00000000-0000-0000-0000-000000000000}"/>
          </ac:spMkLst>
        </pc:spChg>
        <pc:spChg chg="mod">
          <ac:chgData name="Romi Satria Wahono" userId="6b25786c5b08eadd" providerId="LiveId" clId="{2ED4578D-C375-466A-B02F-7E28A6D4F2E6}" dt="2020-06-15T04:03:00.301" v="44"/>
          <ac:spMkLst>
            <pc:docMk/>
            <pc:sldMk cId="2764794248" sldId="2485"/>
            <ac:spMk id="5" creationId="{1EBCCFC3-5981-45DE-B27E-3541CEAE907A}"/>
          </ac:spMkLst>
        </pc:spChg>
      </pc:sldChg>
      <pc:sldChg chg="modSp del">
        <pc:chgData name="Romi Satria Wahono" userId="6b25786c5b08eadd" providerId="LiveId" clId="{2ED4578D-C375-466A-B02F-7E28A6D4F2E6}" dt="2020-06-15T07:20:26.746" v="1375" actId="47"/>
        <pc:sldMkLst>
          <pc:docMk/>
          <pc:sldMk cId="2628756683" sldId="2486"/>
        </pc:sldMkLst>
        <pc:spChg chg="mod">
          <ac:chgData name="Romi Satria Wahono" userId="6b25786c5b08eadd" providerId="LiveId" clId="{2ED4578D-C375-466A-B02F-7E28A6D4F2E6}" dt="2020-06-15T04:03:00.301" v="44"/>
          <ac:spMkLst>
            <pc:docMk/>
            <pc:sldMk cId="2628756683" sldId="2486"/>
            <ac:spMk id="2" creationId="{00000000-0000-0000-0000-000000000000}"/>
          </ac:spMkLst>
        </pc:spChg>
        <pc:spChg chg="mod">
          <ac:chgData name="Romi Satria Wahono" userId="6b25786c5b08eadd" providerId="LiveId" clId="{2ED4578D-C375-466A-B02F-7E28A6D4F2E6}" dt="2020-06-15T04:03:00.301" v="44"/>
          <ac:spMkLst>
            <pc:docMk/>
            <pc:sldMk cId="2628756683" sldId="2486"/>
            <ac:spMk id="4" creationId="{00000000-0000-0000-0000-000000000000}"/>
          </ac:spMkLst>
        </pc:spChg>
        <pc:spChg chg="mod">
          <ac:chgData name="Romi Satria Wahono" userId="6b25786c5b08eadd" providerId="LiveId" clId="{2ED4578D-C375-466A-B02F-7E28A6D4F2E6}" dt="2020-06-15T04:03:00.301" v="44"/>
          <ac:spMkLst>
            <pc:docMk/>
            <pc:sldMk cId="2628756683" sldId="2486"/>
            <ac:spMk id="5" creationId="{64E879C4-BE8F-416B-B436-69472FA8C44F}"/>
          </ac:spMkLst>
        </pc:spChg>
      </pc:sldChg>
      <pc:sldChg chg="add">
        <pc:chgData name="Romi Satria Wahono" userId="6b25786c5b08eadd" providerId="LiveId" clId="{2ED4578D-C375-466A-B02F-7E28A6D4F2E6}" dt="2020-06-15T09:41:15.393" v="2979"/>
        <pc:sldMkLst>
          <pc:docMk/>
          <pc:sldMk cId="916933729" sldId="2487"/>
        </pc:sldMkLst>
      </pc:sldChg>
      <pc:sldChg chg="modSp del mod">
        <pc:chgData name="Romi Satria Wahono" userId="6b25786c5b08eadd" providerId="LiveId" clId="{2ED4578D-C375-466A-B02F-7E28A6D4F2E6}" dt="2020-06-15T09:41:13.108" v="2978" actId="2696"/>
        <pc:sldMkLst>
          <pc:docMk/>
          <pc:sldMk cId="1376617380" sldId="2487"/>
        </pc:sldMkLst>
        <pc:spChg chg="mod">
          <ac:chgData name="Romi Satria Wahono" userId="6b25786c5b08eadd" providerId="LiveId" clId="{2ED4578D-C375-466A-B02F-7E28A6D4F2E6}" dt="2020-06-15T07:16:56.262" v="1350" actId="20577"/>
          <ac:spMkLst>
            <pc:docMk/>
            <pc:sldMk cId="1376617380" sldId="2487"/>
            <ac:spMk id="2" creationId="{00000000-0000-0000-0000-000000000000}"/>
          </ac:spMkLst>
        </pc:spChg>
        <pc:spChg chg="mod">
          <ac:chgData name="Romi Satria Wahono" userId="6b25786c5b08eadd" providerId="LiveId" clId="{2ED4578D-C375-466A-B02F-7E28A6D4F2E6}" dt="2020-06-15T04:03:00.301" v="44"/>
          <ac:spMkLst>
            <pc:docMk/>
            <pc:sldMk cId="1376617380" sldId="2487"/>
            <ac:spMk id="3" creationId="{9AF70204-62B1-46C0-B753-A0716935CCAA}"/>
          </ac:spMkLst>
        </pc:spChg>
      </pc:sldChg>
      <pc:sldChg chg="modSp ord">
        <pc:chgData name="Romi Satria Wahono" userId="6b25786c5b08eadd" providerId="LiveId" clId="{2ED4578D-C375-466A-B02F-7E28A6D4F2E6}" dt="2020-06-15T10:00:58.971" v="3896"/>
        <pc:sldMkLst>
          <pc:docMk/>
          <pc:sldMk cId="1554631360" sldId="2489"/>
        </pc:sldMkLst>
        <pc:spChg chg="mod">
          <ac:chgData name="Romi Satria Wahono" userId="6b25786c5b08eadd" providerId="LiveId" clId="{2ED4578D-C375-466A-B02F-7E28A6D4F2E6}" dt="2020-06-15T04:03:00.301" v="44"/>
          <ac:spMkLst>
            <pc:docMk/>
            <pc:sldMk cId="1554631360" sldId="2489"/>
            <ac:spMk id="2" creationId="{00000000-0000-0000-0000-000000000000}"/>
          </ac:spMkLst>
        </pc:spChg>
        <pc:spChg chg="mod">
          <ac:chgData name="Romi Satria Wahono" userId="6b25786c5b08eadd" providerId="LiveId" clId="{2ED4578D-C375-466A-B02F-7E28A6D4F2E6}" dt="2020-06-15T04:03:00.301" v="44"/>
          <ac:spMkLst>
            <pc:docMk/>
            <pc:sldMk cId="1554631360" sldId="2489"/>
            <ac:spMk id="16" creationId="{00000000-0000-0000-0000-000000000000}"/>
          </ac:spMkLst>
        </pc:spChg>
      </pc:sldChg>
      <pc:sldChg chg="modSp del">
        <pc:chgData name="Romi Satria Wahono" userId="6b25786c5b08eadd" providerId="LiveId" clId="{2ED4578D-C375-466A-B02F-7E28A6D4F2E6}" dt="2020-06-15T07:41:54.729" v="1831" actId="47"/>
        <pc:sldMkLst>
          <pc:docMk/>
          <pc:sldMk cId="967261816" sldId="2495"/>
        </pc:sldMkLst>
        <pc:spChg chg="mod">
          <ac:chgData name="Romi Satria Wahono" userId="6b25786c5b08eadd" providerId="LiveId" clId="{2ED4578D-C375-466A-B02F-7E28A6D4F2E6}" dt="2020-06-15T04:03:00.301" v="44"/>
          <ac:spMkLst>
            <pc:docMk/>
            <pc:sldMk cId="967261816" sldId="2495"/>
            <ac:spMk id="2" creationId="{00000000-0000-0000-0000-000000000000}"/>
          </ac:spMkLst>
        </pc:spChg>
        <pc:spChg chg="mod">
          <ac:chgData name="Romi Satria Wahono" userId="6b25786c5b08eadd" providerId="LiveId" clId="{2ED4578D-C375-466A-B02F-7E28A6D4F2E6}" dt="2020-06-15T04:03:00.301" v="44"/>
          <ac:spMkLst>
            <pc:docMk/>
            <pc:sldMk cId="967261816" sldId="2495"/>
            <ac:spMk id="5" creationId="{36A71795-D1C2-4A99-B730-0287DF5A44E5}"/>
          </ac:spMkLst>
        </pc:spChg>
      </pc:sldChg>
      <pc:sldChg chg="modSp del">
        <pc:chgData name="Romi Satria Wahono" userId="6b25786c5b08eadd" providerId="LiveId" clId="{2ED4578D-C375-466A-B02F-7E28A6D4F2E6}" dt="2020-06-15T07:47:29.256" v="1894" actId="47"/>
        <pc:sldMkLst>
          <pc:docMk/>
          <pc:sldMk cId="3996393924" sldId="2496"/>
        </pc:sldMkLst>
        <pc:spChg chg="mod">
          <ac:chgData name="Romi Satria Wahono" userId="6b25786c5b08eadd" providerId="LiveId" clId="{2ED4578D-C375-466A-B02F-7E28A6D4F2E6}" dt="2020-06-15T04:03:00.301" v="44"/>
          <ac:spMkLst>
            <pc:docMk/>
            <pc:sldMk cId="3996393924" sldId="2496"/>
            <ac:spMk id="2" creationId="{00000000-0000-0000-0000-000000000000}"/>
          </ac:spMkLst>
        </pc:spChg>
        <pc:spChg chg="mod">
          <ac:chgData name="Romi Satria Wahono" userId="6b25786c5b08eadd" providerId="LiveId" clId="{2ED4578D-C375-466A-B02F-7E28A6D4F2E6}" dt="2020-06-15T04:03:00.301" v="44"/>
          <ac:spMkLst>
            <pc:docMk/>
            <pc:sldMk cId="3996393924" sldId="2496"/>
            <ac:spMk id="4" creationId="{11F509E8-AB1C-4D31-8CEC-CAD1DBA8DADC}"/>
          </ac:spMkLst>
        </pc:spChg>
      </pc:sldChg>
      <pc:sldChg chg="modSp del">
        <pc:chgData name="Romi Satria Wahono" userId="6b25786c5b08eadd" providerId="LiveId" clId="{2ED4578D-C375-466A-B02F-7E28A6D4F2E6}" dt="2020-06-15T07:47:36.580" v="1895" actId="47"/>
        <pc:sldMkLst>
          <pc:docMk/>
          <pc:sldMk cId="1416531982" sldId="2497"/>
        </pc:sldMkLst>
        <pc:spChg chg="mod">
          <ac:chgData name="Romi Satria Wahono" userId="6b25786c5b08eadd" providerId="LiveId" clId="{2ED4578D-C375-466A-B02F-7E28A6D4F2E6}" dt="2020-06-15T04:03:00.301" v="44"/>
          <ac:spMkLst>
            <pc:docMk/>
            <pc:sldMk cId="1416531982" sldId="2497"/>
            <ac:spMk id="2" creationId="{00000000-0000-0000-0000-000000000000}"/>
          </ac:spMkLst>
        </pc:spChg>
        <pc:spChg chg="mod">
          <ac:chgData name="Romi Satria Wahono" userId="6b25786c5b08eadd" providerId="LiveId" clId="{2ED4578D-C375-466A-B02F-7E28A6D4F2E6}" dt="2020-06-15T04:03:00.301" v="44"/>
          <ac:spMkLst>
            <pc:docMk/>
            <pc:sldMk cId="1416531982" sldId="2497"/>
            <ac:spMk id="3" creationId="{CC923565-6AA9-493D-80C0-4231F75B4BE9}"/>
          </ac:spMkLst>
        </pc:spChg>
      </pc:sldChg>
      <pc:sldChg chg="modSp del">
        <pc:chgData name="Romi Satria Wahono" userId="6b25786c5b08eadd" providerId="LiveId" clId="{2ED4578D-C375-466A-B02F-7E28A6D4F2E6}" dt="2020-06-15T07:47:38.794" v="1896" actId="47"/>
        <pc:sldMkLst>
          <pc:docMk/>
          <pc:sldMk cId="898043266" sldId="2498"/>
        </pc:sldMkLst>
        <pc:spChg chg="mod">
          <ac:chgData name="Romi Satria Wahono" userId="6b25786c5b08eadd" providerId="LiveId" clId="{2ED4578D-C375-466A-B02F-7E28A6D4F2E6}" dt="2020-06-15T04:03:00.301" v="44"/>
          <ac:spMkLst>
            <pc:docMk/>
            <pc:sldMk cId="898043266" sldId="2498"/>
            <ac:spMk id="2" creationId="{00000000-0000-0000-0000-000000000000}"/>
          </ac:spMkLst>
        </pc:spChg>
        <pc:spChg chg="mod">
          <ac:chgData name="Romi Satria Wahono" userId="6b25786c5b08eadd" providerId="LiveId" clId="{2ED4578D-C375-466A-B02F-7E28A6D4F2E6}" dt="2020-06-15T04:03:00.301" v="44"/>
          <ac:spMkLst>
            <pc:docMk/>
            <pc:sldMk cId="898043266" sldId="2498"/>
            <ac:spMk id="3" creationId="{00000000-0000-0000-0000-000000000000}"/>
          </ac:spMkLst>
        </pc:spChg>
        <pc:spChg chg="mod">
          <ac:chgData name="Romi Satria Wahono" userId="6b25786c5b08eadd" providerId="LiveId" clId="{2ED4578D-C375-466A-B02F-7E28A6D4F2E6}" dt="2020-06-15T04:03:00.301" v="44"/>
          <ac:spMkLst>
            <pc:docMk/>
            <pc:sldMk cId="898043266" sldId="2498"/>
            <ac:spMk id="4" creationId="{F2486874-3747-4AA5-A046-CE4EC3060FA1}"/>
          </ac:spMkLst>
        </pc:spChg>
      </pc:sldChg>
      <pc:sldChg chg="modSp del">
        <pc:chgData name="Romi Satria Wahono" userId="6b25786c5b08eadd" providerId="LiveId" clId="{2ED4578D-C375-466A-B02F-7E28A6D4F2E6}" dt="2020-06-15T07:47:43.369" v="1898" actId="47"/>
        <pc:sldMkLst>
          <pc:docMk/>
          <pc:sldMk cId="2242266128" sldId="2499"/>
        </pc:sldMkLst>
        <pc:spChg chg="mod">
          <ac:chgData name="Romi Satria Wahono" userId="6b25786c5b08eadd" providerId="LiveId" clId="{2ED4578D-C375-466A-B02F-7E28A6D4F2E6}" dt="2020-06-15T04:03:00.301" v="44"/>
          <ac:spMkLst>
            <pc:docMk/>
            <pc:sldMk cId="2242266128" sldId="2499"/>
            <ac:spMk id="2" creationId="{00000000-0000-0000-0000-000000000000}"/>
          </ac:spMkLst>
        </pc:spChg>
        <pc:spChg chg="mod">
          <ac:chgData name="Romi Satria Wahono" userId="6b25786c5b08eadd" providerId="LiveId" clId="{2ED4578D-C375-466A-B02F-7E28A6D4F2E6}" dt="2020-06-15T04:03:00.301" v="44"/>
          <ac:spMkLst>
            <pc:docMk/>
            <pc:sldMk cId="2242266128" sldId="2499"/>
            <ac:spMk id="3" creationId="{14F67CAD-B1CE-4DAE-9079-09A09BD74079}"/>
          </ac:spMkLst>
        </pc:spChg>
      </pc:sldChg>
      <pc:sldChg chg="modSp">
        <pc:chgData name="Romi Satria Wahono" userId="6b25786c5b08eadd" providerId="LiveId" clId="{2ED4578D-C375-466A-B02F-7E28A6D4F2E6}" dt="2020-06-15T04:03:00.301" v="44"/>
        <pc:sldMkLst>
          <pc:docMk/>
          <pc:sldMk cId="980925813" sldId="2500"/>
        </pc:sldMkLst>
        <pc:spChg chg="mod">
          <ac:chgData name="Romi Satria Wahono" userId="6b25786c5b08eadd" providerId="LiveId" clId="{2ED4578D-C375-466A-B02F-7E28A6D4F2E6}" dt="2020-06-15T04:03:00.301" v="44"/>
          <ac:spMkLst>
            <pc:docMk/>
            <pc:sldMk cId="980925813" sldId="2500"/>
            <ac:spMk id="4" creationId="{00000000-0000-0000-0000-000000000000}"/>
          </ac:spMkLst>
        </pc:spChg>
      </pc:sldChg>
      <pc:sldChg chg="modSp">
        <pc:chgData name="Romi Satria Wahono" userId="6b25786c5b08eadd" providerId="LiveId" clId="{2ED4578D-C375-466A-B02F-7E28A6D4F2E6}" dt="2020-06-15T04:03:00.301" v="44"/>
        <pc:sldMkLst>
          <pc:docMk/>
          <pc:sldMk cId="180626070" sldId="2501"/>
        </pc:sldMkLst>
        <pc:spChg chg="mod">
          <ac:chgData name="Romi Satria Wahono" userId="6b25786c5b08eadd" providerId="LiveId" clId="{2ED4578D-C375-466A-B02F-7E28A6D4F2E6}" dt="2020-06-15T04:03:00.301" v="44"/>
          <ac:spMkLst>
            <pc:docMk/>
            <pc:sldMk cId="180626070" sldId="2501"/>
            <ac:spMk id="2" creationId="{00000000-0000-0000-0000-000000000000}"/>
          </ac:spMkLst>
        </pc:spChg>
        <pc:spChg chg="mod">
          <ac:chgData name="Romi Satria Wahono" userId="6b25786c5b08eadd" providerId="LiveId" clId="{2ED4578D-C375-466A-B02F-7E28A6D4F2E6}" dt="2020-06-15T04:03:00.301" v="44"/>
          <ac:spMkLst>
            <pc:docMk/>
            <pc:sldMk cId="180626070" sldId="2501"/>
            <ac:spMk id="4" creationId="{00000000-0000-0000-0000-000000000000}"/>
          </ac:spMkLst>
        </pc:spChg>
      </pc:sldChg>
      <pc:sldChg chg="modSp mod">
        <pc:chgData name="Romi Satria Wahono" userId="6b25786c5b08eadd" providerId="LiveId" clId="{2ED4578D-C375-466A-B02F-7E28A6D4F2E6}" dt="2020-06-15T06:14:22.644" v="1157" actId="27636"/>
        <pc:sldMkLst>
          <pc:docMk/>
          <pc:sldMk cId="3675054220" sldId="2502"/>
        </pc:sldMkLst>
        <pc:spChg chg="mod">
          <ac:chgData name="Romi Satria Wahono" userId="6b25786c5b08eadd" providerId="LiveId" clId="{2ED4578D-C375-466A-B02F-7E28A6D4F2E6}" dt="2020-06-15T04:03:00.301" v="44"/>
          <ac:spMkLst>
            <pc:docMk/>
            <pc:sldMk cId="3675054220" sldId="2502"/>
            <ac:spMk id="2" creationId="{00000000-0000-0000-0000-000000000000}"/>
          </ac:spMkLst>
        </pc:spChg>
        <pc:spChg chg="mod">
          <ac:chgData name="Romi Satria Wahono" userId="6b25786c5b08eadd" providerId="LiveId" clId="{2ED4578D-C375-466A-B02F-7E28A6D4F2E6}" dt="2020-06-15T06:14:22.644" v="1157" actId="27636"/>
          <ac:spMkLst>
            <pc:docMk/>
            <pc:sldMk cId="3675054220" sldId="2502"/>
            <ac:spMk id="3" creationId="{00000000-0000-0000-0000-000000000000}"/>
          </ac:spMkLst>
        </pc:spChg>
        <pc:spChg chg="mod">
          <ac:chgData name="Romi Satria Wahono" userId="6b25786c5b08eadd" providerId="LiveId" clId="{2ED4578D-C375-466A-B02F-7E28A6D4F2E6}" dt="2020-06-15T04:03:00.301" v="44"/>
          <ac:spMkLst>
            <pc:docMk/>
            <pc:sldMk cId="3675054220" sldId="2502"/>
            <ac:spMk id="6" creationId="{00000000-0000-0000-0000-000000000000}"/>
          </ac:spMkLst>
        </pc:spChg>
      </pc:sldChg>
      <pc:sldChg chg="modSp del">
        <pc:chgData name="Romi Satria Wahono" userId="6b25786c5b08eadd" providerId="LiveId" clId="{2ED4578D-C375-466A-B02F-7E28A6D4F2E6}" dt="2020-06-15T07:37:11.019" v="1762" actId="47"/>
        <pc:sldMkLst>
          <pc:docMk/>
          <pc:sldMk cId="3990299307" sldId="2503"/>
        </pc:sldMkLst>
        <pc:spChg chg="mod">
          <ac:chgData name="Romi Satria Wahono" userId="6b25786c5b08eadd" providerId="LiveId" clId="{2ED4578D-C375-466A-B02F-7E28A6D4F2E6}" dt="2020-06-15T04:03:00.301" v="44"/>
          <ac:spMkLst>
            <pc:docMk/>
            <pc:sldMk cId="3990299307" sldId="2503"/>
            <ac:spMk id="5" creationId="{2D359CD2-BE91-4614-A6B0-FEC2B0D98F2B}"/>
          </ac:spMkLst>
        </pc:spChg>
      </pc:sldChg>
      <pc:sldChg chg="modSp del">
        <pc:chgData name="Romi Satria Wahono" userId="6b25786c5b08eadd" providerId="LiveId" clId="{2ED4578D-C375-466A-B02F-7E28A6D4F2E6}" dt="2020-06-15T07:22:40.896" v="1408" actId="47"/>
        <pc:sldMkLst>
          <pc:docMk/>
          <pc:sldMk cId="3652962124" sldId="2504"/>
        </pc:sldMkLst>
        <pc:spChg chg="mod">
          <ac:chgData name="Romi Satria Wahono" userId="6b25786c5b08eadd" providerId="LiveId" clId="{2ED4578D-C375-466A-B02F-7E28A6D4F2E6}" dt="2020-06-15T04:03:00.301" v="44"/>
          <ac:spMkLst>
            <pc:docMk/>
            <pc:sldMk cId="3652962124" sldId="2504"/>
            <ac:spMk id="2" creationId="{00000000-0000-0000-0000-000000000000}"/>
          </ac:spMkLst>
        </pc:spChg>
        <pc:spChg chg="mod">
          <ac:chgData name="Romi Satria Wahono" userId="6b25786c5b08eadd" providerId="LiveId" clId="{2ED4578D-C375-466A-B02F-7E28A6D4F2E6}" dt="2020-06-15T04:03:00.301" v="44"/>
          <ac:spMkLst>
            <pc:docMk/>
            <pc:sldMk cId="3652962124" sldId="2504"/>
            <ac:spMk id="3" creationId="{00000000-0000-0000-0000-000000000000}"/>
          </ac:spMkLst>
        </pc:spChg>
        <pc:spChg chg="mod">
          <ac:chgData name="Romi Satria Wahono" userId="6b25786c5b08eadd" providerId="LiveId" clId="{2ED4578D-C375-466A-B02F-7E28A6D4F2E6}" dt="2020-06-15T04:03:00.301" v="44"/>
          <ac:spMkLst>
            <pc:docMk/>
            <pc:sldMk cId="3652962124" sldId="2504"/>
            <ac:spMk id="6" creationId="{8E4BBCE5-C323-495B-BDEB-A6D41D49E725}"/>
          </ac:spMkLst>
        </pc:spChg>
      </pc:sldChg>
      <pc:sldChg chg="modSp">
        <pc:chgData name="Romi Satria Wahono" userId="6b25786c5b08eadd" providerId="LiveId" clId="{2ED4578D-C375-466A-B02F-7E28A6D4F2E6}" dt="2020-06-15T04:03:00.301" v="44"/>
        <pc:sldMkLst>
          <pc:docMk/>
          <pc:sldMk cId="354673068" sldId="2505"/>
        </pc:sldMkLst>
        <pc:spChg chg="mod">
          <ac:chgData name="Romi Satria Wahono" userId="6b25786c5b08eadd" providerId="LiveId" clId="{2ED4578D-C375-466A-B02F-7E28A6D4F2E6}" dt="2020-06-15T04:03:00.301" v="44"/>
          <ac:spMkLst>
            <pc:docMk/>
            <pc:sldMk cId="354673068" sldId="2505"/>
            <ac:spMk id="2" creationId="{00000000-0000-0000-0000-000000000000}"/>
          </ac:spMkLst>
        </pc:spChg>
        <pc:spChg chg="mod">
          <ac:chgData name="Romi Satria Wahono" userId="6b25786c5b08eadd" providerId="LiveId" clId="{2ED4578D-C375-466A-B02F-7E28A6D4F2E6}" dt="2020-06-15T04:03:00.301" v="44"/>
          <ac:spMkLst>
            <pc:docMk/>
            <pc:sldMk cId="354673068" sldId="2505"/>
            <ac:spMk id="3" creationId="{00000000-0000-0000-0000-000000000000}"/>
          </ac:spMkLst>
        </pc:spChg>
        <pc:spChg chg="mod">
          <ac:chgData name="Romi Satria Wahono" userId="6b25786c5b08eadd" providerId="LiveId" clId="{2ED4578D-C375-466A-B02F-7E28A6D4F2E6}" dt="2020-06-15T04:03:00.301" v="44"/>
          <ac:spMkLst>
            <pc:docMk/>
            <pc:sldMk cId="354673068" sldId="2505"/>
            <ac:spMk id="6" creationId="{D54711B3-CDAB-4B6A-B4A0-2176D62152B9}"/>
          </ac:spMkLst>
        </pc:spChg>
      </pc:sldChg>
      <pc:sldChg chg="modSp">
        <pc:chgData name="Romi Satria Wahono" userId="6b25786c5b08eadd" providerId="LiveId" clId="{2ED4578D-C375-466A-B02F-7E28A6D4F2E6}" dt="2020-06-15T04:03:00.301" v="44"/>
        <pc:sldMkLst>
          <pc:docMk/>
          <pc:sldMk cId="2075036727" sldId="2506"/>
        </pc:sldMkLst>
        <pc:spChg chg="mod">
          <ac:chgData name="Romi Satria Wahono" userId="6b25786c5b08eadd" providerId="LiveId" clId="{2ED4578D-C375-466A-B02F-7E28A6D4F2E6}" dt="2020-06-15T04:03:00.301" v="44"/>
          <ac:spMkLst>
            <pc:docMk/>
            <pc:sldMk cId="2075036727" sldId="2506"/>
            <ac:spMk id="7" creationId="{00000000-0000-0000-0000-000000000000}"/>
          </ac:spMkLst>
        </pc:spChg>
      </pc:sldChg>
      <pc:sldChg chg="modSp">
        <pc:chgData name="Romi Satria Wahono" userId="6b25786c5b08eadd" providerId="LiveId" clId="{2ED4578D-C375-466A-B02F-7E28A6D4F2E6}" dt="2020-06-15T04:03:00.301" v="44"/>
        <pc:sldMkLst>
          <pc:docMk/>
          <pc:sldMk cId="493510083" sldId="2507"/>
        </pc:sldMkLst>
        <pc:spChg chg="mod">
          <ac:chgData name="Romi Satria Wahono" userId="6b25786c5b08eadd" providerId="LiveId" clId="{2ED4578D-C375-466A-B02F-7E28A6D4F2E6}" dt="2020-06-15T04:03:00.301" v="44"/>
          <ac:spMkLst>
            <pc:docMk/>
            <pc:sldMk cId="493510083" sldId="2507"/>
            <ac:spMk id="4" creationId="{00000000-0000-0000-0000-000000000000}"/>
          </ac:spMkLst>
        </pc:spChg>
      </pc:sldChg>
      <pc:sldChg chg="modSp">
        <pc:chgData name="Romi Satria Wahono" userId="6b25786c5b08eadd" providerId="LiveId" clId="{2ED4578D-C375-466A-B02F-7E28A6D4F2E6}" dt="2020-06-15T04:03:00.301" v="44"/>
        <pc:sldMkLst>
          <pc:docMk/>
          <pc:sldMk cId="4223299888" sldId="2509"/>
        </pc:sldMkLst>
        <pc:spChg chg="mod">
          <ac:chgData name="Romi Satria Wahono" userId="6b25786c5b08eadd" providerId="LiveId" clId="{2ED4578D-C375-466A-B02F-7E28A6D4F2E6}" dt="2020-06-15T04:03:00.301" v="44"/>
          <ac:spMkLst>
            <pc:docMk/>
            <pc:sldMk cId="4223299888" sldId="2509"/>
            <ac:spMk id="2" creationId="{00000000-0000-0000-0000-000000000000}"/>
          </ac:spMkLst>
        </pc:spChg>
        <pc:spChg chg="mod">
          <ac:chgData name="Romi Satria Wahono" userId="6b25786c5b08eadd" providerId="LiveId" clId="{2ED4578D-C375-466A-B02F-7E28A6D4F2E6}" dt="2020-06-15T04:03:00.301" v="44"/>
          <ac:spMkLst>
            <pc:docMk/>
            <pc:sldMk cId="4223299888" sldId="2509"/>
            <ac:spMk id="5" creationId="{11AE3CCE-354E-4C40-AE6D-0AEB6BFFE647}"/>
          </ac:spMkLst>
        </pc:spChg>
      </pc:sldChg>
      <pc:sldChg chg="modSp">
        <pc:chgData name="Romi Satria Wahono" userId="6b25786c5b08eadd" providerId="LiveId" clId="{2ED4578D-C375-466A-B02F-7E28A6D4F2E6}" dt="2020-06-15T04:03:00.301" v="44"/>
        <pc:sldMkLst>
          <pc:docMk/>
          <pc:sldMk cId="2487133140" sldId="2510"/>
        </pc:sldMkLst>
        <pc:spChg chg="mod">
          <ac:chgData name="Romi Satria Wahono" userId="6b25786c5b08eadd" providerId="LiveId" clId="{2ED4578D-C375-466A-B02F-7E28A6D4F2E6}" dt="2020-06-15T04:03:00.301" v="44"/>
          <ac:spMkLst>
            <pc:docMk/>
            <pc:sldMk cId="2487133140" sldId="2510"/>
            <ac:spMk id="2" creationId="{00000000-0000-0000-0000-000000000000}"/>
          </ac:spMkLst>
        </pc:spChg>
        <pc:spChg chg="mod">
          <ac:chgData name="Romi Satria Wahono" userId="6b25786c5b08eadd" providerId="LiveId" clId="{2ED4578D-C375-466A-B02F-7E28A6D4F2E6}" dt="2020-06-15T04:03:00.301" v="44"/>
          <ac:spMkLst>
            <pc:docMk/>
            <pc:sldMk cId="2487133140" sldId="2510"/>
            <ac:spMk id="3" creationId="{00000000-0000-0000-0000-000000000000}"/>
          </ac:spMkLst>
        </pc:spChg>
        <pc:spChg chg="mod">
          <ac:chgData name="Romi Satria Wahono" userId="6b25786c5b08eadd" providerId="LiveId" clId="{2ED4578D-C375-466A-B02F-7E28A6D4F2E6}" dt="2020-06-15T04:03:00.301" v="44"/>
          <ac:spMkLst>
            <pc:docMk/>
            <pc:sldMk cId="2487133140" sldId="2510"/>
            <ac:spMk id="6" creationId="{633F9618-9500-4BA8-807B-C92FD38D9015}"/>
          </ac:spMkLst>
        </pc:spChg>
      </pc:sldChg>
      <pc:sldChg chg="modSp mod">
        <pc:chgData name="Romi Satria Wahono" userId="6b25786c5b08eadd" providerId="LiveId" clId="{2ED4578D-C375-466A-B02F-7E28A6D4F2E6}" dt="2020-06-15T12:04:01.633" v="5576" actId="20577"/>
        <pc:sldMkLst>
          <pc:docMk/>
          <pc:sldMk cId="3027437376" sldId="2511"/>
        </pc:sldMkLst>
        <pc:spChg chg="mod">
          <ac:chgData name="Romi Satria Wahono" userId="6b25786c5b08eadd" providerId="LiveId" clId="{2ED4578D-C375-466A-B02F-7E28A6D4F2E6}" dt="2020-06-15T04:03:00.301" v="44"/>
          <ac:spMkLst>
            <pc:docMk/>
            <pc:sldMk cId="3027437376" sldId="2511"/>
            <ac:spMk id="2" creationId="{00000000-0000-0000-0000-000000000000}"/>
          </ac:spMkLst>
        </pc:spChg>
        <pc:spChg chg="mod">
          <ac:chgData name="Romi Satria Wahono" userId="6b25786c5b08eadd" providerId="LiveId" clId="{2ED4578D-C375-466A-B02F-7E28A6D4F2E6}" dt="2020-06-15T12:04:01.633" v="5576" actId="20577"/>
          <ac:spMkLst>
            <pc:docMk/>
            <pc:sldMk cId="3027437376" sldId="2511"/>
            <ac:spMk id="3" creationId="{00000000-0000-0000-0000-000000000000}"/>
          </ac:spMkLst>
        </pc:spChg>
        <pc:spChg chg="mod">
          <ac:chgData name="Romi Satria Wahono" userId="6b25786c5b08eadd" providerId="LiveId" clId="{2ED4578D-C375-466A-B02F-7E28A6D4F2E6}" dt="2020-06-15T04:03:00.301" v="44"/>
          <ac:spMkLst>
            <pc:docMk/>
            <pc:sldMk cId="3027437376" sldId="2511"/>
            <ac:spMk id="4" creationId="{9F8F8C99-F373-49BF-80E0-0EEE4AB4C8F8}"/>
          </ac:spMkLst>
        </pc:spChg>
      </pc:sldChg>
      <pc:sldChg chg="modSp">
        <pc:chgData name="Romi Satria Wahono" userId="6b25786c5b08eadd" providerId="LiveId" clId="{2ED4578D-C375-466A-B02F-7E28A6D4F2E6}" dt="2020-06-15T04:03:00.301" v="44"/>
        <pc:sldMkLst>
          <pc:docMk/>
          <pc:sldMk cId="1184933135" sldId="2513"/>
        </pc:sldMkLst>
        <pc:spChg chg="mod">
          <ac:chgData name="Romi Satria Wahono" userId="6b25786c5b08eadd" providerId="LiveId" clId="{2ED4578D-C375-466A-B02F-7E28A6D4F2E6}" dt="2020-06-15T04:03:00.301" v="44"/>
          <ac:spMkLst>
            <pc:docMk/>
            <pc:sldMk cId="1184933135" sldId="2513"/>
            <ac:spMk id="2" creationId="{00000000-0000-0000-0000-000000000000}"/>
          </ac:spMkLst>
        </pc:spChg>
        <pc:spChg chg="mod">
          <ac:chgData name="Romi Satria Wahono" userId="6b25786c5b08eadd" providerId="LiveId" clId="{2ED4578D-C375-466A-B02F-7E28A6D4F2E6}" dt="2020-06-15T04:03:00.301" v="44"/>
          <ac:spMkLst>
            <pc:docMk/>
            <pc:sldMk cId="1184933135" sldId="2513"/>
            <ac:spMk id="3" creationId="{00000000-0000-0000-0000-000000000000}"/>
          </ac:spMkLst>
        </pc:spChg>
        <pc:spChg chg="mod">
          <ac:chgData name="Romi Satria Wahono" userId="6b25786c5b08eadd" providerId="LiveId" clId="{2ED4578D-C375-466A-B02F-7E28A6D4F2E6}" dt="2020-06-15T04:03:00.301" v="44"/>
          <ac:spMkLst>
            <pc:docMk/>
            <pc:sldMk cId="1184933135" sldId="2513"/>
            <ac:spMk id="6" creationId="{543E3FF7-4D85-4BBC-B63C-901919911989}"/>
          </ac:spMkLst>
        </pc:spChg>
      </pc:sldChg>
      <pc:sldChg chg="modSp">
        <pc:chgData name="Romi Satria Wahono" userId="6b25786c5b08eadd" providerId="LiveId" clId="{2ED4578D-C375-466A-B02F-7E28A6D4F2E6}" dt="2020-06-15T04:03:00.301" v="44"/>
        <pc:sldMkLst>
          <pc:docMk/>
          <pc:sldMk cId="3147210517" sldId="2514"/>
        </pc:sldMkLst>
        <pc:spChg chg="mod">
          <ac:chgData name="Romi Satria Wahono" userId="6b25786c5b08eadd" providerId="LiveId" clId="{2ED4578D-C375-466A-B02F-7E28A6D4F2E6}" dt="2020-06-15T04:03:00.301" v="44"/>
          <ac:spMkLst>
            <pc:docMk/>
            <pc:sldMk cId="3147210517" sldId="2514"/>
            <ac:spMk id="9" creationId="{1A2BD1F1-2C2C-47E8-AA01-AEC403B4CE57}"/>
          </ac:spMkLst>
        </pc:spChg>
      </pc:sldChg>
      <pc:sldChg chg="modSp del">
        <pc:chgData name="Romi Satria Wahono" userId="6b25786c5b08eadd" providerId="LiveId" clId="{2ED4578D-C375-466A-B02F-7E28A6D4F2E6}" dt="2020-06-15T07:40:16.539" v="1818" actId="47"/>
        <pc:sldMkLst>
          <pc:docMk/>
          <pc:sldMk cId="1312874049" sldId="2515"/>
        </pc:sldMkLst>
        <pc:spChg chg="mod">
          <ac:chgData name="Romi Satria Wahono" userId="6b25786c5b08eadd" providerId="LiveId" clId="{2ED4578D-C375-466A-B02F-7E28A6D4F2E6}" dt="2020-06-15T04:03:00.301" v="44"/>
          <ac:spMkLst>
            <pc:docMk/>
            <pc:sldMk cId="1312874049" sldId="2515"/>
            <ac:spMk id="2" creationId="{00000000-0000-0000-0000-000000000000}"/>
          </ac:spMkLst>
        </pc:spChg>
        <pc:spChg chg="mod">
          <ac:chgData name="Romi Satria Wahono" userId="6b25786c5b08eadd" providerId="LiveId" clId="{2ED4578D-C375-466A-B02F-7E28A6D4F2E6}" dt="2020-06-15T04:03:00.301" v="44"/>
          <ac:spMkLst>
            <pc:docMk/>
            <pc:sldMk cId="1312874049" sldId="2515"/>
            <ac:spMk id="5" creationId="{A86F8EB0-81A9-4DAF-87FD-C4F37E4E7A69}"/>
          </ac:spMkLst>
        </pc:spChg>
      </pc:sldChg>
      <pc:sldChg chg="modSp del">
        <pc:chgData name="Romi Satria Wahono" userId="6b25786c5b08eadd" providerId="LiveId" clId="{2ED4578D-C375-466A-B02F-7E28A6D4F2E6}" dt="2020-06-15T07:41:54.729" v="1831" actId="47"/>
        <pc:sldMkLst>
          <pc:docMk/>
          <pc:sldMk cId="66922937" sldId="2518"/>
        </pc:sldMkLst>
        <pc:spChg chg="mod">
          <ac:chgData name="Romi Satria Wahono" userId="6b25786c5b08eadd" providerId="LiveId" clId="{2ED4578D-C375-466A-B02F-7E28A6D4F2E6}" dt="2020-06-15T04:03:00.301" v="44"/>
          <ac:spMkLst>
            <pc:docMk/>
            <pc:sldMk cId="66922937" sldId="2518"/>
            <ac:spMk id="3" creationId="{00000000-0000-0000-0000-000000000000}"/>
          </ac:spMkLst>
        </pc:spChg>
        <pc:spChg chg="mod">
          <ac:chgData name="Romi Satria Wahono" userId="6b25786c5b08eadd" providerId="LiveId" clId="{2ED4578D-C375-466A-B02F-7E28A6D4F2E6}" dt="2020-06-15T04:03:00.301" v="44"/>
          <ac:spMkLst>
            <pc:docMk/>
            <pc:sldMk cId="66922937" sldId="2518"/>
            <ac:spMk id="5" creationId="{5AF2BC43-D80D-4FFC-80DE-2B3372820812}"/>
          </ac:spMkLst>
        </pc:spChg>
      </pc:sldChg>
      <pc:sldChg chg="modSp del">
        <pc:chgData name="Romi Satria Wahono" userId="6b25786c5b08eadd" providerId="LiveId" clId="{2ED4578D-C375-466A-B02F-7E28A6D4F2E6}" dt="2020-06-15T07:37:06.600" v="1758" actId="47"/>
        <pc:sldMkLst>
          <pc:docMk/>
          <pc:sldMk cId="1254072488" sldId="2519"/>
        </pc:sldMkLst>
        <pc:spChg chg="mod">
          <ac:chgData name="Romi Satria Wahono" userId="6b25786c5b08eadd" providerId="LiveId" clId="{2ED4578D-C375-466A-B02F-7E28A6D4F2E6}" dt="2020-06-15T04:03:00.301" v="44"/>
          <ac:spMkLst>
            <pc:docMk/>
            <pc:sldMk cId="1254072488" sldId="2519"/>
            <ac:spMk id="2" creationId="{00000000-0000-0000-0000-000000000000}"/>
          </ac:spMkLst>
        </pc:spChg>
        <pc:spChg chg="mod">
          <ac:chgData name="Romi Satria Wahono" userId="6b25786c5b08eadd" providerId="LiveId" clId="{2ED4578D-C375-466A-B02F-7E28A6D4F2E6}" dt="2020-06-15T04:03:00.301" v="44"/>
          <ac:spMkLst>
            <pc:docMk/>
            <pc:sldMk cId="1254072488" sldId="2519"/>
            <ac:spMk id="4" creationId="{CD5F112E-F6DD-47AB-942B-4FFE0DD0BE25}"/>
          </ac:spMkLst>
        </pc:spChg>
      </pc:sldChg>
      <pc:sldChg chg="modSp del">
        <pc:chgData name="Romi Satria Wahono" userId="6b25786c5b08eadd" providerId="LiveId" clId="{2ED4578D-C375-466A-B02F-7E28A6D4F2E6}" dt="2020-06-15T07:41:54.729" v="1831" actId="47"/>
        <pc:sldMkLst>
          <pc:docMk/>
          <pc:sldMk cId="1445250193" sldId="2525"/>
        </pc:sldMkLst>
        <pc:spChg chg="mod">
          <ac:chgData name="Romi Satria Wahono" userId="6b25786c5b08eadd" providerId="LiveId" clId="{2ED4578D-C375-466A-B02F-7E28A6D4F2E6}" dt="2020-06-15T04:03:00.301" v="44"/>
          <ac:spMkLst>
            <pc:docMk/>
            <pc:sldMk cId="1445250193" sldId="2525"/>
            <ac:spMk id="2" creationId="{00000000-0000-0000-0000-000000000000}"/>
          </ac:spMkLst>
        </pc:spChg>
        <pc:spChg chg="mod">
          <ac:chgData name="Romi Satria Wahono" userId="6b25786c5b08eadd" providerId="LiveId" clId="{2ED4578D-C375-466A-B02F-7E28A6D4F2E6}" dt="2020-06-15T04:03:00.301" v="44"/>
          <ac:spMkLst>
            <pc:docMk/>
            <pc:sldMk cId="1445250193" sldId="2525"/>
            <ac:spMk id="6" creationId="{E9209DF5-B78C-4588-B78A-6694256EB1EB}"/>
          </ac:spMkLst>
        </pc:spChg>
      </pc:sldChg>
      <pc:sldChg chg="modSp del">
        <pc:chgData name="Romi Satria Wahono" userId="6b25786c5b08eadd" providerId="LiveId" clId="{2ED4578D-C375-466A-B02F-7E28A6D4F2E6}" dt="2020-06-15T07:41:54.729" v="1831" actId="47"/>
        <pc:sldMkLst>
          <pc:docMk/>
          <pc:sldMk cId="2858591060" sldId="2526"/>
        </pc:sldMkLst>
        <pc:spChg chg="mod">
          <ac:chgData name="Romi Satria Wahono" userId="6b25786c5b08eadd" providerId="LiveId" clId="{2ED4578D-C375-466A-B02F-7E28A6D4F2E6}" dt="2020-06-15T04:03:00.301" v="44"/>
          <ac:spMkLst>
            <pc:docMk/>
            <pc:sldMk cId="2858591060" sldId="2526"/>
            <ac:spMk id="2" creationId="{00000000-0000-0000-0000-000000000000}"/>
          </ac:spMkLst>
        </pc:spChg>
        <pc:spChg chg="mod">
          <ac:chgData name="Romi Satria Wahono" userId="6b25786c5b08eadd" providerId="LiveId" clId="{2ED4578D-C375-466A-B02F-7E28A6D4F2E6}" dt="2020-06-15T04:03:00.301" v="44"/>
          <ac:spMkLst>
            <pc:docMk/>
            <pc:sldMk cId="2858591060" sldId="2526"/>
            <ac:spMk id="5" creationId="{EC7CF185-8482-4FCD-93BE-5F2644C98485}"/>
          </ac:spMkLst>
        </pc:spChg>
      </pc:sldChg>
      <pc:sldChg chg="addSp modSp add del mod ord modAnim">
        <pc:chgData name="Romi Satria Wahono" userId="6b25786c5b08eadd" providerId="LiveId" clId="{2ED4578D-C375-466A-B02F-7E28A6D4F2E6}" dt="2020-06-16T12:28:35.363" v="6446"/>
        <pc:sldMkLst>
          <pc:docMk/>
          <pc:sldMk cId="1473815285" sldId="2527"/>
        </pc:sldMkLst>
        <pc:spChg chg="mod">
          <ac:chgData name="Romi Satria Wahono" userId="6b25786c5b08eadd" providerId="LiveId" clId="{2ED4578D-C375-466A-B02F-7E28A6D4F2E6}" dt="2020-06-16T12:26:58.538" v="6430" actId="27636"/>
          <ac:spMkLst>
            <pc:docMk/>
            <pc:sldMk cId="1473815285" sldId="2527"/>
            <ac:spMk id="2" creationId="{00000000-0000-0000-0000-000000000000}"/>
          </ac:spMkLst>
        </pc:spChg>
        <pc:spChg chg="mod">
          <ac:chgData name="Romi Satria Wahono" userId="6b25786c5b08eadd" providerId="LiveId" clId="{2ED4578D-C375-466A-B02F-7E28A6D4F2E6}" dt="2020-06-15T04:03:00.301" v="44"/>
          <ac:spMkLst>
            <pc:docMk/>
            <pc:sldMk cId="1473815285" sldId="2527"/>
            <ac:spMk id="3" creationId="{00000000-0000-0000-0000-000000000000}"/>
          </ac:spMkLst>
        </pc:spChg>
        <pc:spChg chg="mod">
          <ac:chgData name="Romi Satria Wahono" userId="6b25786c5b08eadd" providerId="LiveId" clId="{2ED4578D-C375-466A-B02F-7E28A6D4F2E6}" dt="2020-06-15T04:03:00.301" v="44"/>
          <ac:spMkLst>
            <pc:docMk/>
            <pc:sldMk cId="1473815285" sldId="2527"/>
            <ac:spMk id="5" creationId="{2AFA2D4E-5135-4E65-B230-BE318DA4F93B}"/>
          </ac:spMkLst>
        </pc:spChg>
        <pc:picChg chg="mod modCrop">
          <ac:chgData name="Romi Satria Wahono" userId="6b25786c5b08eadd" providerId="LiveId" clId="{2ED4578D-C375-466A-B02F-7E28A6D4F2E6}" dt="2020-06-16T12:28:24.640" v="6441" actId="1076"/>
          <ac:picMkLst>
            <pc:docMk/>
            <pc:sldMk cId="1473815285" sldId="2527"/>
            <ac:picMk id="6" creationId="{00000000-0000-0000-0000-000000000000}"/>
          </ac:picMkLst>
        </pc:picChg>
        <pc:picChg chg="add mod modCrop">
          <ac:chgData name="Romi Satria Wahono" userId="6b25786c5b08eadd" providerId="LiveId" clId="{2ED4578D-C375-466A-B02F-7E28A6D4F2E6}" dt="2020-06-16T12:28:29.656" v="6444" actId="1076"/>
          <ac:picMkLst>
            <pc:docMk/>
            <pc:sldMk cId="1473815285" sldId="2527"/>
            <ac:picMk id="7" creationId="{CC9C90D5-EF8A-4D85-93B9-0271A7C01979}"/>
          </ac:picMkLst>
        </pc:picChg>
      </pc:sldChg>
      <pc:sldChg chg="modSp del ord">
        <pc:chgData name="Romi Satria Wahono" userId="6b25786c5b08eadd" providerId="LiveId" clId="{2ED4578D-C375-466A-B02F-7E28A6D4F2E6}" dt="2020-06-16T12:28:40.711" v="6447" actId="47"/>
        <pc:sldMkLst>
          <pc:docMk/>
          <pc:sldMk cId="3556133340" sldId="2528"/>
        </pc:sldMkLst>
        <pc:spChg chg="mod">
          <ac:chgData name="Romi Satria Wahono" userId="6b25786c5b08eadd" providerId="LiveId" clId="{2ED4578D-C375-466A-B02F-7E28A6D4F2E6}" dt="2020-06-15T04:03:00.301" v="44"/>
          <ac:spMkLst>
            <pc:docMk/>
            <pc:sldMk cId="3556133340" sldId="2528"/>
            <ac:spMk id="2" creationId="{00000000-0000-0000-0000-000000000000}"/>
          </ac:spMkLst>
        </pc:spChg>
        <pc:spChg chg="mod">
          <ac:chgData name="Romi Satria Wahono" userId="6b25786c5b08eadd" providerId="LiveId" clId="{2ED4578D-C375-466A-B02F-7E28A6D4F2E6}" dt="2020-06-15T04:03:00.301" v="44"/>
          <ac:spMkLst>
            <pc:docMk/>
            <pc:sldMk cId="3556133340" sldId="2528"/>
            <ac:spMk id="3" creationId="{00000000-0000-0000-0000-000000000000}"/>
          </ac:spMkLst>
        </pc:spChg>
        <pc:spChg chg="mod">
          <ac:chgData name="Romi Satria Wahono" userId="6b25786c5b08eadd" providerId="LiveId" clId="{2ED4578D-C375-466A-B02F-7E28A6D4F2E6}" dt="2020-06-15T04:03:00.301" v="44"/>
          <ac:spMkLst>
            <pc:docMk/>
            <pc:sldMk cId="3556133340" sldId="2528"/>
            <ac:spMk id="6" creationId="{272C42DE-3FE3-4BEB-AE3E-90A0B0598056}"/>
          </ac:spMkLst>
        </pc:spChg>
      </pc:sldChg>
      <pc:sldChg chg="modSp del">
        <pc:chgData name="Romi Satria Wahono" userId="6b25786c5b08eadd" providerId="LiveId" clId="{2ED4578D-C375-466A-B02F-7E28A6D4F2E6}" dt="2020-06-15T07:41:54.729" v="1831" actId="47"/>
        <pc:sldMkLst>
          <pc:docMk/>
          <pc:sldMk cId="1810575141" sldId="2529"/>
        </pc:sldMkLst>
        <pc:spChg chg="mod">
          <ac:chgData name="Romi Satria Wahono" userId="6b25786c5b08eadd" providerId="LiveId" clId="{2ED4578D-C375-466A-B02F-7E28A6D4F2E6}" dt="2020-06-15T04:03:00.301" v="44"/>
          <ac:spMkLst>
            <pc:docMk/>
            <pc:sldMk cId="1810575141" sldId="2529"/>
            <ac:spMk id="2" creationId="{00000000-0000-0000-0000-000000000000}"/>
          </ac:spMkLst>
        </pc:spChg>
        <pc:spChg chg="mod">
          <ac:chgData name="Romi Satria Wahono" userId="6b25786c5b08eadd" providerId="LiveId" clId="{2ED4578D-C375-466A-B02F-7E28A6D4F2E6}" dt="2020-06-15T04:03:00.301" v="44"/>
          <ac:spMkLst>
            <pc:docMk/>
            <pc:sldMk cId="1810575141" sldId="2529"/>
            <ac:spMk id="5" creationId="{6CFCA0C5-AC82-4BEC-B4B2-C88F3BDA3CE7}"/>
          </ac:spMkLst>
        </pc:spChg>
      </pc:sldChg>
      <pc:sldChg chg="modSp del">
        <pc:chgData name="Romi Satria Wahono" userId="6b25786c5b08eadd" providerId="LiveId" clId="{2ED4578D-C375-466A-B02F-7E28A6D4F2E6}" dt="2020-06-15T07:41:54.729" v="1831" actId="47"/>
        <pc:sldMkLst>
          <pc:docMk/>
          <pc:sldMk cId="4000909118" sldId="2530"/>
        </pc:sldMkLst>
        <pc:spChg chg="mod">
          <ac:chgData name="Romi Satria Wahono" userId="6b25786c5b08eadd" providerId="LiveId" clId="{2ED4578D-C375-466A-B02F-7E28A6D4F2E6}" dt="2020-06-15T04:03:00.301" v="44"/>
          <ac:spMkLst>
            <pc:docMk/>
            <pc:sldMk cId="4000909118" sldId="2530"/>
            <ac:spMk id="2" creationId="{00000000-0000-0000-0000-000000000000}"/>
          </ac:spMkLst>
        </pc:spChg>
        <pc:spChg chg="mod">
          <ac:chgData name="Romi Satria Wahono" userId="6b25786c5b08eadd" providerId="LiveId" clId="{2ED4578D-C375-466A-B02F-7E28A6D4F2E6}" dt="2020-06-15T04:03:00.301" v="44"/>
          <ac:spMkLst>
            <pc:docMk/>
            <pc:sldMk cId="4000909118" sldId="2530"/>
            <ac:spMk id="5" creationId="{3A099DD2-B91E-4829-A144-D0409F6168B5}"/>
          </ac:spMkLst>
        </pc:spChg>
      </pc:sldChg>
      <pc:sldChg chg="modSp del">
        <pc:chgData name="Romi Satria Wahono" userId="6b25786c5b08eadd" providerId="LiveId" clId="{2ED4578D-C375-466A-B02F-7E28A6D4F2E6}" dt="2020-06-15T07:41:54.729" v="1831" actId="47"/>
        <pc:sldMkLst>
          <pc:docMk/>
          <pc:sldMk cId="79006833" sldId="2531"/>
        </pc:sldMkLst>
        <pc:spChg chg="mod">
          <ac:chgData name="Romi Satria Wahono" userId="6b25786c5b08eadd" providerId="LiveId" clId="{2ED4578D-C375-466A-B02F-7E28A6D4F2E6}" dt="2020-06-15T04:03:00.301" v="44"/>
          <ac:spMkLst>
            <pc:docMk/>
            <pc:sldMk cId="79006833" sldId="2531"/>
            <ac:spMk id="2" creationId="{00000000-0000-0000-0000-000000000000}"/>
          </ac:spMkLst>
        </pc:spChg>
        <pc:spChg chg="mod">
          <ac:chgData name="Romi Satria Wahono" userId="6b25786c5b08eadd" providerId="LiveId" clId="{2ED4578D-C375-466A-B02F-7E28A6D4F2E6}" dt="2020-06-15T04:03:00.301" v="44"/>
          <ac:spMkLst>
            <pc:docMk/>
            <pc:sldMk cId="79006833" sldId="2531"/>
            <ac:spMk id="5" creationId="{B06FA5D7-8283-41FF-9992-65F510636277}"/>
          </ac:spMkLst>
        </pc:spChg>
      </pc:sldChg>
      <pc:sldChg chg="modSp del">
        <pc:chgData name="Romi Satria Wahono" userId="6b25786c5b08eadd" providerId="LiveId" clId="{2ED4578D-C375-466A-B02F-7E28A6D4F2E6}" dt="2020-06-15T07:37:12.082" v="1764" actId="47"/>
        <pc:sldMkLst>
          <pc:docMk/>
          <pc:sldMk cId="3702756889" sldId="2534"/>
        </pc:sldMkLst>
        <pc:spChg chg="mod">
          <ac:chgData name="Romi Satria Wahono" userId="6b25786c5b08eadd" providerId="LiveId" clId="{2ED4578D-C375-466A-B02F-7E28A6D4F2E6}" dt="2020-06-15T04:03:00.301" v="44"/>
          <ac:spMkLst>
            <pc:docMk/>
            <pc:sldMk cId="3702756889" sldId="2534"/>
            <ac:spMk id="4" creationId="{F1D9B0F1-C750-4684-942D-CEAB50EA3E3B}"/>
          </ac:spMkLst>
        </pc:spChg>
      </pc:sldChg>
      <pc:sldChg chg="modSp del">
        <pc:chgData name="Romi Satria Wahono" userId="6b25786c5b08eadd" providerId="LiveId" clId="{2ED4578D-C375-466A-B02F-7E28A6D4F2E6}" dt="2020-06-15T07:41:13.261" v="1825" actId="47"/>
        <pc:sldMkLst>
          <pc:docMk/>
          <pc:sldMk cId="3710257523" sldId="2535"/>
        </pc:sldMkLst>
        <pc:spChg chg="mod">
          <ac:chgData name="Romi Satria Wahono" userId="6b25786c5b08eadd" providerId="LiveId" clId="{2ED4578D-C375-466A-B02F-7E28A6D4F2E6}" dt="2020-06-15T04:03:00.301" v="44"/>
          <ac:spMkLst>
            <pc:docMk/>
            <pc:sldMk cId="3710257523" sldId="2535"/>
            <ac:spMk id="4" creationId="{8753E7E0-B071-4005-B862-098692B007A6}"/>
          </ac:spMkLst>
        </pc:spChg>
      </pc:sldChg>
      <pc:sldChg chg="modSp del mod modTransition">
        <pc:chgData name="Romi Satria Wahono" userId="6b25786c5b08eadd" providerId="LiveId" clId="{2ED4578D-C375-466A-B02F-7E28A6D4F2E6}" dt="2020-06-15T10:04:14.347" v="3975" actId="47"/>
        <pc:sldMkLst>
          <pc:docMk/>
          <pc:sldMk cId="1104733162" sldId="2536"/>
        </pc:sldMkLst>
        <pc:spChg chg="mod">
          <ac:chgData name="Romi Satria Wahono" userId="6b25786c5b08eadd" providerId="LiveId" clId="{2ED4578D-C375-466A-B02F-7E28A6D4F2E6}" dt="2020-06-15T10:01:40.871" v="3909" actId="27636"/>
          <ac:spMkLst>
            <pc:docMk/>
            <pc:sldMk cId="1104733162" sldId="2536"/>
            <ac:spMk id="2" creationId="{00000000-0000-0000-0000-000000000000}"/>
          </ac:spMkLst>
        </pc:spChg>
        <pc:spChg chg="mod">
          <ac:chgData name="Romi Satria Wahono" userId="6b25786c5b08eadd" providerId="LiveId" clId="{2ED4578D-C375-466A-B02F-7E28A6D4F2E6}" dt="2020-06-15T10:01:40.833" v="3908"/>
          <ac:spMkLst>
            <pc:docMk/>
            <pc:sldMk cId="1104733162" sldId="2536"/>
            <ac:spMk id="3" creationId="{00000000-0000-0000-0000-000000000000}"/>
          </ac:spMkLst>
        </pc:spChg>
        <pc:spChg chg="mod">
          <ac:chgData name="Romi Satria Wahono" userId="6b25786c5b08eadd" providerId="LiveId" clId="{2ED4578D-C375-466A-B02F-7E28A6D4F2E6}" dt="2020-06-15T10:01:40.833" v="3908"/>
          <ac:spMkLst>
            <pc:docMk/>
            <pc:sldMk cId="1104733162" sldId="2536"/>
            <ac:spMk id="4" creationId="{BA31A6EB-C302-4AAA-B882-F4E8999A689E}"/>
          </ac:spMkLst>
        </pc:spChg>
      </pc:sldChg>
      <pc:sldChg chg="modSp mod">
        <pc:chgData name="Romi Satria Wahono" userId="6b25786c5b08eadd" providerId="LiveId" clId="{2ED4578D-C375-466A-B02F-7E28A6D4F2E6}" dt="2020-06-16T12:50:33.754" v="6550" actId="20577"/>
        <pc:sldMkLst>
          <pc:docMk/>
          <pc:sldMk cId="2167679822" sldId="2537"/>
        </pc:sldMkLst>
        <pc:spChg chg="mod">
          <ac:chgData name="Romi Satria Wahono" userId="6b25786c5b08eadd" providerId="LiveId" clId="{2ED4578D-C375-466A-B02F-7E28A6D4F2E6}" dt="2020-06-16T12:50:33.754" v="6550" actId="20577"/>
          <ac:spMkLst>
            <pc:docMk/>
            <pc:sldMk cId="2167679822" sldId="2537"/>
            <ac:spMk id="2" creationId="{00000000-0000-0000-0000-000000000000}"/>
          </ac:spMkLst>
        </pc:spChg>
        <pc:spChg chg="mod">
          <ac:chgData name="Romi Satria Wahono" userId="6b25786c5b08eadd" providerId="LiveId" clId="{2ED4578D-C375-466A-B02F-7E28A6D4F2E6}" dt="2020-06-15T04:03:00.301" v="44"/>
          <ac:spMkLst>
            <pc:docMk/>
            <pc:sldMk cId="2167679822" sldId="2537"/>
            <ac:spMk id="4" creationId="{00000000-0000-0000-0000-000000000000}"/>
          </ac:spMkLst>
        </pc:spChg>
        <pc:spChg chg="mod">
          <ac:chgData name="Romi Satria Wahono" userId="6b25786c5b08eadd" providerId="LiveId" clId="{2ED4578D-C375-466A-B02F-7E28A6D4F2E6}" dt="2020-06-15T04:03:00.301" v="44"/>
          <ac:spMkLst>
            <pc:docMk/>
            <pc:sldMk cId="2167679822" sldId="2537"/>
            <ac:spMk id="5" creationId="{AFF5C234-2AD0-4BEC-B71D-EC319F0C3821}"/>
          </ac:spMkLst>
        </pc:spChg>
      </pc:sldChg>
      <pc:sldChg chg="modSp">
        <pc:chgData name="Romi Satria Wahono" userId="6b25786c5b08eadd" providerId="LiveId" clId="{2ED4578D-C375-466A-B02F-7E28A6D4F2E6}" dt="2020-06-15T04:03:00.301" v="44"/>
        <pc:sldMkLst>
          <pc:docMk/>
          <pc:sldMk cId="3877315602" sldId="2538"/>
        </pc:sldMkLst>
        <pc:spChg chg="mod">
          <ac:chgData name="Romi Satria Wahono" userId="6b25786c5b08eadd" providerId="LiveId" clId="{2ED4578D-C375-466A-B02F-7E28A6D4F2E6}" dt="2020-06-15T04:03:00.301" v="44"/>
          <ac:spMkLst>
            <pc:docMk/>
            <pc:sldMk cId="3877315602" sldId="2538"/>
            <ac:spMk id="2" creationId="{00000000-0000-0000-0000-000000000000}"/>
          </ac:spMkLst>
        </pc:spChg>
        <pc:spChg chg="mod">
          <ac:chgData name="Romi Satria Wahono" userId="6b25786c5b08eadd" providerId="LiveId" clId="{2ED4578D-C375-466A-B02F-7E28A6D4F2E6}" dt="2020-06-15T04:03:00.301" v="44"/>
          <ac:spMkLst>
            <pc:docMk/>
            <pc:sldMk cId="3877315602" sldId="2538"/>
            <ac:spMk id="4" creationId="{00000000-0000-0000-0000-000000000000}"/>
          </ac:spMkLst>
        </pc:spChg>
        <pc:spChg chg="mod">
          <ac:chgData name="Romi Satria Wahono" userId="6b25786c5b08eadd" providerId="LiveId" clId="{2ED4578D-C375-466A-B02F-7E28A6D4F2E6}" dt="2020-06-15T04:03:00.301" v="44"/>
          <ac:spMkLst>
            <pc:docMk/>
            <pc:sldMk cId="3877315602" sldId="2538"/>
            <ac:spMk id="5" creationId="{3E35419A-2D5D-415B-88F8-2D7AEFF5A041}"/>
          </ac:spMkLst>
        </pc:spChg>
      </pc:sldChg>
      <pc:sldChg chg="modSp del">
        <pc:chgData name="Romi Satria Wahono" userId="6b25786c5b08eadd" providerId="LiveId" clId="{2ED4578D-C375-466A-B02F-7E28A6D4F2E6}" dt="2020-06-15T07:37:09.801" v="1760" actId="47"/>
        <pc:sldMkLst>
          <pc:docMk/>
          <pc:sldMk cId="3408136183" sldId="2539"/>
        </pc:sldMkLst>
        <pc:spChg chg="mod">
          <ac:chgData name="Romi Satria Wahono" userId="6b25786c5b08eadd" providerId="LiveId" clId="{2ED4578D-C375-466A-B02F-7E28A6D4F2E6}" dt="2020-06-15T04:03:00.301" v="44"/>
          <ac:spMkLst>
            <pc:docMk/>
            <pc:sldMk cId="3408136183" sldId="2539"/>
            <ac:spMk id="2" creationId="{00000000-0000-0000-0000-000000000000}"/>
          </ac:spMkLst>
        </pc:spChg>
        <pc:spChg chg="mod">
          <ac:chgData name="Romi Satria Wahono" userId="6b25786c5b08eadd" providerId="LiveId" clId="{2ED4578D-C375-466A-B02F-7E28A6D4F2E6}" dt="2020-06-15T04:03:00.301" v="44"/>
          <ac:spMkLst>
            <pc:docMk/>
            <pc:sldMk cId="3408136183" sldId="2539"/>
            <ac:spMk id="5" creationId="{08570418-0D4C-4555-9E78-0FA22DF739B2}"/>
          </ac:spMkLst>
        </pc:spChg>
      </pc:sldChg>
      <pc:sldChg chg="modSp del">
        <pc:chgData name="Romi Satria Wahono" userId="6b25786c5b08eadd" providerId="LiveId" clId="{2ED4578D-C375-466A-B02F-7E28A6D4F2E6}" dt="2020-06-15T07:37:10.596" v="1761" actId="47"/>
        <pc:sldMkLst>
          <pc:docMk/>
          <pc:sldMk cId="18057126" sldId="2540"/>
        </pc:sldMkLst>
        <pc:spChg chg="mod">
          <ac:chgData name="Romi Satria Wahono" userId="6b25786c5b08eadd" providerId="LiveId" clId="{2ED4578D-C375-466A-B02F-7E28A6D4F2E6}" dt="2020-06-15T04:03:00.301" v="44"/>
          <ac:spMkLst>
            <pc:docMk/>
            <pc:sldMk cId="18057126" sldId="2540"/>
            <ac:spMk id="4" creationId="{27B96187-6162-415D-A819-41E7390E5918}"/>
          </ac:spMkLst>
        </pc:spChg>
      </pc:sldChg>
      <pc:sldChg chg="modSp del">
        <pc:chgData name="Romi Satria Wahono" userId="6b25786c5b08eadd" providerId="LiveId" clId="{2ED4578D-C375-466A-B02F-7E28A6D4F2E6}" dt="2020-06-15T07:37:12.779" v="1765" actId="47"/>
        <pc:sldMkLst>
          <pc:docMk/>
          <pc:sldMk cId="3550954927" sldId="2541"/>
        </pc:sldMkLst>
        <pc:spChg chg="mod">
          <ac:chgData name="Romi Satria Wahono" userId="6b25786c5b08eadd" providerId="LiveId" clId="{2ED4578D-C375-466A-B02F-7E28A6D4F2E6}" dt="2020-06-15T04:03:00.301" v="44"/>
          <ac:spMkLst>
            <pc:docMk/>
            <pc:sldMk cId="3550954927" sldId="2541"/>
            <ac:spMk id="4" creationId="{58715095-D84B-4E2C-A9AC-0DEB45580C50}"/>
          </ac:spMkLst>
        </pc:spChg>
      </pc:sldChg>
      <pc:sldChg chg="modSp del">
        <pc:chgData name="Romi Satria Wahono" userId="6b25786c5b08eadd" providerId="LiveId" clId="{2ED4578D-C375-466A-B02F-7E28A6D4F2E6}" dt="2020-06-15T11:33:46.081" v="5210" actId="47"/>
        <pc:sldMkLst>
          <pc:docMk/>
          <pc:sldMk cId="760249228" sldId="2542"/>
        </pc:sldMkLst>
        <pc:spChg chg="mod">
          <ac:chgData name="Romi Satria Wahono" userId="6b25786c5b08eadd" providerId="LiveId" clId="{2ED4578D-C375-466A-B02F-7E28A6D4F2E6}" dt="2020-06-15T04:03:00.301" v="44"/>
          <ac:spMkLst>
            <pc:docMk/>
            <pc:sldMk cId="760249228" sldId="2542"/>
            <ac:spMk id="3" creationId="{28AB02D5-8BBB-4093-ADB0-D7F63BE86966}"/>
          </ac:spMkLst>
        </pc:spChg>
      </pc:sldChg>
      <pc:sldChg chg="modSp mod modAnim">
        <pc:chgData name="Romi Satria Wahono" userId="6b25786c5b08eadd" providerId="LiveId" clId="{2ED4578D-C375-466A-B02F-7E28A6D4F2E6}" dt="2020-06-16T12:29:43.635" v="6453" actId="207"/>
        <pc:sldMkLst>
          <pc:docMk/>
          <pc:sldMk cId="2375365417" sldId="2543"/>
        </pc:sldMkLst>
        <pc:spChg chg="mod">
          <ac:chgData name="Romi Satria Wahono" userId="6b25786c5b08eadd" providerId="LiveId" clId="{2ED4578D-C375-466A-B02F-7E28A6D4F2E6}" dt="2020-06-15T07:46:49.173" v="1892" actId="27636"/>
          <ac:spMkLst>
            <pc:docMk/>
            <pc:sldMk cId="2375365417" sldId="2543"/>
            <ac:spMk id="2" creationId="{00000000-0000-0000-0000-000000000000}"/>
          </ac:spMkLst>
        </pc:spChg>
        <pc:spChg chg="mod">
          <ac:chgData name="Romi Satria Wahono" userId="6b25786c5b08eadd" providerId="LiveId" clId="{2ED4578D-C375-466A-B02F-7E28A6D4F2E6}" dt="2020-06-16T12:29:43.635" v="6453" actId="207"/>
          <ac:spMkLst>
            <pc:docMk/>
            <pc:sldMk cId="2375365417" sldId="2543"/>
            <ac:spMk id="3" creationId="{00000000-0000-0000-0000-000000000000}"/>
          </ac:spMkLst>
        </pc:spChg>
        <pc:spChg chg="mod">
          <ac:chgData name="Romi Satria Wahono" userId="6b25786c5b08eadd" providerId="LiveId" clId="{2ED4578D-C375-466A-B02F-7E28A6D4F2E6}" dt="2020-06-15T04:03:00.301" v="44"/>
          <ac:spMkLst>
            <pc:docMk/>
            <pc:sldMk cId="2375365417" sldId="2543"/>
            <ac:spMk id="5" creationId="{4672FD83-6A57-4C2C-AB59-1DEAE0E4F01D}"/>
          </ac:spMkLst>
        </pc:spChg>
      </pc:sldChg>
      <pc:sldChg chg="modSp">
        <pc:chgData name="Romi Satria Wahono" userId="6b25786c5b08eadd" providerId="LiveId" clId="{2ED4578D-C375-466A-B02F-7E28A6D4F2E6}" dt="2020-06-15T04:03:00.301" v="44"/>
        <pc:sldMkLst>
          <pc:docMk/>
          <pc:sldMk cId="1853513013" sldId="2544"/>
        </pc:sldMkLst>
        <pc:spChg chg="mod">
          <ac:chgData name="Romi Satria Wahono" userId="6b25786c5b08eadd" providerId="LiveId" clId="{2ED4578D-C375-466A-B02F-7E28A6D4F2E6}" dt="2020-06-15T04:03:00.301" v="44"/>
          <ac:spMkLst>
            <pc:docMk/>
            <pc:sldMk cId="1853513013" sldId="2544"/>
            <ac:spMk id="2" creationId="{00000000-0000-0000-0000-000000000000}"/>
          </ac:spMkLst>
        </pc:spChg>
        <pc:spChg chg="mod">
          <ac:chgData name="Romi Satria Wahono" userId="6b25786c5b08eadd" providerId="LiveId" clId="{2ED4578D-C375-466A-B02F-7E28A6D4F2E6}" dt="2020-06-15T04:03:00.301" v="44"/>
          <ac:spMkLst>
            <pc:docMk/>
            <pc:sldMk cId="1853513013" sldId="2544"/>
            <ac:spMk id="5" creationId="{AE33D4BF-CDE7-4F75-B765-3022FD991412}"/>
          </ac:spMkLst>
        </pc:spChg>
      </pc:sldChg>
      <pc:sldChg chg="modSp">
        <pc:chgData name="Romi Satria Wahono" userId="6b25786c5b08eadd" providerId="LiveId" clId="{2ED4578D-C375-466A-B02F-7E28A6D4F2E6}" dt="2020-06-15T04:03:00.301" v="44"/>
        <pc:sldMkLst>
          <pc:docMk/>
          <pc:sldMk cId="4021912684" sldId="2545"/>
        </pc:sldMkLst>
        <pc:spChg chg="mod">
          <ac:chgData name="Romi Satria Wahono" userId="6b25786c5b08eadd" providerId="LiveId" clId="{2ED4578D-C375-466A-B02F-7E28A6D4F2E6}" dt="2020-06-15T04:03:00.301" v="44"/>
          <ac:spMkLst>
            <pc:docMk/>
            <pc:sldMk cId="4021912684" sldId="2545"/>
            <ac:spMk id="2" creationId="{00000000-0000-0000-0000-000000000000}"/>
          </ac:spMkLst>
        </pc:spChg>
        <pc:spChg chg="mod">
          <ac:chgData name="Romi Satria Wahono" userId="6b25786c5b08eadd" providerId="LiveId" clId="{2ED4578D-C375-466A-B02F-7E28A6D4F2E6}" dt="2020-06-15T04:03:00.301" v="44"/>
          <ac:spMkLst>
            <pc:docMk/>
            <pc:sldMk cId="4021912684" sldId="2545"/>
            <ac:spMk id="4" creationId="{0CFE4F61-9CFC-485A-B193-5711298A1DC5}"/>
          </ac:spMkLst>
        </pc:spChg>
      </pc:sldChg>
      <pc:sldChg chg="modSp mod modAnim">
        <pc:chgData name="Romi Satria Wahono" userId="6b25786c5b08eadd" providerId="LiveId" clId="{2ED4578D-C375-466A-B02F-7E28A6D4F2E6}" dt="2020-06-16T12:20:24.596" v="6383" actId="255"/>
        <pc:sldMkLst>
          <pc:docMk/>
          <pc:sldMk cId="4212037733" sldId="2546"/>
        </pc:sldMkLst>
        <pc:spChg chg="mod">
          <ac:chgData name="Romi Satria Wahono" userId="6b25786c5b08eadd" providerId="LiveId" clId="{2ED4578D-C375-466A-B02F-7E28A6D4F2E6}" dt="2020-06-15T04:03:00.301" v="44"/>
          <ac:spMkLst>
            <pc:docMk/>
            <pc:sldMk cId="4212037733" sldId="2546"/>
            <ac:spMk id="2" creationId="{00000000-0000-0000-0000-000000000000}"/>
          </ac:spMkLst>
        </pc:spChg>
        <pc:spChg chg="mod">
          <ac:chgData name="Romi Satria Wahono" userId="6b25786c5b08eadd" providerId="LiveId" clId="{2ED4578D-C375-466A-B02F-7E28A6D4F2E6}" dt="2020-06-16T12:20:24.596" v="6383" actId="255"/>
          <ac:spMkLst>
            <pc:docMk/>
            <pc:sldMk cId="4212037733" sldId="2546"/>
            <ac:spMk id="3" creationId="{00000000-0000-0000-0000-000000000000}"/>
          </ac:spMkLst>
        </pc:spChg>
        <pc:spChg chg="mod">
          <ac:chgData name="Romi Satria Wahono" userId="6b25786c5b08eadd" providerId="LiveId" clId="{2ED4578D-C375-466A-B02F-7E28A6D4F2E6}" dt="2020-06-15T04:03:00.301" v="44"/>
          <ac:spMkLst>
            <pc:docMk/>
            <pc:sldMk cId="4212037733" sldId="2546"/>
            <ac:spMk id="5" creationId="{E30143B5-B0DA-4659-8E24-3D17BC60B276}"/>
          </ac:spMkLst>
        </pc:spChg>
      </pc:sldChg>
      <pc:sldChg chg="modSp del mod modAnim">
        <pc:chgData name="Romi Satria Wahono" userId="6b25786c5b08eadd" providerId="LiveId" clId="{2ED4578D-C375-466A-B02F-7E28A6D4F2E6}" dt="2020-06-15T11:32:12.917" v="5207" actId="47"/>
        <pc:sldMkLst>
          <pc:docMk/>
          <pc:sldMk cId="1497480406" sldId="2547"/>
        </pc:sldMkLst>
        <pc:spChg chg="mod">
          <ac:chgData name="Romi Satria Wahono" userId="6b25786c5b08eadd" providerId="LiveId" clId="{2ED4578D-C375-466A-B02F-7E28A6D4F2E6}" dt="2020-06-15T04:03:00.301" v="44"/>
          <ac:spMkLst>
            <pc:docMk/>
            <pc:sldMk cId="1497480406" sldId="2547"/>
            <ac:spMk id="2" creationId="{00000000-0000-0000-0000-000000000000}"/>
          </ac:spMkLst>
        </pc:spChg>
        <pc:spChg chg="mod">
          <ac:chgData name="Romi Satria Wahono" userId="6b25786c5b08eadd" providerId="LiveId" clId="{2ED4578D-C375-466A-B02F-7E28A6D4F2E6}" dt="2020-06-15T04:03:00.301" v="44"/>
          <ac:spMkLst>
            <pc:docMk/>
            <pc:sldMk cId="1497480406" sldId="2547"/>
            <ac:spMk id="4" creationId="{EDF67EE2-EA63-43F4-A0A0-2C12AC13E90C}"/>
          </ac:spMkLst>
        </pc:spChg>
        <pc:spChg chg="mod">
          <ac:chgData name="Romi Satria Wahono" userId="6b25786c5b08eadd" providerId="LiveId" clId="{2ED4578D-C375-466A-B02F-7E28A6D4F2E6}" dt="2020-06-15T11:30:50.644" v="5185" actId="14100"/>
          <ac:spMkLst>
            <pc:docMk/>
            <pc:sldMk cId="1497480406" sldId="2547"/>
            <ac:spMk id="25604" creationId="{00000000-0000-0000-0000-000000000000}"/>
          </ac:spMkLst>
        </pc:spChg>
      </pc:sldChg>
      <pc:sldChg chg="modSp del">
        <pc:chgData name="Romi Satria Wahono" userId="6b25786c5b08eadd" providerId="LiveId" clId="{2ED4578D-C375-466A-B02F-7E28A6D4F2E6}" dt="2020-06-15T07:37:14.857" v="1768" actId="47"/>
        <pc:sldMkLst>
          <pc:docMk/>
          <pc:sldMk cId="705765775" sldId="2548"/>
        </pc:sldMkLst>
        <pc:spChg chg="mod">
          <ac:chgData name="Romi Satria Wahono" userId="6b25786c5b08eadd" providerId="LiveId" clId="{2ED4578D-C375-466A-B02F-7E28A6D4F2E6}" dt="2020-06-15T04:03:00.301" v="44"/>
          <ac:spMkLst>
            <pc:docMk/>
            <pc:sldMk cId="705765775" sldId="2548"/>
            <ac:spMk id="3" creationId="{8627D20A-7CC4-4BAC-8C5B-49E25BEAC2A9}"/>
          </ac:spMkLst>
        </pc:spChg>
      </pc:sldChg>
      <pc:sldChg chg="modSp">
        <pc:chgData name="Romi Satria Wahono" userId="6b25786c5b08eadd" providerId="LiveId" clId="{2ED4578D-C375-466A-B02F-7E28A6D4F2E6}" dt="2020-06-15T04:03:00.301" v="44"/>
        <pc:sldMkLst>
          <pc:docMk/>
          <pc:sldMk cId="4242177571" sldId="2549"/>
        </pc:sldMkLst>
        <pc:spChg chg="mod">
          <ac:chgData name="Romi Satria Wahono" userId="6b25786c5b08eadd" providerId="LiveId" clId="{2ED4578D-C375-466A-B02F-7E28A6D4F2E6}" dt="2020-06-15T04:03:00.301" v="44"/>
          <ac:spMkLst>
            <pc:docMk/>
            <pc:sldMk cId="4242177571" sldId="2549"/>
            <ac:spMk id="3" creationId="{77F1BF3B-4FC9-43B4-BF05-90BCE097E41B}"/>
          </ac:spMkLst>
        </pc:spChg>
        <pc:spChg chg="mod">
          <ac:chgData name="Romi Satria Wahono" userId="6b25786c5b08eadd" providerId="LiveId" clId="{2ED4578D-C375-466A-B02F-7E28A6D4F2E6}" dt="2020-06-15T04:03:00.301" v="44"/>
          <ac:spMkLst>
            <pc:docMk/>
            <pc:sldMk cId="4242177571" sldId="2549"/>
            <ac:spMk id="4" creationId="{00000000-0000-0000-0000-000000000000}"/>
          </ac:spMkLst>
        </pc:spChg>
      </pc:sldChg>
      <pc:sldChg chg="modSp mod">
        <pc:chgData name="Romi Satria Wahono" userId="6b25786c5b08eadd" providerId="LiveId" clId="{2ED4578D-C375-466A-B02F-7E28A6D4F2E6}" dt="2020-06-15T09:42:19.016" v="3031" actId="14100"/>
        <pc:sldMkLst>
          <pc:docMk/>
          <pc:sldMk cId="2349207539" sldId="2550"/>
        </pc:sldMkLst>
        <pc:spChg chg="mod">
          <ac:chgData name="Romi Satria Wahono" userId="6b25786c5b08eadd" providerId="LiveId" clId="{2ED4578D-C375-466A-B02F-7E28A6D4F2E6}" dt="2020-06-15T09:42:19.016" v="3031" actId="14100"/>
          <ac:spMkLst>
            <pc:docMk/>
            <pc:sldMk cId="2349207539" sldId="2550"/>
            <ac:spMk id="2" creationId="{00000000-0000-0000-0000-000000000000}"/>
          </ac:spMkLst>
        </pc:spChg>
        <pc:spChg chg="mod">
          <ac:chgData name="Romi Satria Wahono" userId="6b25786c5b08eadd" providerId="LiveId" clId="{2ED4578D-C375-466A-B02F-7E28A6D4F2E6}" dt="2020-06-15T04:03:00.301" v="44"/>
          <ac:spMkLst>
            <pc:docMk/>
            <pc:sldMk cId="2349207539" sldId="2550"/>
            <ac:spMk id="4" creationId="{00000000-0000-0000-0000-000000000000}"/>
          </ac:spMkLst>
        </pc:spChg>
        <pc:spChg chg="mod">
          <ac:chgData name="Romi Satria Wahono" userId="6b25786c5b08eadd" providerId="LiveId" clId="{2ED4578D-C375-466A-B02F-7E28A6D4F2E6}" dt="2020-06-15T04:03:00.301" v="44"/>
          <ac:spMkLst>
            <pc:docMk/>
            <pc:sldMk cId="2349207539" sldId="2550"/>
            <ac:spMk id="5" creationId="{BC17EBE4-EAFC-428C-8A40-C6D4ACB1718B}"/>
          </ac:spMkLst>
        </pc:spChg>
      </pc:sldChg>
      <pc:sldChg chg="modSp del mod">
        <pc:chgData name="Romi Satria Wahono" userId="6b25786c5b08eadd" providerId="LiveId" clId="{2ED4578D-C375-466A-B02F-7E28A6D4F2E6}" dt="2020-06-15T07:41:13.620" v="1826" actId="47"/>
        <pc:sldMkLst>
          <pc:docMk/>
          <pc:sldMk cId="3957807516" sldId="2551"/>
        </pc:sldMkLst>
        <pc:spChg chg="mod">
          <ac:chgData name="Romi Satria Wahono" userId="6b25786c5b08eadd" providerId="LiveId" clId="{2ED4578D-C375-466A-B02F-7E28A6D4F2E6}" dt="2020-06-15T06:14:22.272" v="1154" actId="27636"/>
          <ac:spMkLst>
            <pc:docMk/>
            <pc:sldMk cId="3957807516" sldId="2551"/>
            <ac:spMk id="2" creationId="{00000000-0000-0000-0000-000000000000}"/>
          </ac:spMkLst>
        </pc:spChg>
        <pc:spChg chg="mod">
          <ac:chgData name="Romi Satria Wahono" userId="6b25786c5b08eadd" providerId="LiveId" clId="{2ED4578D-C375-466A-B02F-7E28A6D4F2E6}" dt="2020-06-15T04:03:00.301" v="44"/>
          <ac:spMkLst>
            <pc:docMk/>
            <pc:sldMk cId="3957807516" sldId="2551"/>
            <ac:spMk id="4" creationId="{00000000-0000-0000-0000-000000000000}"/>
          </ac:spMkLst>
        </pc:spChg>
        <pc:spChg chg="mod">
          <ac:chgData name="Romi Satria Wahono" userId="6b25786c5b08eadd" providerId="LiveId" clId="{2ED4578D-C375-466A-B02F-7E28A6D4F2E6}" dt="2020-06-15T04:03:00.301" v="44"/>
          <ac:spMkLst>
            <pc:docMk/>
            <pc:sldMk cId="3957807516" sldId="2551"/>
            <ac:spMk id="5" creationId="{D226797C-9DF8-4B8A-BD7E-0CAE1B98E4F4}"/>
          </ac:spMkLst>
        </pc:spChg>
      </pc:sldChg>
      <pc:sldChg chg="modSp del">
        <pc:chgData name="Romi Satria Wahono" userId="6b25786c5b08eadd" providerId="LiveId" clId="{2ED4578D-C375-466A-B02F-7E28A6D4F2E6}" dt="2020-06-15T07:41:14.052" v="1827" actId="47"/>
        <pc:sldMkLst>
          <pc:docMk/>
          <pc:sldMk cId="108713276" sldId="2552"/>
        </pc:sldMkLst>
        <pc:spChg chg="mod">
          <ac:chgData name="Romi Satria Wahono" userId="6b25786c5b08eadd" providerId="LiveId" clId="{2ED4578D-C375-466A-B02F-7E28A6D4F2E6}" dt="2020-06-15T04:03:00.301" v="44"/>
          <ac:spMkLst>
            <pc:docMk/>
            <pc:sldMk cId="108713276" sldId="2552"/>
            <ac:spMk id="2" creationId="{00000000-0000-0000-0000-000000000000}"/>
          </ac:spMkLst>
        </pc:spChg>
        <pc:spChg chg="mod">
          <ac:chgData name="Romi Satria Wahono" userId="6b25786c5b08eadd" providerId="LiveId" clId="{2ED4578D-C375-466A-B02F-7E28A6D4F2E6}" dt="2020-06-15T04:03:00.301" v="44"/>
          <ac:spMkLst>
            <pc:docMk/>
            <pc:sldMk cId="108713276" sldId="2552"/>
            <ac:spMk id="4" creationId="{00000000-0000-0000-0000-000000000000}"/>
          </ac:spMkLst>
        </pc:spChg>
        <pc:spChg chg="mod">
          <ac:chgData name="Romi Satria Wahono" userId="6b25786c5b08eadd" providerId="LiveId" clId="{2ED4578D-C375-466A-B02F-7E28A6D4F2E6}" dt="2020-06-15T04:03:00.301" v="44"/>
          <ac:spMkLst>
            <pc:docMk/>
            <pc:sldMk cId="108713276" sldId="2552"/>
            <ac:spMk id="5" creationId="{CBE84F73-BF90-4714-B737-FED2409541AD}"/>
          </ac:spMkLst>
        </pc:spChg>
      </pc:sldChg>
      <pc:sldChg chg="modSp del mod">
        <pc:chgData name="Romi Satria Wahono" userId="6b25786c5b08eadd" providerId="LiveId" clId="{2ED4578D-C375-466A-B02F-7E28A6D4F2E6}" dt="2020-06-15T07:41:14.901" v="1828" actId="47"/>
        <pc:sldMkLst>
          <pc:docMk/>
          <pc:sldMk cId="1514246336" sldId="2553"/>
        </pc:sldMkLst>
        <pc:spChg chg="mod">
          <ac:chgData name="Romi Satria Wahono" userId="6b25786c5b08eadd" providerId="LiveId" clId="{2ED4578D-C375-466A-B02F-7E28A6D4F2E6}" dt="2020-06-15T06:14:20.372" v="1148" actId="27636"/>
          <ac:spMkLst>
            <pc:docMk/>
            <pc:sldMk cId="1514246336" sldId="2553"/>
            <ac:spMk id="2" creationId="{00000000-0000-0000-0000-000000000000}"/>
          </ac:spMkLst>
        </pc:spChg>
        <pc:spChg chg="mod">
          <ac:chgData name="Romi Satria Wahono" userId="6b25786c5b08eadd" providerId="LiveId" clId="{2ED4578D-C375-466A-B02F-7E28A6D4F2E6}" dt="2020-06-15T04:03:00.301" v="44"/>
          <ac:spMkLst>
            <pc:docMk/>
            <pc:sldMk cId="1514246336" sldId="2553"/>
            <ac:spMk id="4" creationId="{00000000-0000-0000-0000-000000000000}"/>
          </ac:spMkLst>
        </pc:spChg>
        <pc:spChg chg="mod">
          <ac:chgData name="Romi Satria Wahono" userId="6b25786c5b08eadd" providerId="LiveId" clId="{2ED4578D-C375-466A-B02F-7E28A6D4F2E6}" dt="2020-06-15T04:03:00.301" v="44"/>
          <ac:spMkLst>
            <pc:docMk/>
            <pc:sldMk cId="1514246336" sldId="2553"/>
            <ac:spMk id="5" creationId="{C380FE93-82D8-42C8-81F5-739486BD6A67}"/>
          </ac:spMkLst>
        </pc:spChg>
      </pc:sldChg>
      <pc:sldChg chg="modSp del">
        <pc:chgData name="Romi Satria Wahono" userId="6b25786c5b08eadd" providerId="LiveId" clId="{2ED4578D-C375-466A-B02F-7E28A6D4F2E6}" dt="2020-06-15T07:41:15.893" v="1829" actId="47"/>
        <pc:sldMkLst>
          <pc:docMk/>
          <pc:sldMk cId="3827015074" sldId="2554"/>
        </pc:sldMkLst>
        <pc:spChg chg="mod">
          <ac:chgData name="Romi Satria Wahono" userId="6b25786c5b08eadd" providerId="LiveId" clId="{2ED4578D-C375-466A-B02F-7E28A6D4F2E6}" dt="2020-06-15T04:03:00.301" v="44"/>
          <ac:spMkLst>
            <pc:docMk/>
            <pc:sldMk cId="3827015074" sldId="2554"/>
            <ac:spMk id="2" creationId="{00000000-0000-0000-0000-000000000000}"/>
          </ac:spMkLst>
        </pc:spChg>
        <pc:spChg chg="mod">
          <ac:chgData name="Romi Satria Wahono" userId="6b25786c5b08eadd" providerId="LiveId" clId="{2ED4578D-C375-466A-B02F-7E28A6D4F2E6}" dt="2020-06-15T04:03:00.301" v="44"/>
          <ac:spMkLst>
            <pc:docMk/>
            <pc:sldMk cId="3827015074" sldId="2554"/>
            <ac:spMk id="4" creationId="{00000000-0000-0000-0000-000000000000}"/>
          </ac:spMkLst>
        </pc:spChg>
        <pc:spChg chg="mod">
          <ac:chgData name="Romi Satria Wahono" userId="6b25786c5b08eadd" providerId="LiveId" clId="{2ED4578D-C375-466A-B02F-7E28A6D4F2E6}" dt="2020-06-15T04:03:00.301" v="44"/>
          <ac:spMkLst>
            <pc:docMk/>
            <pc:sldMk cId="3827015074" sldId="2554"/>
            <ac:spMk id="5" creationId="{74BC31F9-1CE5-4177-9031-FC545F202448}"/>
          </ac:spMkLst>
        </pc:spChg>
      </pc:sldChg>
      <pc:sldChg chg="addSp modSp mod modAnim">
        <pc:chgData name="Romi Satria Wahono" userId="6b25786c5b08eadd" providerId="LiveId" clId="{2ED4578D-C375-466A-B02F-7E28A6D4F2E6}" dt="2020-06-16T12:26:50.379" v="6428" actId="14100"/>
        <pc:sldMkLst>
          <pc:docMk/>
          <pc:sldMk cId="1068289532" sldId="2555"/>
        </pc:sldMkLst>
        <pc:spChg chg="mod">
          <ac:chgData name="Romi Satria Wahono" userId="6b25786c5b08eadd" providerId="LiveId" clId="{2ED4578D-C375-466A-B02F-7E28A6D4F2E6}" dt="2020-06-16T12:26:50.379" v="6428" actId="14100"/>
          <ac:spMkLst>
            <pc:docMk/>
            <pc:sldMk cId="1068289532" sldId="2555"/>
            <ac:spMk id="2" creationId="{00000000-0000-0000-0000-000000000000}"/>
          </ac:spMkLst>
        </pc:spChg>
        <pc:spChg chg="mod">
          <ac:chgData name="Romi Satria Wahono" userId="6b25786c5b08eadd" providerId="LiveId" clId="{2ED4578D-C375-466A-B02F-7E28A6D4F2E6}" dt="2020-06-16T12:26:45.931" v="6427" actId="5793"/>
          <ac:spMkLst>
            <pc:docMk/>
            <pc:sldMk cId="1068289532" sldId="2555"/>
            <ac:spMk id="4" creationId="{00000000-0000-0000-0000-000000000000}"/>
          </ac:spMkLst>
        </pc:spChg>
        <pc:spChg chg="mod">
          <ac:chgData name="Romi Satria Wahono" userId="6b25786c5b08eadd" providerId="LiveId" clId="{2ED4578D-C375-466A-B02F-7E28A6D4F2E6}" dt="2020-06-15T04:03:00.301" v="44"/>
          <ac:spMkLst>
            <pc:docMk/>
            <pc:sldMk cId="1068289532" sldId="2555"/>
            <ac:spMk id="5" creationId="{9FA6586D-E4EA-4414-AAB3-E230408E226E}"/>
          </ac:spMkLst>
        </pc:spChg>
        <pc:picChg chg="add mod ord modCrop">
          <ac:chgData name="Romi Satria Wahono" userId="6b25786c5b08eadd" providerId="LiveId" clId="{2ED4578D-C375-466A-B02F-7E28A6D4F2E6}" dt="2020-06-16T12:25:25.887" v="6408" actId="14100"/>
          <ac:picMkLst>
            <pc:docMk/>
            <pc:sldMk cId="1068289532" sldId="2555"/>
            <ac:picMk id="3" creationId="{46F7CB98-78A3-412E-9729-B8842BB242C3}"/>
          </ac:picMkLst>
        </pc:picChg>
        <pc:picChg chg="add mod ord modCrop">
          <ac:chgData name="Romi Satria Wahono" userId="6b25786c5b08eadd" providerId="LiveId" clId="{2ED4578D-C375-466A-B02F-7E28A6D4F2E6}" dt="2020-06-16T12:25:31.493" v="6411" actId="14100"/>
          <ac:picMkLst>
            <pc:docMk/>
            <pc:sldMk cId="1068289532" sldId="2555"/>
            <ac:picMk id="7" creationId="{57CF4729-5FB7-4BD9-BC62-5D9E85162F3B}"/>
          </ac:picMkLst>
        </pc:picChg>
        <pc:picChg chg="add mod modCrop">
          <ac:chgData name="Romi Satria Wahono" userId="6b25786c5b08eadd" providerId="LiveId" clId="{2ED4578D-C375-466A-B02F-7E28A6D4F2E6}" dt="2020-06-16T12:25:22.230" v="6406" actId="14100"/>
          <ac:picMkLst>
            <pc:docMk/>
            <pc:sldMk cId="1068289532" sldId="2555"/>
            <ac:picMk id="8" creationId="{12F35288-DA9A-445A-AAC5-689A61337287}"/>
          </ac:picMkLst>
        </pc:picChg>
      </pc:sldChg>
      <pc:sldChg chg="modSp del">
        <pc:chgData name="Romi Satria Wahono" userId="6b25786c5b08eadd" providerId="LiveId" clId="{2ED4578D-C375-466A-B02F-7E28A6D4F2E6}" dt="2020-06-15T07:37:11.535" v="1763" actId="47"/>
        <pc:sldMkLst>
          <pc:docMk/>
          <pc:sldMk cId="3915935097" sldId="2556"/>
        </pc:sldMkLst>
        <pc:spChg chg="mod">
          <ac:chgData name="Romi Satria Wahono" userId="6b25786c5b08eadd" providerId="LiveId" clId="{2ED4578D-C375-466A-B02F-7E28A6D4F2E6}" dt="2020-06-15T04:03:00.301" v="44"/>
          <ac:spMkLst>
            <pc:docMk/>
            <pc:sldMk cId="3915935097" sldId="2556"/>
            <ac:spMk id="4" creationId="{89F9D2EB-A001-4541-9B37-930D5338EC4F}"/>
          </ac:spMkLst>
        </pc:spChg>
      </pc:sldChg>
      <pc:sldChg chg="modSp mod">
        <pc:chgData name="Romi Satria Wahono" userId="6b25786c5b08eadd" providerId="LiveId" clId="{2ED4578D-C375-466A-B02F-7E28A6D4F2E6}" dt="2020-06-16T12:55:56.372" v="6582" actId="207"/>
        <pc:sldMkLst>
          <pc:docMk/>
          <pc:sldMk cId="4020532897" sldId="2557"/>
        </pc:sldMkLst>
        <pc:spChg chg="mod">
          <ac:chgData name="Romi Satria Wahono" userId="6b25786c5b08eadd" providerId="LiveId" clId="{2ED4578D-C375-466A-B02F-7E28A6D4F2E6}" dt="2020-06-16T12:55:56.372" v="6582" actId="207"/>
          <ac:spMkLst>
            <pc:docMk/>
            <pc:sldMk cId="4020532897" sldId="2557"/>
            <ac:spMk id="2" creationId="{00000000-0000-0000-0000-000000000000}"/>
          </ac:spMkLst>
        </pc:spChg>
        <pc:spChg chg="mod">
          <ac:chgData name="Romi Satria Wahono" userId="6b25786c5b08eadd" providerId="LiveId" clId="{2ED4578D-C375-466A-B02F-7E28A6D4F2E6}" dt="2020-06-15T04:03:00.301" v="44"/>
          <ac:spMkLst>
            <pc:docMk/>
            <pc:sldMk cId="4020532897" sldId="2557"/>
            <ac:spMk id="4" creationId="{00000000-0000-0000-0000-000000000000}"/>
          </ac:spMkLst>
        </pc:spChg>
        <pc:spChg chg="mod">
          <ac:chgData name="Romi Satria Wahono" userId="6b25786c5b08eadd" providerId="LiveId" clId="{2ED4578D-C375-466A-B02F-7E28A6D4F2E6}" dt="2020-06-15T04:03:00.301" v="44"/>
          <ac:spMkLst>
            <pc:docMk/>
            <pc:sldMk cId="4020532897" sldId="2557"/>
            <ac:spMk id="5" creationId="{1E820F54-2958-48C0-835A-C82F401CB972}"/>
          </ac:spMkLst>
        </pc:spChg>
      </pc:sldChg>
      <pc:sldChg chg="modSp">
        <pc:chgData name="Romi Satria Wahono" userId="6b25786c5b08eadd" providerId="LiveId" clId="{2ED4578D-C375-466A-B02F-7E28A6D4F2E6}" dt="2020-06-15T04:03:00.301" v="44"/>
        <pc:sldMkLst>
          <pc:docMk/>
          <pc:sldMk cId="2771138016" sldId="2558"/>
        </pc:sldMkLst>
        <pc:spChg chg="mod">
          <ac:chgData name="Romi Satria Wahono" userId="6b25786c5b08eadd" providerId="LiveId" clId="{2ED4578D-C375-466A-B02F-7E28A6D4F2E6}" dt="2020-06-15T04:03:00.301" v="44"/>
          <ac:spMkLst>
            <pc:docMk/>
            <pc:sldMk cId="2771138016" sldId="2558"/>
            <ac:spMk id="4" creationId="{00000000-0000-0000-0000-000000000000}"/>
          </ac:spMkLst>
        </pc:spChg>
        <pc:spChg chg="mod">
          <ac:chgData name="Romi Satria Wahono" userId="6b25786c5b08eadd" providerId="LiveId" clId="{2ED4578D-C375-466A-B02F-7E28A6D4F2E6}" dt="2020-06-15T04:03:00.301" v="44"/>
          <ac:spMkLst>
            <pc:docMk/>
            <pc:sldMk cId="2771138016" sldId="2558"/>
            <ac:spMk id="5" creationId="{C4FB3BA6-8987-441D-B936-546314B56C12}"/>
          </ac:spMkLst>
        </pc:spChg>
      </pc:sldChg>
      <pc:sldChg chg="modSp">
        <pc:chgData name="Romi Satria Wahono" userId="6b25786c5b08eadd" providerId="LiveId" clId="{2ED4578D-C375-466A-B02F-7E28A6D4F2E6}" dt="2020-06-15T04:03:00.301" v="44"/>
        <pc:sldMkLst>
          <pc:docMk/>
          <pc:sldMk cId="3339910142" sldId="2559"/>
        </pc:sldMkLst>
        <pc:spChg chg="mod">
          <ac:chgData name="Romi Satria Wahono" userId="6b25786c5b08eadd" providerId="LiveId" clId="{2ED4578D-C375-466A-B02F-7E28A6D4F2E6}" dt="2020-06-15T04:03:00.301" v="44"/>
          <ac:spMkLst>
            <pc:docMk/>
            <pc:sldMk cId="3339910142" sldId="2559"/>
            <ac:spMk id="2" creationId="{00000000-0000-0000-0000-000000000000}"/>
          </ac:spMkLst>
        </pc:spChg>
        <pc:spChg chg="mod">
          <ac:chgData name="Romi Satria Wahono" userId="6b25786c5b08eadd" providerId="LiveId" clId="{2ED4578D-C375-466A-B02F-7E28A6D4F2E6}" dt="2020-06-15T04:03:00.301" v="44"/>
          <ac:spMkLst>
            <pc:docMk/>
            <pc:sldMk cId="3339910142" sldId="2559"/>
            <ac:spMk id="4" creationId="{00000000-0000-0000-0000-000000000000}"/>
          </ac:spMkLst>
        </pc:spChg>
        <pc:spChg chg="mod">
          <ac:chgData name="Romi Satria Wahono" userId="6b25786c5b08eadd" providerId="LiveId" clId="{2ED4578D-C375-466A-B02F-7E28A6D4F2E6}" dt="2020-06-15T04:03:00.301" v="44"/>
          <ac:spMkLst>
            <pc:docMk/>
            <pc:sldMk cId="3339910142" sldId="2559"/>
            <ac:spMk id="5" creationId="{A79EE27C-A0E7-4075-8E49-CD47CA4E970E}"/>
          </ac:spMkLst>
        </pc:spChg>
      </pc:sldChg>
      <pc:sldChg chg="modSp mod">
        <pc:chgData name="Romi Satria Wahono" userId="6b25786c5b08eadd" providerId="LiveId" clId="{2ED4578D-C375-466A-B02F-7E28A6D4F2E6}" dt="2020-06-15T09:42:04.196" v="3028" actId="20577"/>
        <pc:sldMkLst>
          <pc:docMk/>
          <pc:sldMk cId="1636276822" sldId="2560"/>
        </pc:sldMkLst>
        <pc:spChg chg="mod">
          <ac:chgData name="Romi Satria Wahono" userId="6b25786c5b08eadd" providerId="LiveId" clId="{2ED4578D-C375-466A-B02F-7E28A6D4F2E6}" dt="2020-06-15T09:42:04.196" v="3028" actId="20577"/>
          <ac:spMkLst>
            <pc:docMk/>
            <pc:sldMk cId="1636276822" sldId="2560"/>
            <ac:spMk id="2" creationId="{00000000-0000-0000-0000-000000000000}"/>
          </ac:spMkLst>
        </pc:spChg>
        <pc:spChg chg="mod">
          <ac:chgData name="Romi Satria Wahono" userId="6b25786c5b08eadd" providerId="LiveId" clId="{2ED4578D-C375-466A-B02F-7E28A6D4F2E6}" dt="2020-06-15T04:03:00.301" v="44"/>
          <ac:spMkLst>
            <pc:docMk/>
            <pc:sldMk cId="1636276822" sldId="2560"/>
            <ac:spMk id="3" creationId="{3957B587-10ED-4FDF-A091-0F50935EF718}"/>
          </ac:spMkLst>
        </pc:spChg>
      </pc:sldChg>
      <pc:sldChg chg="modSp mod">
        <pc:chgData name="Romi Satria Wahono" userId="6b25786c5b08eadd" providerId="LiveId" clId="{2ED4578D-C375-466A-B02F-7E28A6D4F2E6}" dt="2020-06-15T12:28:53.280" v="5963" actId="207"/>
        <pc:sldMkLst>
          <pc:docMk/>
          <pc:sldMk cId="2042442756" sldId="2561"/>
        </pc:sldMkLst>
        <pc:spChg chg="mod">
          <ac:chgData name="Romi Satria Wahono" userId="6b25786c5b08eadd" providerId="LiveId" clId="{2ED4578D-C375-466A-B02F-7E28A6D4F2E6}" dt="2020-06-15T12:28:53.280" v="5963" actId="207"/>
          <ac:spMkLst>
            <pc:docMk/>
            <pc:sldMk cId="2042442756" sldId="2561"/>
            <ac:spMk id="2" creationId="{00000000-0000-0000-0000-000000000000}"/>
          </ac:spMkLst>
        </pc:spChg>
        <pc:spChg chg="mod">
          <ac:chgData name="Romi Satria Wahono" userId="6b25786c5b08eadd" providerId="LiveId" clId="{2ED4578D-C375-466A-B02F-7E28A6D4F2E6}" dt="2020-06-15T04:03:00.301" v="44"/>
          <ac:spMkLst>
            <pc:docMk/>
            <pc:sldMk cId="2042442756" sldId="2561"/>
            <ac:spMk id="4" creationId="{00000000-0000-0000-0000-000000000000}"/>
          </ac:spMkLst>
        </pc:spChg>
        <pc:spChg chg="mod">
          <ac:chgData name="Romi Satria Wahono" userId="6b25786c5b08eadd" providerId="LiveId" clId="{2ED4578D-C375-466A-B02F-7E28A6D4F2E6}" dt="2020-06-15T04:03:00.301" v="44"/>
          <ac:spMkLst>
            <pc:docMk/>
            <pc:sldMk cId="2042442756" sldId="2561"/>
            <ac:spMk id="5" creationId="{F70691D0-B1C8-4D5E-8AB5-9A5A830DE390}"/>
          </ac:spMkLst>
        </pc:spChg>
      </pc:sldChg>
      <pc:sldChg chg="modSp mod">
        <pc:chgData name="Romi Satria Wahono" userId="6b25786c5b08eadd" providerId="LiveId" clId="{2ED4578D-C375-466A-B02F-7E28A6D4F2E6}" dt="2020-06-16T13:08:03.359" v="6652" actId="255"/>
        <pc:sldMkLst>
          <pc:docMk/>
          <pc:sldMk cId="69713858" sldId="2562"/>
        </pc:sldMkLst>
        <pc:spChg chg="mod">
          <ac:chgData name="Romi Satria Wahono" userId="6b25786c5b08eadd" providerId="LiveId" clId="{2ED4578D-C375-466A-B02F-7E28A6D4F2E6}" dt="2020-06-16T13:08:03.359" v="6652" actId="255"/>
          <ac:spMkLst>
            <pc:docMk/>
            <pc:sldMk cId="69713858" sldId="2562"/>
            <ac:spMk id="2" creationId="{00000000-0000-0000-0000-000000000000}"/>
          </ac:spMkLst>
        </pc:spChg>
        <pc:spChg chg="mod">
          <ac:chgData name="Romi Satria Wahono" userId="6b25786c5b08eadd" providerId="LiveId" clId="{2ED4578D-C375-466A-B02F-7E28A6D4F2E6}" dt="2020-06-15T04:03:00.301" v="44"/>
          <ac:spMkLst>
            <pc:docMk/>
            <pc:sldMk cId="69713858" sldId="2562"/>
            <ac:spMk id="4" creationId="{00000000-0000-0000-0000-000000000000}"/>
          </ac:spMkLst>
        </pc:spChg>
        <pc:spChg chg="mod">
          <ac:chgData name="Romi Satria Wahono" userId="6b25786c5b08eadd" providerId="LiveId" clId="{2ED4578D-C375-466A-B02F-7E28A6D4F2E6}" dt="2020-06-15T04:03:00.301" v="44"/>
          <ac:spMkLst>
            <pc:docMk/>
            <pc:sldMk cId="69713858" sldId="2562"/>
            <ac:spMk id="5" creationId="{2B346828-0101-44FD-B7BD-D56548014819}"/>
          </ac:spMkLst>
        </pc:spChg>
      </pc:sldChg>
      <pc:sldChg chg="modSp mod">
        <pc:chgData name="Romi Satria Wahono" userId="6b25786c5b08eadd" providerId="LiveId" clId="{2ED4578D-C375-466A-B02F-7E28A6D4F2E6}" dt="2020-06-16T13:06:10.111" v="6641" actId="14100"/>
        <pc:sldMkLst>
          <pc:docMk/>
          <pc:sldMk cId="4078666276" sldId="2563"/>
        </pc:sldMkLst>
        <pc:spChg chg="mod">
          <ac:chgData name="Romi Satria Wahono" userId="6b25786c5b08eadd" providerId="LiveId" clId="{2ED4578D-C375-466A-B02F-7E28A6D4F2E6}" dt="2020-06-16T13:06:10.111" v="6641" actId="14100"/>
          <ac:spMkLst>
            <pc:docMk/>
            <pc:sldMk cId="4078666276" sldId="2563"/>
            <ac:spMk id="3" creationId="{00000000-0000-0000-0000-000000000000}"/>
          </ac:spMkLst>
        </pc:spChg>
        <pc:spChg chg="mod">
          <ac:chgData name="Romi Satria Wahono" userId="6b25786c5b08eadd" providerId="LiveId" clId="{2ED4578D-C375-466A-B02F-7E28A6D4F2E6}" dt="2020-06-15T04:03:00.301" v="44"/>
          <ac:spMkLst>
            <pc:docMk/>
            <pc:sldMk cId="4078666276" sldId="2563"/>
            <ac:spMk id="4" creationId="{95304CFC-26DB-4D6A-A7C8-AB193552040B}"/>
          </ac:spMkLst>
        </pc:spChg>
      </pc:sldChg>
      <pc:sldChg chg="modSp">
        <pc:chgData name="Romi Satria Wahono" userId="6b25786c5b08eadd" providerId="LiveId" clId="{2ED4578D-C375-466A-B02F-7E28A6D4F2E6}" dt="2020-06-15T04:03:00.301" v="44"/>
        <pc:sldMkLst>
          <pc:docMk/>
          <pc:sldMk cId="1781865875" sldId="2564"/>
        </pc:sldMkLst>
        <pc:spChg chg="mod">
          <ac:chgData name="Romi Satria Wahono" userId="6b25786c5b08eadd" providerId="LiveId" clId="{2ED4578D-C375-466A-B02F-7E28A6D4F2E6}" dt="2020-06-15T04:03:00.301" v="44"/>
          <ac:spMkLst>
            <pc:docMk/>
            <pc:sldMk cId="1781865875" sldId="2564"/>
            <ac:spMk id="2" creationId="{00000000-0000-0000-0000-000000000000}"/>
          </ac:spMkLst>
        </pc:spChg>
        <pc:spChg chg="mod">
          <ac:chgData name="Romi Satria Wahono" userId="6b25786c5b08eadd" providerId="LiveId" clId="{2ED4578D-C375-466A-B02F-7E28A6D4F2E6}" dt="2020-06-15T04:03:00.301" v="44"/>
          <ac:spMkLst>
            <pc:docMk/>
            <pc:sldMk cId="1781865875" sldId="2564"/>
            <ac:spMk id="3" creationId="{00000000-0000-0000-0000-000000000000}"/>
          </ac:spMkLst>
        </pc:spChg>
        <pc:spChg chg="mod">
          <ac:chgData name="Romi Satria Wahono" userId="6b25786c5b08eadd" providerId="LiveId" clId="{2ED4578D-C375-466A-B02F-7E28A6D4F2E6}" dt="2020-06-15T04:03:00.301" v="44"/>
          <ac:spMkLst>
            <pc:docMk/>
            <pc:sldMk cId="1781865875" sldId="2564"/>
            <ac:spMk id="4" creationId="{F85C0333-5A88-4B66-B9DF-24BE4F0EAC99}"/>
          </ac:spMkLst>
        </pc:spChg>
      </pc:sldChg>
      <pc:sldChg chg="modSp del">
        <pc:chgData name="Romi Satria Wahono" userId="6b25786c5b08eadd" providerId="LiveId" clId="{2ED4578D-C375-466A-B02F-7E28A6D4F2E6}" dt="2020-06-15T07:41:54.729" v="1831" actId="47"/>
        <pc:sldMkLst>
          <pc:docMk/>
          <pc:sldMk cId="99301676" sldId="2568"/>
        </pc:sldMkLst>
        <pc:spChg chg="mod">
          <ac:chgData name="Romi Satria Wahono" userId="6b25786c5b08eadd" providerId="LiveId" clId="{2ED4578D-C375-466A-B02F-7E28A6D4F2E6}" dt="2020-06-15T04:03:00.301" v="44"/>
          <ac:spMkLst>
            <pc:docMk/>
            <pc:sldMk cId="99301676" sldId="2568"/>
            <ac:spMk id="2" creationId="{00000000-0000-0000-0000-000000000000}"/>
          </ac:spMkLst>
        </pc:spChg>
        <pc:spChg chg="mod">
          <ac:chgData name="Romi Satria Wahono" userId="6b25786c5b08eadd" providerId="LiveId" clId="{2ED4578D-C375-466A-B02F-7E28A6D4F2E6}" dt="2020-06-15T04:03:00.301" v="44"/>
          <ac:spMkLst>
            <pc:docMk/>
            <pc:sldMk cId="99301676" sldId="2568"/>
            <ac:spMk id="3" creationId="{00000000-0000-0000-0000-000000000000}"/>
          </ac:spMkLst>
        </pc:spChg>
        <pc:spChg chg="mod">
          <ac:chgData name="Romi Satria Wahono" userId="6b25786c5b08eadd" providerId="LiveId" clId="{2ED4578D-C375-466A-B02F-7E28A6D4F2E6}" dt="2020-06-15T04:03:00.301" v="44"/>
          <ac:spMkLst>
            <pc:docMk/>
            <pc:sldMk cId="99301676" sldId="2568"/>
            <ac:spMk id="5" creationId="{9C74B239-AAC6-4356-865A-ABB655FCF652}"/>
          </ac:spMkLst>
        </pc:spChg>
      </pc:sldChg>
      <pc:sldChg chg="modSp del">
        <pc:chgData name="Romi Satria Wahono" userId="6b25786c5b08eadd" providerId="LiveId" clId="{2ED4578D-C375-466A-B02F-7E28A6D4F2E6}" dt="2020-06-15T07:41:54.729" v="1831" actId="47"/>
        <pc:sldMkLst>
          <pc:docMk/>
          <pc:sldMk cId="3266998293" sldId="2569"/>
        </pc:sldMkLst>
        <pc:spChg chg="mod">
          <ac:chgData name="Romi Satria Wahono" userId="6b25786c5b08eadd" providerId="LiveId" clId="{2ED4578D-C375-466A-B02F-7E28A6D4F2E6}" dt="2020-06-15T04:03:00.301" v="44"/>
          <ac:spMkLst>
            <pc:docMk/>
            <pc:sldMk cId="3266998293" sldId="2569"/>
            <ac:spMk id="2" creationId="{00000000-0000-0000-0000-000000000000}"/>
          </ac:spMkLst>
        </pc:spChg>
        <pc:spChg chg="mod">
          <ac:chgData name="Romi Satria Wahono" userId="6b25786c5b08eadd" providerId="LiveId" clId="{2ED4578D-C375-466A-B02F-7E28A6D4F2E6}" dt="2020-06-15T04:03:00.301" v="44"/>
          <ac:spMkLst>
            <pc:docMk/>
            <pc:sldMk cId="3266998293" sldId="2569"/>
            <ac:spMk id="5" creationId="{9725D6C9-8BC0-45C7-94A6-87F2FFE3C68D}"/>
          </ac:spMkLst>
        </pc:spChg>
      </pc:sldChg>
      <pc:sldChg chg="modSp del">
        <pc:chgData name="Romi Satria Wahono" userId="6b25786c5b08eadd" providerId="LiveId" clId="{2ED4578D-C375-466A-B02F-7E28A6D4F2E6}" dt="2020-06-15T07:41:54.729" v="1831" actId="47"/>
        <pc:sldMkLst>
          <pc:docMk/>
          <pc:sldMk cId="1270121858" sldId="2573"/>
        </pc:sldMkLst>
        <pc:spChg chg="mod">
          <ac:chgData name="Romi Satria Wahono" userId="6b25786c5b08eadd" providerId="LiveId" clId="{2ED4578D-C375-466A-B02F-7E28A6D4F2E6}" dt="2020-06-15T04:03:00.301" v="44"/>
          <ac:spMkLst>
            <pc:docMk/>
            <pc:sldMk cId="1270121858" sldId="2573"/>
            <ac:spMk id="3" creationId="{00000000-0000-0000-0000-000000000000}"/>
          </ac:spMkLst>
        </pc:spChg>
        <pc:spChg chg="mod">
          <ac:chgData name="Romi Satria Wahono" userId="6b25786c5b08eadd" providerId="LiveId" clId="{2ED4578D-C375-466A-B02F-7E28A6D4F2E6}" dt="2020-06-15T04:03:00.301" v="44"/>
          <ac:spMkLst>
            <pc:docMk/>
            <pc:sldMk cId="1270121858" sldId="2573"/>
            <ac:spMk id="5" creationId="{9DC8DACD-B113-42AC-87C1-37430B86DA5B}"/>
          </ac:spMkLst>
        </pc:spChg>
      </pc:sldChg>
      <pc:sldChg chg="modSp del">
        <pc:chgData name="Romi Satria Wahono" userId="6b25786c5b08eadd" providerId="LiveId" clId="{2ED4578D-C375-466A-B02F-7E28A6D4F2E6}" dt="2020-06-15T07:41:54.729" v="1831" actId="47"/>
        <pc:sldMkLst>
          <pc:docMk/>
          <pc:sldMk cId="3613218244" sldId="2574"/>
        </pc:sldMkLst>
        <pc:spChg chg="mod">
          <ac:chgData name="Romi Satria Wahono" userId="6b25786c5b08eadd" providerId="LiveId" clId="{2ED4578D-C375-466A-B02F-7E28A6D4F2E6}" dt="2020-06-15T04:03:00.301" v="44"/>
          <ac:spMkLst>
            <pc:docMk/>
            <pc:sldMk cId="3613218244" sldId="2574"/>
            <ac:spMk id="3" creationId="{00000000-0000-0000-0000-000000000000}"/>
          </ac:spMkLst>
        </pc:spChg>
        <pc:spChg chg="mod">
          <ac:chgData name="Romi Satria Wahono" userId="6b25786c5b08eadd" providerId="LiveId" clId="{2ED4578D-C375-466A-B02F-7E28A6D4F2E6}" dt="2020-06-15T04:03:00.301" v="44"/>
          <ac:spMkLst>
            <pc:docMk/>
            <pc:sldMk cId="3613218244" sldId="2574"/>
            <ac:spMk id="5" creationId="{D72E2F74-1E01-4DDA-85D0-2007E93DF2AB}"/>
          </ac:spMkLst>
        </pc:spChg>
      </pc:sldChg>
      <pc:sldChg chg="modSp del">
        <pc:chgData name="Romi Satria Wahono" userId="6b25786c5b08eadd" providerId="LiveId" clId="{2ED4578D-C375-466A-B02F-7E28A6D4F2E6}" dt="2020-06-15T07:41:54.729" v="1831" actId="47"/>
        <pc:sldMkLst>
          <pc:docMk/>
          <pc:sldMk cId="1310548868" sldId="2575"/>
        </pc:sldMkLst>
        <pc:spChg chg="mod">
          <ac:chgData name="Romi Satria Wahono" userId="6b25786c5b08eadd" providerId="LiveId" clId="{2ED4578D-C375-466A-B02F-7E28A6D4F2E6}" dt="2020-06-15T04:03:00.301" v="44"/>
          <ac:spMkLst>
            <pc:docMk/>
            <pc:sldMk cId="1310548868" sldId="2575"/>
            <ac:spMk id="2" creationId="{00000000-0000-0000-0000-000000000000}"/>
          </ac:spMkLst>
        </pc:spChg>
        <pc:spChg chg="mod">
          <ac:chgData name="Romi Satria Wahono" userId="6b25786c5b08eadd" providerId="LiveId" clId="{2ED4578D-C375-466A-B02F-7E28A6D4F2E6}" dt="2020-06-15T04:03:00.301" v="44"/>
          <ac:spMkLst>
            <pc:docMk/>
            <pc:sldMk cId="1310548868" sldId="2575"/>
            <ac:spMk id="3" creationId="{00000000-0000-0000-0000-000000000000}"/>
          </ac:spMkLst>
        </pc:spChg>
        <pc:spChg chg="mod">
          <ac:chgData name="Romi Satria Wahono" userId="6b25786c5b08eadd" providerId="LiveId" clId="{2ED4578D-C375-466A-B02F-7E28A6D4F2E6}" dt="2020-06-15T04:03:00.301" v="44"/>
          <ac:spMkLst>
            <pc:docMk/>
            <pc:sldMk cId="1310548868" sldId="2575"/>
            <ac:spMk id="5" creationId="{B458EF47-A2A6-451C-ACF8-CEA9786C278A}"/>
          </ac:spMkLst>
        </pc:spChg>
      </pc:sldChg>
      <pc:sldChg chg="modSp del">
        <pc:chgData name="Romi Satria Wahono" userId="6b25786c5b08eadd" providerId="LiveId" clId="{2ED4578D-C375-466A-B02F-7E28A6D4F2E6}" dt="2020-06-15T07:41:54.729" v="1831" actId="47"/>
        <pc:sldMkLst>
          <pc:docMk/>
          <pc:sldMk cId="3545200558" sldId="2576"/>
        </pc:sldMkLst>
        <pc:spChg chg="mod">
          <ac:chgData name="Romi Satria Wahono" userId="6b25786c5b08eadd" providerId="LiveId" clId="{2ED4578D-C375-466A-B02F-7E28A6D4F2E6}" dt="2020-06-15T04:03:00.301" v="44"/>
          <ac:spMkLst>
            <pc:docMk/>
            <pc:sldMk cId="3545200558" sldId="2576"/>
            <ac:spMk id="2" creationId="{00000000-0000-0000-0000-000000000000}"/>
          </ac:spMkLst>
        </pc:spChg>
        <pc:spChg chg="mod">
          <ac:chgData name="Romi Satria Wahono" userId="6b25786c5b08eadd" providerId="LiveId" clId="{2ED4578D-C375-466A-B02F-7E28A6D4F2E6}" dt="2020-06-15T04:03:00.301" v="44"/>
          <ac:spMkLst>
            <pc:docMk/>
            <pc:sldMk cId="3545200558" sldId="2576"/>
            <ac:spMk id="5" creationId="{8BFCC15B-BCC7-4FF4-9E0B-00A7B508C37B}"/>
          </ac:spMkLst>
        </pc:spChg>
      </pc:sldChg>
      <pc:sldChg chg="modSp del">
        <pc:chgData name="Romi Satria Wahono" userId="6b25786c5b08eadd" providerId="LiveId" clId="{2ED4578D-C375-466A-B02F-7E28A6D4F2E6}" dt="2020-06-15T07:41:54.729" v="1831" actId="47"/>
        <pc:sldMkLst>
          <pc:docMk/>
          <pc:sldMk cId="38483597" sldId="2577"/>
        </pc:sldMkLst>
        <pc:spChg chg="mod">
          <ac:chgData name="Romi Satria Wahono" userId="6b25786c5b08eadd" providerId="LiveId" clId="{2ED4578D-C375-466A-B02F-7E28A6D4F2E6}" dt="2020-06-15T04:03:00.301" v="44"/>
          <ac:spMkLst>
            <pc:docMk/>
            <pc:sldMk cId="38483597" sldId="2577"/>
            <ac:spMk id="2" creationId="{00000000-0000-0000-0000-000000000000}"/>
          </ac:spMkLst>
        </pc:spChg>
        <pc:spChg chg="mod">
          <ac:chgData name="Romi Satria Wahono" userId="6b25786c5b08eadd" providerId="LiveId" clId="{2ED4578D-C375-466A-B02F-7E28A6D4F2E6}" dt="2020-06-15T04:03:00.301" v="44"/>
          <ac:spMkLst>
            <pc:docMk/>
            <pc:sldMk cId="38483597" sldId="2577"/>
            <ac:spMk id="3" creationId="{00000000-0000-0000-0000-000000000000}"/>
          </ac:spMkLst>
        </pc:spChg>
        <pc:spChg chg="mod">
          <ac:chgData name="Romi Satria Wahono" userId="6b25786c5b08eadd" providerId="LiveId" clId="{2ED4578D-C375-466A-B02F-7E28A6D4F2E6}" dt="2020-06-15T04:03:00.301" v="44"/>
          <ac:spMkLst>
            <pc:docMk/>
            <pc:sldMk cId="38483597" sldId="2577"/>
            <ac:spMk id="5" creationId="{A7F5A362-E433-4ACD-9645-B659FBA34C93}"/>
          </ac:spMkLst>
        </pc:spChg>
      </pc:sldChg>
      <pc:sldChg chg="modSp del">
        <pc:chgData name="Romi Satria Wahono" userId="6b25786c5b08eadd" providerId="LiveId" clId="{2ED4578D-C375-466A-B02F-7E28A6D4F2E6}" dt="2020-06-15T07:41:54.729" v="1831" actId="47"/>
        <pc:sldMkLst>
          <pc:docMk/>
          <pc:sldMk cId="4142701887" sldId="2578"/>
        </pc:sldMkLst>
        <pc:spChg chg="mod">
          <ac:chgData name="Romi Satria Wahono" userId="6b25786c5b08eadd" providerId="LiveId" clId="{2ED4578D-C375-466A-B02F-7E28A6D4F2E6}" dt="2020-06-15T04:03:00.301" v="44"/>
          <ac:spMkLst>
            <pc:docMk/>
            <pc:sldMk cId="4142701887" sldId="2578"/>
            <ac:spMk id="3" creationId="{00000000-0000-0000-0000-000000000000}"/>
          </ac:spMkLst>
        </pc:spChg>
        <pc:spChg chg="mod">
          <ac:chgData name="Romi Satria Wahono" userId="6b25786c5b08eadd" providerId="LiveId" clId="{2ED4578D-C375-466A-B02F-7E28A6D4F2E6}" dt="2020-06-15T04:03:00.301" v="44"/>
          <ac:spMkLst>
            <pc:docMk/>
            <pc:sldMk cId="4142701887" sldId="2578"/>
            <ac:spMk id="5" creationId="{5396BCBA-3AD5-4BB5-B2E2-8394947E9C7A}"/>
          </ac:spMkLst>
        </pc:spChg>
      </pc:sldChg>
      <pc:sldChg chg="modSp del">
        <pc:chgData name="Romi Satria Wahono" userId="6b25786c5b08eadd" providerId="LiveId" clId="{2ED4578D-C375-466A-B02F-7E28A6D4F2E6}" dt="2020-06-15T07:41:54.729" v="1831" actId="47"/>
        <pc:sldMkLst>
          <pc:docMk/>
          <pc:sldMk cId="3241385746" sldId="2579"/>
        </pc:sldMkLst>
        <pc:spChg chg="mod">
          <ac:chgData name="Romi Satria Wahono" userId="6b25786c5b08eadd" providerId="LiveId" clId="{2ED4578D-C375-466A-B02F-7E28A6D4F2E6}" dt="2020-06-15T04:03:00.301" v="44"/>
          <ac:spMkLst>
            <pc:docMk/>
            <pc:sldMk cId="3241385746" sldId="2579"/>
            <ac:spMk id="2" creationId="{00000000-0000-0000-0000-000000000000}"/>
          </ac:spMkLst>
        </pc:spChg>
        <pc:spChg chg="mod">
          <ac:chgData name="Romi Satria Wahono" userId="6b25786c5b08eadd" providerId="LiveId" clId="{2ED4578D-C375-466A-B02F-7E28A6D4F2E6}" dt="2020-06-15T04:03:00.301" v="44"/>
          <ac:spMkLst>
            <pc:docMk/>
            <pc:sldMk cId="3241385746" sldId="2579"/>
            <ac:spMk id="5" creationId="{F2D2372F-B505-4D59-A978-A5B5971AB771}"/>
          </ac:spMkLst>
        </pc:spChg>
      </pc:sldChg>
      <pc:sldChg chg="modSp del">
        <pc:chgData name="Romi Satria Wahono" userId="6b25786c5b08eadd" providerId="LiveId" clId="{2ED4578D-C375-466A-B02F-7E28A6D4F2E6}" dt="2020-06-15T07:41:54.729" v="1831" actId="47"/>
        <pc:sldMkLst>
          <pc:docMk/>
          <pc:sldMk cId="2671345339" sldId="2582"/>
        </pc:sldMkLst>
        <pc:spChg chg="mod">
          <ac:chgData name="Romi Satria Wahono" userId="6b25786c5b08eadd" providerId="LiveId" clId="{2ED4578D-C375-466A-B02F-7E28A6D4F2E6}" dt="2020-06-15T04:03:00.301" v="44"/>
          <ac:spMkLst>
            <pc:docMk/>
            <pc:sldMk cId="2671345339" sldId="2582"/>
            <ac:spMk id="2" creationId="{00000000-0000-0000-0000-000000000000}"/>
          </ac:spMkLst>
        </pc:spChg>
        <pc:spChg chg="mod">
          <ac:chgData name="Romi Satria Wahono" userId="6b25786c5b08eadd" providerId="LiveId" clId="{2ED4578D-C375-466A-B02F-7E28A6D4F2E6}" dt="2020-06-15T04:03:00.301" v="44"/>
          <ac:spMkLst>
            <pc:docMk/>
            <pc:sldMk cId="2671345339" sldId="2582"/>
            <ac:spMk id="5" creationId="{8FCE2542-0494-476B-845A-8317CAC1912F}"/>
          </ac:spMkLst>
        </pc:spChg>
      </pc:sldChg>
      <pc:sldChg chg="modSp del">
        <pc:chgData name="Romi Satria Wahono" userId="6b25786c5b08eadd" providerId="LiveId" clId="{2ED4578D-C375-466A-B02F-7E28A6D4F2E6}" dt="2020-06-15T07:41:54.729" v="1831" actId="47"/>
        <pc:sldMkLst>
          <pc:docMk/>
          <pc:sldMk cId="2707297870" sldId="2583"/>
        </pc:sldMkLst>
        <pc:spChg chg="mod">
          <ac:chgData name="Romi Satria Wahono" userId="6b25786c5b08eadd" providerId="LiveId" clId="{2ED4578D-C375-466A-B02F-7E28A6D4F2E6}" dt="2020-06-15T04:03:00.301" v="44"/>
          <ac:spMkLst>
            <pc:docMk/>
            <pc:sldMk cId="2707297870" sldId="2583"/>
            <ac:spMk id="2" creationId="{00000000-0000-0000-0000-000000000000}"/>
          </ac:spMkLst>
        </pc:spChg>
        <pc:spChg chg="mod">
          <ac:chgData name="Romi Satria Wahono" userId="6b25786c5b08eadd" providerId="LiveId" clId="{2ED4578D-C375-466A-B02F-7E28A6D4F2E6}" dt="2020-06-15T04:03:00.301" v="44"/>
          <ac:spMkLst>
            <pc:docMk/>
            <pc:sldMk cId="2707297870" sldId="2583"/>
            <ac:spMk id="5" creationId="{D1140397-8436-4882-847D-8ED945DDC07C}"/>
          </ac:spMkLst>
        </pc:spChg>
      </pc:sldChg>
      <pc:sldChg chg="modSp del">
        <pc:chgData name="Romi Satria Wahono" userId="6b25786c5b08eadd" providerId="LiveId" clId="{2ED4578D-C375-466A-B02F-7E28A6D4F2E6}" dt="2020-06-15T07:41:54.729" v="1831" actId="47"/>
        <pc:sldMkLst>
          <pc:docMk/>
          <pc:sldMk cId="1361341111" sldId="2584"/>
        </pc:sldMkLst>
        <pc:spChg chg="mod">
          <ac:chgData name="Romi Satria Wahono" userId="6b25786c5b08eadd" providerId="LiveId" clId="{2ED4578D-C375-466A-B02F-7E28A6D4F2E6}" dt="2020-06-15T04:03:00.301" v="44"/>
          <ac:spMkLst>
            <pc:docMk/>
            <pc:sldMk cId="1361341111" sldId="2584"/>
            <ac:spMk id="3" creationId="{00000000-0000-0000-0000-000000000000}"/>
          </ac:spMkLst>
        </pc:spChg>
        <pc:spChg chg="mod">
          <ac:chgData name="Romi Satria Wahono" userId="6b25786c5b08eadd" providerId="LiveId" clId="{2ED4578D-C375-466A-B02F-7E28A6D4F2E6}" dt="2020-06-15T04:03:00.301" v="44"/>
          <ac:spMkLst>
            <pc:docMk/>
            <pc:sldMk cId="1361341111" sldId="2584"/>
            <ac:spMk id="5" creationId="{E56AFEF5-E9AF-49EA-9BC4-159D167AF769}"/>
          </ac:spMkLst>
        </pc:spChg>
      </pc:sldChg>
      <pc:sldChg chg="modSp del">
        <pc:chgData name="Romi Satria Wahono" userId="6b25786c5b08eadd" providerId="LiveId" clId="{2ED4578D-C375-466A-B02F-7E28A6D4F2E6}" dt="2020-06-15T07:41:54.729" v="1831" actId="47"/>
        <pc:sldMkLst>
          <pc:docMk/>
          <pc:sldMk cId="3506206907" sldId="2585"/>
        </pc:sldMkLst>
        <pc:spChg chg="mod">
          <ac:chgData name="Romi Satria Wahono" userId="6b25786c5b08eadd" providerId="LiveId" clId="{2ED4578D-C375-466A-B02F-7E28A6D4F2E6}" dt="2020-06-15T04:03:00.301" v="44"/>
          <ac:spMkLst>
            <pc:docMk/>
            <pc:sldMk cId="3506206907" sldId="2585"/>
            <ac:spMk id="6" creationId="{1257A47B-9D25-4E59-8B73-E31AAA79ABED}"/>
          </ac:spMkLst>
        </pc:spChg>
      </pc:sldChg>
      <pc:sldChg chg="modSp del">
        <pc:chgData name="Romi Satria Wahono" userId="6b25786c5b08eadd" providerId="LiveId" clId="{2ED4578D-C375-466A-B02F-7E28A6D4F2E6}" dt="2020-06-15T07:41:54.729" v="1831" actId="47"/>
        <pc:sldMkLst>
          <pc:docMk/>
          <pc:sldMk cId="1988599188" sldId="2586"/>
        </pc:sldMkLst>
        <pc:spChg chg="mod">
          <ac:chgData name="Romi Satria Wahono" userId="6b25786c5b08eadd" providerId="LiveId" clId="{2ED4578D-C375-466A-B02F-7E28A6D4F2E6}" dt="2020-06-15T04:03:00.301" v="44"/>
          <ac:spMkLst>
            <pc:docMk/>
            <pc:sldMk cId="1988599188" sldId="2586"/>
            <ac:spMk id="5" creationId="{D1A737BC-8BCC-4C2B-A15C-27F45DC52A57}"/>
          </ac:spMkLst>
        </pc:spChg>
      </pc:sldChg>
      <pc:sldChg chg="modSp del">
        <pc:chgData name="Romi Satria Wahono" userId="6b25786c5b08eadd" providerId="LiveId" clId="{2ED4578D-C375-466A-B02F-7E28A6D4F2E6}" dt="2020-06-15T07:41:54.729" v="1831" actId="47"/>
        <pc:sldMkLst>
          <pc:docMk/>
          <pc:sldMk cId="3115642470" sldId="2587"/>
        </pc:sldMkLst>
        <pc:spChg chg="mod">
          <ac:chgData name="Romi Satria Wahono" userId="6b25786c5b08eadd" providerId="LiveId" clId="{2ED4578D-C375-466A-B02F-7E28A6D4F2E6}" dt="2020-06-15T04:03:00.301" v="44"/>
          <ac:spMkLst>
            <pc:docMk/>
            <pc:sldMk cId="3115642470" sldId="2587"/>
            <ac:spMk id="3" creationId="{00000000-0000-0000-0000-000000000000}"/>
          </ac:spMkLst>
        </pc:spChg>
        <pc:spChg chg="mod">
          <ac:chgData name="Romi Satria Wahono" userId="6b25786c5b08eadd" providerId="LiveId" clId="{2ED4578D-C375-466A-B02F-7E28A6D4F2E6}" dt="2020-06-15T04:03:00.301" v="44"/>
          <ac:spMkLst>
            <pc:docMk/>
            <pc:sldMk cId="3115642470" sldId="2587"/>
            <ac:spMk id="5" creationId="{8C20AC19-8209-4CFC-A36D-EE674F8559F4}"/>
          </ac:spMkLst>
        </pc:spChg>
      </pc:sldChg>
      <pc:sldChg chg="modSp del">
        <pc:chgData name="Romi Satria Wahono" userId="6b25786c5b08eadd" providerId="LiveId" clId="{2ED4578D-C375-466A-B02F-7E28A6D4F2E6}" dt="2020-06-15T07:41:54.729" v="1831" actId="47"/>
        <pc:sldMkLst>
          <pc:docMk/>
          <pc:sldMk cId="988097930" sldId="2588"/>
        </pc:sldMkLst>
        <pc:spChg chg="mod">
          <ac:chgData name="Romi Satria Wahono" userId="6b25786c5b08eadd" providerId="LiveId" clId="{2ED4578D-C375-466A-B02F-7E28A6D4F2E6}" dt="2020-06-15T04:03:00.301" v="44"/>
          <ac:spMkLst>
            <pc:docMk/>
            <pc:sldMk cId="988097930" sldId="2588"/>
            <ac:spMk id="5" creationId="{98F047CF-A9DB-4B6A-BC36-9AE6A226571B}"/>
          </ac:spMkLst>
        </pc:spChg>
      </pc:sldChg>
      <pc:sldChg chg="modSp del">
        <pc:chgData name="Romi Satria Wahono" userId="6b25786c5b08eadd" providerId="LiveId" clId="{2ED4578D-C375-466A-B02F-7E28A6D4F2E6}" dt="2020-06-15T07:41:54.729" v="1831" actId="47"/>
        <pc:sldMkLst>
          <pc:docMk/>
          <pc:sldMk cId="60525245" sldId="2589"/>
        </pc:sldMkLst>
        <pc:spChg chg="mod">
          <ac:chgData name="Romi Satria Wahono" userId="6b25786c5b08eadd" providerId="LiveId" clId="{2ED4578D-C375-466A-B02F-7E28A6D4F2E6}" dt="2020-06-15T04:03:00.301" v="44"/>
          <ac:spMkLst>
            <pc:docMk/>
            <pc:sldMk cId="60525245" sldId="2589"/>
            <ac:spMk id="3" creationId="{00000000-0000-0000-0000-000000000000}"/>
          </ac:spMkLst>
        </pc:spChg>
        <pc:spChg chg="mod">
          <ac:chgData name="Romi Satria Wahono" userId="6b25786c5b08eadd" providerId="LiveId" clId="{2ED4578D-C375-466A-B02F-7E28A6D4F2E6}" dt="2020-06-15T04:03:00.301" v="44"/>
          <ac:spMkLst>
            <pc:docMk/>
            <pc:sldMk cId="60525245" sldId="2589"/>
            <ac:spMk id="5" creationId="{EC2B9ED8-77E1-49E7-BCF3-D0EFDBD93959}"/>
          </ac:spMkLst>
        </pc:spChg>
      </pc:sldChg>
      <pc:sldChg chg="modSp del">
        <pc:chgData name="Romi Satria Wahono" userId="6b25786c5b08eadd" providerId="LiveId" clId="{2ED4578D-C375-466A-B02F-7E28A6D4F2E6}" dt="2020-06-15T07:41:54.729" v="1831" actId="47"/>
        <pc:sldMkLst>
          <pc:docMk/>
          <pc:sldMk cId="3908181709" sldId="2590"/>
        </pc:sldMkLst>
        <pc:spChg chg="mod">
          <ac:chgData name="Romi Satria Wahono" userId="6b25786c5b08eadd" providerId="LiveId" clId="{2ED4578D-C375-466A-B02F-7E28A6D4F2E6}" dt="2020-06-15T04:03:00.301" v="44"/>
          <ac:spMkLst>
            <pc:docMk/>
            <pc:sldMk cId="3908181709" sldId="2590"/>
            <ac:spMk id="5" creationId="{AA0B3467-CB89-47E5-B7CA-0855F8DFABCD}"/>
          </ac:spMkLst>
        </pc:spChg>
      </pc:sldChg>
      <pc:sldChg chg="modSp del">
        <pc:chgData name="Romi Satria Wahono" userId="6b25786c5b08eadd" providerId="LiveId" clId="{2ED4578D-C375-466A-B02F-7E28A6D4F2E6}" dt="2020-06-15T07:41:54.729" v="1831" actId="47"/>
        <pc:sldMkLst>
          <pc:docMk/>
          <pc:sldMk cId="3604071779" sldId="2592"/>
        </pc:sldMkLst>
        <pc:spChg chg="mod">
          <ac:chgData name="Romi Satria Wahono" userId="6b25786c5b08eadd" providerId="LiveId" clId="{2ED4578D-C375-466A-B02F-7E28A6D4F2E6}" dt="2020-06-15T04:03:00.301" v="44"/>
          <ac:spMkLst>
            <pc:docMk/>
            <pc:sldMk cId="3604071779" sldId="2592"/>
            <ac:spMk id="5" creationId="{D23C89D3-2020-432A-8D27-1F11EB586CC9}"/>
          </ac:spMkLst>
        </pc:spChg>
      </pc:sldChg>
      <pc:sldChg chg="modSp del">
        <pc:chgData name="Romi Satria Wahono" userId="6b25786c5b08eadd" providerId="LiveId" clId="{2ED4578D-C375-466A-B02F-7E28A6D4F2E6}" dt="2020-06-15T07:41:54.729" v="1831" actId="47"/>
        <pc:sldMkLst>
          <pc:docMk/>
          <pc:sldMk cId="2118701810" sldId="2594"/>
        </pc:sldMkLst>
        <pc:spChg chg="mod">
          <ac:chgData name="Romi Satria Wahono" userId="6b25786c5b08eadd" providerId="LiveId" clId="{2ED4578D-C375-466A-B02F-7E28A6D4F2E6}" dt="2020-06-15T04:03:00.301" v="44"/>
          <ac:spMkLst>
            <pc:docMk/>
            <pc:sldMk cId="2118701810" sldId="2594"/>
            <ac:spMk id="3" creationId="{00000000-0000-0000-0000-000000000000}"/>
          </ac:spMkLst>
        </pc:spChg>
        <pc:spChg chg="mod">
          <ac:chgData name="Romi Satria Wahono" userId="6b25786c5b08eadd" providerId="LiveId" clId="{2ED4578D-C375-466A-B02F-7E28A6D4F2E6}" dt="2020-06-15T04:03:00.301" v="44"/>
          <ac:spMkLst>
            <pc:docMk/>
            <pc:sldMk cId="2118701810" sldId="2594"/>
            <ac:spMk id="5" creationId="{47D17CF1-B73C-4107-A78B-92698BEB141E}"/>
          </ac:spMkLst>
        </pc:spChg>
      </pc:sldChg>
      <pc:sldChg chg="modSp del">
        <pc:chgData name="Romi Satria Wahono" userId="6b25786c5b08eadd" providerId="LiveId" clId="{2ED4578D-C375-466A-B02F-7E28A6D4F2E6}" dt="2020-06-15T07:41:54.729" v="1831" actId="47"/>
        <pc:sldMkLst>
          <pc:docMk/>
          <pc:sldMk cId="4193033092" sldId="2596"/>
        </pc:sldMkLst>
        <pc:spChg chg="mod">
          <ac:chgData name="Romi Satria Wahono" userId="6b25786c5b08eadd" providerId="LiveId" clId="{2ED4578D-C375-466A-B02F-7E28A6D4F2E6}" dt="2020-06-15T04:03:00.301" v="44"/>
          <ac:spMkLst>
            <pc:docMk/>
            <pc:sldMk cId="4193033092" sldId="2596"/>
            <ac:spMk id="3" creationId="{00000000-0000-0000-0000-000000000000}"/>
          </ac:spMkLst>
        </pc:spChg>
        <pc:spChg chg="mod">
          <ac:chgData name="Romi Satria Wahono" userId="6b25786c5b08eadd" providerId="LiveId" clId="{2ED4578D-C375-466A-B02F-7E28A6D4F2E6}" dt="2020-06-15T04:03:00.301" v="44"/>
          <ac:spMkLst>
            <pc:docMk/>
            <pc:sldMk cId="4193033092" sldId="2596"/>
            <ac:spMk id="5" creationId="{1D6AF7AC-2FA9-4095-BED5-C1173802D64A}"/>
          </ac:spMkLst>
        </pc:spChg>
      </pc:sldChg>
      <pc:sldChg chg="modSp del">
        <pc:chgData name="Romi Satria Wahono" userId="6b25786c5b08eadd" providerId="LiveId" clId="{2ED4578D-C375-466A-B02F-7E28A6D4F2E6}" dt="2020-06-15T07:41:54.729" v="1831" actId="47"/>
        <pc:sldMkLst>
          <pc:docMk/>
          <pc:sldMk cId="119470524" sldId="2598"/>
        </pc:sldMkLst>
        <pc:spChg chg="mod">
          <ac:chgData name="Romi Satria Wahono" userId="6b25786c5b08eadd" providerId="LiveId" clId="{2ED4578D-C375-466A-B02F-7E28A6D4F2E6}" dt="2020-06-15T04:03:00.301" v="44"/>
          <ac:spMkLst>
            <pc:docMk/>
            <pc:sldMk cId="119470524" sldId="2598"/>
            <ac:spMk id="3" creationId="{00000000-0000-0000-0000-000000000000}"/>
          </ac:spMkLst>
        </pc:spChg>
        <pc:spChg chg="mod">
          <ac:chgData name="Romi Satria Wahono" userId="6b25786c5b08eadd" providerId="LiveId" clId="{2ED4578D-C375-466A-B02F-7E28A6D4F2E6}" dt="2020-06-15T04:03:00.301" v="44"/>
          <ac:spMkLst>
            <pc:docMk/>
            <pc:sldMk cId="119470524" sldId="2598"/>
            <ac:spMk id="5" creationId="{D1CA4110-18D0-4B7D-877C-063025071A1C}"/>
          </ac:spMkLst>
        </pc:spChg>
      </pc:sldChg>
      <pc:sldChg chg="modSp del">
        <pc:chgData name="Romi Satria Wahono" userId="6b25786c5b08eadd" providerId="LiveId" clId="{2ED4578D-C375-466A-B02F-7E28A6D4F2E6}" dt="2020-06-15T07:41:54.729" v="1831" actId="47"/>
        <pc:sldMkLst>
          <pc:docMk/>
          <pc:sldMk cId="2418229529" sldId="2600"/>
        </pc:sldMkLst>
        <pc:spChg chg="mod">
          <ac:chgData name="Romi Satria Wahono" userId="6b25786c5b08eadd" providerId="LiveId" clId="{2ED4578D-C375-466A-B02F-7E28A6D4F2E6}" dt="2020-06-15T04:03:00.301" v="44"/>
          <ac:spMkLst>
            <pc:docMk/>
            <pc:sldMk cId="2418229529" sldId="2600"/>
            <ac:spMk id="2" creationId="{00000000-0000-0000-0000-000000000000}"/>
          </ac:spMkLst>
        </pc:spChg>
        <pc:spChg chg="mod">
          <ac:chgData name="Romi Satria Wahono" userId="6b25786c5b08eadd" providerId="LiveId" clId="{2ED4578D-C375-466A-B02F-7E28A6D4F2E6}" dt="2020-06-15T04:03:00.301" v="44"/>
          <ac:spMkLst>
            <pc:docMk/>
            <pc:sldMk cId="2418229529" sldId="2600"/>
            <ac:spMk id="3" creationId="{00000000-0000-0000-0000-000000000000}"/>
          </ac:spMkLst>
        </pc:spChg>
        <pc:spChg chg="mod">
          <ac:chgData name="Romi Satria Wahono" userId="6b25786c5b08eadd" providerId="LiveId" clId="{2ED4578D-C375-466A-B02F-7E28A6D4F2E6}" dt="2020-06-15T04:03:00.301" v="44"/>
          <ac:spMkLst>
            <pc:docMk/>
            <pc:sldMk cId="2418229529" sldId="2600"/>
            <ac:spMk id="5" creationId="{D6EAF450-C9BA-4DC9-92AF-B06A62D53A03}"/>
          </ac:spMkLst>
        </pc:spChg>
      </pc:sldChg>
      <pc:sldChg chg="modSp del">
        <pc:chgData name="Romi Satria Wahono" userId="6b25786c5b08eadd" providerId="LiveId" clId="{2ED4578D-C375-466A-B02F-7E28A6D4F2E6}" dt="2020-06-15T07:41:54.729" v="1831" actId="47"/>
        <pc:sldMkLst>
          <pc:docMk/>
          <pc:sldMk cId="1550576440" sldId="2602"/>
        </pc:sldMkLst>
        <pc:spChg chg="mod">
          <ac:chgData name="Romi Satria Wahono" userId="6b25786c5b08eadd" providerId="LiveId" clId="{2ED4578D-C375-466A-B02F-7E28A6D4F2E6}" dt="2020-06-15T04:03:00.301" v="44"/>
          <ac:spMkLst>
            <pc:docMk/>
            <pc:sldMk cId="1550576440" sldId="2602"/>
            <ac:spMk id="2" creationId="{00000000-0000-0000-0000-000000000000}"/>
          </ac:spMkLst>
        </pc:spChg>
        <pc:spChg chg="mod">
          <ac:chgData name="Romi Satria Wahono" userId="6b25786c5b08eadd" providerId="LiveId" clId="{2ED4578D-C375-466A-B02F-7E28A6D4F2E6}" dt="2020-06-15T04:03:00.301" v="44"/>
          <ac:spMkLst>
            <pc:docMk/>
            <pc:sldMk cId="1550576440" sldId="2602"/>
            <ac:spMk id="3" creationId="{00000000-0000-0000-0000-000000000000}"/>
          </ac:spMkLst>
        </pc:spChg>
        <pc:spChg chg="mod">
          <ac:chgData name="Romi Satria Wahono" userId="6b25786c5b08eadd" providerId="LiveId" clId="{2ED4578D-C375-466A-B02F-7E28A6D4F2E6}" dt="2020-06-15T04:03:00.301" v="44"/>
          <ac:spMkLst>
            <pc:docMk/>
            <pc:sldMk cId="1550576440" sldId="2602"/>
            <ac:spMk id="5" creationId="{15E356BD-CF70-4837-870E-5566A6CC5AC6}"/>
          </ac:spMkLst>
        </pc:spChg>
      </pc:sldChg>
      <pc:sldChg chg="modSp del">
        <pc:chgData name="Romi Satria Wahono" userId="6b25786c5b08eadd" providerId="LiveId" clId="{2ED4578D-C375-466A-B02F-7E28A6D4F2E6}" dt="2020-06-15T07:41:54.729" v="1831" actId="47"/>
        <pc:sldMkLst>
          <pc:docMk/>
          <pc:sldMk cId="206899163" sldId="2603"/>
        </pc:sldMkLst>
        <pc:spChg chg="mod">
          <ac:chgData name="Romi Satria Wahono" userId="6b25786c5b08eadd" providerId="LiveId" clId="{2ED4578D-C375-466A-B02F-7E28A6D4F2E6}" dt="2020-06-15T04:03:00.301" v="44"/>
          <ac:spMkLst>
            <pc:docMk/>
            <pc:sldMk cId="206899163" sldId="2603"/>
            <ac:spMk id="3" creationId="{4B2F2D2B-82C9-4DFA-A6CA-05E72665D239}"/>
          </ac:spMkLst>
        </pc:spChg>
        <pc:spChg chg="mod">
          <ac:chgData name="Romi Satria Wahono" userId="6b25786c5b08eadd" providerId="LiveId" clId="{2ED4578D-C375-466A-B02F-7E28A6D4F2E6}" dt="2020-06-15T04:03:00.301" v="44"/>
          <ac:spMkLst>
            <pc:docMk/>
            <pc:sldMk cId="206899163" sldId="2603"/>
            <ac:spMk id="7169" creationId="{00000000-0000-0000-0000-000000000000}"/>
          </ac:spMkLst>
        </pc:spChg>
      </pc:sldChg>
      <pc:sldChg chg="modSp del">
        <pc:chgData name="Romi Satria Wahono" userId="6b25786c5b08eadd" providerId="LiveId" clId="{2ED4578D-C375-466A-B02F-7E28A6D4F2E6}" dt="2020-06-15T07:41:54.729" v="1831" actId="47"/>
        <pc:sldMkLst>
          <pc:docMk/>
          <pc:sldMk cId="3347977083" sldId="2604"/>
        </pc:sldMkLst>
        <pc:spChg chg="mod">
          <ac:chgData name="Romi Satria Wahono" userId="6b25786c5b08eadd" providerId="LiveId" clId="{2ED4578D-C375-466A-B02F-7E28A6D4F2E6}" dt="2020-06-15T04:03:00.301" v="44"/>
          <ac:spMkLst>
            <pc:docMk/>
            <pc:sldMk cId="3347977083" sldId="2604"/>
            <ac:spMk id="3" creationId="{BFAC13BF-30B7-463E-9C02-D834ABB0497F}"/>
          </ac:spMkLst>
        </pc:spChg>
        <pc:spChg chg="mod">
          <ac:chgData name="Romi Satria Wahono" userId="6b25786c5b08eadd" providerId="LiveId" clId="{2ED4578D-C375-466A-B02F-7E28A6D4F2E6}" dt="2020-06-15T04:03:00.301" v="44"/>
          <ac:spMkLst>
            <pc:docMk/>
            <pc:sldMk cId="3347977083" sldId="2604"/>
            <ac:spMk id="7169" creationId="{00000000-0000-0000-0000-000000000000}"/>
          </ac:spMkLst>
        </pc:spChg>
      </pc:sldChg>
      <pc:sldChg chg="modSp del">
        <pc:chgData name="Romi Satria Wahono" userId="6b25786c5b08eadd" providerId="LiveId" clId="{2ED4578D-C375-466A-B02F-7E28A6D4F2E6}" dt="2020-06-15T07:41:54.729" v="1831" actId="47"/>
        <pc:sldMkLst>
          <pc:docMk/>
          <pc:sldMk cId="2335375057" sldId="2605"/>
        </pc:sldMkLst>
        <pc:spChg chg="mod">
          <ac:chgData name="Romi Satria Wahono" userId="6b25786c5b08eadd" providerId="LiveId" clId="{2ED4578D-C375-466A-B02F-7E28A6D4F2E6}" dt="2020-06-15T04:03:00.301" v="44"/>
          <ac:spMkLst>
            <pc:docMk/>
            <pc:sldMk cId="2335375057" sldId="2605"/>
            <ac:spMk id="2" creationId="{00000000-0000-0000-0000-000000000000}"/>
          </ac:spMkLst>
        </pc:spChg>
        <pc:spChg chg="mod">
          <ac:chgData name="Romi Satria Wahono" userId="6b25786c5b08eadd" providerId="LiveId" clId="{2ED4578D-C375-466A-B02F-7E28A6D4F2E6}" dt="2020-06-15T04:03:00.301" v="44"/>
          <ac:spMkLst>
            <pc:docMk/>
            <pc:sldMk cId="2335375057" sldId="2605"/>
            <ac:spMk id="3" creationId="{00000000-0000-0000-0000-000000000000}"/>
          </ac:spMkLst>
        </pc:spChg>
        <pc:spChg chg="mod">
          <ac:chgData name="Romi Satria Wahono" userId="6b25786c5b08eadd" providerId="LiveId" clId="{2ED4578D-C375-466A-B02F-7E28A6D4F2E6}" dt="2020-06-15T04:03:00.301" v="44"/>
          <ac:spMkLst>
            <pc:docMk/>
            <pc:sldMk cId="2335375057" sldId="2605"/>
            <ac:spMk id="5" creationId="{2ED25465-1159-4942-9A6B-EF609A7A8165}"/>
          </ac:spMkLst>
        </pc:spChg>
      </pc:sldChg>
      <pc:sldChg chg="modSp del">
        <pc:chgData name="Romi Satria Wahono" userId="6b25786c5b08eadd" providerId="LiveId" clId="{2ED4578D-C375-466A-B02F-7E28A6D4F2E6}" dt="2020-06-15T07:41:54.729" v="1831" actId="47"/>
        <pc:sldMkLst>
          <pc:docMk/>
          <pc:sldMk cId="3022726205" sldId="2606"/>
        </pc:sldMkLst>
        <pc:spChg chg="mod">
          <ac:chgData name="Romi Satria Wahono" userId="6b25786c5b08eadd" providerId="LiveId" clId="{2ED4578D-C375-466A-B02F-7E28A6D4F2E6}" dt="2020-06-15T04:03:00.301" v="44"/>
          <ac:spMkLst>
            <pc:docMk/>
            <pc:sldMk cId="3022726205" sldId="2606"/>
            <ac:spMk id="2" creationId="{00000000-0000-0000-0000-000000000000}"/>
          </ac:spMkLst>
        </pc:spChg>
        <pc:spChg chg="mod">
          <ac:chgData name="Romi Satria Wahono" userId="6b25786c5b08eadd" providerId="LiveId" clId="{2ED4578D-C375-466A-B02F-7E28A6D4F2E6}" dt="2020-06-15T04:03:00.301" v="44"/>
          <ac:spMkLst>
            <pc:docMk/>
            <pc:sldMk cId="3022726205" sldId="2606"/>
            <ac:spMk id="3" creationId="{00000000-0000-0000-0000-000000000000}"/>
          </ac:spMkLst>
        </pc:spChg>
        <pc:spChg chg="mod">
          <ac:chgData name="Romi Satria Wahono" userId="6b25786c5b08eadd" providerId="LiveId" clId="{2ED4578D-C375-466A-B02F-7E28A6D4F2E6}" dt="2020-06-15T04:03:00.301" v="44"/>
          <ac:spMkLst>
            <pc:docMk/>
            <pc:sldMk cId="3022726205" sldId="2606"/>
            <ac:spMk id="5" creationId="{74B4E50F-ABE7-4ED7-9126-4B64105D10AE}"/>
          </ac:spMkLst>
        </pc:spChg>
      </pc:sldChg>
      <pc:sldChg chg="modSp del">
        <pc:chgData name="Romi Satria Wahono" userId="6b25786c5b08eadd" providerId="LiveId" clId="{2ED4578D-C375-466A-B02F-7E28A6D4F2E6}" dt="2020-06-15T07:41:54.729" v="1831" actId="47"/>
        <pc:sldMkLst>
          <pc:docMk/>
          <pc:sldMk cId="2386204385" sldId="2607"/>
        </pc:sldMkLst>
        <pc:spChg chg="mod">
          <ac:chgData name="Romi Satria Wahono" userId="6b25786c5b08eadd" providerId="LiveId" clId="{2ED4578D-C375-466A-B02F-7E28A6D4F2E6}" dt="2020-06-15T04:03:00.301" v="44"/>
          <ac:spMkLst>
            <pc:docMk/>
            <pc:sldMk cId="2386204385" sldId="2607"/>
            <ac:spMk id="2" creationId="{00000000-0000-0000-0000-000000000000}"/>
          </ac:spMkLst>
        </pc:spChg>
        <pc:spChg chg="mod">
          <ac:chgData name="Romi Satria Wahono" userId="6b25786c5b08eadd" providerId="LiveId" clId="{2ED4578D-C375-466A-B02F-7E28A6D4F2E6}" dt="2020-06-15T04:03:00.301" v="44"/>
          <ac:spMkLst>
            <pc:docMk/>
            <pc:sldMk cId="2386204385" sldId="2607"/>
            <ac:spMk id="3" creationId="{00000000-0000-0000-0000-000000000000}"/>
          </ac:spMkLst>
        </pc:spChg>
        <pc:spChg chg="mod">
          <ac:chgData name="Romi Satria Wahono" userId="6b25786c5b08eadd" providerId="LiveId" clId="{2ED4578D-C375-466A-B02F-7E28A6D4F2E6}" dt="2020-06-15T04:03:00.301" v="44"/>
          <ac:spMkLst>
            <pc:docMk/>
            <pc:sldMk cId="2386204385" sldId="2607"/>
            <ac:spMk id="5" creationId="{25633FA3-FAFC-48FA-82D4-71BCF51A6685}"/>
          </ac:spMkLst>
        </pc:spChg>
      </pc:sldChg>
      <pc:sldChg chg="modSp del">
        <pc:chgData name="Romi Satria Wahono" userId="6b25786c5b08eadd" providerId="LiveId" clId="{2ED4578D-C375-466A-B02F-7E28A6D4F2E6}" dt="2020-06-15T07:41:54.729" v="1831" actId="47"/>
        <pc:sldMkLst>
          <pc:docMk/>
          <pc:sldMk cId="2046470312" sldId="2608"/>
        </pc:sldMkLst>
        <pc:spChg chg="mod">
          <ac:chgData name="Romi Satria Wahono" userId="6b25786c5b08eadd" providerId="LiveId" clId="{2ED4578D-C375-466A-B02F-7E28A6D4F2E6}" dt="2020-06-15T04:03:00.301" v="44"/>
          <ac:spMkLst>
            <pc:docMk/>
            <pc:sldMk cId="2046470312" sldId="2608"/>
            <ac:spMk id="2" creationId="{00000000-0000-0000-0000-000000000000}"/>
          </ac:spMkLst>
        </pc:spChg>
        <pc:spChg chg="mod">
          <ac:chgData name="Romi Satria Wahono" userId="6b25786c5b08eadd" providerId="LiveId" clId="{2ED4578D-C375-466A-B02F-7E28A6D4F2E6}" dt="2020-06-15T04:03:00.301" v="44"/>
          <ac:spMkLst>
            <pc:docMk/>
            <pc:sldMk cId="2046470312" sldId="2608"/>
            <ac:spMk id="3" creationId="{00000000-0000-0000-0000-000000000000}"/>
          </ac:spMkLst>
        </pc:spChg>
        <pc:spChg chg="mod">
          <ac:chgData name="Romi Satria Wahono" userId="6b25786c5b08eadd" providerId="LiveId" clId="{2ED4578D-C375-466A-B02F-7E28A6D4F2E6}" dt="2020-06-15T04:03:00.301" v="44"/>
          <ac:spMkLst>
            <pc:docMk/>
            <pc:sldMk cId="2046470312" sldId="2608"/>
            <ac:spMk id="5" creationId="{4B2E48FC-7274-4184-8C65-F5904ED93B38}"/>
          </ac:spMkLst>
        </pc:spChg>
      </pc:sldChg>
      <pc:sldChg chg="modSp del">
        <pc:chgData name="Romi Satria Wahono" userId="6b25786c5b08eadd" providerId="LiveId" clId="{2ED4578D-C375-466A-B02F-7E28A6D4F2E6}" dt="2020-06-15T07:41:54.729" v="1831" actId="47"/>
        <pc:sldMkLst>
          <pc:docMk/>
          <pc:sldMk cId="3183897849" sldId="2610"/>
        </pc:sldMkLst>
        <pc:spChg chg="mod">
          <ac:chgData name="Romi Satria Wahono" userId="6b25786c5b08eadd" providerId="LiveId" clId="{2ED4578D-C375-466A-B02F-7E28A6D4F2E6}" dt="2020-06-15T04:03:00.301" v="44"/>
          <ac:spMkLst>
            <pc:docMk/>
            <pc:sldMk cId="3183897849" sldId="2610"/>
            <ac:spMk id="3" creationId="{808492C6-26CA-4B66-8D7C-C1907A03B2E6}"/>
          </ac:spMkLst>
        </pc:spChg>
      </pc:sldChg>
      <pc:sldChg chg="modSp del">
        <pc:chgData name="Romi Satria Wahono" userId="6b25786c5b08eadd" providerId="LiveId" clId="{2ED4578D-C375-466A-B02F-7E28A6D4F2E6}" dt="2020-06-15T07:41:54.729" v="1831" actId="47"/>
        <pc:sldMkLst>
          <pc:docMk/>
          <pc:sldMk cId="2373710661" sldId="2611"/>
        </pc:sldMkLst>
        <pc:spChg chg="mod">
          <ac:chgData name="Romi Satria Wahono" userId="6b25786c5b08eadd" providerId="LiveId" clId="{2ED4578D-C375-466A-B02F-7E28A6D4F2E6}" dt="2020-06-15T04:03:00.301" v="44"/>
          <ac:spMkLst>
            <pc:docMk/>
            <pc:sldMk cId="2373710661" sldId="2611"/>
            <ac:spMk id="3" creationId="{E5A539B6-A8F2-440D-AAD2-61C8933D9CA4}"/>
          </ac:spMkLst>
        </pc:spChg>
        <pc:spChg chg="mod">
          <ac:chgData name="Romi Satria Wahono" userId="6b25786c5b08eadd" providerId="LiveId" clId="{2ED4578D-C375-466A-B02F-7E28A6D4F2E6}" dt="2020-06-15T04:03:00.301" v="44"/>
          <ac:spMkLst>
            <pc:docMk/>
            <pc:sldMk cId="2373710661" sldId="2611"/>
            <ac:spMk id="10242" creationId="{00000000-0000-0000-0000-000000000000}"/>
          </ac:spMkLst>
        </pc:spChg>
      </pc:sldChg>
      <pc:sldChg chg="modSp del">
        <pc:chgData name="Romi Satria Wahono" userId="6b25786c5b08eadd" providerId="LiveId" clId="{2ED4578D-C375-466A-B02F-7E28A6D4F2E6}" dt="2020-06-15T07:41:54.729" v="1831" actId="47"/>
        <pc:sldMkLst>
          <pc:docMk/>
          <pc:sldMk cId="1989884950" sldId="2612"/>
        </pc:sldMkLst>
        <pc:spChg chg="mod">
          <ac:chgData name="Romi Satria Wahono" userId="6b25786c5b08eadd" providerId="LiveId" clId="{2ED4578D-C375-466A-B02F-7E28A6D4F2E6}" dt="2020-06-15T04:03:00.301" v="44"/>
          <ac:spMkLst>
            <pc:docMk/>
            <pc:sldMk cId="1989884950" sldId="2612"/>
            <ac:spMk id="3" creationId="{13CFFEFA-9C4B-4E72-85EE-7E6A502C16BF}"/>
          </ac:spMkLst>
        </pc:spChg>
        <pc:spChg chg="mod">
          <ac:chgData name="Romi Satria Wahono" userId="6b25786c5b08eadd" providerId="LiveId" clId="{2ED4578D-C375-466A-B02F-7E28A6D4F2E6}" dt="2020-06-15T04:03:00.301" v="44"/>
          <ac:spMkLst>
            <pc:docMk/>
            <pc:sldMk cId="1989884950" sldId="2612"/>
            <ac:spMk id="11265" creationId="{00000000-0000-0000-0000-000000000000}"/>
          </ac:spMkLst>
        </pc:spChg>
        <pc:spChg chg="mod">
          <ac:chgData name="Romi Satria Wahono" userId="6b25786c5b08eadd" providerId="LiveId" clId="{2ED4578D-C375-466A-B02F-7E28A6D4F2E6}" dt="2020-06-15T04:03:00.301" v="44"/>
          <ac:spMkLst>
            <pc:docMk/>
            <pc:sldMk cId="1989884950" sldId="2612"/>
            <ac:spMk id="11266" creationId="{00000000-0000-0000-0000-000000000000}"/>
          </ac:spMkLst>
        </pc:spChg>
      </pc:sldChg>
      <pc:sldChg chg="modSp del">
        <pc:chgData name="Romi Satria Wahono" userId="6b25786c5b08eadd" providerId="LiveId" clId="{2ED4578D-C375-466A-B02F-7E28A6D4F2E6}" dt="2020-06-15T07:41:54.729" v="1831" actId="47"/>
        <pc:sldMkLst>
          <pc:docMk/>
          <pc:sldMk cId="2735724339" sldId="2613"/>
        </pc:sldMkLst>
        <pc:spChg chg="mod">
          <ac:chgData name="Romi Satria Wahono" userId="6b25786c5b08eadd" providerId="LiveId" clId="{2ED4578D-C375-466A-B02F-7E28A6D4F2E6}" dt="2020-06-15T04:03:00.301" v="44"/>
          <ac:spMkLst>
            <pc:docMk/>
            <pc:sldMk cId="2735724339" sldId="2613"/>
            <ac:spMk id="3" creationId="{C01B0D55-3A05-480E-95B8-2B905499B777}"/>
          </ac:spMkLst>
        </pc:spChg>
        <pc:spChg chg="mod">
          <ac:chgData name="Romi Satria Wahono" userId="6b25786c5b08eadd" providerId="LiveId" clId="{2ED4578D-C375-466A-B02F-7E28A6D4F2E6}" dt="2020-06-15T04:03:00.301" v="44"/>
          <ac:spMkLst>
            <pc:docMk/>
            <pc:sldMk cId="2735724339" sldId="2613"/>
            <ac:spMk id="12289" creationId="{00000000-0000-0000-0000-000000000000}"/>
          </ac:spMkLst>
        </pc:spChg>
      </pc:sldChg>
      <pc:sldChg chg="modSp del">
        <pc:chgData name="Romi Satria Wahono" userId="6b25786c5b08eadd" providerId="LiveId" clId="{2ED4578D-C375-466A-B02F-7E28A6D4F2E6}" dt="2020-06-15T07:41:54.729" v="1831" actId="47"/>
        <pc:sldMkLst>
          <pc:docMk/>
          <pc:sldMk cId="1933381312" sldId="2615"/>
        </pc:sldMkLst>
        <pc:spChg chg="mod">
          <ac:chgData name="Romi Satria Wahono" userId="6b25786c5b08eadd" providerId="LiveId" clId="{2ED4578D-C375-466A-B02F-7E28A6D4F2E6}" dt="2020-06-15T04:03:00.301" v="44"/>
          <ac:spMkLst>
            <pc:docMk/>
            <pc:sldMk cId="1933381312" sldId="2615"/>
            <ac:spMk id="3" creationId="{46268858-36FC-4A0B-8CAB-E064419929FF}"/>
          </ac:spMkLst>
        </pc:spChg>
        <pc:spChg chg="mod">
          <ac:chgData name="Romi Satria Wahono" userId="6b25786c5b08eadd" providerId="LiveId" clId="{2ED4578D-C375-466A-B02F-7E28A6D4F2E6}" dt="2020-06-15T04:03:00.301" v="44"/>
          <ac:spMkLst>
            <pc:docMk/>
            <pc:sldMk cId="1933381312" sldId="2615"/>
            <ac:spMk id="13313" creationId="{00000000-0000-0000-0000-000000000000}"/>
          </ac:spMkLst>
        </pc:spChg>
        <pc:spChg chg="mod">
          <ac:chgData name="Romi Satria Wahono" userId="6b25786c5b08eadd" providerId="LiveId" clId="{2ED4578D-C375-466A-B02F-7E28A6D4F2E6}" dt="2020-06-15T04:03:00.301" v="44"/>
          <ac:spMkLst>
            <pc:docMk/>
            <pc:sldMk cId="1933381312" sldId="2615"/>
            <ac:spMk id="13314" creationId="{00000000-0000-0000-0000-000000000000}"/>
          </ac:spMkLst>
        </pc:spChg>
      </pc:sldChg>
      <pc:sldChg chg="modSp del">
        <pc:chgData name="Romi Satria Wahono" userId="6b25786c5b08eadd" providerId="LiveId" clId="{2ED4578D-C375-466A-B02F-7E28A6D4F2E6}" dt="2020-06-15T07:41:54.729" v="1831" actId="47"/>
        <pc:sldMkLst>
          <pc:docMk/>
          <pc:sldMk cId="2888382821" sldId="2616"/>
        </pc:sldMkLst>
        <pc:spChg chg="mod">
          <ac:chgData name="Romi Satria Wahono" userId="6b25786c5b08eadd" providerId="LiveId" clId="{2ED4578D-C375-466A-B02F-7E28A6D4F2E6}" dt="2020-06-15T04:03:00.301" v="44"/>
          <ac:spMkLst>
            <pc:docMk/>
            <pc:sldMk cId="2888382821" sldId="2616"/>
            <ac:spMk id="3" creationId="{1994E2CA-41D8-4656-99E4-DD8C0FBA999B}"/>
          </ac:spMkLst>
        </pc:spChg>
        <pc:spChg chg="mod">
          <ac:chgData name="Romi Satria Wahono" userId="6b25786c5b08eadd" providerId="LiveId" clId="{2ED4578D-C375-466A-B02F-7E28A6D4F2E6}" dt="2020-06-15T04:03:00.301" v="44"/>
          <ac:spMkLst>
            <pc:docMk/>
            <pc:sldMk cId="2888382821" sldId="2616"/>
            <ac:spMk id="14337" creationId="{00000000-0000-0000-0000-000000000000}"/>
          </ac:spMkLst>
        </pc:spChg>
        <pc:spChg chg="mod">
          <ac:chgData name="Romi Satria Wahono" userId="6b25786c5b08eadd" providerId="LiveId" clId="{2ED4578D-C375-466A-B02F-7E28A6D4F2E6}" dt="2020-06-15T04:03:00.301" v="44"/>
          <ac:spMkLst>
            <pc:docMk/>
            <pc:sldMk cId="2888382821" sldId="2616"/>
            <ac:spMk id="14338" creationId="{00000000-0000-0000-0000-000000000000}"/>
          </ac:spMkLst>
        </pc:spChg>
      </pc:sldChg>
      <pc:sldChg chg="modSp del">
        <pc:chgData name="Romi Satria Wahono" userId="6b25786c5b08eadd" providerId="LiveId" clId="{2ED4578D-C375-466A-B02F-7E28A6D4F2E6}" dt="2020-06-15T07:41:54.729" v="1831" actId="47"/>
        <pc:sldMkLst>
          <pc:docMk/>
          <pc:sldMk cId="556960632" sldId="2617"/>
        </pc:sldMkLst>
        <pc:spChg chg="mod">
          <ac:chgData name="Romi Satria Wahono" userId="6b25786c5b08eadd" providerId="LiveId" clId="{2ED4578D-C375-466A-B02F-7E28A6D4F2E6}" dt="2020-06-15T04:03:00.301" v="44"/>
          <ac:spMkLst>
            <pc:docMk/>
            <pc:sldMk cId="556960632" sldId="2617"/>
            <ac:spMk id="2" creationId="{00000000-0000-0000-0000-000000000000}"/>
          </ac:spMkLst>
        </pc:spChg>
        <pc:spChg chg="mod">
          <ac:chgData name="Romi Satria Wahono" userId="6b25786c5b08eadd" providerId="LiveId" clId="{2ED4578D-C375-466A-B02F-7E28A6D4F2E6}" dt="2020-06-15T04:03:00.301" v="44"/>
          <ac:spMkLst>
            <pc:docMk/>
            <pc:sldMk cId="556960632" sldId="2617"/>
            <ac:spMk id="3" creationId="{00000000-0000-0000-0000-000000000000}"/>
          </ac:spMkLst>
        </pc:spChg>
        <pc:spChg chg="mod">
          <ac:chgData name="Romi Satria Wahono" userId="6b25786c5b08eadd" providerId="LiveId" clId="{2ED4578D-C375-466A-B02F-7E28A6D4F2E6}" dt="2020-06-15T04:03:00.301" v="44"/>
          <ac:spMkLst>
            <pc:docMk/>
            <pc:sldMk cId="556960632" sldId="2617"/>
            <ac:spMk id="5" creationId="{C4D2A71B-3694-40BC-8EC5-EF02BC6EB2BB}"/>
          </ac:spMkLst>
        </pc:spChg>
      </pc:sldChg>
      <pc:sldChg chg="modSp del">
        <pc:chgData name="Romi Satria Wahono" userId="6b25786c5b08eadd" providerId="LiveId" clId="{2ED4578D-C375-466A-B02F-7E28A6D4F2E6}" dt="2020-06-15T07:41:54.729" v="1831" actId="47"/>
        <pc:sldMkLst>
          <pc:docMk/>
          <pc:sldMk cId="427967140" sldId="2618"/>
        </pc:sldMkLst>
        <pc:spChg chg="mod">
          <ac:chgData name="Romi Satria Wahono" userId="6b25786c5b08eadd" providerId="LiveId" clId="{2ED4578D-C375-466A-B02F-7E28A6D4F2E6}" dt="2020-06-15T04:03:00.301" v="44"/>
          <ac:spMkLst>
            <pc:docMk/>
            <pc:sldMk cId="427967140" sldId="2618"/>
            <ac:spMk id="2" creationId="{00000000-0000-0000-0000-000000000000}"/>
          </ac:spMkLst>
        </pc:spChg>
        <pc:spChg chg="mod">
          <ac:chgData name="Romi Satria Wahono" userId="6b25786c5b08eadd" providerId="LiveId" clId="{2ED4578D-C375-466A-B02F-7E28A6D4F2E6}" dt="2020-06-15T04:03:00.301" v="44"/>
          <ac:spMkLst>
            <pc:docMk/>
            <pc:sldMk cId="427967140" sldId="2618"/>
            <ac:spMk id="5" creationId="{ED17B153-6F46-4258-828B-A28F9597B0C1}"/>
          </ac:spMkLst>
        </pc:spChg>
      </pc:sldChg>
      <pc:sldChg chg="modSp del">
        <pc:chgData name="Romi Satria Wahono" userId="6b25786c5b08eadd" providerId="LiveId" clId="{2ED4578D-C375-466A-B02F-7E28A6D4F2E6}" dt="2020-06-15T07:41:54.729" v="1831" actId="47"/>
        <pc:sldMkLst>
          <pc:docMk/>
          <pc:sldMk cId="2804388474" sldId="2619"/>
        </pc:sldMkLst>
        <pc:spChg chg="mod">
          <ac:chgData name="Romi Satria Wahono" userId="6b25786c5b08eadd" providerId="LiveId" clId="{2ED4578D-C375-466A-B02F-7E28A6D4F2E6}" dt="2020-06-15T04:03:00.301" v="44"/>
          <ac:spMkLst>
            <pc:docMk/>
            <pc:sldMk cId="2804388474" sldId="2619"/>
            <ac:spMk id="2" creationId="{00000000-0000-0000-0000-000000000000}"/>
          </ac:spMkLst>
        </pc:spChg>
        <pc:spChg chg="mod">
          <ac:chgData name="Romi Satria Wahono" userId="6b25786c5b08eadd" providerId="LiveId" clId="{2ED4578D-C375-466A-B02F-7E28A6D4F2E6}" dt="2020-06-15T04:03:00.301" v="44"/>
          <ac:spMkLst>
            <pc:docMk/>
            <pc:sldMk cId="2804388474" sldId="2619"/>
            <ac:spMk id="3" creationId="{00000000-0000-0000-0000-000000000000}"/>
          </ac:spMkLst>
        </pc:spChg>
        <pc:spChg chg="mod">
          <ac:chgData name="Romi Satria Wahono" userId="6b25786c5b08eadd" providerId="LiveId" clId="{2ED4578D-C375-466A-B02F-7E28A6D4F2E6}" dt="2020-06-15T04:03:00.301" v="44"/>
          <ac:spMkLst>
            <pc:docMk/>
            <pc:sldMk cId="2804388474" sldId="2619"/>
            <ac:spMk id="5" creationId="{503B7469-BEF5-49C4-9B31-7473B6C60BE3}"/>
          </ac:spMkLst>
        </pc:spChg>
      </pc:sldChg>
      <pc:sldChg chg="modSp del">
        <pc:chgData name="Romi Satria Wahono" userId="6b25786c5b08eadd" providerId="LiveId" clId="{2ED4578D-C375-466A-B02F-7E28A6D4F2E6}" dt="2020-06-15T07:41:54.729" v="1831" actId="47"/>
        <pc:sldMkLst>
          <pc:docMk/>
          <pc:sldMk cId="2280819866" sldId="2621"/>
        </pc:sldMkLst>
        <pc:spChg chg="mod">
          <ac:chgData name="Romi Satria Wahono" userId="6b25786c5b08eadd" providerId="LiveId" clId="{2ED4578D-C375-466A-B02F-7E28A6D4F2E6}" dt="2020-06-15T04:03:00.301" v="44"/>
          <ac:spMkLst>
            <pc:docMk/>
            <pc:sldMk cId="2280819866" sldId="2621"/>
            <ac:spMk id="2" creationId="{00000000-0000-0000-0000-000000000000}"/>
          </ac:spMkLst>
        </pc:spChg>
        <pc:spChg chg="mod">
          <ac:chgData name="Romi Satria Wahono" userId="6b25786c5b08eadd" providerId="LiveId" clId="{2ED4578D-C375-466A-B02F-7E28A6D4F2E6}" dt="2020-06-15T04:03:00.301" v="44"/>
          <ac:spMkLst>
            <pc:docMk/>
            <pc:sldMk cId="2280819866" sldId="2621"/>
            <ac:spMk id="5" creationId="{CEDCB18F-F91F-4762-A572-F6B3DF1FDD32}"/>
          </ac:spMkLst>
        </pc:spChg>
      </pc:sldChg>
      <pc:sldChg chg="modSp del">
        <pc:chgData name="Romi Satria Wahono" userId="6b25786c5b08eadd" providerId="LiveId" clId="{2ED4578D-C375-466A-B02F-7E28A6D4F2E6}" dt="2020-06-15T07:41:54.729" v="1831" actId="47"/>
        <pc:sldMkLst>
          <pc:docMk/>
          <pc:sldMk cId="508258311" sldId="2622"/>
        </pc:sldMkLst>
        <pc:spChg chg="mod">
          <ac:chgData name="Romi Satria Wahono" userId="6b25786c5b08eadd" providerId="LiveId" clId="{2ED4578D-C375-466A-B02F-7E28A6D4F2E6}" dt="2020-06-15T04:03:00.301" v="44"/>
          <ac:spMkLst>
            <pc:docMk/>
            <pc:sldMk cId="508258311" sldId="2622"/>
            <ac:spMk id="2" creationId="{00000000-0000-0000-0000-000000000000}"/>
          </ac:spMkLst>
        </pc:spChg>
        <pc:spChg chg="mod">
          <ac:chgData name="Romi Satria Wahono" userId="6b25786c5b08eadd" providerId="LiveId" clId="{2ED4578D-C375-466A-B02F-7E28A6D4F2E6}" dt="2020-06-15T04:03:00.301" v="44"/>
          <ac:spMkLst>
            <pc:docMk/>
            <pc:sldMk cId="508258311" sldId="2622"/>
            <ac:spMk id="5" creationId="{DD1DA3C5-9A20-4324-8F4B-75C1F55F160B}"/>
          </ac:spMkLst>
        </pc:spChg>
      </pc:sldChg>
      <pc:sldChg chg="modSp del">
        <pc:chgData name="Romi Satria Wahono" userId="6b25786c5b08eadd" providerId="LiveId" clId="{2ED4578D-C375-466A-B02F-7E28A6D4F2E6}" dt="2020-06-15T07:41:54.729" v="1831" actId="47"/>
        <pc:sldMkLst>
          <pc:docMk/>
          <pc:sldMk cId="3598393700" sldId="2623"/>
        </pc:sldMkLst>
        <pc:spChg chg="mod">
          <ac:chgData name="Romi Satria Wahono" userId="6b25786c5b08eadd" providerId="LiveId" clId="{2ED4578D-C375-466A-B02F-7E28A6D4F2E6}" dt="2020-06-15T04:03:00.301" v="44"/>
          <ac:spMkLst>
            <pc:docMk/>
            <pc:sldMk cId="3598393700" sldId="2623"/>
            <ac:spMk id="2" creationId="{00000000-0000-0000-0000-000000000000}"/>
          </ac:spMkLst>
        </pc:spChg>
        <pc:spChg chg="mod">
          <ac:chgData name="Romi Satria Wahono" userId="6b25786c5b08eadd" providerId="LiveId" clId="{2ED4578D-C375-466A-B02F-7E28A6D4F2E6}" dt="2020-06-15T04:03:00.301" v="44"/>
          <ac:spMkLst>
            <pc:docMk/>
            <pc:sldMk cId="3598393700" sldId="2623"/>
            <ac:spMk id="5" creationId="{72377D55-56BD-4CD1-9482-5A52924A6473}"/>
          </ac:spMkLst>
        </pc:spChg>
      </pc:sldChg>
      <pc:sldChg chg="modSp del">
        <pc:chgData name="Romi Satria Wahono" userId="6b25786c5b08eadd" providerId="LiveId" clId="{2ED4578D-C375-466A-B02F-7E28A6D4F2E6}" dt="2020-06-15T07:41:54.729" v="1831" actId="47"/>
        <pc:sldMkLst>
          <pc:docMk/>
          <pc:sldMk cId="1215053112" sldId="2624"/>
        </pc:sldMkLst>
        <pc:spChg chg="mod">
          <ac:chgData name="Romi Satria Wahono" userId="6b25786c5b08eadd" providerId="LiveId" clId="{2ED4578D-C375-466A-B02F-7E28A6D4F2E6}" dt="2020-06-15T04:03:00.301" v="44"/>
          <ac:spMkLst>
            <pc:docMk/>
            <pc:sldMk cId="1215053112" sldId="2624"/>
            <ac:spMk id="2" creationId="{00000000-0000-0000-0000-000000000000}"/>
          </ac:spMkLst>
        </pc:spChg>
        <pc:spChg chg="mod">
          <ac:chgData name="Romi Satria Wahono" userId="6b25786c5b08eadd" providerId="LiveId" clId="{2ED4578D-C375-466A-B02F-7E28A6D4F2E6}" dt="2020-06-15T04:03:00.301" v="44"/>
          <ac:spMkLst>
            <pc:docMk/>
            <pc:sldMk cId="1215053112" sldId="2624"/>
            <ac:spMk id="7" creationId="{7D65DB95-0F9E-48DF-9A3D-9F57E563F33E}"/>
          </ac:spMkLst>
        </pc:spChg>
      </pc:sldChg>
      <pc:sldChg chg="modSp del">
        <pc:chgData name="Romi Satria Wahono" userId="6b25786c5b08eadd" providerId="LiveId" clId="{2ED4578D-C375-466A-B02F-7E28A6D4F2E6}" dt="2020-06-15T07:41:54.729" v="1831" actId="47"/>
        <pc:sldMkLst>
          <pc:docMk/>
          <pc:sldMk cId="643860974" sldId="2625"/>
        </pc:sldMkLst>
        <pc:spChg chg="mod">
          <ac:chgData name="Romi Satria Wahono" userId="6b25786c5b08eadd" providerId="LiveId" clId="{2ED4578D-C375-466A-B02F-7E28A6D4F2E6}" dt="2020-06-15T04:03:00.301" v="44"/>
          <ac:spMkLst>
            <pc:docMk/>
            <pc:sldMk cId="643860974" sldId="2625"/>
            <ac:spMk id="2" creationId="{00000000-0000-0000-0000-000000000000}"/>
          </ac:spMkLst>
        </pc:spChg>
        <pc:spChg chg="mod">
          <ac:chgData name="Romi Satria Wahono" userId="6b25786c5b08eadd" providerId="LiveId" clId="{2ED4578D-C375-466A-B02F-7E28A6D4F2E6}" dt="2020-06-15T04:03:00.301" v="44"/>
          <ac:spMkLst>
            <pc:docMk/>
            <pc:sldMk cId="643860974" sldId="2625"/>
            <ac:spMk id="4" creationId="{587A1286-1636-4CD4-94B4-D947394A89CB}"/>
          </ac:spMkLst>
        </pc:spChg>
      </pc:sldChg>
      <pc:sldChg chg="modSp del">
        <pc:chgData name="Romi Satria Wahono" userId="6b25786c5b08eadd" providerId="LiveId" clId="{2ED4578D-C375-466A-B02F-7E28A6D4F2E6}" dt="2020-06-15T07:41:54.729" v="1831" actId="47"/>
        <pc:sldMkLst>
          <pc:docMk/>
          <pc:sldMk cId="3247798112" sldId="2626"/>
        </pc:sldMkLst>
        <pc:spChg chg="mod">
          <ac:chgData name="Romi Satria Wahono" userId="6b25786c5b08eadd" providerId="LiveId" clId="{2ED4578D-C375-466A-B02F-7E28A6D4F2E6}" dt="2020-06-15T04:03:00.301" v="44"/>
          <ac:spMkLst>
            <pc:docMk/>
            <pc:sldMk cId="3247798112" sldId="2626"/>
            <ac:spMk id="2" creationId="{00000000-0000-0000-0000-000000000000}"/>
          </ac:spMkLst>
        </pc:spChg>
        <pc:spChg chg="mod">
          <ac:chgData name="Romi Satria Wahono" userId="6b25786c5b08eadd" providerId="LiveId" clId="{2ED4578D-C375-466A-B02F-7E28A6D4F2E6}" dt="2020-06-15T04:03:00.301" v="44"/>
          <ac:spMkLst>
            <pc:docMk/>
            <pc:sldMk cId="3247798112" sldId="2626"/>
            <ac:spMk id="5" creationId="{46F5C322-AC9A-4518-BBEC-6440E5BAD31B}"/>
          </ac:spMkLst>
        </pc:spChg>
      </pc:sldChg>
      <pc:sldChg chg="modSp del">
        <pc:chgData name="Romi Satria Wahono" userId="6b25786c5b08eadd" providerId="LiveId" clId="{2ED4578D-C375-466A-B02F-7E28A6D4F2E6}" dt="2020-06-15T07:41:54.729" v="1831" actId="47"/>
        <pc:sldMkLst>
          <pc:docMk/>
          <pc:sldMk cId="3713612330" sldId="2627"/>
        </pc:sldMkLst>
        <pc:spChg chg="mod">
          <ac:chgData name="Romi Satria Wahono" userId="6b25786c5b08eadd" providerId="LiveId" clId="{2ED4578D-C375-466A-B02F-7E28A6D4F2E6}" dt="2020-06-15T04:03:00.301" v="44"/>
          <ac:spMkLst>
            <pc:docMk/>
            <pc:sldMk cId="3713612330" sldId="2627"/>
            <ac:spMk id="2" creationId="{00000000-0000-0000-0000-000000000000}"/>
          </ac:spMkLst>
        </pc:spChg>
        <pc:spChg chg="mod">
          <ac:chgData name="Romi Satria Wahono" userId="6b25786c5b08eadd" providerId="LiveId" clId="{2ED4578D-C375-466A-B02F-7E28A6D4F2E6}" dt="2020-06-15T04:03:00.301" v="44"/>
          <ac:spMkLst>
            <pc:docMk/>
            <pc:sldMk cId="3713612330" sldId="2627"/>
            <ac:spMk id="4" creationId="{6703ABDD-75B1-45FE-BFD3-526BD58F1A0C}"/>
          </ac:spMkLst>
        </pc:spChg>
      </pc:sldChg>
      <pc:sldChg chg="modSp del">
        <pc:chgData name="Romi Satria Wahono" userId="6b25786c5b08eadd" providerId="LiveId" clId="{2ED4578D-C375-466A-B02F-7E28A6D4F2E6}" dt="2020-06-15T07:41:54.729" v="1831" actId="47"/>
        <pc:sldMkLst>
          <pc:docMk/>
          <pc:sldMk cId="184990989" sldId="2628"/>
        </pc:sldMkLst>
        <pc:spChg chg="mod">
          <ac:chgData name="Romi Satria Wahono" userId="6b25786c5b08eadd" providerId="LiveId" clId="{2ED4578D-C375-466A-B02F-7E28A6D4F2E6}" dt="2020-06-15T04:03:00.301" v="44"/>
          <ac:spMkLst>
            <pc:docMk/>
            <pc:sldMk cId="184990989" sldId="2628"/>
            <ac:spMk id="2" creationId="{00000000-0000-0000-0000-000000000000}"/>
          </ac:spMkLst>
        </pc:spChg>
        <pc:spChg chg="mod">
          <ac:chgData name="Romi Satria Wahono" userId="6b25786c5b08eadd" providerId="LiveId" clId="{2ED4578D-C375-466A-B02F-7E28A6D4F2E6}" dt="2020-06-15T04:03:00.301" v="44"/>
          <ac:spMkLst>
            <pc:docMk/>
            <pc:sldMk cId="184990989" sldId="2628"/>
            <ac:spMk id="4" creationId="{E51E130B-94BA-497D-8F37-A3E9657C1150}"/>
          </ac:spMkLst>
        </pc:spChg>
      </pc:sldChg>
      <pc:sldChg chg="modSp del">
        <pc:chgData name="Romi Satria Wahono" userId="6b25786c5b08eadd" providerId="LiveId" clId="{2ED4578D-C375-466A-B02F-7E28A6D4F2E6}" dt="2020-06-15T07:41:54.729" v="1831" actId="47"/>
        <pc:sldMkLst>
          <pc:docMk/>
          <pc:sldMk cId="1206989295" sldId="2629"/>
        </pc:sldMkLst>
        <pc:spChg chg="mod">
          <ac:chgData name="Romi Satria Wahono" userId="6b25786c5b08eadd" providerId="LiveId" clId="{2ED4578D-C375-466A-B02F-7E28A6D4F2E6}" dt="2020-06-15T04:03:00.301" v="44"/>
          <ac:spMkLst>
            <pc:docMk/>
            <pc:sldMk cId="1206989295" sldId="2629"/>
            <ac:spMk id="2" creationId="{00000000-0000-0000-0000-000000000000}"/>
          </ac:spMkLst>
        </pc:spChg>
        <pc:spChg chg="mod">
          <ac:chgData name="Romi Satria Wahono" userId="6b25786c5b08eadd" providerId="LiveId" clId="{2ED4578D-C375-466A-B02F-7E28A6D4F2E6}" dt="2020-06-15T04:03:00.301" v="44"/>
          <ac:spMkLst>
            <pc:docMk/>
            <pc:sldMk cId="1206989295" sldId="2629"/>
            <ac:spMk id="3" creationId="{00000000-0000-0000-0000-000000000000}"/>
          </ac:spMkLst>
        </pc:spChg>
        <pc:spChg chg="mod">
          <ac:chgData name="Romi Satria Wahono" userId="6b25786c5b08eadd" providerId="LiveId" clId="{2ED4578D-C375-466A-B02F-7E28A6D4F2E6}" dt="2020-06-15T04:03:00.301" v="44"/>
          <ac:spMkLst>
            <pc:docMk/>
            <pc:sldMk cId="1206989295" sldId="2629"/>
            <ac:spMk id="5" creationId="{DABB0855-EABB-409C-87F6-58C336629E90}"/>
          </ac:spMkLst>
        </pc:spChg>
      </pc:sldChg>
      <pc:sldChg chg="modSp del">
        <pc:chgData name="Romi Satria Wahono" userId="6b25786c5b08eadd" providerId="LiveId" clId="{2ED4578D-C375-466A-B02F-7E28A6D4F2E6}" dt="2020-06-15T07:41:54.729" v="1831" actId="47"/>
        <pc:sldMkLst>
          <pc:docMk/>
          <pc:sldMk cId="2011331668" sldId="2630"/>
        </pc:sldMkLst>
        <pc:spChg chg="mod">
          <ac:chgData name="Romi Satria Wahono" userId="6b25786c5b08eadd" providerId="LiveId" clId="{2ED4578D-C375-466A-B02F-7E28A6D4F2E6}" dt="2020-06-15T04:03:00.301" v="44"/>
          <ac:spMkLst>
            <pc:docMk/>
            <pc:sldMk cId="2011331668" sldId="2630"/>
            <ac:spMk id="2" creationId="{00000000-0000-0000-0000-000000000000}"/>
          </ac:spMkLst>
        </pc:spChg>
        <pc:spChg chg="mod">
          <ac:chgData name="Romi Satria Wahono" userId="6b25786c5b08eadd" providerId="LiveId" clId="{2ED4578D-C375-466A-B02F-7E28A6D4F2E6}" dt="2020-06-15T04:03:00.301" v="44"/>
          <ac:spMkLst>
            <pc:docMk/>
            <pc:sldMk cId="2011331668" sldId="2630"/>
            <ac:spMk id="4" creationId="{4B339E5D-B74F-4479-80EE-A8891CDF3D72}"/>
          </ac:spMkLst>
        </pc:spChg>
      </pc:sldChg>
      <pc:sldChg chg="modSp del">
        <pc:chgData name="Romi Satria Wahono" userId="6b25786c5b08eadd" providerId="LiveId" clId="{2ED4578D-C375-466A-B02F-7E28A6D4F2E6}" dt="2020-06-15T07:41:54.729" v="1831" actId="47"/>
        <pc:sldMkLst>
          <pc:docMk/>
          <pc:sldMk cId="465146467" sldId="2631"/>
        </pc:sldMkLst>
        <pc:spChg chg="mod">
          <ac:chgData name="Romi Satria Wahono" userId="6b25786c5b08eadd" providerId="LiveId" clId="{2ED4578D-C375-466A-B02F-7E28A6D4F2E6}" dt="2020-06-15T04:03:00.301" v="44"/>
          <ac:spMkLst>
            <pc:docMk/>
            <pc:sldMk cId="465146467" sldId="2631"/>
            <ac:spMk id="2" creationId="{00000000-0000-0000-0000-000000000000}"/>
          </ac:spMkLst>
        </pc:spChg>
        <pc:spChg chg="mod">
          <ac:chgData name="Romi Satria Wahono" userId="6b25786c5b08eadd" providerId="LiveId" clId="{2ED4578D-C375-466A-B02F-7E28A6D4F2E6}" dt="2020-06-15T04:03:00.301" v="44"/>
          <ac:spMkLst>
            <pc:docMk/>
            <pc:sldMk cId="465146467" sldId="2631"/>
            <ac:spMk id="5" creationId="{0C5F0E6C-CBEF-4F53-B326-C06F48FCDF2F}"/>
          </ac:spMkLst>
        </pc:spChg>
      </pc:sldChg>
      <pc:sldChg chg="modSp del">
        <pc:chgData name="Romi Satria Wahono" userId="6b25786c5b08eadd" providerId="LiveId" clId="{2ED4578D-C375-466A-B02F-7E28A6D4F2E6}" dt="2020-06-15T07:41:54.729" v="1831" actId="47"/>
        <pc:sldMkLst>
          <pc:docMk/>
          <pc:sldMk cId="3970524759" sldId="2632"/>
        </pc:sldMkLst>
        <pc:spChg chg="mod">
          <ac:chgData name="Romi Satria Wahono" userId="6b25786c5b08eadd" providerId="LiveId" clId="{2ED4578D-C375-466A-B02F-7E28A6D4F2E6}" dt="2020-06-15T04:03:00.301" v="44"/>
          <ac:spMkLst>
            <pc:docMk/>
            <pc:sldMk cId="3970524759" sldId="2632"/>
            <ac:spMk id="2" creationId="{00000000-0000-0000-0000-000000000000}"/>
          </ac:spMkLst>
        </pc:spChg>
        <pc:spChg chg="mod">
          <ac:chgData name="Romi Satria Wahono" userId="6b25786c5b08eadd" providerId="LiveId" clId="{2ED4578D-C375-466A-B02F-7E28A6D4F2E6}" dt="2020-06-15T04:03:00.301" v="44"/>
          <ac:spMkLst>
            <pc:docMk/>
            <pc:sldMk cId="3970524759" sldId="2632"/>
            <ac:spMk id="7" creationId="{924845A5-DFF6-4B04-B37B-70081872205A}"/>
          </ac:spMkLst>
        </pc:spChg>
      </pc:sldChg>
      <pc:sldChg chg="modSp del">
        <pc:chgData name="Romi Satria Wahono" userId="6b25786c5b08eadd" providerId="LiveId" clId="{2ED4578D-C375-466A-B02F-7E28A6D4F2E6}" dt="2020-06-15T07:41:54.729" v="1831" actId="47"/>
        <pc:sldMkLst>
          <pc:docMk/>
          <pc:sldMk cId="832671640" sldId="2633"/>
        </pc:sldMkLst>
        <pc:spChg chg="mod">
          <ac:chgData name="Romi Satria Wahono" userId="6b25786c5b08eadd" providerId="LiveId" clId="{2ED4578D-C375-466A-B02F-7E28A6D4F2E6}" dt="2020-06-15T04:03:00.301" v="44"/>
          <ac:spMkLst>
            <pc:docMk/>
            <pc:sldMk cId="832671640" sldId="2633"/>
            <ac:spMk id="7" creationId="{7EA13633-DD5B-426A-95C9-B10F5CC0DE7F}"/>
          </ac:spMkLst>
        </pc:spChg>
      </pc:sldChg>
      <pc:sldChg chg="modSp del">
        <pc:chgData name="Romi Satria Wahono" userId="6b25786c5b08eadd" providerId="LiveId" clId="{2ED4578D-C375-466A-B02F-7E28A6D4F2E6}" dt="2020-06-15T07:41:54.729" v="1831" actId="47"/>
        <pc:sldMkLst>
          <pc:docMk/>
          <pc:sldMk cId="1141123580" sldId="2636"/>
        </pc:sldMkLst>
        <pc:spChg chg="mod">
          <ac:chgData name="Romi Satria Wahono" userId="6b25786c5b08eadd" providerId="LiveId" clId="{2ED4578D-C375-466A-B02F-7E28A6D4F2E6}" dt="2020-06-15T04:03:00.301" v="44"/>
          <ac:spMkLst>
            <pc:docMk/>
            <pc:sldMk cId="1141123580" sldId="2636"/>
            <ac:spMk id="2" creationId="{00000000-0000-0000-0000-000000000000}"/>
          </ac:spMkLst>
        </pc:spChg>
        <pc:spChg chg="mod">
          <ac:chgData name="Romi Satria Wahono" userId="6b25786c5b08eadd" providerId="LiveId" clId="{2ED4578D-C375-466A-B02F-7E28A6D4F2E6}" dt="2020-06-15T04:03:00.301" v="44"/>
          <ac:spMkLst>
            <pc:docMk/>
            <pc:sldMk cId="1141123580" sldId="2636"/>
            <ac:spMk id="6" creationId="{77BB2F8B-6DEC-451B-A1E8-CACCBE0B01FA}"/>
          </ac:spMkLst>
        </pc:spChg>
      </pc:sldChg>
      <pc:sldChg chg="modSp del">
        <pc:chgData name="Romi Satria Wahono" userId="6b25786c5b08eadd" providerId="LiveId" clId="{2ED4578D-C375-466A-B02F-7E28A6D4F2E6}" dt="2020-06-15T07:41:54.729" v="1831" actId="47"/>
        <pc:sldMkLst>
          <pc:docMk/>
          <pc:sldMk cId="3491395972" sldId="2637"/>
        </pc:sldMkLst>
        <pc:spChg chg="mod">
          <ac:chgData name="Romi Satria Wahono" userId="6b25786c5b08eadd" providerId="LiveId" clId="{2ED4578D-C375-466A-B02F-7E28A6D4F2E6}" dt="2020-06-15T04:03:00.301" v="44"/>
          <ac:spMkLst>
            <pc:docMk/>
            <pc:sldMk cId="3491395972" sldId="2637"/>
            <ac:spMk id="4" creationId="{91F5E197-212A-4EA4-B50E-0E66E4EDAAFD}"/>
          </ac:spMkLst>
        </pc:spChg>
      </pc:sldChg>
      <pc:sldChg chg="modSp del">
        <pc:chgData name="Romi Satria Wahono" userId="6b25786c5b08eadd" providerId="LiveId" clId="{2ED4578D-C375-466A-B02F-7E28A6D4F2E6}" dt="2020-06-15T07:41:54.729" v="1831" actId="47"/>
        <pc:sldMkLst>
          <pc:docMk/>
          <pc:sldMk cId="2946804612" sldId="2638"/>
        </pc:sldMkLst>
        <pc:spChg chg="mod">
          <ac:chgData name="Romi Satria Wahono" userId="6b25786c5b08eadd" providerId="LiveId" clId="{2ED4578D-C375-466A-B02F-7E28A6D4F2E6}" dt="2020-06-15T04:03:00.301" v="44"/>
          <ac:spMkLst>
            <pc:docMk/>
            <pc:sldMk cId="2946804612" sldId="2638"/>
            <ac:spMk id="4" creationId="{E3F6E0A3-10BC-42C1-B64F-CA18E28C1E49}"/>
          </ac:spMkLst>
        </pc:spChg>
      </pc:sldChg>
      <pc:sldChg chg="modSp del">
        <pc:chgData name="Romi Satria Wahono" userId="6b25786c5b08eadd" providerId="LiveId" clId="{2ED4578D-C375-466A-B02F-7E28A6D4F2E6}" dt="2020-06-15T07:41:54.729" v="1831" actId="47"/>
        <pc:sldMkLst>
          <pc:docMk/>
          <pc:sldMk cId="40455599" sldId="2639"/>
        </pc:sldMkLst>
        <pc:spChg chg="mod">
          <ac:chgData name="Romi Satria Wahono" userId="6b25786c5b08eadd" providerId="LiveId" clId="{2ED4578D-C375-466A-B02F-7E28A6D4F2E6}" dt="2020-06-15T04:03:00.301" v="44"/>
          <ac:spMkLst>
            <pc:docMk/>
            <pc:sldMk cId="40455599" sldId="2639"/>
            <ac:spMk id="2" creationId="{00000000-0000-0000-0000-000000000000}"/>
          </ac:spMkLst>
        </pc:spChg>
        <pc:spChg chg="mod">
          <ac:chgData name="Romi Satria Wahono" userId="6b25786c5b08eadd" providerId="LiveId" clId="{2ED4578D-C375-466A-B02F-7E28A6D4F2E6}" dt="2020-06-15T04:03:00.301" v="44"/>
          <ac:spMkLst>
            <pc:docMk/>
            <pc:sldMk cId="40455599" sldId="2639"/>
            <ac:spMk id="4" creationId="{D979C967-7FFC-425E-8556-D23D7D823960}"/>
          </ac:spMkLst>
        </pc:spChg>
      </pc:sldChg>
      <pc:sldChg chg="modSp del">
        <pc:chgData name="Romi Satria Wahono" userId="6b25786c5b08eadd" providerId="LiveId" clId="{2ED4578D-C375-466A-B02F-7E28A6D4F2E6}" dt="2020-06-15T07:41:54.729" v="1831" actId="47"/>
        <pc:sldMkLst>
          <pc:docMk/>
          <pc:sldMk cId="2896345493" sldId="2640"/>
        </pc:sldMkLst>
        <pc:spChg chg="mod">
          <ac:chgData name="Romi Satria Wahono" userId="6b25786c5b08eadd" providerId="LiveId" clId="{2ED4578D-C375-466A-B02F-7E28A6D4F2E6}" dt="2020-06-15T04:03:00.301" v="44"/>
          <ac:spMkLst>
            <pc:docMk/>
            <pc:sldMk cId="2896345493" sldId="2640"/>
            <ac:spMk id="2" creationId="{00000000-0000-0000-0000-000000000000}"/>
          </ac:spMkLst>
        </pc:spChg>
        <pc:spChg chg="mod">
          <ac:chgData name="Romi Satria Wahono" userId="6b25786c5b08eadd" providerId="LiveId" clId="{2ED4578D-C375-466A-B02F-7E28A6D4F2E6}" dt="2020-06-15T04:03:00.301" v="44"/>
          <ac:spMkLst>
            <pc:docMk/>
            <pc:sldMk cId="2896345493" sldId="2640"/>
            <ac:spMk id="3" creationId="{00000000-0000-0000-0000-000000000000}"/>
          </ac:spMkLst>
        </pc:spChg>
        <pc:spChg chg="mod">
          <ac:chgData name="Romi Satria Wahono" userId="6b25786c5b08eadd" providerId="LiveId" clId="{2ED4578D-C375-466A-B02F-7E28A6D4F2E6}" dt="2020-06-15T04:03:00.301" v="44"/>
          <ac:spMkLst>
            <pc:docMk/>
            <pc:sldMk cId="2896345493" sldId="2640"/>
            <ac:spMk id="5" creationId="{B02BCD60-71FC-4AEF-93CF-0FFA2D1160BB}"/>
          </ac:spMkLst>
        </pc:spChg>
      </pc:sldChg>
      <pc:sldChg chg="modSp del">
        <pc:chgData name="Romi Satria Wahono" userId="6b25786c5b08eadd" providerId="LiveId" clId="{2ED4578D-C375-466A-B02F-7E28A6D4F2E6}" dt="2020-06-15T07:41:54.729" v="1831" actId="47"/>
        <pc:sldMkLst>
          <pc:docMk/>
          <pc:sldMk cId="1795584302" sldId="2641"/>
        </pc:sldMkLst>
        <pc:spChg chg="mod">
          <ac:chgData name="Romi Satria Wahono" userId="6b25786c5b08eadd" providerId="LiveId" clId="{2ED4578D-C375-466A-B02F-7E28A6D4F2E6}" dt="2020-06-15T04:03:00.301" v="44"/>
          <ac:spMkLst>
            <pc:docMk/>
            <pc:sldMk cId="1795584302" sldId="2641"/>
            <ac:spMk id="2" creationId="{00000000-0000-0000-0000-000000000000}"/>
          </ac:spMkLst>
        </pc:spChg>
        <pc:spChg chg="mod">
          <ac:chgData name="Romi Satria Wahono" userId="6b25786c5b08eadd" providerId="LiveId" clId="{2ED4578D-C375-466A-B02F-7E28A6D4F2E6}" dt="2020-06-15T04:03:00.301" v="44"/>
          <ac:spMkLst>
            <pc:docMk/>
            <pc:sldMk cId="1795584302" sldId="2641"/>
            <ac:spMk id="3" creationId="{00000000-0000-0000-0000-000000000000}"/>
          </ac:spMkLst>
        </pc:spChg>
        <pc:spChg chg="mod">
          <ac:chgData name="Romi Satria Wahono" userId="6b25786c5b08eadd" providerId="LiveId" clId="{2ED4578D-C375-466A-B02F-7E28A6D4F2E6}" dt="2020-06-15T04:03:00.301" v="44"/>
          <ac:spMkLst>
            <pc:docMk/>
            <pc:sldMk cId="1795584302" sldId="2641"/>
            <ac:spMk id="6" creationId="{7A0A8AC9-4956-48FC-968A-9E7C397E5CF6}"/>
          </ac:spMkLst>
        </pc:spChg>
      </pc:sldChg>
      <pc:sldChg chg="modSp del">
        <pc:chgData name="Romi Satria Wahono" userId="6b25786c5b08eadd" providerId="LiveId" clId="{2ED4578D-C375-466A-B02F-7E28A6D4F2E6}" dt="2020-06-15T07:41:54.729" v="1831" actId="47"/>
        <pc:sldMkLst>
          <pc:docMk/>
          <pc:sldMk cId="3813169921" sldId="2642"/>
        </pc:sldMkLst>
        <pc:spChg chg="mod">
          <ac:chgData name="Romi Satria Wahono" userId="6b25786c5b08eadd" providerId="LiveId" clId="{2ED4578D-C375-466A-B02F-7E28A6D4F2E6}" dt="2020-06-15T04:03:00.301" v="44"/>
          <ac:spMkLst>
            <pc:docMk/>
            <pc:sldMk cId="3813169921" sldId="2642"/>
            <ac:spMk id="2" creationId="{00000000-0000-0000-0000-000000000000}"/>
          </ac:spMkLst>
        </pc:spChg>
        <pc:spChg chg="mod">
          <ac:chgData name="Romi Satria Wahono" userId="6b25786c5b08eadd" providerId="LiveId" clId="{2ED4578D-C375-466A-B02F-7E28A6D4F2E6}" dt="2020-06-15T04:03:00.301" v="44"/>
          <ac:spMkLst>
            <pc:docMk/>
            <pc:sldMk cId="3813169921" sldId="2642"/>
            <ac:spMk id="3" creationId="{00000000-0000-0000-0000-000000000000}"/>
          </ac:spMkLst>
        </pc:spChg>
        <pc:spChg chg="mod">
          <ac:chgData name="Romi Satria Wahono" userId="6b25786c5b08eadd" providerId="LiveId" clId="{2ED4578D-C375-466A-B02F-7E28A6D4F2E6}" dt="2020-06-15T04:03:00.301" v="44"/>
          <ac:spMkLst>
            <pc:docMk/>
            <pc:sldMk cId="3813169921" sldId="2642"/>
            <ac:spMk id="44" creationId="{2F73A47C-591D-42AB-8906-EE4C3294921C}"/>
          </ac:spMkLst>
        </pc:spChg>
      </pc:sldChg>
      <pc:sldChg chg="modSp del">
        <pc:chgData name="Romi Satria Wahono" userId="6b25786c5b08eadd" providerId="LiveId" clId="{2ED4578D-C375-466A-B02F-7E28A6D4F2E6}" dt="2020-06-15T07:41:54.729" v="1831" actId="47"/>
        <pc:sldMkLst>
          <pc:docMk/>
          <pc:sldMk cId="2252730696" sldId="2643"/>
        </pc:sldMkLst>
        <pc:spChg chg="mod">
          <ac:chgData name="Romi Satria Wahono" userId="6b25786c5b08eadd" providerId="LiveId" clId="{2ED4578D-C375-466A-B02F-7E28A6D4F2E6}" dt="2020-06-15T04:03:00.301" v="44"/>
          <ac:spMkLst>
            <pc:docMk/>
            <pc:sldMk cId="2252730696" sldId="2643"/>
            <ac:spMk id="2" creationId="{00000000-0000-0000-0000-000000000000}"/>
          </ac:spMkLst>
        </pc:spChg>
        <pc:spChg chg="mod">
          <ac:chgData name="Romi Satria Wahono" userId="6b25786c5b08eadd" providerId="LiveId" clId="{2ED4578D-C375-466A-B02F-7E28A6D4F2E6}" dt="2020-06-15T04:03:00.301" v="44"/>
          <ac:spMkLst>
            <pc:docMk/>
            <pc:sldMk cId="2252730696" sldId="2643"/>
            <ac:spMk id="3" creationId="{00000000-0000-0000-0000-000000000000}"/>
          </ac:spMkLst>
        </pc:spChg>
        <pc:spChg chg="mod">
          <ac:chgData name="Romi Satria Wahono" userId="6b25786c5b08eadd" providerId="LiveId" clId="{2ED4578D-C375-466A-B02F-7E28A6D4F2E6}" dt="2020-06-15T04:03:00.301" v="44"/>
          <ac:spMkLst>
            <pc:docMk/>
            <pc:sldMk cId="2252730696" sldId="2643"/>
            <ac:spMk id="45" creationId="{80E61AC6-5B6A-4841-B4F6-9128E9442573}"/>
          </ac:spMkLst>
        </pc:spChg>
      </pc:sldChg>
      <pc:sldChg chg="modSp del">
        <pc:chgData name="Romi Satria Wahono" userId="6b25786c5b08eadd" providerId="LiveId" clId="{2ED4578D-C375-466A-B02F-7E28A6D4F2E6}" dt="2020-06-15T07:41:54.729" v="1831" actId="47"/>
        <pc:sldMkLst>
          <pc:docMk/>
          <pc:sldMk cId="836032861" sldId="2644"/>
        </pc:sldMkLst>
        <pc:spChg chg="mod">
          <ac:chgData name="Romi Satria Wahono" userId="6b25786c5b08eadd" providerId="LiveId" clId="{2ED4578D-C375-466A-B02F-7E28A6D4F2E6}" dt="2020-06-15T04:03:00.301" v="44"/>
          <ac:spMkLst>
            <pc:docMk/>
            <pc:sldMk cId="836032861" sldId="2644"/>
            <ac:spMk id="2" creationId="{00000000-0000-0000-0000-000000000000}"/>
          </ac:spMkLst>
        </pc:spChg>
        <pc:spChg chg="mod">
          <ac:chgData name="Romi Satria Wahono" userId="6b25786c5b08eadd" providerId="LiveId" clId="{2ED4578D-C375-466A-B02F-7E28A6D4F2E6}" dt="2020-06-15T04:03:00.301" v="44"/>
          <ac:spMkLst>
            <pc:docMk/>
            <pc:sldMk cId="836032861" sldId="2644"/>
            <ac:spMk id="3" creationId="{00000000-0000-0000-0000-000000000000}"/>
          </ac:spMkLst>
        </pc:spChg>
        <pc:spChg chg="mod">
          <ac:chgData name="Romi Satria Wahono" userId="6b25786c5b08eadd" providerId="LiveId" clId="{2ED4578D-C375-466A-B02F-7E28A6D4F2E6}" dt="2020-06-15T04:03:00.301" v="44"/>
          <ac:spMkLst>
            <pc:docMk/>
            <pc:sldMk cId="836032861" sldId="2644"/>
            <ac:spMk id="43" creationId="{378194F9-5E07-4E16-9E4A-A37471B91499}"/>
          </ac:spMkLst>
        </pc:spChg>
      </pc:sldChg>
      <pc:sldChg chg="modSp del">
        <pc:chgData name="Romi Satria Wahono" userId="6b25786c5b08eadd" providerId="LiveId" clId="{2ED4578D-C375-466A-B02F-7E28A6D4F2E6}" dt="2020-06-15T07:41:54.729" v="1831" actId="47"/>
        <pc:sldMkLst>
          <pc:docMk/>
          <pc:sldMk cId="3068847534" sldId="2645"/>
        </pc:sldMkLst>
        <pc:spChg chg="mod">
          <ac:chgData name="Romi Satria Wahono" userId="6b25786c5b08eadd" providerId="LiveId" clId="{2ED4578D-C375-466A-B02F-7E28A6D4F2E6}" dt="2020-06-15T04:03:00.301" v="44"/>
          <ac:spMkLst>
            <pc:docMk/>
            <pc:sldMk cId="3068847534" sldId="2645"/>
            <ac:spMk id="4" creationId="{2FB7DAF5-5102-4767-B981-148DDC529EA0}"/>
          </ac:spMkLst>
        </pc:spChg>
      </pc:sldChg>
      <pc:sldChg chg="modSp del">
        <pc:chgData name="Romi Satria Wahono" userId="6b25786c5b08eadd" providerId="LiveId" clId="{2ED4578D-C375-466A-B02F-7E28A6D4F2E6}" dt="2020-06-15T07:41:54.729" v="1831" actId="47"/>
        <pc:sldMkLst>
          <pc:docMk/>
          <pc:sldMk cId="1721120225" sldId="2646"/>
        </pc:sldMkLst>
        <pc:spChg chg="mod">
          <ac:chgData name="Romi Satria Wahono" userId="6b25786c5b08eadd" providerId="LiveId" clId="{2ED4578D-C375-466A-B02F-7E28A6D4F2E6}" dt="2020-06-15T04:03:00.301" v="44"/>
          <ac:spMkLst>
            <pc:docMk/>
            <pc:sldMk cId="1721120225" sldId="2646"/>
            <ac:spMk id="2" creationId="{EE5ADCDC-018D-417E-9381-5A6A5C1C7D9D}"/>
          </ac:spMkLst>
        </pc:spChg>
      </pc:sldChg>
      <pc:sldChg chg="modSp del">
        <pc:chgData name="Romi Satria Wahono" userId="6b25786c5b08eadd" providerId="LiveId" clId="{2ED4578D-C375-466A-B02F-7E28A6D4F2E6}" dt="2020-06-15T07:41:54.729" v="1831" actId="47"/>
        <pc:sldMkLst>
          <pc:docMk/>
          <pc:sldMk cId="36713981" sldId="2647"/>
        </pc:sldMkLst>
        <pc:spChg chg="mod">
          <ac:chgData name="Romi Satria Wahono" userId="6b25786c5b08eadd" providerId="LiveId" clId="{2ED4578D-C375-466A-B02F-7E28A6D4F2E6}" dt="2020-06-15T04:03:00.301" v="44"/>
          <ac:spMkLst>
            <pc:docMk/>
            <pc:sldMk cId="36713981" sldId="2647"/>
            <ac:spMk id="2" creationId="{00000000-0000-0000-0000-000000000000}"/>
          </ac:spMkLst>
        </pc:spChg>
        <pc:spChg chg="mod">
          <ac:chgData name="Romi Satria Wahono" userId="6b25786c5b08eadd" providerId="LiveId" clId="{2ED4578D-C375-466A-B02F-7E28A6D4F2E6}" dt="2020-06-15T04:03:00.301" v="44"/>
          <ac:spMkLst>
            <pc:docMk/>
            <pc:sldMk cId="36713981" sldId="2647"/>
            <ac:spMk id="4" creationId="{9166EB42-4F8D-49D8-811F-2BC2A145B9AC}"/>
          </ac:spMkLst>
        </pc:spChg>
      </pc:sldChg>
      <pc:sldChg chg="modSp del">
        <pc:chgData name="Romi Satria Wahono" userId="6b25786c5b08eadd" providerId="LiveId" clId="{2ED4578D-C375-466A-B02F-7E28A6D4F2E6}" dt="2020-06-15T07:41:54.729" v="1831" actId="47"/>
        <pc:sldMkLst>
          <pc:docMk/>
          <pc:sldMk cId="320996917" sldId="2648"/>
        </pc:sldMkLst>
        <pc:spChg chg="mod">
          <ac:chgData name="Romi Satria Wahono" userId="6b25786c5b08eadd" providerId="LiveId" clId="{2ED4578D-C375-466A-B02F-7E28A6D4F2E6}" dt="2020-06-15T04:03:00.301" v="44"/>
          <ac:spMkLst>
            <pc:docMk/>
            <pc:sldMk cId="320996917" sldId="2648"/>
            <ac:spMk id="4" creationId="{AE15B552-D891-4DE7-A659-006699DB157C}"/>
          </ac:spMkLst>
        </pc:spChg>
      </pc:sldChg>
      <pc:sldChg chg="modSp del">
        <pc:chgData name="Romi Satria Wahono" userId="6b25786c5b08eadd" providerId="LiveId" clId="{2ED4578D-C375-466A-B02F-7E28A6D4F2E6}" dt="2020-06-15T07:41:54.729" v="1831" actId="47"/>
        <pc:sldMkLst>
          <pc:docMk/>
          <pc:sldMk cId="2548806499" sldId="2649"/>
        </pc:sldMkLst>
        <pc:spChg chg="mod">
          <ac:chgData name="Romi Satria Wahono" userId="6b25786c5b08eadd" providerId="LiveId" clId="{2ED4578D-C375-466A-B02F-7E28A6D4F2E6}" dt="2020-06-15T04:03:00.301" v="44"/>
          <ac:spMkLst>
            <pc:docMk/>
            <pc:sldMk cId="2548806499" sldId="2649"/>
            <ac:spMk id="2" creationId="{00000000-0000-0000-0000-000000000000}"/>
          </ac:spMkLst>
        </pc:spChg>
        <pc:spChg chg="mod">
          <ac:chgData name="Romi Satria Wahono" userId="6b25786c5b08eadd" providerId="LiveId" clId="{2ED4578D-C375-466A-B02F-7E28A6D4F2E6}" dt="2020-06-15T04:03:00.301" v="44"/>
          <ac:spMkLst>
            <pc:docMk/>
            <pc:sldMk cId="2548806499" sldId="2649"/>
            <ac:spMk id="3" creationId="{702C6338-9204-4F72-972E-C7064DB7C673}"/>
          </ac:spMkLst>
        </pc:spChg>
      </pc:sldChg>
      <pc:sldChg chg="modSp del">
        <pc:chgData name="Romi Satria Wahono" userId="6b25786c5b08eadd" providerId="LiveId" clId="{2ED4578D-C375-466A-B02F-7E28A6D4F2E6}" dt="2020-06-15T07:41:54.729" v="1831" actId="47"/>
        <pc:sldMkLst>
          <pc:docMk/>
          <pc:sldMk cId="50291321" sldId="2650"/>
        </pc:sldMkLst>
        <pc:spChg chg="mod">
          <ac:chgData name="Romi Satria Wahono" userId="6b25786c5b08eadd" providerId="LiveId" clId="{2ED4578D-C375-466A-B02F-7E28A6D4F2E6}" dt="2020-06-15T04:03:00.301" v="44"/>
          <ac:spMkLst>
            <pc:docMk/>
            <pc:sldMk cId="50291321" sldId="2650"/>
            <ac:spMk id="2" creationId="{00000000-0000-0000-0000-000000000000}"/>
          </ac:spMkLst>
        </pc:spChg>
        <pc:spChg chg="mod">
          <ac:chgData name="Romi Satria Wahono" userId="6b25786c5b08eadd" providerId="LiveId" clId="{2ED4578D-C375-466A-B02F-7E28A6D4F2E6}" dt="2020-06-15T04:03:00.301" v="44"/>
          <ac:spMkLst>
            <pc:docMk/>
            <pc:sldMk cId="50291321" sldId="2650"/>
            <ac:spMk id="3" creationId="{00000000-0000-0000-0000-000000000000}"/>
          </ac:spMkLst>
        </pc:spChg>
        <pc:spChg chg="mod">
          <ac:chgData name="Romi Satria Wahono" userId="6b25786c5b08eadd" providerId="LiveId" clId="{2ED4578D-C375-466A-B02F-7E28A6D4F2E6}" dt="2020-06-15T04:03:00.301" v="44"/>
          <ac:spMkLst>
            <pc:docMk/>
            <pc:sldMk cId="50291321" sldId="2650"/>
            <ac:spMk id="4" creationId="{D1FF1745-C9CC-4CFD-A2FF-84F9EB12FC35}"/>
          </ac:spMkLst>
        </pc:spChg>
      </pc:sldChg>
      <pc:sldChg chg="modSp del">
        <pc:chgData name="Romi Satria Wahono" userId="6b25786c5b08eadd" providerId="LiveId" clId="{2ED4578D-C375-466A-B02F-7E28A6D4F2E6}" dt="2020-06-15T07:41:54.729" v="1831" actId="47"/>
        <pc:sldMkLst>
          <pc:docMk/>
          <pc:sldMk cId="1498529531" sldId="2653"/>
        </pc:sldMkLst>
        <pc:spChg chg="mod">
          <ac:chgData name="Romi Satria Wahono" userId="6b25786c5b08eadd" providerId="LiveId" clId="{2ED4578D-C375-466A-B02F-7E28A6D4F2E6}" dt="2020-06-15T04:03:00.301" v="44"/>
          <ac:spMkLst>
            <pc:docMk/>
            <pc:sldMk cId="1498529531" sldId="2653"/>
            <ac:spMk id="4" creationId="{E49F6EAF-2127-4DBC-B717-B7652B98C831}"/>
          </ac:spMkLst>
        </pc:spChg>
      </pc:sldChg>
      <pc:sldChg chg="modSp del">
        <pc:chgData name="Romi Satria Wahono" userId="6b25786c5b08eadd" providerId="LiveId" clId="{2ED4578D-C375-466A-B02F-7E28A6D4F2E6}" dt="2020-06-15T07:41:54.729" v="1831" actId="47"/>
        <pc:sldMkLst>
          <pc:docMk/>
          <pc:sldMk cId="3981216936" sldId="2654"/>
        </pc:sldMkLst>
        <pc:spChg chg="mod">
          <ac:chgData name="Romi Satria Wahono" userId="6b25786c5b08eadd" providerId="LiveId" clId="{2ED4578D-C375-466A-B02F-7E28A6D4F2E6}" dt="2020-06-15T04:03:00.301" v="44"/>
          <ac:spMkLst>
            <pc:docMk/>
            <pc:sldMk cId="3981216936" sldId="2654"/>
            <ac:spMk id="2" creationId="{00000000-0000-0000-0000-000000000000}"/>
          </ac:spMkLst>
        </pc:spChg>
        <pc:spChg chg="mod">
          <ac:chgData name="Romi Satria Wahono" userId="6b25786c5b08eadd" providerId="LiveId" clId="{2ED4578D-C375-466A-B02F-7E28A6D4F2E6}" dt="2020-06-15T04:03:00.301" v="44"/>
          <ac:spMkLst>
            <pc:docMk/>
            <pc:sldMk cId="3981216936" sldId="2654"/>
            <ac:spMk id="3" creationId="{00000000-0000-0000-0000-000000000000}"/>
          </ac:spMkLst>
        </pc:spChg>
        <pc:spChg chg="mod">
          <ac:chgData name="Romi Satria Wahono" userId="6b25786c5b08eadd" providerId="LiveId" clId="{2ED4578D-C375-466A-B02F-7E28A6D4F2E6}" dt="2020-06-15T04:03:00.301" v="44"/>
          <ac:spMkLst>
            <pc:docMk/>
            <pc:sldMk cId="3981216936" sldId="2654"/>
            <ac:spMk id="7" creationId="{0DB463E0-8CA0-4BD2-B70B-CD1450B1BA4F}"/>
          </ac:spMkLst>
        </pc:spChg>
      </pc:sldChg>
      <pc:sldChg chg="modSp del">
        <pc:chgData name="Romi Satria Wahono" userId="6b25786c5b08eadd" providerId="LiveId" clId="{2ED4578D-C375-466A-B02F-7E28A6D4F2E6}" dt="2020-06-15T07:41:54.729" v="1831" actId="47"/>
        <pc:sldMkLst>
          <pc:docMk/>
          <pc:sldMk cId="3877765805" sldId="2655"/>
        </pc:sldMkLst>
        <pc:spChg chg="mod">
          <ac:chgData name="Romi Satria Wahono" userId="6b25786c5b08eadd" providerId="LiveId" clId="{2ED4578D-C375-466A-B02F-7E28A6D4F2E6}" dt="2020-06-15T04:03:00.301" v="44"/>
          <ac:spMkLst>
            <pc:docMk/>
            <pc:sldMk cId="3877765805" sldId="2655"/>
            <ac:spMk id="2" creationId="{00000000-0000-0000-0000-000000000000}"/>
          </ac:spMkLst>
        </pc:spChg>
        <pc:spChg chg="mod">
          <ac:chgData name="Romi Satria Wahono" userId="6b25786c5b08eadd" providerId="LiveId" clId="{2ED4578D-C375-466A-B02F-7E28A6D4F2E6}" dt="2020-06-15T04:03:00.301" v="44"/>
          <ac:spMkLst>
            <pc:docMk/>
            <pc:sldMk cId="3877765805" sldId="2655"/>
            <ac:spMk id="3" creationId="{B02043EC-9C45-4940-AAC9-93E2F452A801}"/>
          </ac:spMkLst>
        </pc:spChg>
      </pc:sldChg>
      <pc:sldChg chg="modSp del">
        <pc:chgData name="Romi Satria Wahono" userId="6b25786c5b08eadd" providerId="LiveId" clId="{2ED4578D-C375-466A-B02F-7E28A6D4F2E6}" dt="2020-06-15T07:41:54.729" v="1831" actId="47"/>
        <pc:sldMkLst>
          <pc:docMk/>
          <pc:sldMk cId="434687620" sldId="2657"/>
        </pc:sldMkLst>
        <pc:spChg chg="mod">
          <ac:chgData name="Romi Satria Wahono" userId="6b25786c5b08eadd" providerId="LiveId" clId="{2ED4578D-C375-466A-B02F-7E28A6D4F2E6}" dt="2020-06-15T04:03:00.301" v="44"/>
          <ac:spMkLst>
            <pc:docMk/>
            <pc:sldMk cId="434687620" sldId="2657"/>
            <ac:spMk id="2" creationId="{00000000-0000-0000-0000-000000000000}"/>
          </ac:spMkLst>
        </pc:spChg>
        <pc:spChg chg="mod">
          <ac:chgData name="Romi Satria Wahono" userId="6b25786c5b08eadd" providerId="LiveId" clId="{2ED4578D-C375-466A-B02F-7E28A6D4F2E6}" dt="2020-06-15T04:03:00.301" v="44"/>
          <ac:spMkLst>
            <pc:docMk/>
            <pc:sldMk cId="434687620" sldId="2657"/>
            <ac:spMk id="5" creationId="{800541D3-7856-42B5-A140-C4A038E86351}"/>
          </ac:spMkLst>
        </pc:spChg>
      </pc:sldChg>
      <pc:sldChg chg="modSp del">
        <pc:chgData name="Romi Satria Wahono" userId="6b25786c5b08eadd" providerId="LiveId" clId="{2ED4578D-C375-466A-B02F-7E28A6D4F2E6}" dt="2020-06-15T07:41:54.729" v="1831" actId="47"/>
        <pc:sldMkLst>
          <pc:docMk/>
          <pc:sldMk cId="91322826" sldId="2658"/>
        </pc:sldMkLst>
        <pc:spChg chg="mod">
          <ac:chgData name="Romi Satria Wahono" userId="6b25786c5b08eadd" providerId="LiveId" clId="{2ED4578D-C375-466A-B02F-7E28A6D4F2E6}" dt="2020-06-15T04:03:00.301" v="44"/>
          <ac:spMkLst>
            <pc:docMk/>
            <pc:sldMk cId="91322826" sldId="2658"/>
            <ac:spMk id="2" creationId="{00000000-0000-0000-0000-000000000000}"/>
          </ac:spMkLst>
        </pc:spChg>
        <pc:spChg chg="mod">
          <ac:chgData name="Romi Satria Wahono" userId="6b25786c5b08eadd" providerId="LiveId" clId="{2ED4578D-C375-466A-B02F-7E28A6D4F2E6}" dt="2020-06-15T04:03:00.301" v="44"/>
          <ac:spMkLst>
            <pc:docMk/>
            <pc:sldMk cId="91322826" sldId="2658"/>
            <ac:spMk id="3" creationId="{00000000-0000-0000-0000-000000000000}"/>
          </ac:spMkLst>
        </pc:spChg>
        <pc:spChg chg="mod">
          <ac:chgData name="Romi Satria Wahono" userId="6b25786c5b08eadd" providerId="LiveId" clId="{2ED4578D-C375-466A-B02F-7E28A6D4F2E6}" dt="2020-06-15T04:03:00.301" v="44"/>
          <ac:spMkLst>
            <pc:docMk/>
            <pc:sldMk cId="91322826" sldId="2658"/>
            <ac:spMk id="5" creationId="{42F8F31A-3E61-43B4-AEB1-35969B6AC31F}"/>
          </ac:spMkLst>
        </pc:spChg>
      </pc:sldChg>
      <pc:sldChg chg="modSp del">
        <pc:chgData name="Romi Satria Wahono" userId="6b25786c5b08eadd" providerId="LiveId" clId="{2ED4578D-C375-466A-B02F-7E28A6D4F2E6}" dt="2020-06-15T07:41:54.729" v="1831" actId="47"/>
        <pc:sldMkLst>
          <pc:docMk/>
          <pc:sldMk cId="487580215" sldId="2660"/>
        </pc:sldMkLst>
        <pc:spChg chg="mod">
          <ac:chgData name="Romi Satria Wahono" userId="6b25786c5b08eadd" providerId="LiveId" clId="{2ED4578D-C375-466A-B02F-7E28A6D4F2E6}" dt="2020-06-15T04:03:00.301" v="44"/>
          <ac:spMkLst>
            <pc:docMk/>
            <pc:sldMk cId="487580215" sldId="2660"/>
            <ac:spMk id="2" creationId="{00000000-0000-0000-0000-000000000000}"/>
          </ac:spMkLst>
        </pc:spChg>
        <pc:spChg chg="mod">
          <ac:chgData name="Romi Satria Wahono" userId="6b25786c5b08eadd" providerId="LiveId" clId="{2ED4578D-C375-466A-B02F-7E28A6D4F2E6}" dt="2020-06-15T04:03:00.301" v="44"/>
          <ac:spMkLst>
            <pc:docMk/>
            <pc:sldMk cId="487580215" sldId="2660"/>
            <ac:spMk id="4" creationId="{00000000-0000-0000-0000-000000000000}"/>
          </ac:spMkLst>
        </pc:spChg>
        <pc:spChg chg="mod">
          <ac:chgData name="Romi Satria Wahono" userId="6b25786c5b08eadd" providerId="LiveId" clId="{2ED4578D-C375-466A-B02F-7E28A6D4F2E6}" dt="2020-06-15T04:03:00.301" v="44"/>
          <ac:spMkLst>
            <pc:docMk/>
            <pc:sldMk cId="487580215" sldId="2660"/>
            <ac:spMk id="5" creationId="{7F80452A-34DB-46CB-B583-E1836C5B7D52}"/>
          </ac:spMkLst>
        </pc:spChg>
      </pc:sldChg>
      <pc:sldChg chg="modSp del">
        <pc:chgData name="Romi Satria Wahono" userId="6b25786c5b08eadd" providerId="LiveId" clId="{2ED4578D-C375-466A-B02F-7E28A6D4F2E6}" dt="2020-06-15T07:41:54.729" v="1831" actId="47"/>
        <pc:sldMkLst>
          <pc:docMk/>
          <pc:sldMk cId="2033432996" sldId="2661"/>
        </pc:sldMkLst>
        <pc:spChg chg="mod">
          <ac:chgData name="Romi Satria Wahono" userId="6b25786c5b08eadd" providerId="LiveId" clId="{2ED4578D-C375-466A-B02F-7E28A6D4F2E6}" dt="2020-06-15T04:03:00.301" v="44"/>
          <ac:spMkLst>
            <pc:docMk/>
            <pc:sldMk cId="2033432996" sldId="2661"/>
            <ac:spMk id="2" creationId="{00000000-0000-0000-0000-000000000000}"/>
          </ac:spMkLst>
        </pc:spChg>
        <pc:spChg chg="mod">
          <ac:chgData name="Romi Satria Wahono" userId="6b25786c5b08eadd" providerId="LiveId" clId="{2ED4578D-C375-466A-B02F-7E28A6D4F2E6}" dt="2020-06-15T04:03:00.301" v="44"/>
          <ac:spMkLst>
            <pc:docMk/>
            <pc:sldMk cId="2033432996" sldId="2661"/>
            <ac:spMk id="4" creationId="{00000000-0000-0000-0000-000000000000}"/>
          </ac:spMkLst>
        </pc:spChg>
        <pc:spChg chg="mod">
          <ac:chgData name="Romi Satria Wahono" userId="6b25786c5b08eadd" providerId="LiveId" clId="{2ED4578D-C375-466A-B02F-7E28A6D4F2E6}" dt="2020-06-15T04:03:00.301" v="44"/>
          <ac:spMkLst>
            <pc:docMk/>
            <pc:sldMk cId="2033432996" sldId="2661"/>
            <ac:spMk id="5" creationId="{F21D48EA-651B-4111-8EF8-62A4C39C2EA6}"/>
          </ac:spMkLst>
        </pc:spChg>
      </pc:sldChg>
      <pc:sldChg chg="modSp del">
        <pc:chgData name="Romi Satria Wahono" userId="6b25786c5b08eadd" providerId="LiveId" clId="{2ED4578D-C375-466A-B02F-7E28A6D4F2E6}" dt="2020-06-15T07:41:54.729" v="1831" actId="47"/>
        <pc:sldMkLst>
          <pc:docMk/>
          <pc:sldMk cId="1383980028" sldId="2662"/>
        </pc:sldMkLst>
        <pc:spChg chg="mod">
          <ac:chgData name="Romi Satria Wahono" userId="6b25786c5b08eadd" providerId="LiveId" clId="{2ED4578D-C375-466A-B02F-7E28A6D4F2E6}" dt="2020-06-15T04:03:00.301" v="44"/>
          <ac:spMkLst>
            <pc:docMk/>
            <pc:sldMk cId="1383980028" sldId="2662"/>
            <ac:spMk id="2" creationId="{00000000-0000-0000-0000-000000000000}"/>
          </ac:spMkLst>
        </pc:spChg>
        <pc:spChg chg="mod">
          <ac:chgData name="Romi Satria Wahono" userId="6b25786c5b08eadd" providerId="LiveId" clId="{2ED4578D-C375-466A-B02F-7E28A6D4F2E6}" dt="2020-06-15T04:03:00.301" v="44"/>
          <ac:spMkLst>
            <pc:docMk/>
            <pc:sldMk cId="1383980028" sldId="2662"/>
            <ac:spMk id="4" creationId="{00000000-0000-0000-0000-000000000000}"/>
          </ac:spMkLst>
        </pc:spChg>
        <pc:spChg chg="mod">
          <ac:chgData name="Romi Satria Wahono" userId="6b25786c5b08eadd" providerId="LiveId" clId="{2ED4578D-C375-466A-B02F-7E28A6D4F2E6}" dt="2020-06-15T04:03:00.301" v="44"/>
          <ac:spMkLst>
            <pc:docMk/>
            <pc:sldMk cId="1383980028" sldId="2662"/>
            <ac:spMk id="5" creationId="{B471E4CB-37FC-4433-B821-13D9E874FB7D}"/>
          </ac:spMkLst>
        </pc:spChg>
      </pc:sldChg>
      <pc:sldChg chg="modSp del">
        <pc:chgData name="Romi Satria Wahono" userId="6b25786c5b08eadd" providerId="LiveId" clId="{2ED4578D-C375-466A-B02F-7E28A6D4F2E6}" dt="2020-06-15T07:41:54.729" v="1831" actId="47"/>
        <pc:sldMkLst>
          <pc:docMk/>
          <pc:sldMk cId="4226318681" sldId="2663"/>
        </pc:sldMkLst>
        <pc:spChg chg="mod">
          <ac:chgData name="Romi Satria Wahono" userId="6b25786c5b08eadd" providerId="LiveId" clId="{2ED4578D-C375-466A-B02F-7E28A6D4F2E6}" dt="2020-06-15T04:03:00.301" v="44"/>
          <ac:spMkLst>
            <pc:docMk/>
            <pc:sldMk cId="4226318681" sldId="2663"/>
            <ac:spMk id="2" creationId="{00000000-0000-0000-0000-000000000000}"/>
          </ac:spMkLst>
        </pc:spChg>
        <pc:spChg chg="mod">
          <ac:chgData name="Romi Satria Wahono" userId="6b25786c5b08eadd" providerId="LiveId" clId="{2ED4578D-C375-466A-B02F-7E28A6D4F2E6}" dt="2020-06-15T04:03:00.301" v="44"/>
          <ac:spMkLst>
            <pc:docMk/>
            <pc:sldMk cId="4226318681" sldId="2663"/>
            <ac:spMk id="4" creationId="{00000000-0000-0000-0000-000000000000}"/>
          </ac:spMkLst>
        </pc:spChg>
        <pc:spChg chg="mod">
          <ac:chgData name="Romi Satria Wahono" userId="6b25786c5b08eadd" providerId="LiveId" clId="{2ED4578D-C375-466A-B02F-7E28A6D4F2E6}" dt="2020-06-15T04:03:00.301" v="44"/>
          <ac:spMkLst>
            <pc:docMk/>
            <pc:sldMk cId="4226318681" sldId="2663"/>
            <ac:spMk id="5" creationId="{209D26D6-9A82-4DB5-81FE-4AB30B0635AE}"/>
          </ac:spMkLst>
        </pc:spChg>
      </pc:sldChg>
      <pc:sldChg chg="modSp del">
        <pc:chgData name="Romi Satria Wahono" userId="6b25786c5b08eadd" providerId="LiveId" clId="{2ED4578D-C375-466A-B02F-7E28A6D4F2E6}" dt="2020-06-15T07:41:54.729" v="1831" actId="47"/>
        <pc:sldMkLst>
          <pc:docMk/>
          <pc:sldMk cId="907872642" sldId="2664"/>
        </pc:sldMkLst>
        <pc:spChg chg="mod">
          <ac:chgData name="Romi Satria Wahono" userId="6b25786c5b08eadd" providerId="LiveId" clId="{2ED4578D-C375-466A-B02F-7E28A6D4F2E6}" dt="2020-06-15T04:03:00.301" v="44"/>
          <ac:spMkLst>
            <pc:docMk/>
            <pc:sldMk cId="907872642" sldId="2664"/>
            <ac:spMk id="2" creationId="{00000000-0000-0000-0000-000000000000}"/>
          </ac:spMkLst>
        </pc:spChg>
        <pc:spChg chg="mod">
          <ac:chgData name="Romi Satria Wahono" userId="6b25786c5b08eadd" providerId="LiveId" clId="{2ED4578D-C375-466A-B02F-7E28A6D4F2E6}" dt="2020-06-15T04:03:00.301" v="44"/>
          <ac:spMkLst>
            <pc:docMk/>
            <pc:sldMk cId="907872642" sldId="2664"/>
            <ac:spMk id="4" creationId="{00000000-0000-0000-0000-000000000000}"/>
          </ac:spMkLst>
        </pc:spChg>
        <pc:spChg chg="mod">
          <ac:chgData name="Romi Satria Wahono" userId="6b25786c5b08eadd" providerId="LiveId" clId="{2ED4578D-C375-466A-B02F-7E28A6D4F2E6}" dt="2020-06-15T04:03:00.301" v="44"/>
          <ac:spMkLst>
            <pc:docMk/>
            <pc:sldMk cId="907872642" sldId="2664"/>
            <ac:spMk id="5" creationId="{A32743A0-922E-4DF4-A798-05A12454961E}"/>
          </ac:spMkLst>
        </pc:spChg>
      </pc:sldChg>
      <pc:sldChg chg="modSp del">
        <pc:chgData name="Romi Satria Wahono" userId="6b25786c5b08eadd" providerId="LiveId" clId="{2ED4578D-C375-466A-B02F-7E28A6D4F2E6}" dt="2020-06-15T07:41:54.729" v="1831" actId="47"/>
        <pc:sldMkLst>
          <pc:docMk/>
          <pc:sldMk cId="3296202737" sldId="2665"/>
        </pc:sldMkLst>
        <pc:spChg chg="mod">
          <ac:chgData name="Romi Satria Wahono" userId="6b25786c5b08eadd" providerId="LiveId" clId="{2ED4578D-C375-466A-B02F-7E28A6D4F2E6}" dt="2020-06-15T04:03:00.301" v="44"/>
          <ac:spMkLst>
            <pc:docMk/>
            <pc:sldMk cId="3296202737" sldId="2665"/>
            <ac:spMk id="2" creationId="{00000000-0000-0000-0000-000000000000}"/>
          </ac:spMkLst>
        </pc:spChg>
        <pc:spChg chg="mod">
          <ac:chgData name="Romi Satria Wahono" userId="6b25786c5b08eadd" providerId="LiveId" clId="{2ED4578D-C375-466A-B02F-7E28A6D4F2E6}" dt="2020-06-15T04:03:00.301" v="44"/>
          <ac:spMkLst>
            <pc:docMk/>
            <pc:sldMk cId="3296202737" sldId="2665"/>
            <ac:spMk id="4" creationId="{00000000-0000-0000-0000-000000000000}"/>
          </ac:spMkLst>
        </pc:spChg>
        <pc:spChg chg="mod">
          <ac:chgData name="Romi Satria Wahono" userId="6b25786c5b08eadd" providerId="LiveId" clId="{2ED4578D-C375-466A-B02F-7E28A6D4F2E6}" dt="2020-06-15T04:03:00.301" v="44"/>
          <ac:spMkLst>
            <pc:docMk/>
            <pc:sldMk cId="3296202737" sldId="2665"/>
            <ac:spMk id="6" creationId="{DCC34794-67E6-422B-A6C0-ECD8A25EE0BC}"/>
          </ac:spMkLst>
        </pc:spChg>
      </pc:sldChg>
      <pc:sldChg chg="modSp del">
        <pc:chgData name="Romi Satria Wahono" userId="6b25786c5b08eadd" providerId="LiveId" clId="{2ED4578D-C375-466A-B02F-7E28A6D4F2E6}" dt="2020-06-15T07:41:54.729" v="1831" actId="47"/>
        <pc:sldMkLst>
          <pc:docMk/>
          <pc:sldMk cId="760391792" sldId="2666"/>
        </pc:sldMkLst>
        <pc:spChg chg="mod">
          <ac:chgData name="Romi Satria Wahono" userId="6b25786c5b08eadd" providerId="LiveId" clId="{2ED4578D-C375-466A-B02F-7E28A6D4F2E6}" dt="2020-06-15T04:03:00.301" v="44"/>
          <ac:spMkLst>
            <pc:docMk/>
            <pc:sldMk cId="760391792" sldId="2666"/>
            <ac:spMk id="2" creationId="{00000000-0000-0000-0000-000000000000}"/>
          </ac:spMkLst>
        </pc:spChg>
        <pc:spChg chg="mod">
          <ac:chgData name="Romi Satria Wahono" userId="6b25786c5b08eadd" providerId="LiveId" clId="{2ED4578D-C375-466A-B02F-7E28A6D4F2E6}" dt="2020-06-15T04:03:00.301" v="44"/>
          <ac:spMkLst>
            <pc:docMk/>
            <pc:sldMk cId="760391792" sldId="2666"/>
            <ac:spMk id="4" creationId="{00000000-0000-0000-0000-000000000000}"/>
          </ac:spMkLst>
        </pc:spChg>
        <pc:spChg chg="mod">
          <ac:chgData name="Romi Satria Wahono" userId="6b25786c5b08eadd" providerId="LiveId" clId="{2ED4578D-C375-466A-B02F-7E28A6D4F2E6}" dt="2020-06-15T04:03:00.301" v="44"/>
          <ac:spMkLst>
            <pc:docMk/>
            <pc:sldMk cId="760391792" sldId="2666"/>
            <ac:spMk id="5" creationId="{116B05A9-11B6-46B7-AA2B-3DDC9951F0A1}"/>
          </ac:spMkLst>
        </pc:spChg>
      </pc:sldChg>
      <pc:sldChg chg="modSp del">
        <pc:chgData name="Romi Satria Wahono" userId="6b25786c5b08eadd" providerId="LiveId" clId="{2ED4578D-C375-466A-B02F-7E28A6D4F2E6}" dt="2020-06-15T07:41:54.729" v="1831" actId="47"/>
        <pc:sldMkLst>
          <pc:docMk/>
          <pc:sldMk cId="1001605460" sldId="2667"/>
        </pc:sldMkLst>
        <pc:spChg chg="mod">
          <ac:chgData name="Romi Satria Wahono" userId="6b25786c5b08eadd" providerId="LiveId" clId="{2ED4578D-C375-466A-B02F-7E28A6D4F2E6}" dt="2020-06-15T04:03:00.301" v="44"/>
          <ac:spMkLst>
            <pc:docMk/>
            <pc:sldMk cId="1001605460" sldId="2667"/>
            <ac:spMk id="4" creationId="{00000000-0000-0000-0000-000000000000}"/>
          </ac:spMkLst>
        </pc:spChg>
        <pc:spChg chg="mod">
          <ac:chgData name="Romi Satria Wahono" userId="6b25786c5b08eadd" providerId="LiveId" clId="{2ED4578D-C375-466A-B02F-7E28A6D4F2E6}" dt="2020-06-15T04:03:00.301" v="44"/>
          <ac:spMkLst>
            <pc:docMk/>
            <pc:sldMk cId="1001605460" sldId="2667"/>
            <ac:spMk id="7" creationId="{A9D6B401-55DE-4A4D-B0FC-556CFE91B072}"/>
          </ac:spMkLst>
        </pc:spChg>
      </pc:sldChg>
      <pc:sldChg chg="modSp del">
        <pc:chgData name="Romi Satria Wahono" userId="6b25786c5b08eadd" providerId="LiveId" clId="{2ED4578D-C375-466A-B02F-7E28A6D4F2E6}" dt="2020-06-15T07:41:54.729" v="1831" actId="47"/>
        <pc:sldMkLst>
          <pc:docMk/>
          <pc:sldMk cId="3325821436" sldId="2668"/>
        </pc:sldMkLst>
        <pc:spChg chg="mod">
          <ac:chgData name="Romi Satria Wahono" userId="6b25786c5b08eadd" providerId="LiveId" clId="{2ED4578D-C375-466A-B02F-7E28A6D4F2E6}" dt="2020-06-15T04:03:00.301" v="44"/>
          <ac:spMkLst>
            <pc:docMk/>
            <pc:sldMk cId="3325821436" sldId="2668"/>
            <ac:spMk id="2" creationId="{00000000-0000-0000-0000-000000000000}"/>
          </ac:spMkLst>
        </pc:spChg>
        <pc:spChg chg="mod">
          <ac:chgData name="Romi Satria Wahono" userId="6b25786c5b08eadd" providerId="LiveId" clId="{2ED4578D-C375-466A-B02F-7E28A6D4F2E6}" dt="2020-06-15T04:03:00.301" v="44"/>
          <ac:spMkLst>
            <pc:docMk/>
            <pc:sldMk cId="3325821436" sldId="2668"/>
            <ac:spMk id="4" creationId="{00000000-0000-0000-0000-000000000000}"/>
          </ac:spMkLst>
        </pc:spChg>
        <pc:spChg chg="mod">
          <ac:chgData name="Romi Satria Wahono" userId="6b25786c5b08eadd" providerId="LiveId" clId="{2ED4578D-C375-466A-B02F-7E28A6D4F2E6}" dt="2020-06-15T04:03:00.301" v="44"/>
          <ac:spMkLst>
            <pc:docMk/>
            <pc:sldMk cId="3325821436" sldId="2668"/>
            <ac:spMk id="5" creationId="{7B79FC08-4811-4077-84C1-FE8E91C6EB95}"/>
          </ac:spMkLst>
        </pc:spChg>
      </pc:sldChg>
      <pc:sldChg chg="modSp del">
        <pc:chgData name="Romi Satria Wahono" userId="6b25786c5b08eadd" providerId="LiveId" clId="{2ED4578D-C375-466A-B02F-7E28A6D4F2E6}" dt="2020-06-15T07:41:54.729" v="1831" actId="47"/>
        <pc:sldMkLst>
          <pc:docMk/>
          <pc:sldMk cId="1663753175" sldId="2669"/>
        </pc:sldMkLst>
        <pc:spChg chg="mod">
          <ac:chgData name="Romi Satria Wahono" userId="6b25786c5b08eadd" providerId="LiveId" clId="{2ED4578D-C375-466A-B02F-7E28A6D4F2E6}" dt="2020-06-15T04:03:00.301" v="44"/>
          <ac:spMkLst>
            <pc:docMk/>
            <pc:sldMk cId="1663753175" sldId="2669"/>
            <ac:spMk id="2" creationId="{E8DD96ED-2C0D-449E-87CF-A41102FF4137}"/>
          </ac:spMkLst>
        </pc:spChg>
        <pc:spChg chg="mod">
          <ac:chgData name="Romi Satria Wahono" userId="6b25786c5b08eadd" providerId="LiveId" clId="{2ED4578D-C375-466A-B02F-7E28A6D4F2E6}" dt="2020-06-15T04:03:00.301" v="44"/>
          <ac:spMkLst>
            <pc:docMk/>
            <pc:sldMk cId="1663753175" sldId="2669"/>
            <ac:spMk id="4" creationId="{00000000-0000-0000-0000-000000000000}"/>
          </ac:spMkLst>
        </pc:spChg>
      </pc:sldChg>
      <pc:sldChg chg="modSp del">
        <pc:chgData name="Romi Satria Wahono" userId="6b25786c5b08eadd" providerId="LiveId" clId="{2ED4578D-C375-466A-B02F-7E28A6D4F2E6}" dt="2020-06-15T07:41:54.729" v="1831" actId="47"/>
        <pc:sldMkLst>
          <pc:docMk/>
          <pc:sldMk cId="625626764" sldId="2671"/>
        </pc:sldMkLst>
        <pc:spChg chg="mod">
          <ac:chgData name="Romi Satria Wahono" userId="6b25786c5b08eadd" providerId="LiveId" clId="{2ED4578D-C375-466A-B02F-7E28A6D4F2E6}" dt="2020-06-15T04:03:00.301" v="44"/>
          <ac:spMkLst>
            <pc:docMk/>
            <pc:sldMk cId="625626764" sldId="2671"/>
            <ac:spMk id="2" creationId="{F661715F-6E1C-42C9-8C1C-152A744C3EEA}"/>
          </ac:spMkLst>
        </pc:spChg>
        <pc:spChg chg="mod">
          <ac:chgData name="Romi Satria Wahono" userId="6b25786c5b08eadd" providerId="LiveId" clId="{2ED4578D-C375-466A-B02F-7E28A6D4F2E6}" dt="2020-06-15T04:03:00.301" v="44"/>
          <ac:spMkLst>
            <pc:docMk/>
            <pc:sldMk cId="625626764" sldId="2671"/>
            <ac:spMk id="4" creationId="{C6E1406E-9485-44F0-908C-AA4BAB8D71E9}"/>
          </ac:spMkLst>
        </pc:spChg>
        <pc:spChg chg="mod">
          <ac:chgData name="Romi Satria Wahono" userId="6b25786c5b08eadd" providerId="LiveId" clId="{2ED4578D-C375-466A-B02F-7E28A6D4F2E6}" dt="2020-06-15T04:03:00.301" v="44"/>
          <ac:spMkLst>
            <pc:docMk/>
            <pc:sldMk cId="625626764" sldId="2671"/>
            <ac:spMk id="5" creationId="{7037254E-735D-437D-B94E-8A2D3DFAF231}"/>
          </ac:spMkLst>
        </pc:spChg>
      </pc:sldChg>
      <pc:sldChg chg="modSp del">
        <pc:chgData name="Romi Satria Wahono" userId="6b25786c5b08eadd" providerId="LiveId" clId="{2ED4578D-C375-466A-B02F-7E28A6D4F2E6}" dt="2020-06-15T07:41:54.729" v="1831" actId="47"/>
        <pc:sldMkLst>
          <pc:docMk/>
          <pc:sldMk cId="4091751387" sldId="2672"/>
        </pc:sldMkLst>
        <pc:spChg chg="mod">
          <ac:chgData name="Romi Satria Wahono" userId="6b25786c5b08eadd" providerId="LiveId" clId="{2ED4578D-C375-466A-B02F-7E28A6D4F2E6}" dt="2020-06-15T04:03:00.301" v="44"/>
          <ac:spMkLst>
            <pc:docMk/>
            <pc:sldMk cId="4091751387" sldId="2672"/>
            <ac:spMk id="4" creationId="{5B5D91E0-9ABC-4F13-9416-338D68910305}"/>
          </ac:spMkLst>
        </pc:spChg>
        <pc:spChg chg="mod">
          <ac:chgData name="Romi Satria Wahono" userId="6b25786c5b08eadd" providerId="LiveId" clId="{2ED4578D-C375-466A-B02F-7E28A6D4F2E6}" dt="2020-06-15T04:03:00.301" v="44"/>
          <ac:spMkLst>
            <pc:docMk/>
            <pc:sldMk cId="4091751387" sldId="2672"/>
            <ac:spMk id="5" creationId="{3ECAE64C-6965-46F4-963C-F5EF350E1F80}"/>
          </ac:spMkLst>
        </pc:spChg>
      </pc:sldChg>
      <pc:sldChg chg="modSp del">
        <pc:chgData name="Romi Satria Wahono" userId="6b25786c5b08eadd" providerId="LiveId" clId="{2ED4578D-C375-466A-B02F-7E28A6D4F2E6}" dt="2020-06-15T07:41:54.729" v="1831" actId="47"/>
        <pc:sldMkLst>
          <pc:docMk/>
          <pc:sldMk cId="2746990227" sldId="2673"/>
        </pc:sldMkLst>
        <pc:spChg chg="mod">
          <ac:chgData name="Romi Satria Wahono" userId="6b25786c5b08eadd" providerId="LiveId" clId="{2ED4578D-C375-466A-B02F-7E28A6D4F2E6}" dt="2020-06-15T04:03:00.301" v="44"/>
          <ac:spMkLst>
            <pc:docMk/>
            <pc:sldMk cId="2746990227" sldId="2673"/>
            <ac:spMk id="4" creationId="{3670B027-38BC-4EC9-865D-9491B5169CD7}"/>
          </ac:spMkLst>
        </pc:spChg>
        <pc:spChg chg="mod">
          <ac:chgData name="Romi Satria Wahono" userId="6b25786c5b08eadd" providerId="LiveId" clId="{2ED4578D-C375-466A-B02F-7E28A6D4F2E6}" dt="2020-06-15T04:03:00.301" v="44"/>
          <ac:spMkLst>
            <pc:docMk/>
            <pc:sldMk cId="2746990227" sldId="2673"/>
            <ac:spMk id="5" creationId="{FE362BC0-1938-46FF-8E23-450AFE6D282C}"/>
          </ac:spMkLst>
        </pc:spChg>
      </pc:sldChg>
      <pc:sldChg chg="modSp del">
        <pc:chgData name="Romi Satria Wahono" userId="6b25786c5b08eadd" providerId="LiveId" clId="{2ED4578D-C375-466A-B02F-7E28A6D4F2E6}" dt="2020-06-15T07:41:54.729" v="1831" actId="47"/>
        <pc:sldMkLst>
          <pc:docMk/>
          <pc:sldMk cId="3852853941" sldId="2674"/>
        </pc:sldMkLst>
        <pc:spChg chg="mod">
          <ac:chgData name="Romi Satria Wahono" userId="6b25786c5b08eadd" providerId="LiveId" clId="{2ED4578D-C375-466A-B02F-7E28A6D4F2E6}" dt="2020-06-15T04:03:00.301" v="44"/>
          <ac:spMkLst>
            <pc:docMk/>
            <pc:sldMk cId="3852853941" sldId="2674"/>
            <ac:spMk id="2" creationId="{06FFEA9C-F38C-43F1-9FAD-A1FADF3D4518}"/>
          </ac:spMkLst>
        </pc:spChg>
        <pc:spChg chg="mod">
          <ac:chgData name="Romi Satria Wahono" userId="6b25786c5b08eadd" providerId="LiveId" clId="{2ED4578D-C375-466A-B02F-7E28A6D4F2E6}" dt="2020-06-15T04:03:00.301" v="44"/>
          <ac:spMkLst>
            <pc:docMk/>
            <pc:sldMk cId="3852853941" sldId="2674"/>
            <ac:spMk id="4" creationId="{3C4ADCE1-2934-400F-9054-A5C08A278A95}"/>
          </ac:spMkLst>
        </pc:spChg>
        <pc:spChg chg="mod">
          <ac:chgData name="Romi Satria Wahono" userId="6b25786c5b08eadd" providerId="LiveId" clId="{2ED4578D-C375-466A-B02F-7E28A6D4F2E6}" dt="2020-06-15T04:03:00.301" v="44"/>
          <ac:spMkLst>
            <pc:docMk/>
            <pc:sldMk cId="3852853941" sldId="2674"/>
            <ac:spMk id="5" creationId="{FEC50CBF-A1A2-4A37-AAEB-D18755374D9E}"/>
          </ac:spMkLst>
        </pc:spChg>
      </pc:sldChg>
      <pc:sldChg chg="modSp del">
        <pc:chgData name="Romi Satria Wahono" userId="6b25786c5b08eadd" providerId="LiveId" clId="{2ED4578D-C375-466A-B02F-7E28A6D4F2E6}" dt="2020-06-15T07:41:54.729" v="1831" actId="47"/>
        <pc:sldMkLst>
          <pc:docMk/>
          <pc:sldMk cId="3966747678" sldId="2675"/>
        </pc:sldMkLst>
        <pc:spChg chg="mod">
          <ac:chgData name="Romi Satria Wahono" userId="6b25786c5b08eadd" providerId="LiveId" clId="{2ED4578D-C375-466A-B02F-7E28A6D4F2E6}" dt="2020-06-15T04:03:00.301" v="44"/>
          <ac:spMkLst>
            <pc:docMk/>
            <pc:sldMk cId="3966747678" sldId="2675"/>
            <ac:spMk id="4" creationId="{945EBDBD-6F2D-4878-B95E-93E9A9B30B25}"/>
          </ac:spMkLst>
        </pc:spChg>
        <pc:spChg chg="mod">
          <ac:chgData name="Romi Satria Wahono" userId="6b25786c5b08eadd" providerId="LiveId" clId="{2ED4578D-C375-466A-B02F-7E28A6D4F2E6}" dt="2020-06-15T04:03:00.301" v="44"/>
          <ac:spMkLst>
            <pc:docMk/>
            <pc:sldMk cId="3966747678" sldId="2675"/>
            <ac:spMk id="5" creationId="{0CE51FD6-35DC-4C26-B935-7C3D77C3DFE8}"/>
          </ac:spMkLst>
        </pc:spChg>
      </pc:sldChg>
      <pc:sldChg chg="modSp del">
        <pc:chgData name="Romi Satria Wahono" userId="6b25786c5b08eadd" providerId="LiveId" clId="{2ED4578D-C375-466A-B02F-7E28A6D4F2E6}" dt="2020-06-15T04:51:49.364" v="175" actId="47"/>
        <pc:sldMkLst>
          <pc:docMk/>
          <pc:sldMk cId="2328682973" sldId="2888"/>
        </pc:sldMkLst>
        <pc:spChg chg="mod">
          <ac:chgData name="Romi Satria Wahono" userId="6b25786c5b08eadd" providerId="LiveId" clId="{2ED4578D-C375-466A-B02F-7E28A6D4F2E6}" dt="2020-06-15T04:03:00.301" v="44"/>
          <ac:spMkLst>
            <pc:docMk/>
            <pc:sldMk cId="2328682973" sldId="2888"/>
            <ac:spMk id="2" creationId="{F5E3E3A0-7F7E-4B6C-8A1F-D9B7A73AA7D1}"/>
          </ac:spMkLst>
        </pc:spChg>
        <pc:graphicFrameChg chg="mod">
          <ac:chgData name="Romi Satria Wahono" userId="6b25786c5b08eadd" providerId="LiveId" clId="{2ED4578D-C375-466A-B02F-7E28A6D4F2E6}" dt="2020-06-15T04:47:45.081" v="152"/>
          <ac:graphicFrameMkLst>
            <pc:docMk/>
            <pc:sldMk cId="2328682973" sldId="2888"/>
            <ac:graphicFrameMk id="5" creationId="{FBF95EFA-730A-4DE8-B366-472A25B6F05C}"/>
          </ac:graphicFrameMkLst>
        </pc:graphicFrameChg>
      </pc:sldChg>
      <pc:sldChg chg="modSp del">
        <pc:chgData name="Romi Satria Wahono" userId="6b25786c5b08eadd" providerId="LiveId" clId="{2ED4578D-C375-466A-B02F-7E28A6D4F2E6}" dt="2020-06-15T07:16:20.735" v="1336" actId="47"/>
        <pc:sldMkLst>
          <pc:docMk/>
          <pc:sldMk cId="2483772581" sldId="2889"/>
        </pc:sldMkLst>
        <pc:spChg chg="mod">
          <ac:chgData name="Romi Satria Wahono" userId="6b25786c5b08eadd" providerId="LiveId" clId="{2ED4578D-C375-466A-B02F-7E28A6D4F2E6}" dt="2020-06-15T04:03:00.301" v="44"/>
          <ac:spMkLst>
            <pc:docMk/>
            <pc:sldMk cId="2483772581" sldId="2889"/>
            <ac:spMk id="2" creationId="{00000000-0000-0000-0000-000000000000}"/>
          </ac:spMkLst>
        </pc:spChg>
        <pc:spChg chg="mod">
          <ac:chgData name="Romi Satria Wahono" userId="6b25786c5b08eadd" providerId="LiveId" clId="{2ED4578D-C375-466A-B02F-7E28A6D4F2E6}" dt="2020-06-15T04:03:00.301" v="44"/>
          <ac:spMkLst>
            <pc:docMk/>
            <pc:sldMk cId="2483772581" sldId="2889"/>
            <ac:spMk id="3" creationId="{00000000-0000-0000-0000-000000000000}"/>
          </ac:spMkLst>
        </pc:spChg>
        <pc:spChg chg="mod">
          <ac:chgData name="Romi Satria Wahono" userId="6b25786c5b08eadd" providerId="LiveId" clId="{2ED4578D-C375-466A-B02F-7E28A6D4F2E6}" dt="2020-06-15T04:03:00.301" v="44"/>
          <ac:spMkLst>
            <pc:docMk/>
            <pc:sldMk cId="2483772581" sldId="2889"/>
            <ac:spMk id="5" creationId="{AF51E6EF-53F2-4C67-AC90-D35B446C4A1A}"/>
          </ac:spMkLst>
        </pc:spChg>
      </pc:sldChg>
      <pc:sldChg chg="add">
        <pc:chgData name="Romi Satria Wahono" userId="6b25786c5b08eadd" providerId="LiveId" clId="{2ED4578D-C375-466A-B02F-7E28A6D4F2E6}" dt="2020-06-15T09:41:15.393" v="2979"/>
        <pc:sldMkLst>
          <pc:docMk/>
          <pc:sldMk cId="1854903455" sldId="2890"/>
        </pc:sldMkLst>
      </pc:sldChg>
      <pc:sldChg chg="modSp del mod">
        <pc:chgData name="Romi Satria Wahono" userId="6b25786c5b08eadd" providerId="LiveId" clId="{2ED4578D-C375-466A-B02F-7E28A6D4F2E6}" dt="2020-06-15T09:41:13.108" v="2978" actId="2696"/>
        <pc:sldMkLst>
          <pc:docMk/>
          <pc:sldMk cId="3073086385" sldId="2890"/>
        </pc:sldMkLst>
        <pc:spChg chg="mod">
          <ac:chgData name="Romi Satria Wahono" userId="6b25786c5b08eadd" providerId="LiveId" clId="{2ED4578D-C375-466A-B02F-7E28A6D4F2E6}" dt="2020-06-15T07:25:04.654" v="1452" actId="27636"/>
          <ac:spMkLst>
            <pc:docMk/>
            <pc:sldMk cId="3073086385" sldId="2890"/>
            <ac:spMk id="2" creationId="{00000000-0000-0000-0000-000000000000}"/>
          </ac:spMkLst>
        </pc:spChg>
        <pc:spChg chg="mod">
          <ac:chgData name="Romi Satria Wahono" userId="6b25786c5b08eadd" providerId="LiveId" clId="{2ED4578D-C375-466A-B02F-7E28A6D4F2E6}" dt="2020-06-15T04:03:00.301" v="44"/>
          <ac:spMkLst>
            <pc:docMk/>
            <pc:sldMk cId="3073086385" sldId="2890"/>
            <ac:spMk id="4" creationId="{F3EF2E10-F2DC-4944-858B-CB05BF2D1C3B}"/>
          </ac:spMkLst>
        </pc:spChg>
      </pc:sldChg>
      <pc:sldChg chg="modSp del">
        <pc:chgData name="Romi Satria Wahono" userId="6b25786c5b08eadd" providerId="LiveId" clId="{2ED4578D-C375-466A-B02F-7E28A6D4F2E6}" dt="2020-06-15T07:16:47.001" v="1338" actId="47"/>
        <pc:sldMkLst>
          <pc:docMk/>
          <pc:sldMk cId="3471708118" sldId="2891"/>
        </pc:sldMkLst>
        <pc:spChg chg="mod">
          <ac:chgData name="Romi Satria Wahono" userId="6b25786c5b08eadd" providerId="LiveId" clId="{2ED4578D-C375-466A-B02F-7E28A6D4F2E6}" dt="2020-06-15T04:03:00.301" v="44"/>
          <ac:spMkLst>
            <pc:docMk/>
            <pc:sldMk cId="3471708118" sldId="2891"/>
            <ac:spMk id="2" creationId="{00000000-0000-0000-0000-000000000000}"/>
          </ac:spMkLst>
        </pc:spChg>
        <pc:spChg chg="mod">
          <ac:chgData name="Romi Satria Wahono" userId="6b25786c5b08eadd" providerId="LiveId" clId="{2ED4578D-C375-466A-B02F-7E28A6D4F2E6}" dt="2020-06-15T04:03:00.301" v="44"/>
          <ac:spMkLst>
            <pc:docMk/>
            <pc:sldMk cId="3471708118" sldId="2891"/>
            <ac:spMk id="3" creationId="{00000000-0000-0000-0000-000000000000}"/>
          </ac:spMkLst>
        </pc:spChg>
        <pc:spChg chg="mod">
          <ac:chgData name="Romi Satria Wahono" userId="6b25786c5b08eadd" providerId="LiveId" clId="{2ED4578D-C375-466A-B02F-7E28A6D4F2E6}" dt="2020-06-15T04:03:00.301" v="44"/>
          <ac:spMkLst>
            <pc:docMk/>
            <pc:sldMk cId="3471708118" sldId="2891"/>
            <ac:spMk id="5" creationId="{4F3AE9B3-FF43-4857-8226-80D38404F137}"/>
          </ac:spMkLst>
        </pc:spChg>
      </pc:sldChg>
      <pc:sldChg chg="modSp add mod">
        <pc:chgData name="Romi Satria Wahono" userId="6b25786c5b08eadd" providerId="LiveId" clId="{2ED4578D-C375-466A-B02F-7E28A6D4F2E6}" dt="2020-06-15T13:12:55.404" v="6016" actId="20577"/>
        <pc:sldMkLst>
          <pc:docMk/>
          <pc:sldMk cId="1811096477" sldId="2892"/>
        </pc:sldMkLst>
        <pc:spChg chg="mod">
          <ac:chgData name="Romi Satria Wahono" userId="6b25786c5b08eadd" providerId="LiveId" clId="{2ED4578D-C375-466A-B02F-7E28A6D4F2E6}" dt="2020-06-15T12:13:28.719" v="5766" actId="27636"/>
          <ac:spMkLst>
            <pc:docMk/>
            <pc:sldMk cId="1811096477" sldId="2892"/>
            <ac:spMk id="3" creationId="{00000000-0000-0000-0000-000000000000}"/>
          </ac:spMkLst>
        </pc:spChg>
        <pc:graphicFrameChg chg="mod modGraphic">
          <ac:chgData name="Romi Satria Wahono" userId="6b25786c5b08eadd" providerId="LiveId" clId="{2ED4578D-C375-466A-B02F-7E28A6D4F2E6}" dt="2020-06-15T13:12:55.404" v="6016" actId="20577"/>
          <ac:graphicFrameMkLst>
            <pc:docMk/>
            <pc:sldMk cId="1811096477" sldId="2892"/>
            <ac:graphicFrameMk id="5" creationId="{00000000-0000-0000-0000-000000000000}"/>
          </ac:graphicFrameMkLst>
        </pc:graphicFrameChg>
      </pc:sldChg>
      <pc:sldChg chg="modSp del mod">
        <pc:chgData name="Romi Satria Wahono" userId="6b25786c5b08eadd" providerId="LiveId" clId="{2ED4578D-C375-466A-B02F-7E28A6D4F2E6}" dt="2020-06-15T09:41:13.108" v="2978" actId="2696"/>
        <pc:sldMkLst>
          <pc:docMk/>
          <pc:sldMk cId="2203658189" sldId="2892"/>
        </pc:sldMkLst>
        <pc:spChg chg="mod">
          <ac:chgData name="Romi Satria Wahono" userId="6b25786c5b08eadd" providerId="LiveId" clId="{2ED4578D-C375-466A-B02F-7E28A6D4F2E6}" dt="2020-06-15T07:28:52.215" v="1586" actId="6549"/>
          <ac:spMkLst>
            <pc:docMk/>
            <pc:sldMk cId="2203658189" sldId="2892"/>
            <ac:spMk id="3" creationId="{00000000-0000-0000-0000-000000000000}"/>
          </ac:spMkLst>
        </pc:spChg>
        <pc:spChg chg="mod">
          <ac:chgData name="Romi Satria Wahono" userId="6b25786c5b08eadd" providerId="LiveId" clId="{2ED4578D-C375-466A-B02F-7E28A6D4F2E6}" dt="2020-06-15T04:03:00.301" v="44"/>
          <ac:spMkLst>
            <pc:docMk/>
            <pc:sldMk cId="2203658189" sldId="2892"/>
            <ac:spMk id="4" creationId="{20C71C91-BDEC-47AB-B020-E3914470DF87}"/>
          </ac:spMkLst>
        </pc:spChg>
        <pc:graphicFrameChg chg="modGraphic">
          <ac:chgData name="Romi Satria Wahono" userId="6b25786c5b08eadd" providerId="LiveId" clId="{2ED4578D-C375-466A-B02F-7E28A6D4F2E6}" dt="2020-06-15T07:28:42.900" v="1569" actId="20577"/>
          <ac:graphicFrameMkLst>
            <pc:docMk/>
            <pc:sldMk cId="2203658189" sldId="2892"/>
            <ac:graphicFrameMk id="5" creationId="{00000000-0000-0000-0000-000000000000}"/>
          </ac:graphicFrameMkLst>
        </pc:graphicFrameChg>
      </pc:sldChg>
      <pc:sldChg chg="addSp delSp modSp add mod setBg modAnim">
        <pc:chgData name="Romi Satria Wahono" userId="6b25786c5b08eadd" providerId="LiveId" clId="{2ED4578D-C375-466A-B02F-7E28A6D4F2E6}" dt="2020-06-16T12:10:37.824" v="6292" actId="20577"/>
        <pc:sldMkLst>
          <pc:docMk/>
          <pc:sldMk cId="3131497374" sldId="2893"/>
        </pc:sldMkLst>
        <pc:spChg chg="mod">
          <ac:chgData name="Romi Satria Wahono" userId="6b25786c5b08eadd" providerId="LiveId" clId="{2ED4578D-C375-466A-B02F-7E28A6D4F2E6}" dt="2020-06-15T11:27:18.118" v="5107" actId="26606"/>
          <ac:spMkLst>
            <pc:docMk/>
            <pc:sldMk cId="3131497374" sldId="2893"/>
            <ac:spMk id="2" creationId="{00000000-0000-0000-0000-000000000000}"/>
          </ac:spMkLst>
        </pc:spChg>
        <pc:spChg chg="mod ord">
          <ac:chgData name="Romi Satria Wahono" userId="6b25786c5b08eadd" providerId="LiveId" clId="{2ED4578D-C375-466A-B02F-7E28A6D4F2E6}" dt="2020-06-16T12:10:37.824" v="6292" actId="20577"/>
          <ac:spMkLst>
            <pc:docMk/>
            <pc:sldMk cId="3131497374" sldId="2893"/>
            <ac:spMk id="3" creationId="{00000000-0000-0000-0000-000000000000}"/>
          </ac:spMkLst>
        </pc:spChg>
        <pc:spChg chg="mod">
          <ac:chgData name="Romi Satria Wahono" userId="6b25786c5b08eadd" providerId="LiveId" clId="{2ED4578D-C375-466A-B02F-7E28A6D4F2E6}" dt="2020-06-15T11:27:18.118" v="5107" actId="26606"/>
          <ac:spMkLst>
            <pc:docMk/>
            <pc:sldMk cId="3131497374" sldId="2893"/>
            <ac:spMk id="4" creationId="{D7378C35-0C59-4896-A637-A524CF2318E9}"/>
          </ac:spMkLst>
        </pc:spChg>
        <pc:picChg chg="add mod">
          <ac:chgData name="Romi Satria Wahono" userId="6b25786c5b08eadd" providerId="LiveId" clId="{2ED4578D-C375-466A-B02F-7E28A6D4F2E6}" dt="2020-06-15T12:13:15.464" v="5764" actId="1076"/>
          <ac:picMkLst>
            <pc:docMk/>
            <pc:sldMk cId="3131497374" sldId="2893"/>
            <ac:picMk id="5" creationId="{826B2CF5-6D5D-41E6-ACC1-DCC5350EEAA6}"/>
          </ac:picMkLst>
        </pc:picChg>
        <pc:cxnChg chg="add del">
          <ac:chgData name="Romi Satria Wahono" userId="6b25786c5b08eadd" providerId="LiveId" clId="{2ED4578D-C375-466A-B02F-7E28A6D4F2E6}" dt="2020-06-15T11:27:18.118" v="5107" actId="26606"/>
          <ac:cxnSpMkLst>
            <pc:docMk/>
            <pc:sldMk cId="3131497374" sldId="2893"/>
            <ac:cxnSpMk id="10" creationId="{E4A809D5-3600-46D4-A466-67F2349A54FB}"/>
          </ac:cxnSpMkLst>
        </pc:cxnChg>
      </pc:sldChg>
      <pc:sldChg chg="modSp del mod">
        <pc:chgData name="Romi Satria Wahono" userId="6b25786c5b08eadd" providerId="LiveId" clId="{2ED4578D-C375-466A-B02F-7E28A6D4F2E6}" dt="2020-06-15T09:41:13.108" v="2978" actId="2696"/>
        <pc:sldMkLst>
          <pc:docMk/>
          <pc:sldMk cId="3711632035" sldId="2893"/>
        </pc:sldMkLst>
        <pc:spChg chg="mod">
          <ac:chgData name="Romi Satria Wahono" userId="6b25786c5b08eadd" providerId="LiveId" clId="{2ED4578D-C375-466A-B02F-7E28A6D4F2E6}" dt="2020-06-15T04:03:00.301" v="44"/>
          <ac:spMkLst>
            <pc:docMk/>
            <pc:sldMk cId="3711632035" sldId="2893"/>
            <ac:spMk id="2" creationId="{00000000-0000-0000-0000-000000000000}"/>
          </ac:spMkLst>
        </pc:spChg>
        <pc:spChg chg="mod">
          <ac:chgData name="Romi Satria Wahono" userId="6b25786c5b08eadd" providerId="LiveId" clId="{2ED4578D-C375-466A-B02F-7E28A6D4F2E6}" dt="2020-06-15T07:31:37.115" v="1692" actId="20577"/>
          <ac:spMkLst>
            <pc:docMk/>
            <pc:sldMk cId="3711632035" sldId="2893"/>
            <ac:spMk id="3" creationId="{00000000-0000-0000-0000-000000000000}"/>
          </ac:spMkLst>
        </pc:spChg>
        <pc:spChg chg="mod">
          <ac:chgData name="Romi Satria Wahono" userId="6b25786c5b08eadd" providerId="LiveId" clId="{2ED4578D-C375-466A-B02F-7E28A6D4F2E6}" dt="2020-06-15T04:03:00.301" v="44"/>
          <ac:spMkLst>
            <pc:docMk/>
            <pc:sldMk cId="3711632035" sldId="2893"/>
            <ac:spMk id="4" creationId="{D7378C35-0C59-4896-A637-A524CF2318E9}"/>
          </ac:spMkLst>
        </pc:spChg>
      </pc:sldChg>
      <pc:sldChg chg="modSp del">
        <pc:chgData name="Romi Satria Wahono" userId="6b25786c5b08eadd" providerId="LiveId" clId="{2ED4578D-C375-466A-B02F-7E28A6D4F2E6}" dt="2020-06-15T07:18:00.846" v="1351" actId="47"/>
        <pc:sldMkLst>
          <pc:docMk/>
          <pc:sldMk cId="1154403608" sldId="2894"/>
        </pc:sldMkLst>
        <pc:spChg chg="mod">
          <ac:chgData name="Romi Satria Wahono" userId="6b25786c5b08eadd" providerId="LiveId" clId="{2ED4578D-C375-466A-B02F-7E28A6D4F2E6}" dt="2020-06-15T04:03:00.301" v="44"/>
          <ac:spMkLst>
            <pc:docMk/>
            <pc:sldMk cId="1154403608" sldId="2894"/>
            <ac:spMk id="2" creationId="{00000000-0000-0000-0000-000000000000}"/>
          </ac:spMkLst>
        </pc:spChg>
        <pc:spChg chg="mod">
          <ac:chgData name="Romi Satria Wahono" userId="6b25786c5b08eadd" providerId="LiveId" clId="{2ED4578D-C375-466A-B02F-7E28A6D4F2E6}" dt="2020-06-15T04:03:00.301" v="44"/>
          <ac:spMkLst>
            <pc:docMk/>
            <pc:sldMk cId="1154403608" sldId="2894"/>
            <ac:spMk id="4" creationId="{A694AFA8-D164-4E0C-A935-C2E5F85C860F}"/>
          </ac:spMkLst>
        </pc:spChg>
      </pc:sldChg>
      <pc:sldChg chg="modSp del">
        <pc:chgData name="Romi Satria Wahono" userId="6b25786c5b08eadd" providerId="LiveId" clId="{2ED4578D-C375-466A-B02F-7E28A6D4F2E6}" dt="2020-06-15T07:18:01.669" v="1352" actId="47"/>
        <pc:sldMkLst>
          <pc:docMk/>
          <pc:sldMk cId="2541257173" sldId="2895"/>
        </pc:sldMkLst>
        <pc:spChg chg="mod">
          <ac:chgData name="Romi Satria Wahono" userId="6b25786c5b08eadd" providerId="LiveId" clId="{2ED4578D-C375-466A-B02F-7E28A6D4F2E6}" dt="2020-06-15T04:03:00.301" v="44"/>
          <ac:spMkLst>
            <pc:docMk/>
            <pc:sldMk cId="2541257173" sldId="2895"/>
            <ac:spMk id="3" creationId="{00000000-0000-0000-0000-000000000000}"/>
          </ac:spMkLst>
        </pc:spChg>
        <pc:spChg chg="mod">
          <ac:chgData name="Romi Satria Wahono" userId="6b25786c5b08eadd" providerId="LiveId" clId="{2ED4578D-C375-466A-B02F-7E28A6D4F2E6}" dt="2020-06-15T04:03:00.301" v="44"/>
          <ac:spMkLst>
            <pc:docMk/>
            <pc:sldMk cId="2541257173" sldId="2895"/>
            <ac:spMk id="4" creationId="{1175D340-ADF2-478B-A35C-0DC6DD677729}"/>
          </ac:spMkLst>
        </pc:spChg>
      </pc:sldChg>
      <pc:sldChg chg="modSp del">
        <pc:chgData name="Romi Satria Wahono" userId="6b25786c5b08eadd" providerId="LiveId" clId="{2ED4578D-C375-466A-B02F-7E28A6D4F2E6}" dt="2020-06-15T07:18:02.620" v="1353" actId="47"/>
        <pc:sldMkLst>
          <pc:docMk/>
          <pc:sldMk cId="1770997983" sldId="2896"/>
        </pc:sldMkLst>
        <pc:spChg chg="mod">
          <ac:chgData name="Romi Satria Wahono" userId="6b25786c5b08eadd" providerId="LiveId" clId="{2ED4578D-C375-466A-B02F-7E28A6D4F2E6}" dt="2020-06-15T04:03:00.301" v="44"/>
          <ac:spMkLst>
            <pc:docMk/>
            <pc:sldMk cId="1770997983" sldId="2896"/>
            <ac:spMk id="2" creationId="{00000000-0000-0000-0000-000000000000}"/>
          </ac:spMkLst>
        </pc:spChg>
        <pc:spChg chg="mod">
          <ac:chgData name="Romi Satria Wahono" userId="6b25786c5b08eadd" providerId="LiveId" clId="{2ED4578D-C375-466A-B02F-7E28A6D4F2E6}" dt="2020-06-15T04:03:00.301" v="44"/>
          <ac:spMkLst>
            <pc:docMk/>
            <pc:sldMk cId="1770997983" sldId="2896"/>
            <ac:spMk id="5" creationId="{31FFAC32-7DC8-4E61-A9C8-39D1CF856D1B}"/>
          </ac:spMkLst>
        </pc:spChg>
      </pc:sldChg>
      <pc:sldChg chg="modSp del">
        <pc:chgData name="Romi Satria Wahono" userId="6b25786c5b08eadd" providerId="LiveId" clId="{2ED4578D-C375-466A-B02F-7E28A6D4F2E6}" dt="2020-06-15T09:41:13.108" v="2978" actId="2696"/>
        <pc:sldMkLst>
          <pc:docMk/>
          <pc:sldMk cId="314776088" sldId="2897"/>
        </pc:sldMkLst>
        <pc:spChg chg="mod">
          <ac:chgData name="Romi Satria Wahono" userId="6b25786c5b08eadd" providerId="LiveId" clId="{2ED4578D-C375-466A-B02F-7E28A6D4F2E6}" dt="2020-06-15T04:03:00.301" v="44"/>
          <ac:spMkLst>
            <pc:docMk/>
            <pc:sldMk cId="314776088" sldId="2897"/>
            <ac:spMk id="2" creationId="{00000000-0000-0000-0000-000000000000}"/>
          </ac:spMkLst>
        </pc:spChg>
        <pc:spChg chg="mod">
          <ac:chgData name="Romi Satria Wahono" userId="6b25786c5b08eadd" providerId="LiveId" clId="{2ED4578D-C375-466A-B02F-7E28A6D4F2E6}" dt="2020-06-15T04:03:00.301" v="44"/>
          <ac:spMkLst>
            <pc:docMk/>
            <pc:sldMk cId="314776088" sldId="2897"/>
            <ac:spMk id="4" creationId="{9B5972CB-9EFB-412F-A0AA-D5A92170A2E7}"/>
          </ac:spMkLst>
        </pc:spChg>
      </pc:sldChg>
      <pc:sldChg chg="modSp add mod">
        <pc:chgData name="Romi Satria Wahono" userId="6b25786c5b08eadd" providerId="LiveId" clId="{2ED4578D-C375-466A-B02F-7E28A6D4F2E6}" dt="2020-06-15T11:21:52.760" v="5093" actId="14100"/>
        <pc:sldMkLst>
          <pc:docMk/>
          <pc:sldMk cId="2110162855" sldId="2897"/>
        </pc:sldMkLst>
        <pc:spChg chg="mod">
          <ac:chgData name="Romi Satria Wahono" userId="6b25786c5b08eadd" providerId="LiveId" clId="{2ED4578D-C375-466A-B02F-7E28A6D4F2E6}" dt="2020-06-15T11:21:52.760" v="5093" actId="14100"/>
          <ac:spMkLst>
            <pc:docMk/>
            <pc:sldMk cId="2110162855" sldId="2897"/>
            <ac:spMk id="3" creationId="{00000000-0000-0000-0000-000000000000}"/>
          </ac:spMkLst>
        </pc:spChg>
      </pc:sldChg>
      <pc:sldChg chg="modSp del">
        <pc:chgData name="Romi Satria Wahono" userId="6b25786c5b08eadd" providerId="LiveId" clId="{2ED4578D-C375-466A-B02F-7E28A6D4F2E6}" dt="2020-06-15T07:31:56.373" v="1694" actId="47"/>
        <pc:sldMkLst>
          <pc:docMk/>
          <pc:sldMk cId="3223814480" sldId="2898"/>
        </pc:sldMkLst>
        <pc:spChg chg="mod">
          <ac:chgData name="Romi Satria Wahono" userId="6b25786c5b08eadd" providerId="LiveId" clId="{2ED4578D-C375-466A-B02F-7E28A6D4F2E6}" dt="2020-06-15T04:03:00.301" v="44"/>
          <ac:spMkLst>
            <pc:docMk/>
            <pc:sldMk cId="3223814480" sldId="2898"/>
            <ac:spMk id="5" creationId="{6B5575F9-45B0-46E8-9DDD-F8964AA57EE4}"/>
          </ac:spMkLst>
        </pc:spChg>
      </pc:sldChg>
      <pc:sldChg chg="add">
        <pc:chgData name="Romi Satria Wahono" userId="6b25786c5b08eadd" providerId="LiveId" clId="{2ED4578D-C375-466A-B02F-7E28A6D4F2E6}" dt="2020-06-15T09:41:15.393" v="2979"/>
        <pc:sldMkLst>
          <pc:docMk/>
          <pc:sldMk cId="516653731" sldId="2899"/>
        </pc:sldMkLst>
      </pc:sldChg>
      <pc:sldChg chg="modSp del mod">
        <pc:chgData name="Romi Satria Wahono" userId="6b25786c5b08eadd" providerId="LiveId" clId="{2ED4578D-C375-466A-B02F-7E28A6D4F2E6}" dt="2020-06-15T09:41:13.108" v="2978" actId="2696"/>
        <pc:sldMkLst>
          <pc:docMk/>
          <pc:sldMk cId="1689563736" sldId="2899"/>
        </pc:sldMkLst>
        <pc:spChg chg="mod">
          <ac:chgData name="Romi Satria Wahono" userId="6b25786c5b08eadd" providerId="LiveId" clId="{2ED4578D-C375-466A-B02F-7E28A6D4F2E6}" dt="2020-06-15T04:03:00.301" v="44"/>
          <ac:spMkLst>
            <pc:docMk/>
            <pc:sldMk cId="1689563736" sldId="2899"/>
            <ac:spMk id="2" creationId="{00000000-0000-0000-0000-000000000000}"/>
          </ac:spMkLst>
        </pc:spChg>
        <pc:spChg chg="mod">
          <ac:chgData name="Romi Satria Wahono" userId="6b25786c5b08eadd" providerId="LiveId" clId="{2ED4578D-C375-466A-B02F-7E28A6D4F2E6}" dt="2020-06-15T09:37:45.896" v="2827" actId="20577"/>
          <ac:spMkLst>
            <pc:docMk/>
            <pc:sldMk cId="1689563736" sldId="2899"/>
            <ac:spMk id="3" creationId="{00000000-0000-0000-0000-000000000000}"/>
          </ac:spMkLst>
        </pc:spChg>
        <pc:spChg chg="mod">
          <ac:chgData name="Romi Satria Wahono" userId="6b25786c5b08eadd" providerId="LiveId" clId="{2ED4578D-C375-466A-B02F-7E28A6D4F2E6}" dt="2020-06-15T04:03:00.301" v="44"/>
          <ac:spMkLst>
            <pc:docMk/>
            <pc:sldMk cId="1689563736" sldId="2899"/>
            <ac:spMk id="4" creationId="{0E30F685-48AC-45C5-8A27-2A852B9C23DD}"/>
          </ac:spMkLst>
        </pc:spChg>
      </pc:sldChg>
      <pc:sldChg chg="modSp del">
        <pc:chgData name="Romi Satria Wahono" userId="6b25786c5b08eadd" providerId="LiveId" clId="{2ED4578D-C375-466A-B02F-7E28A6D4F2E6}" dt="2020-06-15T07:18:17.272" v="1354" actId="47"/>
        <pc:sldMkLst>
          <pc:docMk/>
          <pc:sldMk cId="2518934294" sldId="2900"/>
        </pc:sldMkLst>
        <pc:spChg chg="mod">
          <ac:chgData name="Romi Satria Wahono" userId="6b25786c5b08eadd" providerId="LiveId" clId="{2ED4578D-C375-466A-B02F-7E28A6D4F2E6}" dt="2020-06-15T04:03:00.301" v="44"/>
          <ac:spMkLst>
            <pc:docMk/>
            <pc:sldMk cId="2518934294" sldId="2900"/>
            <ac:spMk id="2" creationId="{00000000-0000-0000-0000-000000000000}"/>
          </ac:spMkLst>
        </pc:spChg>
        <pc:spChg chg="mod">
          <ac:chgData name="Romi Satria Wahono" userId="6b25786c5b08eadd" providerId="LiveId" clId="{2ED4578D-C375-466A-B02F-7E28A6D4F2E6}" dt="2020-06-15T04:03:00.301" v="44"/>
          <ac:spMkLst>
            <pc:docMk/>
            <pc:sldMk cId="2518934294" sldId="2900"/>
            <ac:spMk id="4" creationId="{681897E1-989B-4D3A-9B63-90490CFEB738}"/>
          </ac:spMkLst>
        </pc:spChg>
      </pc:sldChg>
      <pc:sldChg chg="modSp add mod">
        <pc:chgData name="Romi Satria Wahono" userId="6b25786c5b08eadd" providerId="LiveId" clId="{2ED4578D-C375-466A-B02F-7E28A6D4F2E6}" dt="2020-06-15T11:49:52.333" v="5416" actId="1076"/>
        <pc:sldMkLst>
          <pc:docMk/>
          <pc:sldMk cId="515198945" sldId="2901"/>
        </pc:sldMkLst>
        <pc:graphicFrameChg chg="mod">
          <ac:chgData name="Romi Satria Wahono" userId="6b25786c5b08eadd" providerId="LiveId" clId="{2ED4578D-C375-466A-B02F-7E28A6D4F2E6}" dt="2020-06-15T11:49:52.333" v="5416" actId="1076"/>
          <ac:graphicFrameMkLst>
            <pc:docMk/>
            <pc:sldMk cId="515198945" sldId="2901"/>
            <ac:graphicFrameMk id="4" creationId="{00000000-0000-0000-0000-000000000000}"/>
          </ac:graphicFrameMkLst>
        </pc:graphicFrameChg>
      </pc:sldChg>
      <pc:sldChg chg="modSp del">
        <pc:chgData name="Romi Satria Wahono" userId="6b25786c5b08eadd" providerId="LiveId" clId="{2ED4578D-C375-466A-B02F-7E28A6D4F2E6}" dt="2020-06-15T09:41:13.108" v="2978" actId="2696"/>
        <pc:sldMkLst>
          <pc:docMk/>
          <pc:sldMk cId="541736142" sldId="2901"/>
        </pc:sldMkLst>
        <pc:spChg chg="mod">
          <ac:chgData name="Romi Satria Wahono" userId="6b25786c5b08eadd" providerId="LiveId" clId="{2ED4578D-C375-466A-B02F-7E28A6D4F2E6}" dt="2020-06-15T04:03:00.301" v="44"/>
          <ac:spMkLst>
            <pc:docMk/>
            <pc:sldMk cId="541736142" sldId="2901"/>
            <ac:spMk id="2" creationId="{00000000-0000-0000-0000-000000000000}"/>
          </ac:spMkLst>
        </pc:spChg>
        <pc:spChg chg="mod">
          <ac:chgData name="Romi Satria Wahono" userId="6b25786c5b08eadd" providerId="LiveId" clId="{2ED4578D-C375-466A-B02F-7E28A6D4F2E6}" dt="2020-06-15T04:03:00.301" v="44"/>
          <ac:spMkLst>
            <pc:docMk/>
            <pc:sldMk cId="541736142" sldId="2901"/>
            <ac:spMk id="5" creationId="{C6C6F6A8-4706-4DC4-9ABD-DF5AEEEE06EE}"/>
          </ac:spMkLst>
        </pc:spChg>
      </pc:sldChg>
      <pc:sldChg chg="modSp del">
        <pc:chgData name="Romi Satria Wahono" userId="6b25786c5b08eadd" providerId="LiveId" clId="{2ED4578D-C375-466A-B02F-7E28A6D4F2E6}" dt="2020-06-15T09:41:13.108" v="2978" actId="2696"/>
        <pc:sldMkLst>
          <pc:docMk/>
          <pc:sldMk cId="954061779" sldId="2902"/>
        </pc:sldMkLst>
        <pc:spChg chg="mod">
          <ac:chgData name="Romi Satria Wahono" userId="6b25786c5b08eadd" providerId="LiveId" clId="{2ED4578D-C375-466A-B02F-7E28A6D4F2E6}" dt="2020-06-15T04:03:00.301" v="44"/>
          <ac:spMkLst>
            <pc:docMk/>
            <pc:sldMk cId="954061779" sldId="2902"/>
            <ac:spMk id="4" creationId="{39A2E55D-2BFF-4FDB-903E-4E728633B350}"/>
          </ac:spMkLst>
        </pc:spChg>
      </pc:sldChg>
      <pc:sldChg chg="add">
        <pc:chgData name="Romi Satria Wahono" userId="6b25786c5b08eadd" providerId="LiveId" clId="{2ED4578D-C375-466A-B02F-7E28A6D4F2E6}" dt="2020-06-15T09:41:15.393" v="2979"/>
        <pc:sldMkLst>
          <pc:docMk/>
          <pc:sldMk cId="965243569" sldId="2902"/>
        </pc:sldMkLst>
      </pc:sldChg>
      <pc:sldChg chg="add">
        <pc:chgData name="Romi Satria Wahono" userId="6b25786c5b08eadd" providerId="LiveId" clId="{2ED4578D-C375-466A-B02F-7E28A6D4F2E6}" dt="2020-06-15T09:41:15.393" v="2979"/>
        <pc:sldMkLst>
          <pc:docMk/>
          <pc:sldMk cId="2226433223" sldId="2903"/>
        </pc:sldMkLst>
      </pc:sldChg>
      <pc:sldChg chg="modSp del">
        <pc:chgData name="Romi Satria Wahono" userId="6b25786c5b08eadd" providerId="LiveId" clId="{2ED4578D-C375-466A-B02F-7E28A6D4F2E6}" dt="2020-06-15T09:41:13.108" v="2978" actId="2696"/>
        <pc:sldMkLst>
          <pc:docMk/>
          <pc:sldMk cId="3282007265" sldId="2903"/>
        </pc:sldMkLst>
        <pc:spChg chg="mod">
          <ac:chgData name="Romi Satria Wahono" userId="6b25786c5b08eadd" providerId="LiveId" clId="{2ED4578D-C375-466A-B02F-7E28A6D4F2E6}" dt="2020-06-15T04:03:00.301" v="44"/>
          <ac:spMkLst>
            <pc:docMk/>
            <pc:sldMk cId="3282007265" sldId="2903"/>
            <ac:spMk id="4" creationId="{93FE79F7-C4B8-4DAB-887A-DA4846D2FA6B}"/>
          </ac:spMkLst>
        </pc:spChg>
      </pc:sldChg>
      <pc:sldChg chg="modSp del">
        <pc:chgData name="Romi Satria Wahono" userId="6b25786c5b08eadd" providerId="LiveId" clId="{2ED4578D-C375-466A-B02F-7E28A6D4F2E6}" dt="2020-06-15T09:41:13.108" v="2978" actId="2696"/>
        <pc:sldMkLst>
          <pc:docMk/>
          <pc:sldMk cId="381339769" sldId="2904"/>
        </pc:sldMkLst>
        <pc:spChg chg="mod">
          <ac:chgData name="Romi Satria Wahono" userId="6b25786c5b08eadd" providerId="LiveId" clId="{2ED4578D-C375-466A-B02F-7E28A6D4F2E6}" dt="2020-06-15T04:03:00.301" v="44"/>
          <ac:spMkLst>
            <pc:docMk/>
            <pc:sldMk cId="381339769" sldId="2904"/>
            <ac:spMk id="2" creationId="{00000000-0000-0000-0000-000000000000}"/>
          </ac:spMkLst>
        </pc:spChg>
        <pc:spChg chg="mod">
          <ac:chgData name="Romi Satria Wahono" userId="6b25786c5b08eadd" providerId="LiveId" clId="{2ED4578D-C375-466A-B02F-7E28A6D4F2E6}" dt="2020-06-15T04:03:00.301" v="44"/>
          <ac:spMkLst>
            <pc:docMk/>
            <pc:sldMk cId="381339769" sldId="2904"/>
            <ac:spMk id="4" creationId="{6167261F-834C-4309-B61F-A03A7282FF5B}"/>
          </ac:spMkLst>
        </pc:spChg>
      </pc:sldChg>
      <pc:sldChg chg="add">
        <pc:chgData name="Romi Satria Wahono" userId="6b25786c5b08eadd" providerId="LiveId" clId="{2ED4578D-C375-466A-B02F-7E28A6D4F2E6}" dt="2020-06-15T09:41:15.393" v="2979"/>
        <pc:sldMkLst>
          <pc:docMk/>
          <pc:sldMk cId="455859991" sldId="2904"/>
        </pc:sldMkLst>
      </pc:sldChg>
      <pc:sldChg chg="modSp del">
        <pc:chgData name="Romi Satria Wahono" userId="6b25786c5b08eadd" providerId="LiveId" clId="{2ED4578D-C375-466A-B02F-7E28A6D4F2E6}" dt="2020-06-15T07:18:34.063" v="1356" actId="47"/>
        <pc:sldMkLst>
          <pc:docMk/>
          <pc:sldMk cId="2537050654" sldId="2905"/>
        </pc:sldMkLst>
        <pc:spChg chg="mod">
          <ac:chgData name="Romi Satria Wahono" userId="6b25786c5b08eadd" providerId="LiveId" clId="{2ED4578D-C375-466A-B02F-7E28A6D4F2E6}" dt="2020-06-15T04:03:00.301" v="44"/>
          <ac:spMkLst>
            <pc:docMk/>
            <pc:sldMk cId="2537050654" sldId="2905"/>
            <ac:spMk id="4" creationId="{97A4F2B7-BB50-497E-8BA3-D940E6FB70CF}"/>
          </ac:spMkLst>
        </pc:spChg>
      </pc:sldChg>
      <pc:sldChg chg="modSp add mod modAnim">
        <pc:chgData name="Romi Satria Wahono" userId="6b25786c5b08eadd" providerId="LiveId" clId="{2ED4578D-C375-466A-B02F-7E28A6D4F2E6}" dt="2020-06-15T12:15:00.641" v="5799"/>
        <pc:sldMkLst>
          <pc:docMk/>
          <pc:sldMk cId="1630401577" sldId="2906"/>
        </pc:sldMkLst>
        <pc:spChg chg="mod">
          <ac:chgData name="Romi Satria Wahono" userId="6b25786c5b08eadd" providerId="LiveId" clId="{2ED4578D-C375-466A-B02F-7E28A6D4F2E6}" dt="2020-06-15T11:50:11.141" v="5419" actId="255"/>
          <ac:spMkLst>
            <pc:docMk/>
            <pc:sldMk cId="1630401577" sldId="2906"/>
            <ac:spMk id="3" creationId="{00000000-0000-0000-0000-000000000000}"/>
          </ac:spMkLst>
        </pc:spChg>
      </pc:sldChg>
      <pc:sldChg chg="modSp del mod">
        <pc:chgData name="Romi Satria Wahono" userId="6b25786c5b08eadd" providerId="LiveId" clId="{2ED4578D-C375-466A-B02F-7E28A6D4F2E6}" dt="2020-06-15T09:41:13.108" v="2978" actId="2696"/>
        <pc:sldMkLst>
          <pc:docMk/>
          <pc:sldMk cId="3576924577" sldId="2906"/>
        </pc:sldMkLst>
        <pc:spChg chg="mod">
          <ac:chgData name="Romi Satria Wahono" userId="6b25786c5b08eadd" providerId="LiveId" clId="{2ED4578D-C375-466A-B02F-7E28A6D4F2E6}" dt="2020-06-15T04:03:00.301" v="44"/>
          <ac:spMkLst>
            <pc:docMk/>
            <pc:sldMk cId="3576924577" sldId="2906"/>
            <ac:spMk id="2" creationId="{00000000-0000-0000-0000-000000000000}"/>
          </ac:spMkLst>
        </pc:spChg>
        <pc:spChg chg="mod">
          <ac:chgData name="Romi Satria Wahono" userId="6b25786c5b08eadd" providerId="LiveId" clId="{2ED4578D-C375-466A-B02F-7E28A6D4F2E6}" dt="2020-06-15T07:19:50.350" v="1362" actId="14100"/>
          <ac:spMkLst>
            <pc:docMk/>
            <pc:sldMk cId="3576924577" sldId="2906"/>
            <ac:spMk id="3" creationId="{00000000-0000-0000-0000-000000000000}"/>
          </ac:spMkLst>
        </pc:spChg>
        <pc:spChg chg="mod">
          <ac:chgData name="Romi Satria Wahono" userId="6b25786c5b08eadd" providerId="LiveId" clId="{2ED4578D-C375-466A-B02F-7E28A6D4F2E6}" dt="2020-06-15T04:03:00.301" v="44"/>
          <ac:spMkLst>
            <pc:docMk/>
            <pc:sldMk cId="3576924577" sldId="2906"/>
            <ac:spMk id="4" creationId="{69D6A020-D9BF-4994-9FF4-8AF2A0C0ACB9}"/>
          </ac:spMkLst>
        </pc:spChg>
      </pc:sldChg>
      <pc:sldChg chg="modSp del">
        <pc:chgData name="Romi Satria Wahono" userId="6b25786c5b08eadd" providerId="LiveId" clId="{2ED4578D-C375-466A-B02F-7E28A6D4F2E6}" dt="2020-06-15T07:18:28.688" v="1355" actId="47"/>
        <pc:sldMkLst>
          <pc:docMk/>
          <pc:sldMk cId="2171095490" sldId="2907"/>
        </pc:sldMkLst>
        <pc:spChg chg="mod">
          <ac:chgData name="Romi Satria Wahono" userId="6b25786c5b08eadd" providerId="LiveId" clId="{2ED4578D-C375-466A-B02F-7E28A6D4F2E6}" dt="2020-06-15T04:03:00.301" v="44"/>
          <ac:spMkLst>
            <pc:docMk/>
            <pc:sldMk cId="2171095490" sldId="2907"/>
            <ac:spMk id="2" creationId="{00000000-0000-0000-0000-000000000000}"/>
          </ac:spMkLst>
        </pc:spChg>
        <pc:spChg chg="mod">
          <ac:chgData name="Romi Satria Wahono" userId="6b25786c5b08eadd" providerId="LiveId" clId="{2ED4578D-C375-466A-B02F-7E28A6D4F2E6}" dt="2020-06-15T04:03:00.301" v="44"/>
          <ac:spMkLst>
            <pc:docMk/>
            <pc:sldMk cId="2171095490" sldId="2907"/>
            <ac:spMk id="3" creationId="{8DD57611-F0CA-482E-AC33-E7534D444EA1}"/>
          </ac:spMkLst>
        </pc:spChg>
      </pc:sldChg>
      <pc:sldChg chg="modSp del mod">
        <pc:chgData name="Romi Satria Wahono" userId="6b25786c5b08eadd" providerId="LiveId" clId="{2ED4578D-C375-466A-B02F-7E28A6D4F2E6}" dt="2020-06-15T09:41:13.108" v="2978" actId="2696"/>
        <pc:sldMkLst>
          <pc:docMk/>
          <pc:sldMk cId="2486003417" sldId="2908"/>
        </pc:sldMkLst>
        <pc:spChg chg="mod">
          <ac:chgData name="Romi Satria Wahono" userId="6b25786c5b08eadd" providerId="LiveId" clId="{2ED4578D-C375-466A-B02F-7E28A6D4F2E6}" dt="2020-06-15T04:03:00.301" v="44"/>
          <ac:spMkLst>
            <pc:docMk/>
            <pc:sldMk cId="2486003417" sldId="2908"/>
            <ac:spMk id="2" creationId="{00000000-0000-0000-0000-000000000000}"/>
          </ac:spMkLst>
        </pc:spChg>
        <pc:spChg chg="mod">
          <ac:chgData name="Romi Satria Wahono" userId="6b25786c5b08eadd" providerId="LiveId" clId="{2ED4578D-C375-466A-B02F-7E28A6D4F2E6}" dt="2020-06-15T09:38:59.101" v="2972" actId="20577"/>
          <ac:spMkLst>
            <pc:docMk/>
            <pc:sldMk cId="2486003417" sldId="2908"/>
            <ac:spMk id="3" creationId="{00000000-0000-0000-0000-000000000000}"/>
          </ac:spMkLst>
        </pc:spChg>
        <pc:spChg chg="mod">
          <ac:chgData name="Romi Satria Wahono" userId="6b25786c5b08eadd" providerId="LiveId" clId="{2ED4578D-C375-466A-B02F-7E28A6D4F2E6}" dt="2020-06-15T04:03:00.301" v="44"/>
          <ac:spMkLst>
            <pc:docMk/>
            <pc:sldMk cId="2486003417" sldId="2908"/>
            <ac:spMk id="4" creationId="{73532326-8E8E-4E61-A708-B6822469E779}"/>
          </ac:spMkLst>
        </pc:spChg>
      </pc:sldChg>
      <pc:sldChg chg="add">
        <pc:chgData name="Romi Satria Wahono" userId="6b25786c5b08eadd" providerId="LiveId" clId="{2ED4578D-C375-466A-B02F-7E28A6D4F2E6}" dt="2020-06-15T09:41:15.393" v="2979"/>
        <pc:sldMkLst>
          <pc:docMk/>
          <pc:sldMk cId="3326001556" sldId="2908"/>
        </pc:sldMkLst>
      </pc:sldChg>
      <pc:sldChg chg="modSp del">
        <pc:chgData name="Romi Satria Wahono" userId="6b25786c5b08eadd" providerId="LiveId" clId="{2ED4578D-C375-466A-B02F-7E28A6D4F2E6}" dt="2020-06-15T07:18:43.834" v="1359" actId="47"/>
        <pc:sldMkLst>
          <pc:docMk/>
          <pc:sldMk cId="1123636805" sldId="2909"/>
        </pc:sldMkLst>
        <pc:spChg chg="mod">
          <ac:chgData name="Romi Satria Wahono" userId="6b25786c5b08eadd" providerId="LiveId" clId="{2ED4578D-C375-466A-B02F-7E28A6D4F2E6}" dt="2020-06-15T04:03:00.301" v="44"/>
          <ac:spMkLst>
            <pc:docMk/>
            <pc:sldMk cId="1123636805" sldId="2909"/>
            <ac:spMk id="2" creationId="{00000000-0000-0000-0000-000000000000}"/>
          </ac:spMkLst>
        </pc:spChg>
        <pc:spChg chg="mod">
          <ac:chgData name="Romi Satria Wahono" userId="6b25786c5b08eadd" providerId="LiveId" clId="{2ED4578D-C375-466A-B02F-7E28A6D4F2E6}" dt="2020-06-15T04:03:00.301" v="44"/>
          <ac:spMkLst>
            <pc:docMk/>
            <pc:sldMk cId="1123636805" sldId="2909"/>
            <ac:spMk id="5" creationId="{073D5ADD-7D0D-4EBC-80E2-CF9F20898CD3}"/>
          </ac:spMkLst>
        </pc:spChg>
      </pc:sldChg>
      <pc:sldChg chg="add">
        <pc:chgData name="Romi Satria Wahono" userId="6b25786c5b08eadd" providerId="LiveId" clId="{2ED4578D-C375-466A-B02F-7E28A6D4F2E6}" dt="2020-06-15T09:41:15.393" v="2979"/>
        <pc:sldMkLst>
          <pc:docMk/>
          <pc:sldMk cId="1627738170" sldId="2910"/>
        </pc:sldMkLst>
      </pc:sldChg>
      <pc:sldChg chg="modSp del mod">
        <pc:chgData name="Romi Satria Wahono" userId="6b25786c5b08eadd" providerId="LiveId" clId="{2ED4578D-C375-466A-B02F-7E28A6D4F2E6}" dt="2020-06-15T09:41:13.108" v="2978" actId="2696"/>
        <pc:sldMkLst>
          <pc:docMk/>
          <pc:sldMk cId="1986787817" sldId="2910"/>
        </pc:sldMkLst>
        <pc:spChg chg="mod">
          <ac:chgData name="Romi Satria Wahono" userId="6b25786c5b08eadd" providerId="LiveId" clId="{2ED4578D-C375-466A-B02F-7E28A6D4F2E6}" dt="2020-06-15T07:32:31.411" v="1695" actId="14100"/>
          <ac:spMkLst>
            <pc:docMk/>
            <pc:sldMk cId="1986787817" sldId="2910"/>
            <ac:spMk id="3" creationId="{00000000-0000-0000-0000-000000000000}"/>
          </ac:spMkLst>
        </pc:spChg>
        <pc:spChg chg="mod">
          <ac:chgData name="Romi Satria Wahono" userId="6b25786c5b08eadd" providerId="LiveId" clId="{2ED4578D-C375-466A-B02F-7E28A6D4F2E6}" dt="2020-06-15T04:03:00.301" v="44"/>
          <ac:spMkLst>
            <pc:docMk/>
            <pc:sldMk cId="1986787817" sldId="2910"/>
            <ac:spMk id="4" creationId="{92F0BFC0-D0A2-4611-BD47-56517345ABB6}"/>
          </ac:spMkLst>
        </pc:spChg>
      </pc:sldChg>
      <pc:sldChg chg="modSp del">
        <pc:chgData name="Romi Satria Wahono" userId="6b25786c5b08eadd" providerId="LiveId" clId="{2ED4578D-C375-466A-B02F-7E28A6D4F2E6}" dt="2020-06-15T07:20:14.003" v="1363" actId="47"/>
        <pc:sldMkLst>
          <pc:docMk/>
          <pc:sldMk cId="1753640610" sldId="2911"/>
        </pc:sldMkLst>
        <pc:spChg chg="mod">
          <ac:chgData name="Romi Satria Wahono" userId="6b25786c5b08eadd" providerId="LiveId" clId="{2ED4578D-C375-466A-B02F-7E28A6D4F2E6}" dt="2020-06-15T04:03:00.301" v="44"/>
          <ac:spMkLst>
            <pc:docMk/>
            <pc:sldMk cId="1753640610" sldId="2911"/>
            <ac:spMk id="2" creationId="{00000000-0000-0000-0000-000000000000}"/>
          </ac:spMkLst>
        </pc:spChg>
        <pc:spChg chg="mod">
          <ac:chgData name="Romi Satria Wahono" userId="6b25786c5b08eadd" providerId="LiveId" clId="{2ED4578D-C375-466A-B02F-7E28A6D4F2E6}" dt="2020-06-15T04:03:00.301" v="44"/>
          <ac:spMkLst>
            <pc:docMk/>
            <pc:sldMk cId="1753640610" sldId="2911"/>
            <ac:spMk id="3" creationId="{00000000-0000-0000-0000-000000000000}"/>
          </ac:spMkLst>
        </pc:spChg>
        <pc:spChg chg="mod">
          <ac:chgData name="Romi Satria Wahono" userId="6b25786c5b08eadd" providerId="LiveId" clId="{2ED4578D-C375-466A-B02F-7E28A6D4F2E6}" dt="2020-06-15T04:03:00.301" v="44"/>
          <ac:spMkLst>
            <pc:docMk/>
            <pc:sldMk cId="1753640610" sldId="2911"/>
            <ac:spMk id="4" creationId="{E7F97B1A-E1CC-4E7B-AC76-546A4AF8BD29}"/>
          </ac:spMkLst>
        </pc:spChg>
      </pc:sldChg>
      <pc:sldChg chg="modSp del">
        <pc:chgData name="Romi Satria Wahono" userId="6b25786c5b08eadd" providerId="LiveId" clId="{2ED4578D-C375-466A-B02F-7E28A6D4F2E6}" dt="2020-06-15T07:20:15.895" v="1364" actId="47"/>
        <pc:sldMkLst>
          <pc:docMk/>
          <pc:sldMk cId="2805419763" sldId="2912"/>
        </pc:sldMkLst>
        <pc:spChg chg="mod">
          <ac:chgData name="Romi Satria Wahono" userId="6b25786c5b08eadd" providerId="LiveId" clId="{2ED4578D-C375-466A-B02F-7E28A6D4F2E6}" dt="2020-06-15T04:03:00.301" v="44"/>
          <ac:spMkLst>
            <pc:docMk/>
            <pc:sldMk cId="2805419763" sldId="2912"/>
            <ac:spMk id="2" creationId="{00000000-0000-0000-0000-000000000000}"/>
          </ac:spMkLst>
        </pc:spChg>
        <pc:spChg chg="mod">
          <ac:chgData name="Romi Satria Wahono" userId="6b25786c5b08eadd" providerId="LiveId" clId="{2ED4578D-C375-466A-B02F-7E28A6D4F2E6}" dt="2020-06-15T04:03:00.301" v="44"/>
          <ac:spMkLst>
            <pc:docMk/>
            <pc:sldMk cId="2805419763" sldId="2912"/>
            <ac:spMk id="3" creationId="{00000000-0000-0000-0000-000000000000}"/>
          </ac:spMkLst>
        </pc:spChg>
        <pc:spChg chg="mod">
          <ac:chgData name="Romi Satria Wahono" userId="6b25786c5b08eadd" providerId="LiveId" clId="{2ED4578D-C375-466A-B02F-7E28A6D4F2E6}" dt="2020-06-15T04:03:00.301" v="44"/>
          <ac:spMkLst>
            <pc:docMk/>
            <pc:sldMk cId="2805419763" sldId="2912"/>
            <ac:spMk id="6" creationId="{C4F517D0-D576-4BB7-A6B6-41F66DE72FCF}"/>
          </ac:spMkLst>
        </pc:spChg>
      </pc:sldChg>
      <pc:sldChg chg="modSp del">
        <pc:chgData name="Romi Satria Wahono" userId="6b25786c5b08eadd" providerId="LiveId" clId="{2ED4578D-C375-466A-B02F-7E28A6D4F2E6}" dt="2020-06-15T07:20:21.609" v="1369" actId="47"/>
        <pc:sldMkLst>
          <pc:docMk/>
          <pc:sldMk cId="2945876841" sldId="2913"/>
        </pc:sldMkLst>
        <pc:spChg chg="mod">
          <ac:chgData name="Romi Satria Wahono" userId="6b25786c5b08eadd" providerId="LiveId" clId="{2ED4578D-C375-466A-B02F-7E28A6D4F2E6}" dt="2020-06-15T04:03:00.301" v="44"/>
          <ac:spMkLst>
            <pc:docMk/>
            <pc:sldMk cId="2945876841" sldId="2913"/>
            <ac:spMk id="2" creationId="{00000000-0000-0000-0000-000000000000}"/>
          </ac:spMkLst>
        </pc:spChg>
        <pc:spChg chg="mod">
          <ac:chgData name="Romi Satria Wahono" userId="6b25786c5b08eadd" providerId="LiveId" clId="{2ED4578D-C375-466A-B02F-7E28A6D4F2E6}" dt="2020-06-15T04:03:00.301" v="44"/>
          <ac:spMkLst>
            <pc:docMk/>
            <pc:sldMk cId="2945876841" sldId="2913"/>
            <ac:spMk id="3" creationId="{3A117D85-03B9-423A-9478-1D461ACC3EA0}"/>
          </ac:spMkLst>
        </pc:spChg>
      </pc:sldChg>
      <pc:sldChg chg="modSp del">
        <pc:chgData name="Romi Satria Wahono" userId="6b25786c5b08eadd" providerId="LiveId" clId="{2ED4578D-C375-466A-B02F-7E28A6D4F2E6}" dt="2020-06-15T07:20:26.559" v="1374" actId="47"/>
        <pc:sldMkLst>
          <pc:docMk/>
          <pc:sldMk cId="816628243" sldId="2914"/>
        </pc:sldMkLst>
        <pc:spChg chg="mod">
          <ac:chgData name="Romi Satria Wahono" userId="6b25786c5b08eadd" providerId="LiveId" clId="{2ED4578D-C375-466A-B02F-7E28A6D4F2E6}" dt="2020-06-15T04:03:00.301" v="44"/>
          <ac:spMkLst>
            <pc:docMk/>
            <pc:sldMk cId="816628243" sldId="2914"/>
            <ac:spMk id="2" creationId="{00000000-0000-0000-0000-000000000000}"/>
          </ac:spMkLst>
        </pc:spChg>
        <pc:spChg chg="mod">
          <ac:chgData name="Romi Satria Wahono" userId="6b25786c5b08eadd" providerId="LiveId" clId="{2ED4578D-C375-466A-B02F-7E28A6D4F2E6}" dt="2020-06-15T04:03:00.301" v="44"/>
          <ac:spMkLst>
            <pc:docMk/>
            <pc:sldMk cId="816628243" sldId="2914"/>
            <ac:spMk id="3" creationId="{B8A793C5-F2EA-4D08-AAE4-5FD8D66E0E83}"/>
          </ac:spMkLst>
        </pc:spChg>
      </pc:sldChg>
      <pc:sldChg chg="modSp del">
        <pc:chgData name="Romi Satria Wahono" userId="6b25786c5b08eadd" providerId="LiveId" clId="{2ED4578D-C375-466A-B02F-7E28A6D4F2E6}" dt="2020-06-15T07:20:27.345" v="1378" actId="47"/>
        <pc:sldMkLst>
          <pc:docMk/>
          <pc:sldMk cId="1598096233" sldId="2915"/>
        </pc:sldMkLst>
        <pc:spChg chg="mod">
          <ac:chgData name="Romi Satria Wahono" userId="6b25786c5b08eadd" providerId="LiveId" clId="{2ED4578D-C375-466A-B02F-7E28A6D4F2E6}" dt="2020-06-15T04:03:00.301" v="44"/>
          <ac:spMkLst>
            <pc:docMk/>
            <pc:sldMk cId="1598096233" sldId="2915"/>
            <ac:spMk id="2" creationId="{00000000-0000-0000-0000-000000000000}"/>
          </ac:spMkLst>
        </pc:spChg>
        <pc:spChg chg="mod">
          <ac:chgData name="Romi Satria Wahono" userId="6b25786c5b08eadd" providerId="LiveId" clId="{2ED4578D-C375-466A-B02F-7E28A6D4F2E6}" dt="2020-06-15T04:03:00.301" v="44"/>
          <ac:spMkLst>
            <pc:docMk/>
            <pc:sldMk cId="1598096233" sldId="2915"/>
            <ac:spMk id="4" creationId="{04D1F1AD-8F5F-4FE3-BCC4-DDBEC6CC9024}"/>
          </ac:spMkLst>
        </pc:spChg>
      </pc:sldChg>
      <pc:sldChg chg="modSp mod">
        <pc:chgData name="Romi Satria Wahono" userId="6b25786c5b08eadd" providerId="LiveId" clId="{2ED4578D-C375-466A-B02F-7E28A6D4F2E6}" dt="2020-06-15T10:13:11.613" v="4081" actId="20577"/>
        <pc:sldMkLst>
          <pc:docMk/>
          <pc:sldMk cId="949884345" sldId="2916"/>
        </pc:sldMkLst>
        <pc:spChg chg="mod">
          <ac:chgData name="Romi Satria Wahono" userId="6b25786c5b08eadd" providerId="LiveId" clId="{2ED4578D-C375-466A-B02F-7E28A6D4F2E6}" dt="2020-06-15T10:12:47.812" v="4029" actId="403"/>
          <ac:spMkLst>
            <pc:docMk/>
            <pc:sldMk cId="949884345" sldId="2916"/>
            <ac:spMk id="2" creationId="{00000000-0000-0000-0000-000000000000}"/>
          </ac:spMkLst>
        </pc:spChg>
        <pc:spChg chg="mod">
          <ac:chgData name="Romi Satria Wahono" userId="6b25786c5b08eadd" providerId="LiveId" clId="{2ED4578D-C375-466A-B02F-7E28A6D4F2E6}" dt="2020-06-15T10:13:11.613" v="4081" actId="20577"/>
          <ac:spMkLst>
            <pc:docMk/>
            <pc:sldMk cId="949884345" sldId="2916"/>
            <ac:spMk id="3" creationId="{00000000-0000-0000-0000-000000000000}"/>
          </ac:spMkLst>
        </pc:spChg>
        <pc:spChg chg="mod">
          <ac:chgData name="Romi Satria Wahono" userId="6b25786c5b08eadd" providerId="LiveId" clId="{2ED4578D-C375-466A-B02F-7E28A6D4F2E6}" dt="2020-06-15T04:03:00.301" v="44"/>
          <ac:spMkLst>
            <pc:docMk/>
            <pc:sldMk cId="949884345" sldId="2916"/>
            <ac:spMk id="4" creationId="{07B8BD79-96D4-4E57-BCEC-81F13ABD88F6}"/>
          </ac:spMkLst>
        </pc:spChg>
      </pc:sldChg>
      <pc:sldChg chg="modSp del">
        <pc:chgData name="Romi Satria Wahono" userId="6b25786c5b08eadd" providerId="LiveId" clId="{2ED4578D-C375-466A-B02F-7E28A6D4F2E6}" dt="2020-06-15T07:35:22.226" v="1756" actId="47"/>
        <pc:sldMkLst>
          <pc:docMk/>
          <pc:sldMk cId="4126805808" sldId="2917"/>
        </pc:sldMkLst>
        <pc:spChg chg="mod">
          <ac:chgData name="Romi Satria Wahono" userId="6b25786c5b08eadd" providerId="LiveId" clId="{2ED4578D-C375-466A-B02F-7E28A6D4F2E6}" dt="2020-06-15T04:03:00.301" v="44"/>
          <ac:spMkLst>
            <pc:docMk/>
            <pc:sldMk cId="4126805808" sldId="2917"/>
            <ac:spMk id="2" creationId="{00000000-0000-0000-0000-000000000000}"/>
          </ac:spMkLst>
        </pc:spChg>
        <pc:spChg chg="mod">
          <ac:chgData name="Romi Satria Wahono" userId="6b25786c5b08eadd" providerId="LiveId" clId="{2ED4578D-C375-466A-B02F-7E28A6D4F2E6}" dt="2020-06-15T04:03:00.301" v="44"/>
          <ac:spMkLst>
            <pc:docMk/>
            <pc:sldMk cId="4126805808" sldId="2917"/>
            <ac:spMk id="3" creationId="{00000000-0000-0000-0000-000000000000}"/>
          </ac:spMkLst>
        </pc:spChg>
        <pc:spChg chg="mod">
          <ac:chgData name="Romi Satria Wahono" userId="6b25786c5b08eadd" providerId="LiveId" clId="{2ED4578D-C375-466A-B02F-7E28A6D4F2E6}" dt="2020-06-15T04:03:00.301" v="44"/>
          <ac:spMkLst>
            <pc:docMk/>
            <pc:sldMk cId="4126805808" sldId="2917"/>
            <ac:spMk id="4" creationId="{0344CE8D-B8C5-4191-A0C9-9BE76A3FE3E8}"/>
          </ac:spMkLst>
        </pc:spChg>
      </pc:sldChg>
      <pc:sldChg chg="modSp del">
        <pc:chgData name="Romi Satria Wahono" userId="6b25786c5b08eadd" providerId="LiveId" clId="{2ED4578D-C375-466A-B02F-7E28A6D4F2E6}" dt="2020-06-15T07:37:13.497" v="1766" actId="47"/>
        <pc:sldMkLst>
          <pc:docMk/>
          <pc:sldMk cId="2937886796" sldId="2918"/>
        </pc:sldMkLst>
        <pc:spChg chg="mod">
          <ac:chgData name="Romi Satria Wahono" userId="6b25786c5b08eadd" providerId="LiveId" clId="{2ED4578D-C375-466A-B02F-7E28A6D4F2E6}" dt="2020-06-15T04:03:00.301" v="44"/>
          <ac:spMkLst>
            <pc:docMk/>
            <pc:sldMk cId="2937886796" sldId="2918"/>
            <ac:spMk id="4" creationId="{4CDD7F9F-1D23-4ABF-BDAE-A4092F186A3F}"/>
          </ac:spMkLst>
        </pc:spChg>
      </pc:sldChg>
      <pc:sldChg chg="modSp del">
        <pc:chgData name="Romi Satria Wahono" userId="6b25786c5b08eadd" providerId="LiveId" clId="{2ED4578D-C375-466A-B02F-7E28A6D4F2E6}" dt="2020-06-15T07:37:14.164" v="1767" actId="47"/>
        <pc:sldMkLst>
          <pc:docMk/>
          <pc:sldMk cId="1985885817" sldId="2919"/>
        </pc:sldMkLst>
        <pc:spChg chg="mod">
          <ac:chgData name="Romi Satria Wahono" userId="6b25786c5b08eadd" providerId="LiveId" clId="{2ED4578D-C375-466A-B02F-7E28A6D4F2E6}" dt="2020-06-15T04:03:00.301" v="44"/>
          <ac:spMkLst>
            <pc:docMk/>
            <pc:sldMk cId="1985885817" sldId="2919"/>
            <ac:spMk id="4" creationId="{B1168F53-8A0A-4DD6-987D-73DE1FD911DA}"/>
          </ac:spMkLst>
        </pc:spChg>
      </pc:sldChg>
      <pc:sldChg chg="modSp del mod">
        <pc:chgData name="Romi Satria Wahono" userId="6b25786c5b08eadd" providerId="LiveId" clId="{2ED4578D-C375-466A-B02F-7E28A6D4F2E6}" dt="2020-06-15T07:40:39.231" v="1824" actId="47"/>
        <pc:sldMkLst>
          <pc:docMk/>
          <pc:sldMk cId="1177578973" sldId="2920"/>
        </pc:sldMkLst>
        <pc:spChg chg="mod">
          <ac:chgData name="Romi Satria Wahono" userId="6b25786c5b08eadd" providerId="LiveId" clId="{2ED4578D-C375-466A-B02F-7E28A6D4F2E6}" dt="2020-06-15T07:39:37.132" v="1816" actId="20577"/>
          <ac:spMkLst>
            <pc:docMk/>
            <pc:sldMk cId="1177578973" sldId="2920"/>
            <ac:spMk id="2" creationId="{00000000-0000-0000-0000-000000000000}"/>
          </ac:spMkLst>
        </pc:spChg>
        <pc:spChg chg="mod">
          <ac:chgData name="Romi Satria Wahono" userId="6b25786c5b08eadd" providerId="LiveId" clId="{2ED4578D-C375-466A-B02F-7E28A6D4F2E6}" dt="2020-06-15T04:03:00.301" v="44"/>
          <ac:spMkLst>
            <pc:docMk/>
            <pc:sldMk cId="1177578973" sldId="2920"/>
            <ac:spMk id="3" creationId="{00000000-0000-0000-0000-000000000000}"/>
          </ac:spMkLst>
        </pc:spChg>
        <pc:spChg chg="mod">
          <ac:chgData name="Romi Satria Wahono" userId="6b25786c5b08eadd" providerId="LiveId" clId="{2ED4578D-C375-466A-B02F-7E28A6D4F2E6}" dt="2020-06-15T04:03:00.301" v="44"/>
          <ac:spMkLst>
            <pc:docMk/>
            <pc:sldMk cId="1177578973" sldId="2920"/>
            <ac:spMk id="4" creationId="{F154F999-CAC3-4FAF-93DF-EA0F16FD3BC5}"/>
          </ac:spMkLst>
        </pc:spChg>
      </pc:sldChg>
      <pc:sldChg chg="modSp add mod">
        <pc:chgData name="Romi Satria Wahono" userId="6b25786c5b08eadd" providerId="LiveId" clId="{2ED4578D-C375-466A-B02F-7E28A6D4F2E6}" dt="2020-06-15T09:50:51.447" v="3662" actId="404"/>
        <pc:sldMkLst>
          <pc:docMk/>
          <pc:sldMk cId="1975847152" sldId="2921"/>
        </pc:sldMkLst>
        <pc:spChg chg="mod">
          <ac:chgData name="Romi Satria Wahono" userId="6b25786c5b08eadd" providerId="LiveId" clId="{2ED4578D-C375-466A-B02F-7E28A6D4F2E6}" dt="2020-06-15T09:49:05.847" v="3607" actId="207"/>
          <ac:spMkLst>
            <pc:docMk/>
            <pc:sldMk cId="1975847152" sldId="2921"/>
            <ac:spMk id="2" creationId="{00000000-0000-0000-0000-000000000000}"/>
          </ac:spMkLst>
        </pc:spChg>
        <pc:spChg chg="mod">
          <ac:chgData name="Romi Satria Wahono" userId="6b25786c5b08eadd" providerId="LiveId" clId="{2ED4578D-C375-466A-B02F-7E28A6D4F2E6}" dt="2020-06-15T09:50:51.447" v="3662" actId="404"/>
          <ac:spMkLst>
            <pc:docMk/>
            <pc:sldMk cId="1975847152" sldId="2921"/>
            <ac:spMk id="3" creationId="{00000000-0000-0000-0000-000000000000}"/>
          </ac:spMkLst>
        </pc:spChg>
      </pc:sldChg>
      <pc:sldChg chg="modSp del">
        <pc:chgData name="Romi Satria Wahono" userId="6b25786c5b08eadd" providerId="LiveId" clId="{2ED4578D-C375-466A-B02F-7E28A6D4F2E6}" dt="2020-06-15T07:46:26.419" v="1857" actId="2696"/>
        <pc:sldMkLst>
          <pc:docMk/>
          <pc:sldMk cId="4212710664" sldId="2921"/>
        </pc:sldMkLst>
        <pc:spChg chg="mod">
          <ac:chgData name="Romi Satria Wahono" userId="6b25786c5b08eadd" providerId="LiveId" clId="{2ED4578D-C375-466A-B02F-7E28A6D4F2E6}" dt="2020-06-15T04:03:00.301" v="44"/>
          <ac:spMkLst>
            <pc:docMk/>
            <pc:sldMk cId="4212710664" sldId="2921"/>
            <ac:spMk id="2" creationId="{00000000-0000-0000-0000-000000000000}"/>
          </ac:spMkLst>
        </pc:spChg>
        <pc:spChg chg="mod">
          <ac:chgData name="Romi Satria Wahono" userId="6b25786c5b08eadd" providerId="LiveId" clId="{2ED4578D-C375-466A-B02F-7E28A6D4F2E6}" dt="2020-06-15T04:03:00.301" v="44"/>
          <ac:spMkLst>
            <pc:docMk/>
            <pc:sldMk cId="4212710664" sldId="2921"/>
            <ac:spMk id="3" creationId="{00000000-0000-0000-0000-000000000000}"/>
          </ac:spMkLst>
        </pc:spChg>
        <pc:spChg chg="mod">
          <ac:chgData name="Romi Satria Wahono" userId="6b25786c5b08eadd" providerId="LiveId" clId="{2ED4578D-C375-466A-B02F-7E28A6D4F2E6}" dt="2020-06-15T04:03:00.301" v="44"/>
          <ac:spMkLst>
            <pc:docMk/>
            <pc:sldMk cId="4212710664" sldId="2921"/>
            <ac:spMk id="4" creationId="{4D1E5FBE-C00B-4565-A7A4-DD4556E99457}"/>
          </ac:spMkLst>
        </pc:spChg>
      </pc:sldChg>
      <pc:sldChg chg="modSp del">
        <pc:chgData name="Romi Satria Wahono" userId="6b25786c5b08eadd" providerId="LiveId" clId="{2ED4578D-C375-466A-B02F-7E28A6D4F2E6}" dt="2020-06-15T07:41:20.119" v="1830" actId="47"/>
        <pc:sldMkLst>
          <pc:docMk/>
          <pc:sldMk cId="906536167" sldId="2922"/>
        </pc:sldMkLst>
        <pc:spChg chg="mod">
          <ac:chgData name="Romi Satria Wahono" userId="6b25786c5b08eadd" providerId="LiveId" clId="{2ED4578D-C375-466A-B02F-7E28A6D4F2E6}" dt="2020-06-15T04:03:00.301" v="44"/>
          <ac:spMkLst>
            <pc:docMk/>
            <pc:sldMk cId="906536167" sldId="2922"/>
            <ac:spMk id="5" creationId="{6A3462A2-D07E-470C-89CB-689A87C7B4F8}"/>
          </ac:spMkLst>
        </pc:spChg>
      </pc:sldChg>
      <pc:sldChg chg="modSp del">
        <pc:chgData name="Romi Satria Wahono" userId="6b25786c5b08eadd" providerId="LiveId" clId="{2ED4578D-C375-466A-B02F-7E28A6D4F2E6}" dt="2020-06-15T07:41:54.729" v="1831" actId="47"/>
        <pc:sldMkLst>
          <pc:docMk/>
          <pc:sldMk cId="172778420" sldId="2923"/>
        </pc:sldMkLst>
        <pc:spChg chg="mod">
          <ac:chgData name="Romi Satria Wahono" userId="6b25786c5b08eadd" providerId="LiveId" clId="{2ED4578D-C375-466A-B02F-7E28A6D4F2E6}" dt="2020-06-15T04:03:00.301" v="44"/>
          <ac:spMkLst>
            <pc:docMk/>
            <pc:sldMk cId="172778420" sldId="2923"/>
            <ac:spMk id="3" creationId="{00000000-0000-0000-0000-000000000000}"/>
          </ac:spMkLst>
        </pc:spChg>
        <pc:spChg chg="mod">
          <ac:chgData name="Romi Satria Wahono" userId="6b25786c5b08eadd" providerId="LiveId" clId="{2ED4578D-C375-466A-B02F-7E28A6D4F2E6}" dt="2020-06-15T04:03:00.301" v="44"/>
          <ac:spMkLst>
            <pc:docMk/>
            <pc:sldMk cId="172778420" sldId="2923"/>
            <ac:spMk id="5" creationId="{E4D2D011-B567-4721-8F10-E60B7DC704B3}"/>
          </ac:spMkLst>
        </pc:spChg>
      </pc:sldChg>
      <pc:sldChg chg="modSp del">
        <pc:chgData name="Romi Satria Wahono" userId="6b25786c5b08eadd" providerId="LiveId" clId="{2ED4578D-C375-466A-B02F-7E28A6D4F2E6}" dt="2020-06-15T07:41:54.729" v="1831" actId="47"/>
        <pc:sldMkLst>
          <pc:docMk/>
          <pc:sldMk cId="2184041772" sldId="2924"/>
        </pc:sldMkLst>
        <pc:spChg chg="mod">
          <ac:chgData name="Romi Satria Wahono" userId="6b25786c5b08eadd" providerId="LiveId" clId="{2ED4578D-C375-466A-B02F-7E28A6D4F2E6}" dt="2020-06-15T04:03:00.301" v="44"/>
          <ac:spMkLst>
            <pc:docMk/>
            <pc:sldMk cId="2184041772" sldId="2924"/>
            <ac:spMk id="2" creationId="{00000000-0000-0000-0000-000000000000}"/>
          </ac:spMkLst>
        </pc:spChg>
        <pc:spChg chg="mod">
          <ac:chgData name="Romi Satria Wahono" userId="6b25786c5b08eadd" providerId="LiveId" clId="{2ED4578D-C375-466A-B02F-7E28A6D4F2E6}" dt="2020-06-15T04:03:00.301" v="44"/>
          <ac:spMkLst>
            <pc:docMk/>
            <pc:sldMk cId="2184041772" sldId="2924"/>
            <ac:spMk id="3" creationId="{00000000-0000-0000-0000-000000000000}"/>
          </ac:spMkLst>
        </pc:spChg>
        <pc:spChg chg="mod">
          <ac:chgData name="Romi Satria Wahono" userId="6b25786c5b08eadd" providerId="LiveId" clId="{2ED4578D-C375-466A-B02F-7E28A6D4F2E6}" dt="2020-06-15T04:03:00.301" v="44"/>
          <ac:spMkLst>
            <pc:docMk/>
            <pc:sldMk cId="2184041772" sldId="2924"/>
            <ac:spMk id="5" creationId="{492E57A8-34B8-4705-9A1D-B3363CBF0D4B}"/>
          </ac:spMkLst>
        </pc:spChg>
      </pc:sldChg>
      <pc:sldChg chg="modSp del">
        <pc:chgData name="Romi Satria Wahono" userId="6b25786c5b08eadd" providerId="LiveId" clId="{2ED4578D-C375-466A-B02F-7E28A6D4F2E6}" dt="2020-06-15T07:41:54.729" v="1831" actId="47"/>
        <pc:sldMkLst>
          <pc:docMk/>
          <pc:sldMk cId="2803454814" sldId="2925"/>
        </pc:sldMkLst>
        <pc:spChg chg="mod">
          <ac:chgData name="Romi Satria Wahono" userId="6b25786c5b08eadd" providerId="LiveId" clId="{2ED4578D-C375-466A-B02F-7E28A6D4F2E6}" dt="2020-06-15T04:03:00.301" v="44"/>
          <ac:spMkLst>
            <pc:docMk/>
            <pc:sldMk cId="2803454814" sldId="2925"/>
            <ac:spMk id="2" creationId="{00000000-0000-0000-0000-000000000000}"/>
          </ac:spMkLst>
        </pc:spChg>
        <pc:spChg chg="mod">
          <ac:chgData name="Romi Satria Wahono" userId="6b25786c5b08eadd" providerId="LiveId" clId="{2ED4578D-C375-466A-B02F-7E28A6D4F2E6}" dt="2020-06-15T04:03:00.301" v="44"/>
          <ac:spMkLst>
            <pc:docMk/>
            <pc:sldMk cId="2803454814" sldId="2925"/>
            <ac:spMk id="3" creationId="{00000000-0000-0000-0000-000000000000}"/>
          </ac:spMkLst>
        </pc:spChg>
        <pc:spChg chg="mod">
          <ac:chgData name="Romi Satria Wahono" userId="6b25786c5b08eadd" providerId="LiveId" clId="{2ED4578D-C375-466A-B02F-7E28A6D4F2E6}" dt="2020-06-15T04:03:00.301" v="44"/>
          <ac:spMkLst>
            <pc:docMk/>
            <pc:sldMk cId="2803454814" sldId="2925"/>
            <ac:spMk id="6" creationId="{6F81C94F-D69D-4E6A-B03D-F69AFF9A0EB2}"/>
          </ac:spMkLst>
        </pc:spChg>
      </pc:sldChg>
      <pc:sldChg chg="modSp del">
        <pc:chgData name="Romi Satria Wahono" userId="6b25786c5b08eadd" providerId="LiveId" clId="{2ED4578D-C375-466A-B02F-7E28A6D4F2E6}" dt="2020-06-15T07:41:54.729" v="1831" actId="47"/>
        <pc:sldMkLst>
          <pc:docMk/>
          <pc:sldMk cId="62244152" sldId="2926"/>
        </pc:sldMkLst>
        <pc:spChg chg="mod">
          <ac:chgData name="Romi Satria Wahono" userId="6b25786c5b08eadd" providerId="LiveId" clId="{2ED4578D-C375-466A-B02F-7E28A6D4F2E6}" dt="2020-06-15T04:03:00.301" v="44"/>
          <ac:spMkLst>
            <pc:docMk/>
            <pc:sldMk cId="62244152" sldId="2926"/>
            <ac:spMk id="3" creationId="{00000000-0000-0000-0000-000000000000}"/>
          </ac:spMkLst>
        </pc:spChg>
        <pc:spChg chg="mod">
          <ac:chgData name="Romi Satria Wahono" userId="6b25786c5b08eadd" providerId="LiveId" clId="{2ED4578D-C375-466A-B02F-7E28A6D4F2E6}" dt="2020-06-15T04:03:00.301" v="44"/>
          <ac:spMkLst>
            <pc:docMk/>
            <pc:sldMk cId="62244152" sldId="2926"/>
            <ac:spMk id="5" creationId="{320E3013-C6F4-4401-9D5F-AD0B6B615232}"/>
          </ac:spMkLst>
        </pc:spChg>
      </pc:sldChg>
      <pc:sldChg chg="modSp del">
        <pc:chgData name="Romi Satria Wahono" userId="6b25786c5b08eadd" providerId="LiveId" clId="{2ED4578D-C375-466A-B02F-7E28A6D4F2E6}" dt="2020-06-15T07:41:54.729" v="1831" actId="47"/>
        <pc:sldMkLst>
          <pc:docMk/>
          <pc:sldMk cId="2320557319" sldId="2927"/>
        </pc:sldMkLst>
        <pc:spChg chg="mod">
          <ac:chgData name="Romi Satria Wahono" userId="6b25786c5b08eadd" providerId="LiveId" clId="{2ED4578D-C375-466A-B02F-7E28A6D4F2E6}" dt="2020-06-15T04:03:00.301" v="44"/>
          <ac:spMkLst>
            <pc:docMk/>
            <pc:sldMk cId="2320557319" sldId="2927"/>
            <ac:spMk id="2" creationId="{00000000-0000-0000-0000-000000000000}"/>
          </ac:spMkLst>
        </pc:spChg>
        <pc:spChg chg="mod">
          <ac:chgData name="Romi Satria Wahono" userId="6b25786c5b08eadd" providerId="LiveId" clId="{2ED4578D-C375-466A-B02F-7E28A6D4F2E6}" dt="2020-06-15T04:03:00.301" v="44"/>
          <ac:spMkLst>
            <pc:docMk/>
            <pc:sldMk cId="2320557319" sldId="2927"/>
            <ac:spMk id="5" creationId="{920676BB-DC61-46FE-A77E-782AB202AD6A}"/>
          </ac:spMkLst>
        </pc:spChg>
      </pc:sldChg>
      <pc:sldChg chg="modSp del">
        <pc:chgData name="Romi Satria Wahono" userId="6b25786c5b08eadd" providerId="LiveId" clId="{2ED4578D-C375-466A-B02F-7E28A6D4F2E6}" dt="2020-06-15T07:41:54.729" v="1831" actId="47"/>
        <pc:sldMkLst>
          <pc:docMk/>
          <pc:sldMk cId="2735746465" sldId="2928"/>
        </pc:sldMkLst>
        <pc:spChg chg="mod">
          <ac:chgData name="Romi Satria Wahono" userId="6b25786c5b08eadd" providerId="LiveId" clId="{2ED4578D-C375-466A-B02F-7E28A6D4F2E6}" dt="2020-06-15T04:03:00.301" v="44"/>
          <ac:spMkLst>
            <pc:docMk/>
            <pc:sldMk cId="2735746465" sldId="2928"/>
            <ac:spMk id="2" creationId="{00000000-0000-0000-0000-000000000000}"/>
          </ac:spMkLst>
        </pc:spChg>
        <pc:spChg chg="mod">
          <ac:chgData name="Romi Satria Wahono" userId="6b25786c5b08eadd" providerId="LiveId" clId="{2ED4578D-C375-466A-B02F-7E28A6D4F2E6}" dt="2020-06-15T04:03:00.301" v="44"/>
          <ac:spMkLst>
            <pc:docMk/>
            <pc:sldMk cId="2735746465" sldId="2928"/>
            <ac:spMk id="5" creationId="{EDD623AC-5014-48EB-8F8E-4E38A9DF9EC0}"/>
          </ac:spMkLst>
        </pc:spChg>
      </pc:sldChg>
      <pc:sldChg chg="modSp del">
        <pc:chgData name="Romi Satria Wahono" userId="6b25786c5b08eadd" providerId="LiveId" clId="{2ED4578D-C375-466A-B02F-7E28A6D4F2E6}" dt="2020-06-15T07:41:54.729" v="1831" actId="47"/>
        <pc:sldMkLst>
          <pc:docMk/>
          <pc:sldMk cId="54101037" sldId="2929"/>
        </pc:sldMkLst>
        <pc:spChg chg="mod">
          <ac:chgData name="Romi Satria Wahono" userId="6b25786c5b08eadd" providerId="LiveId" clId="{2ED4578D-C375-466A-B02F-7E28A6D4F2E6}" dt="2020-06-15T04:03:00.301" v="44"/>
          <ac:spMkLst>
            <pc:docMk/>
            <pc:sldMk cId="54101037" sldId="2929"/>
            <ac:spMk id="2" creationId="{00000000-0000-0000-0000-000000000000}"/>
          </ac:spMkLst>
        </pc:spChg>
        <pc:spChg chg="mod">
          <ac:chgData name="Romi Satria Wahono" userId="6b25786c5b08eadd" providerId="LiveId" clId="{2ED4578D-C375-466A-B02F-7E28A6D4F2E6}" dt="2020-06-15T04:03:00.301" v="44"/>
          <ac:spMkLst>
            <pc:docMk/>
            <pc:sldMk cId="54101037" sldId="2929"/>
            <ac:spMk id="5" creationId="{D6D4F0EF-8D99-46CE-A4DD-0ED04AE17BCA}"/>
          </ac:spMkLst>
        </pc:spChg>
      </pc:sldChg>
      <pc:sldChg chg="modSp del">
        <pc:chgData name="Romi Satria Wahono" userId="6b25786c5b08eadd" providerId="LiveId" clId="{2ED4578D-C375-466A-B02F-7E28A6D4F2E6}" dt="2020-06-15T07:41:54.729" v="1831" actId="47"/>
        <pc:sldMkLst>
          <pc:docMk/>
          <pc:sldMk cId="788408913" sldId="2930"/>
        </pc:sldMkLst>
        <pc:spChg chg="mod">
          <ac:chgData name="Romi Satria Wahono" userId="6b25786c5b08eadd" providerId="LiveId" clId="{2ED4578D-C375-466A-B02F-7E28A6D4F2E6}" dt="2020-06-15T04:03:00.301" v="44"/>
          <ac:spMkLst>
            <pc:docMk/>
            <pc:sldMk cId="788408913" sldId="2930"/>
            <ac:spMk id="2" creationId="{00000000-0000-0000-0000-000000000000}"/>
          </ac:spMkLst>
        </pc:spChg>
        <pc:spChg chg="mod">
          <ac:chgData name="Romi Satria Wahono" userId="6b25786c5b08eadd" providerId="LiveId" clId="{2ED4578D-C375-466A-B02F-7E28A6D4F2E6}" dt="2020-06-15T04:03:00.301" v="44"/>
          <ac:spMkLst>
            <pc:docMk/>
            <pc:sldMk cId="788408913" sldId="2930"/>
            <ac:spMk id="5" creationId="{8922DD8E-59DE-444A-9C9E-10638BDDF763}"/>
          </ac:spMkLst>
        </pc:spChg>
      </pc:sldChg>
      <pc:sldChg chg="modSp del">
        <pc:chgData name="Romi Satria Wahono" userId="6b25786c5b08eadd" providerId="LiveId" clId="{2ED4578D-C375-466A-B02F-7E28A6D4F2E6}" dt="2020-06-15T07:41:54.729" v="1831" actId="47"/>
        <pc:sldMkLst>
          <pc:docMk/>
          <pc:sldMk cId="1515223942" sldId="2931"/>
        </pc:sldMkLst>
        <pc:spChg chg="mod">
          <ac:chgData name="Romi Satria Wahono" userId="6b25786c5b08eadd" providerId="LiveId" clId="{2ED4578D-C375-466A-B02F-7E28A6D4F2E6}" dt="2020-06-15T04:03:00.301" v="44"/>
          <ac:spMkLst>
            <pc:docMk/>
            <pc:sldMk cId="1515223942" sldId="2931"/>
            <ac:spMk id="2" creationId="{00000000-0000-0000-0000-000000000000}"/>
          </ac:spMkLst>
        </pc:spChg>
        <pc:spChg chg="mod">
          <ac:chgData name="Romi Satria Wahono" userId="6b25786c5b08eadd" providerId="LiveId" clId="{2ED4578D-C375-466A-B02F-7E28A6D4F2E6}" dt="2020-06-15T04:03:00.301" v="44"/>
          <ac:spMkLst>
            <pc:docMk/>
            <pc:sldMk cId="1515223942" sldId="2931"/>
            <ac:spMk id="5" creationId="{5E98568A-9C77-456B-A795-B59E5E36A567}"/>
          </ac:spMkLst>
        </pc:spChg>
      </pc:sldChg>
      <pc:sldChg chg="modSp del">
        <pc:chgData name="Romi Satria Wahono" userId="6b25786c5b08eadd" providerId="LiveId" clId="{2ED4578D-C375-466A-B02F-7E28A6D4F2E6}" dt="2020-06-15T07:41:54.729" v="1831" actId="47"/>
        <pc:sldMkLst>
          <pc:docMk/>
          <pc:sldMk cId="3586483730" sldId="2933"/>
        </pc:sldMkLst>
        <pc:spChg chg="mod">
          <ac:chgData name="Romi Satria Wahono" userId="6b25786c5b08eadd" providerId="LiveId" clId="{2ED4578D-C375-466A-B02F-7E28A6D4F2E6}" dt="2020-06-15T04:03:00.301" v="44"/>
          <ac:spMkLst>
            <pc:docMk/>
            <pc:sldMk cId="3586483730" sldId="2933"/>
            <ac:spMk id="5" creationId="{8EB5E173-2C97-475E-89D9-A32833C59191}"/>
          </ac:spMkLst>
        </pc:spChg>
      </pc:sldChg>
      <pc:sldChg chg="modSp del">
        <pc:chgData name="Romi Satria Wahono" userId="6b25786c5b08eadd" providerId="LiveId" clId="{2ED4578D-C375-466A-B02F-7E28A6D4F2E6}" dt="2020-06-15T07:41:54.729" v="1831" actId="47"/>
        <pc:sldMkLst>
          <pc:docMk/>
          <pc:sldMk cId="2390903694" sldId="2934"/>
        </pc:sldMkLst>
        <pc:spChg chg="mod">
          <ac:chgData name="Romi Satria Wahono" userId="6b25786c5b08eadd" providerId="LiveId" clId="{2ED4578D-C375-466A-B02F-7E28A6D4F2E6}" dt="2020-06-15T04:03:00.301" v="44"/>
          <ac:spMkLst>
            <pc:docMk/>
            <pc:sldMk cId="2390903694" sldId="2934"/>
            <ac:spMk id="5" creationId="{6A8456A2-DCC4-4706-BD28-0F4BFF04419D}"/>
          </ac:spMkLst>
        </pc:spChg>
      </pc:sldChg>
      <pc:sldChg chg="modSp del">
        <pc:chgData name="Romi Satria Wahono" userId="6b25786c5b08eadd" providerId="LiveId" clId="{2ED4578D-C375-466A-B02F-7E28A6D4F2E6}" dt="2020-06-15T07:41:54.729" v="1831" actId="47"/>
        <pc:sldMkLst>
          <pc:docMk/>
          <pc:sldMk cId="1843046302" sldId="2935"/>
        </pc:sldMkLst>
        <pc:spChg chg="mod">
          <ac:chgData name="Romi Satria Wahono" userId="6b25786c5b08eadd" providerId="LiveId" clId="{2ED4578D-C375-466A-B02F-7E28A6D4F2E6}" dt="2020-06-15T04:03:00.301" v="44"/>
          <ac:spMkLst>
            <pc:docMk/>
            <pc:sldMk cId="1843046302" sldId="2935"/>
            <ac:spMk id="5" creationId="{4ACC5CED-94B4-4F4F-BD2D-3F6C091B70BE}"/>
          </ac:spMkLst>
        </pc:spChg>
      </pc:sldChg>
      <pc:sldChg chg="modSp del">
        <pc:chgData name="Romi Satria Wahono" userId="6b25786c5b08eadd" providerId="LiveId" clId="{2ED4578D-C375-466A-B02F-7E28A6D4F2E6}" dt="2020-06-15T07:41:54.729" v="1831" actId="47"/>
        <pc:sldMkLst>
          <pc:docMk/>
          <pc:sldMk cId="237954345" sldId="2936"/>
        </pc:sldMkLst>
        <pc:spChg chg="mod">
          <ac:chgData name="Romi Satria Wahono" userId="6b25786c5b08eadd" providerId="LiveId" clId="{2ED4578D-C375-466A-B02F-7E28A6D4F2E6}" dt="2020-06-15T04:03:00.301" v="44"/>
          <ac:spMkLst>
            <pc:docMk/>
            <pc:sldMk cId="237954345" sldId="2936"/>
            <ac:spMk id="5" creationId="{4197E0CD-81EB-4E36-A020-38438C9EEF35}"/>
          </ac:spMkLst>
        </pc:spChg>
      </pc:sldChg>
      <pc:sldChg chg="modSp del">
        <pc:chgData name="Romi Satria Wahono" userId="6b25786c5b08eadd" providerId="LiveId" clId="{2ED4578D-C375-466A-B02F-7E28A6D4F2E6}" dt="2020-06-15T07:41:54.729" v="1831" actId="47"/>
        <pc:sldMkLst>
          <pc:docMk/>
          <pc:sldMk cId="2395468604" sldId="2937"/>
        </pc:sldMkLst>
        <pc:spChg chg="mod">
          <ac:chgData name="Romi Satria Wahono" userId="6b25786c5b08eadd" providerId="LiveId" clId="{2ED4578D-C375-466A-B02F-7E28A6D4F2E6}" dt="2020-06-15T04:03:00.301" v="44"/>
          <ac:spMkLst>
            <pc:docMk/>
            <pc:sldMk cId="2395468604" sldId="2937"/>
            <ac:spMk id="5" creationId="{93B3688D-537D-4EC2-9462-16B8640B545C}"/>
          </ac:spMkLst>
        </pc:spChg>
      </pc:sldChg>
      <pc:sldChg chg="modSp del">
        <pc:chgData name="Romi Satria Wahono" userId="6b25786c5b08eadd" providerId="LiveId" clId="{2ED4578D-C375-466A-B02F-7E28A6D4F2E6}" dt="2020-06-15T07:41:54.729" v="1831" actId="47"/>
        <pc:sldMkLst>
          <pc:docMk/>
          <pc:sldMk cId="1199266718" sldId="2938"/>
        </pc:sldMkLst>
        <pc:spChg chg="mod">
          <ac:chgData name="Romi Satria Wahono" userId="6b25786c5b08eadd" providerId="LiveId" clId="{2ED4578D-C375-466A-B02F-7E28A6D4F2E6}" dt="2020-06-15T04:03:00.301" v="44"/>
          <ac:spMkLst>
            <pc:docMk/>
            <pc:sldMk cId="1199266718" sldId="2938"/>
            <ac:spMk id="5" creationId="{2318A903-8224-4BE6-B081-982621CBDDB1}"/>
          </ac:spMkLst>
        </pc:spChg>
      </pc:sldChg>
      <pc:sldChg chg="modSp del">
        <pc:chgData name="Romi Satria Wahono" userId="6b25786c5b08eadd" providerId="LiveId" clId="{2ED4578D-C375-466A-B02F-7E28A6D4F2E6}" dt="2020-06-15T07:41:54.729" v="1831" actId="47"/>
        <pc:sldMkLst>
          <pc:docMk/>
          <pc:sldMk cId="3974012485" sldId="2939"/>
        </pc:sldMkLst>
        <pc:spChg chg="mod">
          <ac:chgData name="Romi Satria Wahono" userId="6b25786c5b08eadd" providerId="LiveId" clId="{2ED4578D-C375-466A-B02F-7E28A6D4F2E6}" dt="2020-06-15T04:03:00.301" v="44"/>
          <ac:spMkLst>
            <pc:docMk/>
            <pc:sldMk cId="3974012485" sldId="2939"/>
            <ac:spMk id="5" creationId="{C8F55044-4915-45DE-819F-F63DCBEE0AB4}"/>
          </ac:spMkLst>
        </pc:spChg>
      </pc:sldChg>
      <pc:sldChg chg="modSp del">
        <pc:chgData name="Romi Satria Wahono" userId="6b25786c5b08eadd" providerId="LiveId" clId="{2ED4578D-C375-466A-B02F-7E28A6D4F2E6}" dt="2020-06-15T07:41:54.729" v="1831" actId="47"/>
        <pc:sldMkLst>
          <pc:docMk/>
          <pc:sldMk cId="71864944" sldId="2940"/>
        </pc:sldMkLst>
        <pc:spChg chg="mod">
          <ac:chgData name="Romi Satria Wahono" userId="6b25786c5b08eadd" providerId="LiveId" clId="{2ED4578D-C375-466A-B02F-7E28A6D4F2E6}" dt="2020-06-15T04:03:00.301" v="44"/>
          <ac:spMkLst>
            <pc:docMk/>
            <pc:sldMk cId="71864944" sldId="2940"/>
            <ac:spMk id="2" creationId="{00000000-0000-0000-0000-000000000000}"/>
          </ac:spMkLst>
        </pc:spChg>
        <pc:spChg chg="mod">
          <ac:chgData name="Romi Satria Wahono" userId="6b25786c5b08eadd" providerId="LiveId" clId="{2ED4578D-C375-466A-B02F-7E28A6D4F2E6}" dt="2020-06-15T04:03:00.301" v="44"/>
          <ac:spMkLst>
            <pc:docMk/>
            <pc:sldMk cId="71864944" sldId="2940"/>
            <ac:spMk id="5" creationId="{EE1FA983-99E1-49EA-B1E9-BAAE2F0FE9EE}"/>
          </ac:spMkLst>
        </pc:spChg>
      </pc:sldChg>
      <pc:sldChg chg="modSp del">
        <pc:chgData name="Romi Satria Wahono" userId="6b25786c5b08eadd" providerId="LiveId" clId="{2ED4578D-C375-466A-B02F-7E28A6D4F2E6}" dt="2020-06-15T07:41:54.729" v="1831" actId="47"/>
        <pc:sldMkLst>
          <pc:docMk/>
          <pc:sldMk cId="1228924576" sldId="2941"/>
        </pc:sldMkLst>
        <pc:spChg chg="mod">
          <ac:chgData name="Romi Satria Wahono" userId="6b25786c5b08eadd" providerId="LiveId" clId="{2ED4578D-C375-466A-B02F-7E28A6D4F2E6}" dt="2020-06-15T04:03:00.301" v="44"/>
          <ac:spMkLst>
            <pc:docMk/>
            <pc:sldMk cId="1228924576" sldId="2941"/>
            <ac:spMk id="2" creationId="{00000000-0000-0000-0000-000000000000}"/>
          </ac:spMkLst>
        </pc:spChg>
        <pc:spChg chg="mod">
          <ac:chgData name="Romi Satria Wahono" userId="6b25786c5b08eadd" providerId="LiveId" clId="{2ED4578D-C375-466A-B02F-7E28A6D4F2E6}" dt="2020-06-15T04:03:00.301" v="44"/>
          <ac:spMkLst>
            <pc:docMk/>
            <pc:sldMk cId="1228924576" sldId="2941"/>
            <ac:spMk id="4" creationId="{B77907FA-8D9B-43EC-B53C-F9657D36DA38}"/>
          </ac:spMkLst>
        </pc:spChg>
      </pc:sldChg>
      <pc:sldChg chg="modSp del">
        <pc:chgData name="Romi Satria Wahono" userId="6b25786c5b08eadd" providerId="LiveId" clId="{2ED4578D-C375-466A-B02F-7E28A6D4F2E6}" dt="2020-06-15T07:41:54.729" v="1831" actId="47"/>
        <pc:sldMkLst>
          <pc:docMk/>
          <pc:sldMk cId="670216077" sldId="2942"/>
        </pc:sldMkLst>
        <pc:spChg chg="mod">
          <ac:chgData name="Romi Satria Wahono" userId="6b25786c5b08eadd" providerId="LiveId" clId="{2ED4578D-C375-466A-B02F-7E28A6D4F2E6}" dt="2020-06-15T04:03:00.301" v="44"/>
          <ac:spMkLst>
            <pc:docMk/>
            <pc:sldMk cId="670216077" sldId="2942"/>
            <ac:spMk id="2" creationId="{00000000-0000-0000-0000-000000000000}"/>
          </ac:spMkLst>
        </pc:spChg>
        <pc:spChg chg="mod">
          <ac:chgData name="Romi Satria Wahono" userId="6b25786c5b08eadd" providerId="LiveId" clId="{2ED4578D-C375-466A-B02F-7E28A6D4F2E6}" dt="2020-06-15T04:03:00.301" v="44"/>
          <ac:spMkLst>
            <pc:docMk/>
            <pc:sldMk cId="670216077" sldId="2942"/>
            <ac:spMk id="5" creationId="{BEB27EFB-010C-460A-826C-0C8E970CCFDE}"/>
          </ac:spMkLst>
        </pc:spChg>
      </pc:sldChg>
      <pc:sldChg chg="modSp del">
        <pc:chgData name="Romi Satria Wahono" userId="6b25786c5b08eadd" providerId="LiveId" clId="{2ED4578D-C375-466A-B02F-7E28A6D4F2E6}" dt="2020-06-15T07:41:54.729" v="1831" actId="47"/>
        <pc:sldMkLst>
          <pc:docMk/>
          <pc:sldMk cId="850431993" sldId="2943"/>
        </pc:sldMkLst>
        <pc:spChg chg="mod">
          <ac:chgData name="Romi Satria Wahono" userId="6b25786c5b08eadd" providerId="LiveId" clId="{2ED4578D-C375-466A-B02F-7E28A6D4F2E6}" dt="2020-06-15T04:03:00.301" v="44"/>
          <ac:spMkLst>
            <pc:docMk/>
            <pc:sldMk cId="850431993" sldId="2943"/>
            <ac:spMk id="2" creationId="{00000000-0000-0000-0000-000000000000}"/>
          </ac:spMkLst>
        </pc:spChg>
        <pc:spChg chg="mod">
          <ac:chgData name="Romi Satria Wahono" userId="6b25786c5b08eadd" providerId="LiveId" clId="{2ED4578D-C375-466A-B02F-7E28A6D4F2E6}" dt="2020-06-15T04:03:00.301" v="44"/>
          <ac:spMkLst>
            <pc:docMk/>
            <pc:sldMk cId="850431993" sldId="2943"/>
            <ac:spMk id="5" creationId="{7B77C665-FEDF-4064-AF84-6528B27008EC}"/>
          </ac:spMkLst>
        </pc:spChg>
      </pc:sldChg>
      <pc:sldChg chg="modSp del">
        <pc:chgData name="Romi Satria Wahono" userId="6b25786c5b08eadd" providerId="LiveId" clId="{2ED4578D-C375-466A-B02F-7E28A6D4F2E6}" dt="2020-06-15T07:41:54.729" v="1831" actId="47"/>
        <pc:sldMkLst>
          <pc:docMk/>
          <pc:sldMk cId="741251049" sldId="2944"/>
        </pc:sldMkLst>
        <pc:spChg chg="mod">
          <ac:chgData name="Romi Satria Wahono" userId="6b25786c5b08eadd" providerId="LiveId" clId="{2ED4578D-C375-466A-B02F-7E28A6D4F2E6}" dt="2020-06-15T04:03:00.301" v="44"/>
          <ac:spMkLst>
            <pc:docMk/>
            <pc:sldMk cId="741251049" sldId="2944"/>
            <ac:spMk id="2" creationId="{00000000-0000-0000-0000-000000000000}"/>
          </ac:spMkLst>
        </pc:spChg>
        <pc:spChg chg="mod">
          <ac:chgData name="Romi Satria Wahono" userId="6b25786c5b08eadd" providerId="LiveId" clId="{2ED4578D-C375-466A-B02F-7E28A6D4F2E6}" dt="2020-06-15T04:03:00.301" v="44"/>
          <ac:spMkLst>
            <pc:docMk/>
            <pc:sldMk cId="741251049" sldId="2944"/>
            <ac:spMk id="3" creationId="{00000000-0000-0000-0000-000000000000}"/>
          </ac:spMkLst>
        </pc:spChg>
        <pc:spChg chg="mod">
          <ac:chgData name="Romi Satria Wahono" userId="6b25786c5b08eadd" providerId="LiveId" clId="{2ED4578D-C375-466A-B02F-7E28A6D4F2E6}" dt="2020-06-15T04:03:00.301" v="44"/>
          <ac:spMkLst>
            <pc:docMk/>
            <pc:sldMk cId="741251049" sldId="2944"/>
            <ac:spMk id="5" creationId="{E9720E70-307F-4B6D-88F0-A7FBA4FF8E2A}"/>
          </ac:spMkLst>
        </pc:spChg>
      </pc:sldChg>
      <pc:sldChg chg="modSp del">
        <pc:chgData name="Romi Satria Wahono" userId="6b25786c5b08eadd" providerId="LiveId" clId="{2ED4578D-C375-466A-B02F-7E28A6D4F2E6}" dt="2020-06-15T07:41:54.729" v="1831" actId="47"/>
        <pc:sldMkLst>
          <pc:docMk/>
          <pc:sldMk cId="2122932247" sldId="2945"/>
        </pc:sldMkLst>
        <pc:spChg chg="mod">
          <ac:chgData name="Romi Satria Wahono" userId="6b25786c5b08eadd" providerId="LiveId" clId="{2ED4578D-C375-466A-B02F-7E28A6D4F2E6}" dt="2020-06-15T04:03:00.301" v="44"/>
          <ac:spMkLst>
            <pc:docMk/>
            <pc:sldMk cId="2122932247" sldId="2945"/>
            <ac:spMk id="2" creationId="{00000000-0000-0000-0000-000000000000}"/>
          </ac:spMkLst>
        </pc:spChg>
        <pc:spChg chg="mod">
          <ac:chgData name="Romi Satria Wahono" userId="6b25786c5b08eadd" providerId="LiveId" clId="{2ED4578D-C375-466A-B02F-7E28A6D4F2E6}" dt="2020-06-15T04:03:00.301" v="44"/>
          <ac:spMkLst>
            <pc:docMk/>
            <pc:sldMk cId="2122932247" sldId="2945"/>
            <ac:spMk id="5" creationId="{8D8A3F77-F3FC-43B3-980C-AEAC8F6ED3FF}"/>
          </ac:spMkLst>
        </pc:spChg>
      </pc:sldChg>
      <pc:sldChg chg="modSp del">
        <pc:chgData name="Romi Satria Wahono" userId="6b25786c5b08eadd" providerId="LiveId" clId="{2ED4578D-C375-466A-B02F-7E28A6D4F2E6}" dt="2020-06-15T07:44:44.041" v="1845" actId="47"/>
        <pc:sldMkLst>
          <pc:docMk/>
          <pc:sldMk cId="2958388685" sldId="2946"/>
        </pc:sldMkLst>
        <pc:spChg chg="mod">
          <ac:chgData name="Romi Satria Wahono" userId="6b25786c5b08eadd" providerId="LiveId" clId="{2ED4578D-C375-466A-B02F-7E28A6D4F2E6}" dt="2020-06-15T04:03:00.301" v="44"/>
          <ac:spMkLst>
            <pc:docMk/>
            <pc:sldMk cId="2958388685" sldId="2946"/>
            <ac:spMk id="3" creationId="{00000000-0000-0000-0000-000000000000}"/>
          </ac:spMkLst>
        </pc:spChg>
        <pc:spChg chg="mod">
          <ac:chgData name="Romi Satria Wahono" userId="6b25786c5b08eadd" providerId="LiveId" clId="{2ED4578D-C375-466A-B02F-7E28A6D4F2E6}" dt="2020-06-15T04:03:00.301" v="44"/>
          <ac:spMkLst>
            <pc:docMk/>
            <pc:sldMk cId="2958388685" sldId="2946"/>
            <ac:spMk id="4" creationId="{E4194513-46A2-418D-92BA-31C9AA6CD185}"/>
          </ac:spMkLst>
        </pc:spChg>
      </pc:sldChg>
      <pc:sldChg chg="modSp del">
        <pc:chgData name="Romi Satria Wahono" userId="6b25786c5b08eadd" providerId="LiveId" clId="{2ED4578D-C375-466A-B02F-7E28A6D4F2E6}" dt="2020-06-15T07:47:04.795" v="1893" actId="47"/>
        <pc:sldMkLst>
          <pc:docMk/>
          <pc:sldMk cId="531341695" sldId="2950"/>
        </pc:sldMkLst>
        <pc:spChg chg="mod">
          <ac:chgData name="Romi Satria Wahono" userId="6b25786c5b08eadd" providerId="LiveId" clId="{2ED4578D-C375-466A-B02F-7E28A6D4F2E6}" dt="2020-06-15T04:03:00.301" v="44"/>
          <ac:spMkLst>
            <pc:docMk/>
            <pc:sldMk cId="531341695" sldId="2950"/>
            <ac:spMk id="2" creationId="{00000000-0000-0000-0000-000000000000}"/>
          </ac:spMkLst>
        </pc:spChg>
        <pc:spChg chg="mod">
          <ac:chgData name="Romi Satria Wahono" userId="6b25786c5b08eadd" providerId="LiveId" clId="{2ED4578D-C375-466A-B02F-7E28A6D4F2E6}" dt="2020-06-15T04:03:00.301" v="44"/>
          <ac:spMkLst>
            <pc:docMk/>
            <pc:sldMk cId="531341695" sldId="2950"/>
            <ac:spMk id="5" creationId="{4A43FCFD-141A-4CCC-AC61-448E8FAA6129}"/>
          </ac:spMkLst>
        </pc:spChg>
      </pc:sldChg>
      <pc:sldChg chg="modSp del">
        <pc:chgData name="Romi Satria Wahono" userId="6b25786c5b08eadd" providerId="LiveId" clId="{2ED4578D-C375-466A-B02F-7E28A6D4F2E6}" dt="2020-06-15T07:47:40.678" v="1897" actId="47"/>
        <pc:sldMkLst>
          <pc:docMk/>
          <pc:sldMk cId="4047513864" sldId="2951"/>
        </pc:sldMkLst>
        <pc:spChg chg="mod">
          <ac:chgData name="Romi Satria Wahono" userId="6b25786c5b08eadd" providerId="LiveId" clId="{2ED4578D-C375-466A-B02F-7E28A6D4F2E6}" dt="2020-06-15T04:03:00.301" v="44"/>
          <ac:spMkLst>
            <pc:docMk/>
            <pc:sldMk cId="4047513864" sldId="2951"/>
            <ac:spMk id="2" creationId="{00000000-0000-0000-0000-000000000000}"/>
          </ac:spMkLst>
        </pc:spChg>
        <pc:spChg chg="mod">
          <ac:chgData name="Romi Satria Wahono" userId="6b25786c5b08eadd" providerId="LiveId" clId="{2ED4578D-C375-466A-B02F-7E28A6D4F2E6}" dt="2020-06-15T04:03:00.301" v="44"/>
          <ac:spMkLst>
            <pc:docMk/>
            <pc:sldMk cId="4047513864" sldId="2951"/>
            <ac:spMk id="3" creationId="{B198A9E2-3F64-4777-896A-72D354C0D8B9}"/>
          </ac:spMkLst>
        </pc:spChg>
        <pc:spChg chg="mod">
          <ac:chgData name="Romi Satria Wahono" userId="6b25786c5b08eadd" providerId="LiveId" clId="{2ED4578D-C375-466A-B02F-7E28A6D4F2E6}" dt="2020-06-15T04:03:00.301" v="44"/>
          <ac:spMkLst>
            <pc:docMk/>
            <pc:sldMk cId="4047513864" sldId="2951"/>
            <ac:spMk id="4" creationId="{00000000-0000-0000-0000-000000000000}"/>
          </ac:spMkLst>
        </pc:spChg>
      </pc:sldChg>
      <pc:sldChg chg="modSp del mod ord">
        <pc:chgData name="Romi Satria Wahono" userId="6b25786c5b08eadd" providerId="LiveId" clId="{2ED4578D-C375-466A-B02F-7E28A6D4F2E6}" dt="2020-06-15T10:03:50.195" v="3962" actId="47"/>
        <pc:sldMkLst>
          <pc:docMk/>
          <pc:sldMk cId="3767154046" sldId="2953"/>
        </pc:sldMkLst>
        <pc:spChg chg="mod">
          <ac:chgData name="Romi Satria Wahono" userId="6b25786c5b08eadd" providerId="LiveId" clId="{2ED4578D-C375-466A-B02F-7E28A6D4F2E6}" dt="2020-06-15T10:01:18.779" v="3904" actId="20577"/>
          <ac:spMkLst>
            <pc:docMk/>
            <pc:sldMk cId="3767154046" sldId="2953"/>
            <ac:spMk id="2" creationId="{00000000-0000-0000-0000-000000000000}"/>
          </ac:spMkLst>
        </pc:spChg>
        <pc:spChg chg="mod">
          <ac:chgData name="Romi Satria Wahono" userId="6b25786c5b08eadd" providerId="LiveId" clId="{2ED4578D-C375-466A-B02F-7E28A6D4F2E6}" dt="2020-06-15T04:03:00.301" v="44"/>
          <ac:spMkLst>
            <pc:docMk/>
            <pc:sldMk cId="3767154046" sldId="2953"/>
            <ac:spMk id="3" creationId="{00000000-0000-0000-0000-000000000000}"/>
          </ac:spMkLst>
        </pc:spChg>
        <pc:spChg chg="mod">
          <ac:chgData name="Romi Satria Wahono" userId="6b25786c5b08eadd" providerId="LiveId" clId="{2ED4578D-C375-466A-B02F-7E28A6D4F2E6}" dt="2020-06-15T04:03:00.301" v="44"/>
          <ac:spMkLst>
            <pc:docMk/>
            <pc:sldMk cId="3767154046" sldId="2953"/>
            <ac:spMk id="4" creationId="{F8FA31ED-1642-4771-9633-B53DE99C9AF1}"/>
          </ac:spMkLst>
        </pc:spChg>
      </pc:sldChg>
      <pc:sldChg chg="modSp">
        <pc:chgData name="Romi Satria Wahono" userId="6b25786c5b08eadd" providerId="LiveId" clId="{2ED4578D-C375-466A-B02F-7E28A6D4F2E6}" dt="2020-06-15T04:03:00.301" v="44"/>
        <pc:sldMkLst>
          <pc:docMk/>
          <pc:sldMk cId="3515558680" sldId="2954"/>
        </pc:sldMkLst>
        <pc:spChg chg="mod">
          <ac:chgData name="Romi Satria Wahono" userId="6b25786c5b08eadd" providerId="LiveId" clId="{2ED4578D-C375-466A-B02F-7E28A6D4F2E6}" dt="2020-06-15T04:03:00.301" v="44"/>
          <ac:spMkLst>
            <pc:docMk/>
            <pc:sldMk cId="3515558680" sldId="2954"/>
            <ac:spMk id="3" creationId="{A595BFC3-2FD4-46B0-8477-BFBEC11D1279}"/>
          </ac:spMkLst>
        </pc:spChg>
        <pc:spChg chg="mod">
          <ac:chgData name="Romi Satria Wahono" userId="6b25786c5b08eadd" providerId="LiveId" clId="{2ED4578D-C375-466A-B02F-7E28A6D4F2E6}" dt="2020-06-15T04:03:00.301" v="44"/>
          <ac:spMkLst>
            <pc:docMk/>
            <pc:sldMk cId="3515558680" sldId="2954"/>
            <ac:spMk id="30722" creationId="{00000000-0000-0000-0000-000000000000}"/>
          </ac:spMkLst>
        </pc:spChg>
      </pc:sldChg>
      <pc:sldChg chg="modSp">
        <pc:chgData name="Romi Satria Wahono" userId="6b25786c5b08eadd" providerId="LiveId" clId="{2ED4578D-C375-466A-B02F-7E28A6D4F2E6}" dt="2020-06-15T04:03:00.301" v="44"/>
        <pc:sldMkLst>
          <pc:docMk/>
          <pc:sldMk cId="1650932988" sldId="2955"/>
        </pc:sldMkLst>
        <pc:spChg chg="mod">
          <ac:chgData name="Romi Satria Wahono" userId="6b25786c5b08eadd" providerId="LiveId" clId="{2ED4578D-C375-466A-B02F-7E28A6D4F2E6}" dt="2020-06-15T04:03:00.301" v="44"/>
          <ac:spMkLst>
            <pc:docMk/>
            <pc:sldMk cId="1650932988" sldId="2955"/>
            <ac:spMk id="3" creationId="{07D31275-6F63-4196-8A69-E1312DF0FB7F}"/>
          </ac:spMkLst>
        </pc:spChg>
        <pc:spChg chg="mod">
          <ac:chgData name="Romi Satria Wahono" userId="6b25786c5b08eadd" providerId="LiveId" clId="{2ED4578D-C375-466A-B02F-7E28A6D4F2E6}" dt="2020-06-15T04:03:00.301" v="44"/>
          <ac:spMkLst>
            <pc:docMk/>
            <pc:sldMk cId="1650932988" sldId="2955"/>
            <ac:spMk id="29698" creationId="{00000000-0000-0000-0000-000000000000}"/>
          </ac:spMkLst>
        </pc:spChg>
      </pc:sldChg>
      <pc:sldChg chg="modSp">
        <pc:chgData name="Romi Satria Wahono" userId="6b25786c5b08eadd" providerId="LiveId" clId="{2ED4578D-C375-466A-B02F-7E28A6D4F2E6}" dt="2020-06-15T04:03:00.301" v="44"/>
        <pc:sldMkLst>
          <pc:docMk/>
          <pc:sldMk cId="574232782" sldId="2956"/>
        </pc:sldMkLst>
        <pc:spChg chg="mod">
          <ac:chgData name="Romi Satria Wahono" userId="6b25786c5b08eadd" providerId="LiveId" clId="{2ED4578D-C375-466A-B02F-7E28A6D4F2E6}" dt="2020-06-15T04:03:00.301" v="44"/>
          <ac:spMkLst>
            <pc:docMk/>
            <pc:sldMk cId="574232782" sldId="2956"/>
            <ac:spMk id="3" creationId="{14E1908D-B5ED-48EE-8BDE-0664EE2809DA}"/>
          </ac:spMkLst>
        </pc:spChg>
        <pc:spChg chg="mod">
          <ac:chgData name="Romi Satria Wahono" userId="6b25786c5b08eadd" providerId="LiveId" clId="{2ED4578D-C375-466A-B02F-7E28A6D4F2E6}" dt="2020-06-15T04:03:00.301" v="44"/>
          <ac:spMkLst>
            <pc:docMk/>
            <pc:sldMk cId="574232782" sldId="2956"/>
            <ac:spMk id="110594" creationId="{00000000-0000-0000-0000-000000000000}"/>
          </ac:spMkLst>
        </pc:spChg>
      </pc:sldChg>
      <pc:sldChg chg="modSp">
        <pc:chgData name="Romi Satria Wahono" userId="6b25786c5b08eadd" providerId="LiveId" clId="{2ED4578D-C375-466A-B02F-7E28A6D4F2E6}" dt="2020-06-15T04:03:00.301" v="44"/>
        <pc:sldMkLst>
          <pc:docMk/>
          <pc:sldMk cId="469215032" sldId="2957"/>
        </pc:sldMkLst>
        <pc:spChg chg="mod">
          <ac:chgData name="Romi Satria Wahono" userId="6b25786c5b08eadd" providerId="LiveId" clId="{2ED4578D-C375-466A-B02F-7E28A6D4F2E6}" dt="2020-06-15T04:03:00.301" v="44"/>
          <ac:spMkLst>
            <pc:docMk/>
            <pc:sldMk cId="469215032" sldId="2957"/>
            <ac:spMk id="3" creationId="{E4972331-50A3-4253-A535-A4D4E3C32528}"/>
          </ac:spMkLst>
        </pc:spChg>
      </pc:sldChg>
      <pc:sldChg chg="modSp">
        <pc:chgData name="Romi Satria Wahono" userId="6b25786c5b08eadd" providerId="LiveId" clId="{2ED4578D-C375-466A-B02F-7E28A6D4F2E6}" dt="2020-06-15T04:03:00.301" v="44"/>
        <pc:sldMkLst>
          <pc:docMk/>
          <pc:sldMk cId="453795269" sldId="2958"/>
        </pc:sldMkLst>
        <pc:spChg chg="mod">
          <ac:chgData name="Romi Satria Wahono" userId="6b25786c5b08eadd" providerId="LiveId" clId="{2ED4578D-C375-466A-B02F-7E28A6D4F2E6}" dt="2020-06-15T04:03:00.301" v="44"/>
          <ac:spMkLst>
            <pc:docMk/>
            <pc:sldMk cId="453795269" sldId="2958"/>
            <ac:spMk id="3" creationId="{35BF0B77-075B-46E8-B2B6-D0D87C0680BF}"/>
          </ac:spMkLst>
        </pc:spChg>
        <pc:spChg chg="mod">
          <ac:chgData name="Romi Satria Wahono" userId="6b25786c5b08eadd" providerId="LiveId" clId="{2ED4578D-C375-466A-B02F-7E28A6D4F2E6}" dt="2020-06-15T04:03:00.301" v="44"/>
          <ac:spMkLst>
            <pc:docMk/>
            <pc:sldMk cId="453795269" sldId="2958"/>
            <ac:spMk id="4" creationId="{00000000-0000-0000-0000-000000000000}"/>
          </ac:spMkLst>
        </pc:spChg>
      </pc:sldChg>
      <pc:sldChg chg="modSp">
        <pc:chgData name="Romi Satria Wahono" userId="6b25786c5b08eadd" providerId="LiveId" clId="{2ED4578D-C375-466A-B02F-7E28A6D4F2E6}" dt="2020-06-15T04:03:00.301" v="44"/>
        <pc:sldMkLst>
          <pc:docMk/>
          <pc:sldMk cId="1870672682" sldId="2959"/>
        </pc:sldMkLst>
        <pc:spChg chg="mod">
          <ac:chgData name="Romi Satria Wahono" userId="6b25786c5b08eadd" providerId="LiveId" clId="{2ED4578D-C375-466A-B02F-7E28A6D4F2E6}" dt="2020-06-15T04:03:00.301" v="44"/>
          <ac:spMkLst>
            <pc:docMk/>
            <pc:sldMk cId="1870672682" sldId="2959"/>
            <ac:spMk id="3" creationId="{57249E94-9680-4EED-AAF1-D8142426D23B}"/>
          </ac:spMkLst>
        </pc:spChg>
        <pc:spChg chg="mod">
          <ac:chgData name="Romi Satria Wahono" userId="6b25786c5b08eadd" providerId="LiveId" clId="{2ED4578D-C375-466A-B02F-7E28A6D4F2E6}" dt="2020-06-15T04:03:00.301" v="44"/>
          <ac:spMkLst>
            <pc:docMk/>
            <pc:sldMk cId="1870672682" sldId="2959"/>
            <ac:spMk id="34818" creationId="{00000000-0000-0000-0000-000000000000}"/>
          </ac:spMkLst>
        </pc:spChg>
      </pc:sldChg>
      <pc:sldChg chg="modSp del">
        <pc:chgData name="Romi Satria Wahono" userId="6b25786c5b08eadd" providerId="LiveId" clId="{2ED4578D-C375-466A-B02F-7E28A6D4F2E6}" dt="2020-06-16T12:31:11.479" v="6454" actId="47"/>
        <pc:sldMkLst>
          <pc:docMk/>
          <pc:sldMk cId="741415705" sldId="2960"/>
        </pc:sldMkLst>
        <pc:spChg chg="mod">
          <ac:chgData name="Romi Satria Wahono" userId="6b25786c5b08eadd" providerId="LiveId" clId="{2ED4578D-C375-466A-B02F-7E28A6D4F2E6}" dt="2020-06-15T04:03:00.301" v="44"/>
          <ac:spMkLst>
            <pc:docMk/>
            <pc:sldMk cId="741415705" sldId="2960"/>
            <ac:spMk id="3" creationId="{41B6EAF9-BD79-4BBD-BC22-A3B83CF04C40}"/>
          </ac:spMkLst>
        </pc:spChg>
      </pc:sldChg>
      <pc:sldChg chg="modSp">
        <pc:chgData name="Romi Satria Wahono" userId="6b25786c5b08eadd" providerId="LiveId" clId="{2ED4578D-C375-466A-B02F-7E28A6D4F2E6}" dt="2020-06-15T04:03:00.301" v="44"/>
        <pc:sldMkLst>
          <pc:docMk/>
          <pc:sldMk cId="1907428424" sldId="2961"/>
        </pc:sldMkLst>
        <pc:spChg chg="mod">
          <ac:chgData name="Romi Satria Wahono" userId="6b25786c5b08eadd" providerId="LiveId" clId="{2ED4578D-C375-466A-B02F-7E28A6D4F2E6}" dt="2020-06-15T04:03:00.301" v="44"/>
          <ac:spMkLst>
            <pc:docMk/>
            <pc:sldMk cId="1907428424" sldId="2961"/>
            <ac:spMk id="2" creationId="{00000000-0000-0000-0000-000000000000}"/>
          </ac:spMkLst>
        </pc:spChg>
        <pc:spChg chg="mod">
          <ac:chgData name="Romi Satria Wahono" userId="6b25786c5b08eadd" providerId="LiveId" clId="{2ED4578D-C375-466A-B02F-7E28A6D4F2E6}" dt="2020-06-15T04:03:00.301" v="44"/>
          <ac:spMkLst>
            <pc:docMk/>
            <pc:sldMk cId="1907428424" sldId="2961"/>
            <ac:spMk id="3" creationId="{00000000-0000-0000-0000-000000000000}"/>
          </ac:spMkLst>
        </pc:spChg>
        <pc:spChg chg="mod">
          <ac:chgData name="Romi Satria Wahono" userId="6b25786c5b08eadd" providerId="LiveId" clId="{2ED4578D-C375-466A-B02F-7E28A6D4F2E6}" dt="2020-06-15T04:03:00.301" v="44"/>
          <ac:spMkLst>
            <pc:docMk/>
            <pc:sldMk cId="1907428424" sldId="2961"/>
            <ac:spMk id="5" creationId="{B1D6361A-C691-47AB-A5EA-0EED1AA48DB6}"/>
          </ac:spMkLst>
        </pc:spChg>
      </pc:sldChg>
      <pc:sldChg chg="modSp">
        <pc:chgData name="Romi Satria Wahono" userId="6b25786c5b08eadd" providerId="LiveId" clId="{2ED4578D-C375-466A-B02F-7E28A6D4F2E6}" dt="2020-06-15T04:03:00.301" v="44"/>
        <pc:sldMkLst>
          <pc:docMk/>
          <pc:sldMk cId="2874908609" sldId="2962"/>
        </pc:sldMkLst>
        <pc:spChg chg="mod">
          <ac:chgData name="Romi Satria Wahono" userId="6b25786c5b08eadd" providerId="LiveId" clId="{2ED4578D-C375-466A-B02F-7E28A6D4F2E6}" dt="2020-06-15T04:03:00.301" v="44"/>
          <ac:spMkLst>
            <pc:docMk/>
            <pc:sldMk cId="2874908609" sldId="2962"/>
            <ac:spMk id="4" creationId="{00000000-0000-0000-0000-000000000000}"/>
          </ac:spMkLst>
        </pc:spChg>
        <pc:spChg chg="mod">
          <ac:chgData name="Romi Satria Wahono" userId="6b25786c5b08eadd" providerId="LiveId" clId="{2ED4578D-C375-466A-B02F-7E28A6D4F2E6}" dt="2020-06-15T04:03:00.301" v="44"/>
          <ac:spMkLst>
            <pc:docMk/>
            <pc:sldMk cId="2874908609" sldId="2962"/>
            <ac:spMk id="6" creationId="{FC55CF2B-1FC3-4C7A-A47A-695AFCA16B40}"/>
          </ac:spMkLst>
        </pc:spChg>
      </pc:sldChg>
      <pc:sldChg chg="modSp">
        <pc:chgData name="Romi Satria Wahono" userId="6b25786c5b08eadd" providerId="LiveId" clId="{2ED4578D-C375-466A-B02F-7E28A6D4F2E6}" dt="2020-06-16T12:31:52.583" v="6460" actId="207"/>
        <pc:sldMkLst>
          <pc:docMk/>
          <pc:sldMk cId="3321028035" sldId="2963"/>
        </pc:sldMkLst>
        <pc:spChg chg="mod">
          <ac:chgData name="Romi Satria Wahono" userId="6b25786c5b08eadd" providerId="LiveId" clId="{2ED4578D-C375-466A-B02F-7E28A6D4F2E6}" dt="2020-06-15T04:03:00.301" v="44"/>
          <ac:spMkLst>
            <pc:docMk/>
            <pc:sldMk cId="3321028035" sldId="2963"/>
            <ac:spMk id="3" creationId="{38C562A2-0916-4893-9F70-0FB2150FA627}"/>
          </ac:spMkLst>
        </pc:spChg>
        <pc:spChg chg="mod">
          <ac:chgData name="Romi Satria Wahono" userId="6b25786c5b08eadd" providerId="LiveId" clId="{2ED4578D-C375-466A-B02F-7E28A6D4F2E6}" dt="2020-06-16T12:31:52.583" v="6460" actId="207"/>
          <ac:spMkLst>
            <pc:docMk/>
            <pc:sldMk cId="3321028035" sldId="2963"/>
            <ac:spMk id="39940" creationId="{00000000-0000-0000-0000-000000000000}"/>
          </ac:spMkLst>
        </pc:spChg>
      </pc:sldChg>
      <pc:sldChg chg="modSp">
        <pc:chgData name="Romi Satria Wahono" userId="6b25786c5b08eadd" providerId="LiveId" clId="{2ED4578D-C375-466A-B02F-7E28A6D4F2E6}" dt="2020-06-15T04:03:00.301" v="44"/>
        <pc:sldMkLst>
          <pc:docMk/>
          <pc:sldMk cId="2710881479" sldId="2964"/>
        </pc:sldMkLst>
        <pc:spChg chg="mod">
          <ac:chgData name="Romi Satria Wahono" userId="6b25786c5b08eadd" providerId="LiveId" clId="{2ED4578D-C375-466A-B02F-7E28A6D4F2E6}" dt="2020-06-15T04:03:00.301" v="44"/>
          <ac:spMkLst>
            <pc:docMk/>
            <pc:sldMk cId="2710881479" sldId="2964"/>
            <ac:spMk id="3" creationId="{5385F3A0-4035-4124-9B02-778F4786F7A1}"/>
          </ac:spMkLst>
        </pc:spChg>
      </pc:sldChg>
      <pc:sldChg chg="modSp mod">
        <pc:chgData name="Romi Satria Wahono" userId="6b25786c5b08eadd" providerId="LiveId" clId="{2ED4578D-C375-466A-B02F-7E28A6D4F2E6}" dt="2020-06-16T12:52:50.381" v="6569" actId="207"/>
        <pc:sldMkLst>
          <pc:docMk/>
          <pc:sldMk cId="3682316066" sldId="2965"/>
        </pc:sldMkLst>
        <pc:spChg chg="mod">
          <ac:chgData name="Romi Satria Wahono" userId="6b25786c5b08eadd" providerId="LiveId" clId="{2ED4578D-C375-466A-B02F-7E28A6D4F2E6}" dt="2020-06-16T12:52:50.381" v="6569" actId="207"/>
          <ac:spMkLst>
            <pc:docMk/>
            <pc:sldMk cId="3682316066" sldId="2965"/>
            <ac:spMk id="2" creationId="{00000000-0000-0000-0000-000000000000}"/>
          </ac:spMkLst>
        </pc:spChg>
        <pc:spChg chg="mod">
          <ac:chgData name="Romi Satria Wahono" userId="6b25786c5b08eadd" providerId="LiveId" clId="{2ED4578D-C375-466A-B02F-7E28A6D4F2E6}" dt="2020-06-15T04:03:00.301" v="44"/>
          <ac:spMkLst>
            <pc:docMk/>
            <pc:sldMk cId="3682316066" sldId="2965"/>
            <ac:spMk id="4" creationId="{00000000-0000-0000-0000-000000000000}"/>
          </ac:spMkLst>
        </pc:spChg>
        <pc:spChg chg="mod">
          <ac:chgData name="Romi Satria Wahono" userId="6b25786c5b08eadd" providerId="LiveId" clId="{2ED4578D-C375-466A-B02F-7E28A6D4F2E6}" dt="2020-06-15T04:03:00.301" v="44"/>
          <ac:spMkLst>
            <pc:docMk/>
            <pc:sldMk cId="3682316066" sldId="2965"/>
            <ac:spMk id="5" creationId="{BAE42033-9F53-4B45-B90A-882A78CCCFF6}"/>
          </ac:spMkLst>
        </pc:spChg>
        <pc:spChg chg="mod">
          <ac:chgData name="Romi Satria Wahono" userId="6b25786c5b08eadd" providerId="LiveId" clId="{2ED4578D-C375-466A-B02F-7E28A6D4F2E6}" dt="2020-06-15T12:21:12.563" v="5822" actId="1076"/>
          <ac:spMkLst>
            <pc:docMk/>
            <pc:sldMk cId="3682316066" sldId="2965"/>
            <ac:spMk id="6" creationId="{00000000-0000-0000-0000-000000000000}"/>
          </ac:spMkLst>
        </pc:spChg>
      </pc:sldChg>
      <pc:sldChg chg="modSp mod">
        <pc:chgData name="Romi Satria Wahono" userId="6b25786c5b08eadd" providerId="LiveId" clId="{2ED4578D-C375-466A-B02F-7E28A6D4F2E6}" dt="2020-06-16T12:53:08.206" v="6570" actId="207"/>
        <pc:sldMkLst>
          <pc:docMk/>
          <pc:sldMk cId="909506415" sldId="2966"/>
        </pc:sldMkLst>
        <pc:spChg chg="mod">
          <ac:chgData name="Romi Satria Wahono" userId="6b25786c5b08eadd" providerId="LiveId" clId="{2ED4578D-C375-466A-B02F-7E28A6D4F2E6}" dt="2020-06-15T04:03:00.301" v="44"/>
          <ac:spMkLst>
            <pc:docMk/>
            <pc:sldMk cId="909506415" sldId="2966"/>
            <ac:spMk id="3" creationId="{D0250DA0-091F-4C4C-8374-FEE21EB131E4}"/>
          </ac:spMkLst>
        </pc:spChg>
        <pc:spChg chg="mod">
          <ac:chgData name="Romi Satria Wahono" userId="6b25786c5b08eadd" providerId="LiveId" clId="{2ED4578D-C375-466A-B02F-7E28A6D4F2E6}" dt="2020-06-16T12:53:08.206" v="6570" actId="207"/>
          <ac:spMkLst>
            <pc:docMk/>
            <pc:sldMk cId="909506415" sldId="2966"/>
            <ac:spMk id="45060" creationId="{00000000-0000-0000-0000-000000000000}"/>
          </ac:spMkLst>
        </pc:spChg>
      </pc:sldChg>
      <pc:sldChg chg="modSp del">
        <pc:chgData name="Romi Satria Wahono" userId="6b25786c5b08eadd" providerId="LiveId" clId="{2ED4578D-C375-466A-B02F-7E28A6D4F2E6}" dt="2020-06-15T11:06:49.671" v="4984" actId="2696"/>
        <pc:sldMkLst>
          <pc:docMk/>
          <pc:sldMk cId="416156566" sldId="2967"/>
        </pc:sldMkLst>
        <pc:spChg chg="mod">
          <ac:chgData name="Romi Satria Wahono" userId="6b25786c5b08eadd" providerId="LiveId" clId="{2ED4578D-C375-466A-B02F-7E28A6D4F2E6}" dt="2020-06-15T04:03:00.301" v="44"/>
          <ac:spMkLst>
            <pc:docMk/>
            <pc:sldMk cId="416156566" sldId="2967"/>
            <ac:spMk id="2" creationId="{00000000-0000-0000-0000-000000000000}"/>
          </ac:spMkLst>
        </pc:spChg>
        <pc:spChg chg="mod">
          <ac:chgData name="Romi Satria Wahono" userId="6b25786c5b08eadd" providerId="LiveId" clId="{2ED4578D-C375-466A-B02F-7E28A6D4F2E6}" dt="2020-06-15T04:03:00.301" v="44"/>
          <ac:spMkLst>
            <pc:docMk/>
            <pc:sldMk cId="416156566" sldId="2967"/>
            <ac:spMk id="4" creationId="{5A31B661-A650-426C-A27F-A2B0001601B6}"/>
          </ac:spMkLst>
        </pc:spChg>
      </pc:sldChg>
      <pc:sldChg chg="add">
        <pc:chgData name="Romi Satria Wahono" userId="6b25786c5b08eadd" providerId="LiveId" clId="{2ED4578D-C375-466A-B02F-7E28A6D4F2E6}" dt="2020-06-15T11:07:11.698" v="4985"/>
        <pc:sldMkLst>
          <pc:docMk/>
          <pc:sldMk cId="3794473310" sldId="2967"/>
        </pc:sldMkLst>
      </pc:sldChg>
      <pc:sldChg chg="modSp mod">
        <pc:chgData name="Romi Satria Wahono" userId="6b25786c5b08eadd" providerId="LiveId" clId="{2ED4578D-C375-466A-B02F-7E28A6D4F2E6}" dt="2020-06-15T12:24:51.884" v="5940" actId="20577"/>
        <pc:sldMkLst>
          <pc:docMk/>
          <pc:sldMk cId="355377378" sldId="2968"/>
        </pc:sldMkLst>
        <pc:spChg chg="mod">
          <ac:chgData name="Romi Satria Wahono" userId="6b25786c5b08eadd" providerId="LiveId" clId="{2ED4578D-C375-466A-B02F-7E28A6D4F2E6}" dt="2020-06-15T04:03:00.301" v="44"/>
          <ac:spMkLst>
            <pc:docMk/>
            <pc:sldMk cId="355377378" sldId="2968"/>
            <ac:spMk id="3" creationId="{394E2463-1229-49A3-B6B2-07252FDF853D}"/>
          </ac:spMkLst>
        </pc:spChg>
        <pc:spChg chg="mod">
          <ac:chgData name="Romi Satria Wahono" userId="6b25786c5b08eadd" providerId="LiveId" clId="{2ED4578D-C375-466A-B02F-7E28A6D4F2E6}" dt="2020-06-15T12:24:51.884" v="5940" actId="20577"/>
          <ac:spMkLst>
            <pc:docMk/>
            <pc:sldMk cId="355377378" sldId="2968"/>
            <ac:spMk id="4" creationId="{00000000-0000-0000-0000-000000000000}"/>
          </ac:spMkLst>
        </pc:spChg>
      </pc:sldChg>
      <pc:sldChg chg="addSp modSp mod">
        <pc:chgData name="Romi Satria Wahono" userId="6b25786c5b08eadd" providerId="LiveId" clId="{2ED4578D-C375-466A-B02F-7E28A6D4F2E6}" dt="2020-06-15T11:05:36.056" v="4979" actId="14100"/>
        <pc:sldMkLst>
          <pc:docMk/>
          <pc:sldMk cId="2219553948" sldId="2969"/>
        </pc:sldMkLst>
        <pc:spChg chg="mod">
          <ac:chgData name="Romi Satria Wahono" userId="6b25786c5b08eadd" providerId="LiveId" clId="{2ED4578D-C375-466A-B02F-7E28A6D4F2E6}" dt="2020-06-15T04:03:00.301" v="44"/>
          <ac:spMkLst>
            <pc:docMk/>
            <pc:sldMk cId="2219553948" sldId="2969"/>
            <ac:spMk id="3" creationId="{11FA77A6-E8A2-450F-88D8-86D671571E81}"/>
          </ac:spMkLst>
        </pc:spChg>
        <pc:spChg chg="mod">
          <ac:chgData name="Romi Satria Wahono" userId="6b25786c5b08eadd" providerId="LiveId" clId="{2ED4578D-C375-466A-B02F-7E28A6D4F2E6}" dt="2020-06-15T11:05:07.777" v="4974" actId="14100"/>
          <ac:spMkLst>
            <pc:docMk/>
            <pc:sldMk cId="2219553948" sldId="2969"/>
            <ac:spMk id="52228" creationId="{00000000-0000-0000-0000-000000000000}"/>
          </ac:spMkLst>
        </pc:spChg>
        <pc:picChg chg="add mod modCrop">
          <ac:chgData name="Romi Satria Wahono" userId="6b25786c5b08eadd" providerId="LiveId" clId="{2ED4578D-C375-466A-B02F-7E28A6D4F2E6}" dt="2020-06-15T11:05:36.056" v="4979" actId="14100"/>
          <ac:picMkLst>
            <pc:docMk/>
            <pc:sldMk cId="2219553948" sldId="2969"/>
            <ac:picMk id="5" creationId="{8BCEC64D-82A7-4502-8689-E33D5BC87E66}"/>
          </ac:picMkLst>
        </pc:picChg>
      </pc:sldChg>
      <pc:sldChg chg="modSp mod">
        <pc:chgData name="Romi Satria Wahono" userId="6b25786c5b08eadd" providerId="LiveId" clId="{2ED4578D-C375-466A-B02F-7E28A6D4F2E6}" dt="2020-06-15T11:36:47.986" v="5265" actId="1076"/>
        <pc:sldMkLst>
          <pc:docMk/>
          <pc:sldMk cId="4038877595" sldId="2970"/>
        </pc:sldMkLst>
        <pc:spChg chg="mod">
          <ac:chgData name="Romi Satria Wahono" userId="6b25786c5b08eadd" providerId="LiveId" clId="{2ED4578D-C375-466A-B02F-7E28A6D4F2E6}" dt="2020-06-15T04:03:00.301" v="44"/>
          <ac:spMkLst>
            <pc:docMk/>
            <pc:sldMk cId="4038877595" sldId="2970"/>
            <ac:spMk id="3" creationId="{BEDD3624-9820-471A-9262-39522784D81C}"/>
          </ac:spMkLst>
        </pc:spChg>
        <pc:spChg chg="mod">
          <ac:chgData name="Romi Satria Wahono" userId="6b25786c5b08eadd" providerId="LiveId" clId="{2ED4578D-C375-466A-B02F-7E28A6D4F2E6}" dt="2020-06-15T11:35:54.634" v="5255" actId="1076"/>
          <ac:spMkLst>
            <pc:docMk/>
            <pc:sldMk cId="4038877595" sldId="2970"/>
            <ac:spMk id="52226" creationId="{00000000-0000-0000-0000-000000000000}"/>
          </ac:spMkLst>
        </pc:spChg>
        <pc:spChg chg="mod">
          <ac:chgData name="Romi Satria Wahono" userId="6b25786c5b08eadd" providerId="LiveId" clId="{2ED4578D-C375-466A-B02F-7E28A6D4F2E6}" dt="2020-06-15T11:36:43.644" v="5264" actId="14100"/>
          <ac:spMkLst>
            <pc:docMk/>
            <pc:sldMk cId="4038877595" sldId="2970"/>
            <ac:spMk id="53252" creationId="{00000000-0000-0000-0000-000000000000}"/>
          </ac:spMkLst>
        </pc:spChg>
        <pc:graphicFrameChg chg="mod">
          <ac:chgData name="Romi Satria Wahono" userId="6b25786c5b08eadd" providerId="LiveId" clId="{2ED4578D-C375-466A-B02F-7E28A6D4F2E6}" dt="2020-06-15T11:36:47.986" v="5265" actId="1076"/>
          <ac:graphicFrameMkLst>
            <pc:docMk/>
            <pc:sldMk cId="4038877595" sldId="2970"/>
            <ac:graphicFrameMk id="5" creationId="{00000000-0000-0000-0000-000000000000}"/>
          </ac:graphicFrameMkLst>
        </pc:graphicFrameChg>
      </pc:sldChg>
      <pc:sldChg chg="modSp mod">
        <pc:chgData name="Romi Satria Wahono" userId="6b25786c5b08eadd" providerId="LiveId" clId="{2ED4578D-C375-466A-B02F-7E28A6D4F2E6}" dt="2020-06-16T12:53:51.427" v="6572" actId="6549"/>
        <pc:sldMkLst>
          <pc:docMk/>
          <pc:sldMk cId="2178355461" sldId="2971"/>
        </pc:sldMkLst>
        <pc:spChg chg="mod">
          <ac:chgData name="Romi Satria Wahono" userId="6b25786c5b08eadd" providerId="LiveId" clId="{2ED4578D-C375-466A-B02F-7E28A6D4F2E6}" dt="2020-06-16T12:53:51.427" v="6572" actId="6549"/>
          <ac:spMkLst>
            <pc:docMk/>
            <pc:sldMk cId="2178355461" sldId="2971"/>
            <ac:spMk id="2" creationId="{00000000-0000-0000-0000-000000000000}"/>
          </ac:spMkLst>
        </pc:spChg>
        <pc:spChg chg="mod">
          <ac:chgData name="Romi Satria Wahono" userId="6b25786c5b08eadd" providerId="LiveId" clId="{2ED4578D-C375-466A-B02F-7E28A6D4F2E6}" dt="2020-06-15T04:03:00.301" v="44"/>
          <ac:spMkLst>
            <pc:docMk/>
            <pc:sldMk cId="2178355461" sldId="2971"/>
            <ac:spMk id="4" creationId="{00000000-0000-0000-0000-000000000000}"/>
          </ac:spMkLst>
        </pc:spChg>
        <pc:spChg chg="mod">
          <ac:chgData name="Romi Satria Wahono" userId="6b25786c5b08eadd" providerId="LiveId" clId="{2ED4578D-C375-466A-B02F-7E28A6D4F2E6}" dt="2020-06-15T04:03:00.301" v="44"/>
          <ac:spMkLst>
            <pc:docMk/>
            <pc:sldMk cId="2178355461" sldId="2971"/>
            <ac:spMk id="5" creationId="{087F3B63-472E-4A4A-B0EA-5BFC4D7C8F02}"/>
          </ac:spMkLst>
        </pc:spChg>
      </pc:sldChg>
      <pc:sldChg chg="modSp mod">
        <pc:chgData name="Romi Satria Wahono" userId="6b25786c5b08eadd" providerId="LiveId" clId="{2ED4578D-C375-466A-B02F-7E28A6D4F2E6}" dt="2020-06-16T12:54:51.796" v="6581" actId="20577"/>
        <pc:sldMkLst>
          <pc:docMk/>
          <pc:sldMk cId="1454209661" sldId="2972"/>
        </pc:sldMkLst>
        <pc:spChg chg="mod">
          <ac:chgData name="Romi Satria Wahono" userId="6b25786c5b08eadd" providerId="LiveId" clId="{2ED4578D-C375-466A-B02F-7E28A6D4F2E6}" dt="2020-06-16T12:54:51.796" v="6581" actId="20577"/>
          <ac:spMkLst>
            <pc:docMk/>
            <pc:sldMk cId="1454209661" sldId="2972"/>
            <ac:spMk id="2" creationId="{00000000-0000-0000-0000-000000000000}"/>
          </ac:spMkLst>
        </pc:spChg>
        <pc:spChg chg="mod">
          <ac:chgData name="Romi Satria Wahono" userId="6b25786c5b08eadd" providerId="LiveId" clId="{2ED4578D-C375-466A-B02F-7E28A6D4F2E6}" dt="2020-06-15T04:03:00.301" v="44"/>
          <ac:spMkLst>
            <pc:docMk/>
            <pc:sldMk cId="1454209661" sldId="2972"/>
            <ac:spMk id="4" creationId="{00000000-0000-0000-0000-000000000000}"/>
          </ac:spMkLst>
        </pc:spChg>
        <pc:spChg chg="mod">
          <ac:chgData name="Romi Satria Wahono" userId="6b25786c5b08eadd" providerId="LiveId" clId="{2ED4578D-C375-466A-B02F-7E28A6D4F2E6}" dt="2020-06-15T04:03:00.301" v="44"/>
          <ac:spMkLst>
            <pc:docMk/>
            <pc:sldMk cId="1454209661" sldId="2972"/>
            <ac:spMk id="5" creationId="{DD121F10-6429-458C-91B1-F7D705C04087}"/>
          </ac:spMkLst>
        </pc:spChg>
      </pc:sldChg>
      <pc:sldChg chg="modSp">
        <pc:chgData name="Romi Satria Wahono" userId="6b25786c5b08eadd" providerId="LiveId" clId="{2ED4578D-C375-466A-B02F-7E28A6D4F2E6}" dt="2020-06-15T04:03:00.301" v="44"/>
        <pc:sldMkLst>
          <pc:docMk/>
          <pc:sldMk cId="2913683304" sldId="2973"/>
        </pc:sldMkLst>
        <pc:spChg chg="mod">
          <ac:chgData name="Romi Satria Wahono" userId="6b25786c5b08eadd" providerId="LiveId" clId="{2ED4578D-C375-466A-B02F-7E28A6D4F2E6}" dt="2020-06-15T04:03:00.301" v="44"/>
          <ac:spMkLst>
            <pc:docMk/>
            <pc:sldMk cId="2913683304" sldId="2973"/>
            <ac:spMk id="4" creationId="{00000000-0000-0000-0000-000000000000}"/>
          </ac:spMkLst>
        </pc:spChg>
        <pc:spChg chg="mod">
          <ac:chgData name="Romi Satria Wahono" userId="6b25786c5b08eadd" providerId="LiveId" clId="{2ED4578D-C375-466A-B02F-7E28A6D4F2E6}" dt="2020-06-15T04:03:00.301" v="44"/>
          <ac:spMkLst>
            <pc:docMk/>
            <pc:sldMk cId="2913683304" sldId="2973"/>
            <ac:spMk id="5" creationId="{EB42630E-3494-430F-B614-250BF1C3DFC0}"/>
          </ac:spMkLst>
        </pc:spChg>
      </pc:sldChg>
      <pc:sldChg chg="modSp">
        <pc:chgData name="Romi Satria Wahono" userId="6b25786c5b08eadd" providerId="LiveId" clId="{2ED4578D-C375-466A-B02F-7E28A6D4F2E6}" dt="2020-06-15T04:03:00.301" v="44"/>
        <pc:sldMkLst>
          <pc:docMk/>
          <pc:sldMk cId="2830064828" sldId="2974"/>
        </pc:sldMkLst>
        <pc:spChg chg="mod">
          <ac:chgData name="Romi Satria Wahono" userId="6b25786c5b08eadd" providerId="LiveId" clId="{2ED4578D-C375-466A-B02F-7E28A6D4F2E6}" dt="2020-06-15T04:03:00.301" v="44"/>
          <ac:spMkLst>
            <pc:docMk/>
            <pc:sldMk cId="2830064828" sldId="2974"/>
            <ac:spMk id="4" creationId="{00000000-0000-0000-0000-000000000000}"/>
          </ac:spMkLst>
        </pc:spChg>
        <pc:spChg chg="mod">
          <ac:chgData name="Romi Satria Wahono" userId="6b25786c5b08eadd" providerId="LiveId" clId="{2ED4578D-C375-466A-B02F-7E28A6D4F2E6}" dt="2020-06-15T04:03:00.301" v="44"/>
          <ac:spMkLst>
            <pc:docMk/>
            <pc:sldMk cId="2830064828" sldId="2974"/>
            <ac:spMk id="5" creationId="{60C0730D-14A2-4B05-BE3B-00B5249476D3}"/>
          </ac:spMkLst>
        </pc:spChg>
      </pc:sldChg>
      <pc:sldChg chg="modSp">
        <pc:chgData name="Romi Satria Wahono" userId="6b25786c5b08eadd" providerId="LiveId" clId="{2ED4578D-C375-466A-B02F-7E28A6D4F2E6}" dt="2020-06-15T04:03:00.301" v="44"/>
        <pc:sldMkLst>
          <pc:docMk/>
          <pc:sldMk cId="695173619" sldId="2975"/>
        </pc:sldMkLst>
        <pc:spChg chg="mod">
          <ac:chgData name="Romi Satria Wahono" userId="6b25786c5b08eadd" providerId="LiveId" clId="{2ED4578D-C375-466A-B02F-7E28A6D4F2E6}" dt="2020-06-15T04:03:00.301" v="44"/>
          <ac:spMkLst>
            <pc:docMk/>
            <pc:sldMk cId="695173619" sldId="2975"/>
            <ac:spMk id="3" creationId="{FE824441-D600-4F8F-BEEA-ABCBD45F34EC}"/>
          </ac:spMkLst>
        </pc:spChg>
      </pc:sldChg>
      <pc:sldChg chg="modSp">
        <pc:chgData name="Romi Satria Wahono" userId="6b25786c5b08eadd" providerId="LiveId" clId="{2ED4578D-C375-466A-B02F-7E28A6D4F2E6}" dt="2020-06-15T04:03:00.301" v="44"/>
        <pc:sldMkLst>
          <pc:docMk/>
          <pc:sldMk cId="4030269478" sldId="2976"/>
        </pc:sldMkLst>
        <pc:spChg chg="mod">
          <ac:chgData name="Romi Satria Wahono" userId="6b25786c5b08eadd" providerId="LiveId" clId="{2ED4578D-C375-466A-B02F-7E28A6D4F2E6}" dt="2020-06-15T04:03:00.301" v="44"/>
          <ac:spMkLst>
            <pc:docMk/>
            <pc:sldMk cId="4030269478" sldId="2976"/>
            <ac:spMk id="2" creationId="{00000000-0000-0000-0000-000000000000}"/>
          </ac:spMkLst>
        </pc:spChg>
        <pc:spChg chg="mod">
          <ac:chgData name="Romi Satria Wahono" userId="6b25786c5b08eadd" providerId="LiveId" clId="{2ED4578D-C375-466A-B02F-7E28A6D4F2E6}" dt="2020-06-15T04:03:00.301" v="44"/>
          <ac:spMkLst>
            <pc:docMk/>
            <pc:sldMk cId="4030269478" sldId="2976"/>
            <ac:spMk id="4" creationId="{00000000-0000-0000-0000-000000000000}"/>
          </ac:spMkLst>
        </pc:spChg>
        <pc:spChg chg="mod">
          <ac:chgData name="Romi Satria Wahono" userId="6b25786c5b08eadd" providerId="LiveId" clId="{2ED4578D-C375-466A-B02F-7E28A6D4F2E6}" dt="2020-06-15T04:03:00.301" v="44"/>
          <ac:spMkLst>
            <pc:docMk/>
            <pc:sldMk cId="4030269478" sldId="2976"/>
            <ac:spMk id="5" creationId="{E6E9BB06-F184-420F-8490-3C5DDA2C9FE9}"/>
          </ac:spMkLst>
        </pc:spChg>
      </pc:sldChg>
      <pc:sldChg chg="modSp">
        <pc:chgData name="Romi Satria Wahono" userId="6b25786c5b08eadd" providerId="LiveId" clId="{2ED4578D-C375-466A-B02F-7E28A6D4F2E6}" dt="2020-06-15T04:03:00.301" v="44"/>
        <pc:sldMkLst>
          <pc:docMk/>
          <pc:sldMk cId="2094803922" sldId="2977"/>
        </pc:sldMkLst>
        <pc:spChg chg="mod">
          <ac:chgData name="Romi Satria Wahono" userId="6b25786c5b08eadd" providerId="LiveId" clId="{2ED4578D-C375-466A-B02F-7E28A6D4F2E6}" dt="2020-06-15T04:03:00.301" v="44"/>
          <ac:spMkLst>
            <pc:docMk/>
            <pc:sldMk cId="2094803922" sldId="2977"/>
            <ac:spMk id="3" creationId="{CF62D176-07DB-40AA-AC17-B63BE7D574AF}"/>
          </ac:spMkLst>
        </pc:spChg>
      </pc:sldChg>
      <pc:sldChg chg="modSp mod">
        <pc:chgData name="Romi Satria Wahono" userId="6b25786c5b08eadd" providerId="LiveId" clId="{2ED4578D-C375-466A-B02F-7E28A6D4F2E6}" dt="2020-06-15T11:07:39.227" v="4987" actId="14100"/>
        <pc:sldMkLst>
          <pc:docMk/>
          <pc:sldMk cId="1801411410" sldId="2978"/>
        </pc:sldMkLst>
        <pc:spChg chg="mod">
          <ac:chgData name="Romi Satria Wahono" userId="6b25786c5b08eadd" providerId="LiveId" clId="{2ED4578D-C375-466A-B02F-7E28A6D4F2E6}" dt="2020-06-15T11:07:39.227" v="4987" actId="14100"/>
          <ac:spMkLst>
            <pc:docMk/>
            <pc:sldMk cId="1801411410" sldId="2978"/>
            <ac:spMk id="2" creationId="{00000000-0000-0000-0000-000000000000}"/>
          </ac:spMkLst>
        </pc:spChg>
        <pc:spChg chg="mod">
          <ac:chgData name="Romi Satria Wahono" userId="6b25786c5b08eadd" providerId="LiveId" clId="{2ED4578D-C375-466A-B02F-7E28A6D4F2E6}" dt="2020-06-15T04:03:00.301" v="44"/>
          <ac:spMkLst>
            <pc:docMk/>
            <pc:sldMk cId="1801411410" sldId="2978"/>
            <ac:spMk id="4" creationId="{00000000-0000-0000-0000-000000000000}"/>
          </ac:spMkLst>
        </pc:spChg>
        <pc:spChg chg="mod">
          <ac:chgData name="Romi Satria Wahono" userId="6b25786c5b08eadd" providerId="LiveId" clId="{2ED4578D-C375-466A-B02F-7E28A6D4F2E6}" dt="2020-06-15T04:03:00.301" v="44"/>
          <ac:spMkLst>
            <pc:docMk/>
            <pc:sldMk cId="1801411410" sldId="2978"/>
            <ac:spMk id="5" creationId="{E74D76EE-A7C9-4029-8106-B7E19FFC35A0}"/>
          </ac:spMkLst>
        </pc:spChg>
      </pc:sldChg>
      <pc:sldChg chg="modSp">
        <pc:chgData name="Romi Satria Wahono" userId="6b25786c5b08eadd" providerId="LiveId" clId="{2ED4578D-C375-466A-B02F-7E28A6D4F2E6}" dt="2020-06-15T04:03:00.301" v="44"/>
        <pc:sldMkLst>
          <pc:docMk/>
          <pc:sldMk cId="2177369629" sldId="2979"/>
        </pc:sldMkLst>
        <pc:spChg chg="mod">
          <ac:chgData name="Romi Satria Wahono" userId="6b25786c5b08eadd" providerId="LiveId" clId="{2ED4578D-C375-466A-B02F-7E28A6D4F2E6}" dt="2020-06-15T04:03:00.301" v="44"/>
          <ac:spMkLst>
            <pc:docMk/>
            <pc:sldMk cId="2177369629" sldId="2979"/>
            <ac:spMk id="4" creationId="{00000000-0000-0000-0000-000000000000}"/>
          </ac:spMkLst>
        </pc:spChg>
        <pc:spChg chg="mod">
          <ac:chgData name="Romi Satria Wahono" userId="6b25786c5b08eadd" providerId="LiveId" clId="{2ED4578D-C375-466A-B02F-7E28A6D4F2E6}" dt="2020-06-15T04:03:00.301" v="44"/>
          <ac:spMkLst>
            <pc:docMk/>
            <pc:sldMk cId="2177369629" sldId="2979"/>
            <ac:spMk id="5" creationId="{A709800D-662D-4D55-A7D6-37662410765A}"/>
          </ac:spMkLst>
        </pc:spChg>
      </pc:sldChg>
      <pc:sldChg chg="modSp mod">
        <pc:chgData name="Romi Satria Wahono" userId="6b25786c5b08eadd" providerId="LiveId" clId="{2ED4578D-C375-466A-B02F-7E28A6D4F2E6}" dt="2020-06-15T10:14:25.838" v="4102" actId="20577"/>
        <pc:sldMkLst>
          <pc:docMk/>
          <pc:sldMk cId="1145892042" sldId="2980"/>
        </pc:sldMkLst>
        <pc:spChg chg="mod">
          <ac:chgData name="Romi Satria Wahono" userId="6b25786c5b08eadd" providerId="LiveId" clId="{2ED4578D-C375-466A-B02F-7E28A6D4F2E6}" dt="2020-06-15T10:14:25.838" v="4102" actId="20577"/>
          <ac:spMkLst>
            <pc:docMk/>
            <pc:sldMk cId="1145892042" sldId="2980"/>
            <ac:spMk id="2" creationId="{00000000-0000-0000-0000-000000000000}"/>
          </ac:spMkLst>
        </pc:spChg>
        <pc:spChg chg="mod">
          <ac:chgData name="Romi Satria Wahono" userId="6b25786c5b08eadd" providerId="LiveId" clId="{2ED4578D-C375-466A-B02F-7E28A6D4F2E6}" dt="2020-06-15T04:03:00.301" v="44"/>
          <ac:spMkLst>
            <pc:docMk/>
            <pc:sldMk cId="1145892042" sldId="2980"/>
            <ac:spMk id="3" creationId="{00000000-0000-0000-0000-000000000000}"/>
          </ac:spMkLst>
        </pc:spChg>
        <pc:spChg chg="mod">
          <ac:chgData name="Romi Satria Wahono" userId="6b25786c5b08eadd" providerId="LiveId" clId="{2ED4578D-C375-466A-B02F-7E28A6D4F2E6}" dt="2020-06-15T04:03:00.301" v="44"/>
          <ac:spMkLst>
            <pc:docMk/>
            <pc:sldMk cId="1145892042" sldId="2980"/>
            <ac:spMk id="4" creationId="{2C5F81C4-8D2C-4A6F-9D5C-47F672332B10}"/>
          </ac:spMkLst>
        </pc:spChg>
      </pc:sldChg>
      <pc:sldChg chg="modSp del">
        <pc:chgData name="Romi Satria Wahono" userId="6b25786c5b08eadd" providerId="LiveId" clId="{2ED4578D-C375-466A-B02F-7E28A6D4F2E6}" dt="2020-06-15T07:49:33.246" v="1961" actId="47"/>
        <pc:sldMkLst>
          <pc:docMk/>
          <pc:sldMk cId="3429553894" sldId="2981"/>
        </pc:sldMkLst>
        <pc:spChg chg="mod">
          <ac:chgData name="Romi Satria Wahono" userId="6b25786c5b08eadd" providerId="LiveId" clId="{2ED4578D-C375-466A-B02F-7E28A6D4F2E6}" dt="2020-06-15T04:03:00.301" v="44"/>
          <ac:spMkLst>
            <pc:docMk/>
            <pc:sldMk cId="3429553894" sldId="2981"/>
            <ac:spMk id="5" creationId="{C853CB65-3B76-4D4F-AC76-BB1EE40803A9}"/>
          </ac:spMkLst>
        </pc:spChg>
      </pc:sldChg>
      <pc:sldChg chg="modSp del">
        <pc:chgData name="Romi Satria Wahono" userId="6b25786c5b08eadd" providerId="LiveId" clId="{2ED4578D-C375-466A-B02F-7E28A6D4F2E6}" dt="2020-06-15T07:49:20.388" v="1939" actId="47"/>
        <pc:sldMkLst>
          <pc:docMk/>
          <pc:sldMk cId="1289511372" sldId="2982"/>
        </pc:sldMkLst>
        <pc:spChg chg="mod">
          <ac:chgData name="Romi Satria Wahono" userId="6b25786c5b08eadd" providerId="LiveId" clId="{2ED4578D-C375-466A-B02F-7E28A6D4F2E6}" dt="2020-06-15T04:03:00.301" v="44"/>
          <ac:spMkLst>
            <pc:docMk/>
            <pc:sldMk cId="1289511372" sldId="2982"/>
            <ac:spMk id="3" creationId="{00000000-0000-0000-0000-000000000000}"/>
          </ac:spMkLst>
        </pc:spChg>
        <pc:spChg chg="mod">
          <ac:chgData name="Romi Satria Wahono" userId="6b25786c5b08eadd" providerId="LiveId" clId="{2ED4578D-C375-466A-B02F-7E28A6D4F2E6}" dt="2020-06-15T04:03:00.301" v="44"/>
          <ac:spMkLst>
            <pc:docMk/>
            <pc:sldMk cId="1289511372" sldId="2982"/>
            <ac:spMk id="5" creationId="{AC38747A-3C13-4AD0-B632-E14E59C748BC}"/>
          </ac:spMkLst>
        </pc:spChg>
      </pc:sldChg>
      <pc:sldChg chg="modSp del">
        <pc:chgData name="Romi Satria Wahono" userId="6b25786c5b08eadd" providerId="LiveId" clId="{2ED4578D-C375-466A-B02F-7E28A6D4F2E6}" dt="2020-06-15T07:49:20.878" v="1940" actId="47"/>
        <pc:sldMkLst>
          <pc:docMk/>
          <pc:sldMk cId="4043853394" sldId="2983"/>
        </pc:sldMkLst>
        <pc:spChg chg="mod">
          <ac:chgData name="Romi Satria Wahono" userId="6b25786c5b08eadd" providerId="LiveId" clId="{2ED4578D-C375-466A-B02F-7E28A6D4F2E6}" dt="2020-06-15T04:03:00.301" v="44"/>
          <ac:spMkLst>
            <pc:docMk/>
            <pc:sldMk cId="4043853394" sldId="2983"/>
            <ac:spMk id="2" creationId="{00000000-0000-0000-0000-000000000000}"/>
          </ac:spMkLst>
        </pc:spChg>
        <pc:spChg chg="mod">
          <ac:chgData name="Romi Satria Wahono" userId="6b25786c5b08eadd" providerId="LiveId" clId="{2ED4578D-C375-466A-B02F-7E28A6D4F2E6}" dt="2020-06-15T04:03:00.301" v="44"/>
          <ac:spMkLst>
            <pc:docMk/>
            <pc:sldMk cId="4043853394" sldId="2983"/>
            <ac:spMk id="5" creationId="{48868728-BADE-4B71-AD62-5278CEC46968}"/>
          </ac:spMkLst>
        </pc:spChg>
      </pc:sldChg>
      <pc:sldChg chg="modSp del">
        <pc:chgData name="Romi Satria Wahono" userId="6b25786c5b08eadd" providerId="LiveId" clId="{2ED4578D-C375-466A-B02F-7E28A6D4F2E6}" dt="2020-06-15T07:49:22.186" v="1941" actId="47"/>
        <pc:sldMkLst>
          <pc:docMk/>
          <pc:sldMk cId="3980149550" sldId="2984"/>
        </pc:sldMkLst>
        <pc:spChg chg="mod">
          <ac:chgData name="Romi Satria Wahono" userId="6b25786c5b08eadd" providerId="LiveId" clId="{2ED4578D-C375-466A-B02F-7E28A6D4F2E6}" dt="2020-06-15T04:03:00.301" v="44"/>
          <ac:spMkLst>
            <pc:docMk/>
            <pc:sldMk cId="3980149550" sldId="2984"/>
            <ac:spMk id="2" creationId="{00000000-0000-0000-0000-000000000000}"/>
          </ac:spMkLst>
        </pc:spChg>
        <pc:spChg chg="mod">
          <ac:chgData name="Romi Satria Wahono" userId="6b25786c5b08eadd" providerId="LiveId" clId="{2ED4578D-C375-466A-B02F-7E28A6D4F2E6}" dt="2020-06-15T04:03:00.301" v="44"/>
          <ac:spMkLst>
            <pc:docMk/>
            <pc:sldMk cId="3980149550" sldId="2984"/>
            <ac:spMk id="3" creationId="{00000000-0000-0000-0000-000000000000}"/>
          </ac:spMkLst>
        </pc:spChg>
        <pc:spChg chg="mod">
          <ac:chgData name="Romi Satria Wahono" userId="6b25786c5b08eadd" providerId="LiveId" clId="{2ED4578D-C375-466A-B02F-7E28A6D4F2E6}" dt="2020-06-15T04:03:00.301" v="44"/>
          <ac:spMkLst>
            <pc:docMk/>
            <pc:sldMk cId="3980149550" sldId="2984"/>
            <ac:spMk id="5" creationId="{CD6778B8-F084-45DC-A7B7-88182A9DF32C}"/>
          </ac:spMkLst>
        </pc:spChg>
      </pc:sldChg>
      <pc:sldChg chg="modSp del">
        <pc:chgData name="Romi Satria Wahono" userId="6b25786c5b08eadd" providerId="LiveId" clId="{2ED4578D-C375-466A-B02F-7E28A6D4F2E6}" dt="2020-06-15T07:49:22.498" v="1942" actId="47"/>
        <pc:sldMkLst>
          <pc:docMk/>
          <pc:sldMk cId="2590850715" sldId="2986"/>
        </pc:sldMkLst>
        <pc:spChg chg="mod">
          <ac:chgData name="Romi Satria Wahono" userId="6b25786c5b08eadd" providerId="LiveId" clId="{2ED4578D-C375-466A-B02F-7E28A6D4F2E6}" dt="2020-06-15T04:03:00.301" v="44"/>
          <ac:spMkLst>
            <pc:docMk/>
            <pc:sldMk cId="2590850715" sldId="2986"/>
            <ac:spMk id="2" creationId="{00000000-0000-0000-0000-000000000000}"/>
          </ac:spMkLst>
        </pc:spChg>
        <pc:spChg chg="mod">
          <ac:chgData name="Romi Satria Wahono" userId="6b25786c5b08eadd" providerId="LiveId" clId="{2ED4578D-C375-466A-B02F-7E28A6D4F2E6}" dt="2020-06-15T04:03:00.301" v="44"/>
          <ac:spMkLst>
            <pc:docMk/>
            <pc:sldMk cId="2590850715" sldId="2986"/>
            <ac:spMk id="3" creationId="{00000000-0000-0000-0000-000000000000}"/>
          </ac:spMkLst>
        </pc:spChg>
        <pc:spChg chg="mod">
          <ac:chgData name="Romi Satria Wahono" userId="6b25786c5b08eadd" providerId="LiveId" clId="{2ED4578D-C375-466A-B02F-7E28A6D4F2E6}" dt="2020-06-15T04:03:00.301" v="44"/>
          <ac:spMkLst>
            <pc:docMk/>
            <pc:sldMk cId="2590850715" sldId="2986"/>
            <ac:spMk id="6" creationId="{DEAC295F-5DA0-4066-B642-C812307899F8}"/>
          </ac:spMkLst>
        </pc:spChg>
      </pc:sldChg>
      <pc:sldChg chg="modSp del">
        <pc:chgData name="Romi Satria Wahono" userId="6b25786c5b08eadd" providerId="LiveId" clId="{2ED4578D-C375-466A-B02F-7E28A6D4F2E6}" dt="2020-06-15T07:49:22.812" v="1943" actId="47"/>
        <pc:sldMkLst>
          <pc:docMk/>
          <pc:sldMk cId="3640115963" sldId="2987"/>
        </pc:sldMkLst>
        <pc:spChg chg="mod">
          <ac:chgData name="Romi Satria Wahono" userId="6b25786c5b08eadd" providerId="LiveId" clId="{2ED4578D-C375-466A-B02F-7E28A6D4F2E6}" dt="2020-06-15T04:03:00.301" v="44"/>
          <ac:spMkLst>
            <pc:docMk/>
            <pc:sldMk cId="3640115963" sldId="2987"/>
            <ac:spMk id="2" creationId="{00000000-0000-0000-0000-000000000000}"/>
          </ac:spMkLst>
        </pc:spChg>
        <pc:spChg chg="mod">
          <ac:chgData name="Romi Satria Wahono" userId="6b25786c5b08eadd" providerId="LiveId" clId="{2ED4578D-C375-466A-B02F-7E28A6D4F2E6}" dt="2020-06-15T04:03:00.301" v="44"/>
          <ac:spMkLst>
            <pc:docMk/>
            <pc:sldMk cId="3640115963" sldId="2987"/>
            <ac:spMk id="3" creationId="{00000000-0000-0000-0000-000000000000}"/>
          </ac:spMkLst>
        </pc:spChg>
        <pc:spChg chg="mod">
          <ac:chgData name="Romi Satria Wahono" userId="6b25786c5b08eadd" providerId="LiveId" clId="{2ED4578D-C375-466A-B02F-7E28A6D4F2E6}" dt="2020-06-15T04:03:00.301" v="44"/>
          <ac:spMkLst>
            <pc:docMk/>
            <pc:sldMk cId="3640115963" sldId="2987"/>
            <ac:spMk id="6" creationId="{DFB92D54-B532-4CC2-8416-128E70D21946}"/>
          </ac:spMkLst>
        </pc:spChg>
      </pc:sldChg>
      <pc:sldChg chg="modSp del">
        <pc:chgData name="Romi Satria Wahono" userId="6b25786c5b08eadd" providerId="LiveId" clId="{2ED4578D-C375-466A-B02F-7E28A6D4F2E6}" dt="2020-06-15T07:49:23.091" v="1944" actId="47"/>
        <pc:sldMkLst>
          <pc:docMk/>
          <pc:sldMk cId="1512867981" sldId="2988"/>
        </pc:sldMkLst>
        <pc:spChg chg="mod">
          <ac:chgData name="Romi Satria Wahono" userId="6b25786c5b08eadd" providerId="LiveId" clId="{2ED4578D-C375-466A-B02F-7E28A6D4F2E6}" dt="2020-06-15T04:03:00.301" v="44"/>
          <ac:spMkLst>
            <pc:docMk/>
            <pc:sldMk cId="1512867981" sldId="2988"/>
            <ac:spMk id="2" creationId="{00000000-0000-0000-0000-000000000000}"/>
          </ac:spMkLst>
        </pc:spChg>
        <pc:spChg chg="mod">
          <ac:chgData name="Romi Satria Wahono" userId="6b25786c5b08eadd" providerId="LiveId" clId="{2ED4578D-C375-466A-B02F-7E28A6D4F2E6}" dt="2020-06-15T04:03:00.301" v="44"/>
          <ac:spMkLst>
            <pc:docMk/>
            <pc:sldMk cId="1512867981" sldId="2988"/>
            <ac:spMk id="3" creationId="{00000000-0000-0000-0000-000000000000}"/>
          </ac:spMkLst>
        </pc:spChg>
        <pc:spChg chg="mod">
          <ac:chgData name="Romi Satria Wahono" userId="6b25786c5b08eadd" providerId="LiveId" clId="{2ED4578D-C375-466A-B02F-7E28A6D4F2E6}" dt="2020-06-15T04:03:00.301" v="44"/>
          <ac:spMkLst>
            <pc:docMk/>
            <pc:sldMk cId="1512867981" sldId="2988"/>
            <ac:spMk id="6" creationId="{E1D69AC3-5AAD-4301-9A59-CA1AE350AD9A}"/>
          </ac:spMkLst>
        </pc:spChg>
      </pc:sldChg>
      <pc:sldChg chg="modSp del">
        <pc:chgData name="Romi Satria Wahono" userId="6b25786c5b08eadd" providerId="LiveId" clId="{2ED4578D-C375-466A-B02F-7E28A6D4F2E6}" dt="2020-06-15T07:49:23.944" v="1945" actId="47"/>
        <pc:sldMkLst>
          <pc:docMk/>
          <pc:sldMk cId="3010605388" sldId="2989"/>
        </pc:sldMkLst>
        <pc:spChg chg="mod">
          <ac:chgData name="Romi Satria Wahono" userId="6b25786c5b08eadd" providerId="LiveId" clId="{2ED4578D-C375-466A-B02F-7E28A6D4F2E6}" dt="2020-06-15T04:03:00.301" v="44"/>
          <ac:spMkLst>
            <pc:docMk/>
            <pc:sldMk cId="3010605388" sldId="2989"/>
            <ac:spMk id="2" creationId="{00000000-0000-0000-0000-000000000000}"/>
          </ac:spMkLst>
        </pc:spChg>
        <pc:spChg chg="mod">
          <ac:chgData name="Romi Satria Wahono" userId="6b25786c5b08eadd" providerId="LiveId" clId="{2ED4578D-C375-466A-B02F-7E28A6D4F2E6}" dt="2020-06-15T04:03:00.301" v="44"/>
          <ac:spMkLst>
            <pc:docMk/>
            <pc:sldMk cId="3010605388" sldId="2989"/>
            <ac:spMk id="3" creationId="{00000000-0000-0000-0000-000000000000}"/>
          </ac:spMkLst>
        </pc:spChg>
        <pc:spChg chg="mod">
          <ac:chgData name="Romi Satria Wahono" userId="6b25786c5b08eadd" providerId="LiveId" clId="{2ED4578D-C375-466A-B02F-7E28A6D4F2E6}" dt="2020-06-15T04:03:00.301" v="44"/>
          <ac:spMkLst>
            <pc:docMk/>
            <pc:sldMk cId="3010605388" sldId="2989"/>
            <ac:spMk id="6" creationId="{2F6315CC-9BB0-494F-B9E3-6E0A6469C8D9}"/>
          </ac:spMkLst>
        </pc:spChg>
      </pc:sldChg>
      <pc:sldChg chg="modSp del">
        <pc:chgData name="Romi Satria Wahono" userId="6b25786c5b08eadd" providerId="LiveId" clId="{2ED4578D-C375-466A-B02F-7E28A6D4F2E6}" dt="2020-06-15T07:49:24.144" v="1946" actId="47"/>
        <pc:sldMkLst>
          <pc:docMk/>
          <pc:sldMk cId="104938727" sldId="2990"/>
        </pc:sldMkLst>
        <pc:spChg chg="mod">
          <ac:chgData name="Romi Satria Wahono" userId="6b25786c5b08eadd" providerId="LiveId" clId="{2ED4578D-C375-466A-B02F-7E28A6D4F2E6}" dt="2020-06-15T04:03:00.301" v="44"/>
          <ac:spMkLst>
            <pc:docMk/>
            <pc:sldMk cId="104938727" sldId="2990"/>
            <ac:spMk id="2" creationId="{00000000-0000-0000-0000-000000000000}"/>
          </ac:spMkLst>
        </pc:spChg>
        <pc:spChg chg="mod">
          <ac:chgData name="Romi Satria Wahono" userId="6b25786c5b08eadd" providerId="LiveId" clId="{2ED4578D-C375-466A-B02F-7E28A6D4F2E6}" dt="2020-06-15T04:03:00.301" v="44"/>
          <ac:spMkLst>
            <pc:docMk/>
            <pc:sldMk cId="104938727" sldId="2990"/>
            <ac:spMk id="3" creationId="{00000000-0000-0000-0000-000000000000}"/>
          </ac:spMkLst>
        </pc:spChg>
        <pc:spChg chg="mod">
          <ac:chgData name="Romi Satria Wahono" userId="6b25786c5b08eadd" providerId="LiveId" clId="{2ED4578D-C375-466A-B02F-7E28A6D4F2E6}" dt="2020-06-15T04:03:00.301" v="44"/>
          <ac:spMkLst>
            <pc:docMk/>
            <pc:sldMk cId="104938727" sldId="2990"/>
            <ac:spMk id="6" creationId="{9FB45E9F-7389-497A-959F-F4E05E0FC653}"/>
          </ac:spMkLst>
        </pc:spChg>
      </pc:sldChg>
      <pc:sldChg chg="modSp del">
        <pc:chgData name="Romi Satria Wahono" userId="6b25786c5b08eadd" providerId="LiveId" clId="{2ED4578D-C375-466A-B02F-7E28A6D4F2E6}" dt="2020-06-15T07:49:24.339" v="1947" actId="47"/>
        <pc:sldMkLst>
          <pc:docMk/>
          <pc:sldMk cId="2709138572" sldId="2991"/>
        </pc:sldMkLst>
        <pc:spChg chg="mod">
          <ac:chgData name="Romi Satria Wahono" userId="6b25786c5b08eadd" providerId="LiveId" clId="{2ED4578D-C375-466A-B02F-7E28A6D4F2E6}" dt="2020-06-15T04:03:00.301" v="44"/>
          <ac:spMkLst>
            <pc:docMk/>
            <pc:sldMk cId="2709138572" sldId="2991"/>
            <ac:spMk id="2" creationId="{00000000-0000-0000-0000-000000000000}"/>
          </ac:spMkLst>
        </pc:spChg>
        <pc:spChg chg="mod">
          <ac:chgData name="Romi Satria Wahono" userId="6b25786c5b08eadd" providerId="LiveId" clId="{2ED4578D-C375-466A-B02F-7E28A6D4F2E6}" dt="2020-06-15T04:03:00.301" v="44"/>
          <ac:spMkLst>
            <pc:docMk/>
            <pc:sldMk cId="2709138572" sldId="2991"/>
            <ac:spMk id="3" creationId="{00000000-0000-0000-0000-000000000000}"/>
          </ac:spMkLst>
        </pc:spChg>
        <pc:spChg chg="mod">
          <ac:chgData name="Romi Satria Wahono" userId="6b25786c5b08eadd" providerId="LiveId" clId="{2ED4578D-C375-466A-B02F-7E28A6D4F2E6}" dt="2020-06-15T04:03:00.301" v="44"/>
          <ac:spMkLst>
            <pc:docMk/>
            <pc:sldMk cId="2709138572" sldId="2991"/>
            <ac:spMk id="6" creationId="{783069EA-778C-4770-923B-07A3F2F9C826}"/>
          </ac:spMkLst>
        </pc:spChg>
      </pc:sldChg>
      <pc:sldChg chg="modSp del">
        <pc:chgData name="Romi Satria Wahono" userId="6b25786c5b08eadd" providerId="LiveId" clId="{2ED4578D-C375-466A-B02F-7E28A6D4F2E6}" dt="2020-06-15T07:49:24.532" v="1948" actId="47"/>
        <pc:sldMkLst>
          <pc:docMk/>
          <pc:sldMk cId="1237351762" sldId="2992"/>
        </pc:sldMkLst>
        <pc:spChg chg="mod">
          <ac:chgData name="Romi Satria Wahono" userId="6b25786c5b08eadd" providerId="LiveId" clId="{2ED4578D-C375-466A-B02F-7E28A6D4F2E6}" dt="2020-06-15T04:03:00.301" v="44"/>
          <ac:spMkLst>
            <pc:docMk/>
            <pc:sldMk cId="1237351762" sldId="2992"/>
            <ac:spMk id="2" creationId="{00000000-0000-0000-0000-000000000000}"/>
          </ac:spMkLst>
        </pc:spChg>
        <pc:spChg chg="mod">
          <ac:chgData name="Romi Satria Wahono" userId="6b25786c5b08eadd" providerId="LiveId" clId="{2ED4578D-C375-466A-B02F-7E28A6D4F2E6}" dt="2020-06-15T04:03:00.301" v="44"/>
          <ac:spMkLst>
            <pc:docMk/>
            <pc:sldMk cId="1237351762" sldId="2992"/>
            <ac:spMk id="3" creationId="{00000000-0000-0000-0000-000000000000}"/>
          </ac:spMkLst>
        </pc:spChg>
        <pc:spChg chg="mod">
          <ac:chgData name="Romi Satria Wahono" userId="6b25786c5b08eadd" providerId="LiveId" clId="{2ED4578D-C375-466A-B02F-7E28A6D4F2E6}" dt="2020-06-15T04:03:00.301" v="44"/>
          <ac:spMkLst>
            <pc:docMk/>
            <pc:sldMk cId="1237351762" sldId="2992"/>
            <ac:spMk id="6" creationId="{657C0268-0D38-40E3-B92C-30DB031393D4}"/>
          </ac:spMkLst>
        </pc:spChg>
      </pc:sldChg>
      <pc:sldChg chg="modSp del">
        <pc:chgData name="Romi Satria Wahono" userId="6b25786c5b08eadd" providerId="LiveId" clId="{2ED4578D-C375-466A-B02F-7E28A6D4F2E6}" dt="2020-06-15T07:49:25.375" v="1949" actId="47"/>
        <pc:sldMkLst>
          <pc:docMk/>
          <pc:sldMk cId="430731857" sldId="2993"/>
        </pc:sldMkLst>
        <pc:spChg chg="mod">
          <ac:chgData name="Romi Satria Wahono" userId="6b25786c5b08eadd" providerId="LiveId" clId="{2ED4578D-C375-466A-B02F-7E28A6D4F2E6}" dt="2020-06-15T04:03:00.301" v="44"/>
          <ac:spMkLst>
            <pc:docMk/>
            <pc:sldMk cId="430731857" sldId="2993"/>
            <ac:spMk id="2" creationId="{00000000-0000-0000-0000-000000000000}"/>
          </ac:spMkLst>
        </pc:spChg>
        <pc:spChg chg="mod">
          <ac:chgData name="Romi Satria Wahono" userId="6b25786c5b08eadd" providerId="LiveId" clId="{2ED4578D-C375-466A-B02F-7E28A6D4F2E6}" dt="2020-06-15T04:03:00.301" v="44"/>
          <ac:spMkLst>
            <pc:docMk/>
            <pc:sldMk cId="430731857" sldId="2993"/>
            <ac:spMk id="3" creationId="{00000000-0000-0000-0000-000000000000}"/>
          </ac:spMkLst>
        </pc:spChg>
        <pc:spChg chg="mod">
          <ac:chgData name="Romi Satria Wahono" userId="6b25786c5b08eadd" providerId="LiveId" clId="{2ED4578D-C375-466A-B02F-7E28A6D4F2E6}" dt="2020-06-15T04:03:00.301" v="44"/>
          <ac:spMkLst>
            <pc:docMk/>
            <pc:sldMk cId="430731857" sldId="2993"/>
            <ac:spMk id="6" creationId="{607BF882-8F21-4CA7-AC72-5F1FF68C12F8}"/>
          </ac:spMkLst>
        </pc:spChg>
      </pc:sldChg>
      <pc:sldChg chg="modSp del">
        <pc:chgData name="Romi Satria Wahono" userId="6b25786c5b08eadd" providerId="LiveId" clId="{2ED4578D-C375-466A-B02F-7E28A6D4F2E6}" dt="2020-06-15T07:49:25.574" v="1950" actId="47"/>
        <pc:sldMkLst>
          <pc:docMk/>
          <pc:sldMk cId="3101392863" sldId="2994"/>
        </pc:sldMkLst>
        <pc:spChg chg="mod">
          <ac:chgData name="Romi Satria Wahono" userId="6b25786c5b08eadd" providerId="LiveId" clId="{2ED4578D-C375-466A-B02F-7E28A6D4F2E6}" dt="2020-06-15T04:03:00.301" v="44"/>
          <ac:spMkLst>
            <pc:docMk/>
            <pc:sldMk cId="3101392863" sldId="2994"/>
            <ac:spMk id="2" creationId="{00000000-0000-0000-0000-000000000000}"/>
          </ac:spMkLst>
        </pc:spChg>
        <pc:spChg chg="mod">
          <ac:chgData name="Romi Satria Wahono" userId="6b25786c5b08eadd" providerId="LiveId" clId="{2ED4578D-C375-466A-B02F-7E28A6D4F2E6}" dt="2020-06-15T04:03:00.301" v="44"/>
          <ac:spMkLst>
            <pc:docMk/>
            <pc:sldMk cId="3101392863" sldId="2994"/>
            <ac:spMk id="3" creationId="{00000000-0000-0000-0000-000000000000}"/>
          </ac:spMkLst>
        </pc:spChg>
        <pc:spChg chg="mod">
          <ac:chgData name="Romi Satria Wahono" userId="6b25786c5b08eadd" providerId="LiveId" clId="{2ED4578D-C375-466A-B02F-7E28A6D4F2E6}" dt="2020-06-15T04:03:00.301" v="44"/>
          <ac:spMkLst>
            <pc:docMk/>
            <pc:sldMk cId="3101392863" sldId="2994"/>
            <ac:spMk id="6" creationId="{1C38724F-C497-408E-AE5C-8282B0FBB7EA}"/>
          </ac:spMkLst>
        </pc:spChg>
      </pc:sldChg>
      <pc:sldChg chg="modSp del">
        <pc:chgData name="Romi Satria Wahono" userId="6b25786c5b08eadd" providerId="LiveId" clId="{2ED4578D-C375-466A-B02F-7E28A6D4F2E6}" dt="2020-06-15T07:49:25.788" v="1951" actId="47"/>
        <pc:sldMkLst>
          <pc:docMk/>
          <pc:sldMk cId="2692770541" sldId="2995"/>
        </pc:sldMkLst>
        <pc:spChg chg="mod">
          <ac:chgData name="Romi Satria Wahono" userId="6b25786c5b08eadd" providerId="LiveId" clId="{2ED4578D-C375-466A-B02F-7E28A6D4F2E6}" dt="2020-06-15T04:03:00.301" v="44"/>
          <ac:spMkLst>
            <pc:docMk/>
            <pc:sldMk cId="2692770541" sldId="2995"/>
            <ac:spMk id="2" creationId="{00000000-0000-0000-0000-000000000000}"/>
          </ac:spMkLst>
        </pc:spChg>
        <pc:spChg chg="mod">
          <ac:chgData name="Romi Satria Wahono" userId="6b25786c5b08eadd" providerId="LiveId" clId="{2ED4578D-C375-466A-B02F-7E28A6D4F2E6}" dt="2020-06-15T04:03:00.301" v="44"/>
          <ac:spMkLst>
            <pc:docMk/>
            <pc:sldMk cId="2692770541" sldId="2995"/>
            <ac:spMk id="3" creationId="{00000000-0000-0000-0000-000000000000}"/>
          </ac:spMkLst>
        </pc:spChg>
        <pc:spChg chg="mod">
          <ac:chgData name="Romi Satria Wahono" userId="6b25786c5b08eadd" providerId="LiveId" clId="{2ED4578D-C375-466A-B02F-7E28A6D4F2E6}" dt="2020-06-15T04:03:00.301" v="44"/>
          <ac:spMkLst>
            <pc:docMk/>
            <pc:sldMk cId="2692770541" sldId="2995"/>
            <ac:spMk id="5" creationId="{2D8C84A7-8E59-4F2A-970D-AD3909DDD0A5}"/>
          </ac:spMkLst>
        </pc:spChg>
      </pc:sldChg>
      <pc:sldChg chg="modSp del">
        <pc:chgData name="Romi Satria Wahono" userId="6b25786c5b08eadd" providerId="LiveId" clId="{2ED4578D-C375-466A-B02F-7E28A6D4F2E6}" dt="2020-06-15T07:49:25.966" v="1952" actId="47"/>
        <pc:sldMkLst>
          <pc:docMk/>
          <pc:sldMk cId="2353068729" sldId="2996"/>
        </pc:sldMkLst>
        <pc:spChg chg="mod">
          <ac:chgData name="Romi Satria Wahono" userId="6b25786c5b08eadd" providerId="LiveId" clId="{2ED4578D-C375-466A-B02F-7E28A6D4F2E6}" dt="2020-06-15T04:03:00.301" v="44"/>
          <ac:spMkLst>
            <pc:docMk/>
            <pc:sldMk cId="2353068729" sldId="2996"/>
            <ac:spMk id="2" creationId="{00000000-0000-0000-0000-000000000000}"/>
          </ac:spMkLst>
        </pc:spChg>
        <pc:spChg chg="mod">
          <ac:chgData name="Romi Satria Wahono" userId="6b25786c5b08eadd" providerId="LiveId" clId="{2ED4578D-C375-466A-B02F-7E28A6D4F2E6}" dt="2020-06-15T04:03:00.301" v="44"/>
          <ac:spMkLst>
            <pc:docMk/>
            <pc:sldMk cId="2353068729" sldId="2996"/>
            <ac:spMk id="5" creationId="{7B5EEDB8-14EB-489E-A232-9B3F375ABE3C}"/>
          </ac:spMkLst>
        </pc:spChg>
      </pc:sldChg>
      <pc:sldChg chg="modSp del">
        <pc:chgData name="Romi Satria Wahono" userId="6b25786c5b08eadd" providerId="LiveId" clId="{2ED4578D-C375-466A-B02F-7E28A6D4F2E6}" dt="2020-06-15T07:49:27.232" v="1953" actId="47"/>
        <pc:sldMkLst>
          <pc:docMk/>
          <pc:sldMk cId="2366490348" sldId="2997"/>
        </pc:sldMkLst>
        <pc:spChg chg="mod">
          <ac:chgData name="Romi Satria Wahono" userId="6b25786c5b08eadd" providerId="LiveId" clId="{2ED4578D-C375-466A-B02F-7E28A6D4F2E6}" dt="2020-06-15T04:03:00.301" v="44"/>
          <ac:spMkLst>
            <pc:docMk/>
            <pc:sldMk cId="2366490348" sldId="2997"/>
            <ac:spMk id="2" creationId="{00000000-0000-0000-0000-000000000000}"/>
          </ac:spMkLst>
        </pc:spChg>
        <pc:spChg chg="mod">
          <ac:chgData name="Romi Satria Wahono" userId="6b25786c5b08eadd" providerId="LiveId" clId="{2ED4578D-C375-466A-B02F-7E28A6D4F2E6}" dt="2020-06-15T04:03:00.301" v="44"/>
          <ac:spMkLst>
            <pc:docMk/>
            <pc:sldMk cId="2366490348" sldId="2997"/>
            <ac:spMk id="5" creationId="{4CCFB0EA-3BE8-4B41-A200-9A92E5371B93}"/>
          </ac:spMkLst>
        </pc:spChg>
      </pc:sldChg>
      <pc:sldChg chg="modSp del">
        <pc:chgData name="Romi Satria Wahono" userId="6b25786c5b08eadd" providerId="LiveId" clId="{2ED4578D-C375-466A-B02F-7E28A6D4F2E6}" dt="2020-06-15T07:49:27.775" v="1954" actId="47"/>
        <pc:sldMkLst>
          <pc:docMk/>
          <pc:sldMk cId="3137612566" sldId="2998"/>
        </pc:sldMkLst>
        <pc:spChg chg="mod">
          <ac:chgData name="Romi Satria Wahono" userId="6b25786c5b08eadd" providerId="LiveId" clId="{2ED4578D-C375-466A-B02F-7E28A6D4F2E6}" dt="2020-06-15T04:03:00.301" v="44"/>
          <ac:spMkLst>
            <pc:docMk/>
            <pc:sldMk cId="3137612566" sldId="2998"/>
            <ac:spMk id="2" creationId="{00000000-0000-0000-0000-000000000000}"/>
          </ac:spMkLst>
        </pc:spChg>
        <pc:spChg chg="mod">
          <ac:chgData name="Romi Satria Wahono" userId="6b25786c5b08eadd" providerId="LiveId" clId="{2ED4578D-C375-466A-B02F-7E28A6D4F2E6}" dt="2020-06-15T04:03:00.301" v="44"/>
          <ac:spMkLst>
            <pc:docMk/>
            <pc:sldMk cId="3137612566" sldId="2998"/>
            <ac:spMk id="5" creationId="{600FB306-CDE4-4EAC-B868-E5A698B27600}"/>
          </ac:spMkLst>
        </pc:spChg>
      </pc:sldChg>
      <pc:sldChg chg="modSp del">
        <pc:chgData name="Romi Satria Wahono" userId="6b25786c5b08eadd" providerId="LiveId" clId="{2ED4578D-C375-466A-B02F-7E28A6D4F2E6}" dt="2020-06-15T07:49:28.382" v="1955" actId="47"/>
        <pc:sldMkLst>
          <pc:docMk/>
          <pc:sldMk cId="3249126242" sldId="3000"/>
        </pc:sldMkLst>
        <pc:spChg chg="mod">
          <ac:chgData name="Romi Satria Wahono" userId="6b25786c5b08eadd" providerId="LiveId" clId="{2ED4578D-C375-466A-B02F-7E28A6D4F2E6}" dt="2020-06-15T04:03:00.301" v="44"/>
          <ac:spMkLst>
            <pc:docMk/>
            <pc:sldMk cId="3249126242" sldId="3000"/>
            <ac:spMk id="2" creationId="{00000000-0000-0000-0000-000000000000}"/>
          </ac:spMkLst>
        </pc:spChg>
        <pc:spChg chg="mod">
          <ac:chgData name="Romi Satria Wahono" userId="6b25786c5b08eadd" providerId="LiveId" clId="{2ED4578D-C375-466A-B02F-7E28A6D4F2E6}" dt="2020-06-15T04:03:00.301" v="44"/>
          <ac:spMkLst>
            <pc:docMk/>
            <pc:sldMk cId="3249126242" sldId="3000"/>
            <ac:spMk id="4" creationId="{00000000-0000-0000-0000-000000000000}"/>
          </ac:spMkLst>
        </pc:spChg>
        <pc:spChg chg="mod">
          <ac:chgData name="Romi Satria Wahono" userId="6b25786c5b08eadd" providerId="LiveId" clId="{2ED4578D-C375-466A-B02F-7E28A6D4F2E6}" dt="2020-06-15T04:03:00.301" v="44"/>
          <ac:spMkLst>
            <pc:docMk/>
            <pc:sldMk cId="3249126242" sldId="3000"/>
            <ac:spMk id="5" creationId="{61127EAE-4332-4692-866D-953F432704F1}"/>
          </ac:spMkLst>
        </pc:spChg>
      </pc:sldChg>
      <pc:sldChg chg="modSp del">
        <pc:chgData name="Romi Satria Wahono" userId="6b25786c5b08eadd" providerId="LiveId" clId="{2ED4578D-C375-466A-B02F-7E28A6D4F2E6}" dt="2020-06-15T07:49:29.005" v="1956" actId="47"/>
        <pc:sldMkLst>
          <pc:docMk/>
          <pc:sldMk cId="2842262204" sldId="3001"/>
        </pc:sldMkLst>
        <pc:spChg chg="mod">
          <ac:chgData name="Romi Satria Wahono" userId="6b25786c5b08eadd" providerId="LiveId" clId="{2ED4578D-C375-466A-B02F-7E28A6D4F2E6}" dt="2020-06-15T04:03:00.301" v="44"/>
          <ac:spMkLst>
            <pc:docMk/>
            <pc:sldMk cId="2842262204" sldId="3001"/>
            <ac:spMk id="2" creationId="{00000000-0000-0000-0000-000000000000}"/>
          </ac:spMkLst>
        </pc:spChg>
        <pc:spChg chg="mod">
          <ac:chgData name="Romi Satria Wahono" userId="6b25786c5b08eadd" providerId="LiveId" clId="{2ED4578D-C375-466A-B02F-7E28A6D4F2E6}" dt="2020-06-15T04:03:00.301" v="44"/>
          <ac:spMkLst>
            <pc:docMk/>
            <pc:sldMk cId="2842262204" sldId="3001"/>
            <ac:spMk id="4" creationId="{00000000-0000-0000-0000-000000000000}"/>
          </ac:spMkLst>
        </pc:spChg>
        <pc:spChg chg="mod">
          <ac:chgData name="Romi Satria Wahono" userId="6b25786c5b08eadd" providerId="LiveId" clId="{2ED4578D-C375-466A-B02F-7E28A6D4F2E6}" dt="2020-06-15T04:03:00.301" v="44"/>
          <ac:spMkLst>
            <pc:docMk/>
            <pc:sldMk cId="2842262204" sldId="3001"/>
            <ac:spMk id="5" creationId="{489D1B0F-50F6-4802-A256-3B4D0C0DEAE1}"/>
          </ac:spMkLst>
        </pc:spChg>
      </pc:sldChg>
      <pc:sldChg chg="modSp del mod">
        <pc:chgData name="Romi Satria Wahono" userId="6b25786c5b08eadd" providerId="LiveId" clId="{2ED4578D-C375-466A-B02F-7E28A6D4F2E6}" dt="2020-06-15T07:49:30.128" v="1958" actId="47"/>
        <pc:sldMkLst>
          <pc:docMk/>
          <pc:sldMk cId="3970782348" sldId="3002"/>
        </pc:sldMkLst>
        <pc:spChg chg="mod">
          <ac:chgData name="Romi Satria Wahono" userId="6b25786c5b08eadd" providerId="LiveId" clId="{2ED4578D-C375-466A-B02F-7E28A6D4F2E6}" dt="2020-06-15T06:14:20.812" v="1150" actId="27636"/>
          <ac:spMkLst>
            <pc:docMk/>
            <pc:sldMk cId="3970782348" sldId="3002"/>
            <ac:spMk id="2" creationId="{00000000-0000-0000-0000-000000000000}"/>
          </ac:spMkLst>
        </pc:spChg>
        <pc:spChg chg="mod">
          <ac:chgData name="Romi Satria Wahono" userId="6b25786c5b08eadd" providerId="LiveId" clId="{2ED4578D-C375-466A-B02F-7E28A6D4F2E6}" dt="2020-06-15T04:03:00.301" v="44"/>
          <ac:spMkLst>
            <pc:docMk/>
            <pc:sldMk cId="3970782348" sldId="3002"/>
            <ac:spMk id="4" creationId="{00000000-0000-0000-0000-000000000000}"/>
          </ac:spMkLst>
        </pc:spChg>
        <pc:spChg chg="mod">
          <ac:chgData name="Romi Satria Wahono" userId="6b25786c5b08eadd" providerId="LiveId" clId="{2ED4578D-C375-466A-B02F-7E28A6D4F2E6}" dt="2020-06-15T04:03:00.301" v="44"/>
          <ac:spMkLst>
            <pc:docMk/>
            <pc:sldMk cId="3970782348" sldId="3002"/>
            <ac:spMk id="5" creationId="{96F6EB8A-8F24-4C81-A4E8-6C83E182CF74}"/>
          </ac:spMkLst>
        </pc:spChg>
      </pc:sldChg>
      <pc:sldChg chg="modSp del">
        <pc:chgData name="Romi Satria Wahono" userId="6b25786c5b08eadd" providerId="LiveId" clId="{2ED4578D-C375-466A-B02F-7E28A6D4F2E6}" dt="2020-06-15T07:49:30.709" v="1959" actId="47"/>
        <pc:sldMkLst>
          <pc:docMk/>
          <pc:sldMk cId="405625091" sldId="3003"/>
        </pc:sldMkLst>
        <pc:spChg chg="mod">
          <ac:chgData name="Romi Satria Wahono" userId="6b25786c5b08eadd" providerId="LiveId" clId="{2ED4578D-C375-466A-B02F-7E28A6D4F2E6}" dt="2020-06-15T04:03:00.301" v="44"/>
          <ac:spMkLst>
            <pc:docMk/>
            <pc:sldMk cId="405625091" sldId="3003"/>
            <ac:spMk id="2" creationId="{00000000-0000-0000-0000-000000000000}"/>
          </ac:spMkLst>
        </pc:spChg>
        <pc:spChg chg="mod">
          <ac:chgData name="Romi Satria Wahono" userId="6b25786c5b08eadd" providerId="LiveId" clId="{2ED4578D-C375-466A-B02F-7E28A6D4F2E6}" dt="2020-06-15T04:03:00.301" v="44"/>
          <ac:spMkLst>
            <pc:docMk/>
            <pc:sldMk cId="405625091" sldId="3003"/>
            <ac:spMk id="4" creationId="{00000000-0000-0000-0000-000000000000}"/>
          </ac:spMkLst>
        </pc:spChg>
        <pc:spChg chg="mod">
          <ac:chgData name="Romi Satria Wahono" userId="6b25786c5b08eadd" providerId="LiveId" clId="{2ED4578D-C375-466A-B02F-7E28A6D4F2E6}" dt="2020-06-15T04:03:00.301" v="44"/>
          <ac:spMkLst>
            <pc:docMk/>
            <pc:sldMk cId="405625091" sldId="3003"/>
            <ac:spMk id="5" creationId="{BC76EB35-1A5E-4318-B30F-E46F4AC3C1F9}"/>
          </ac:spMkLst>
        </pc:spChg>
      </pc:sldChg>
      <pc:sldChg chg="modSp del">
        <pc:chgData name="Romi Satria Wahono" userId="6b25786c5b08eadd" providerId="LiveId" clId="{2ED4578D-C375-466A-B02F-7E28A6D4F2E6}" dt="2020-06-15T07:49:31.271" v="1960" actId="47"/>
        <pc:sldMkLst>
          <pc:docMk/>
          <pc:sldMk cId="2908106303" sldId="3004"/>
        </pc:sldMkLst>
        <pc:spChg chg="mod">
          <ac:chgData name="Romi Satria Wahono" userId="6b25786c5b08eadd" providerId="LiveId" clId="{2ED4578D-C375-466A-B02F-7E28A6D4F2E6}" dt="2020-06-15T04:03:00.301" v="44"/>
          <ac:spMkLst>
            <pc:docMk/>
            <pc:sldMk cId="2908106303" sldId="3004"/>
            <ac:spMk id="2" creationId="{00000000-0000-0000-0000-000000000000}"/>
          </ac:spMkLst>
        </pc:spChg>
        <pc:spChg chg="mod">
          <ac:chgData name="Romi Satria Wahono" userId="6b25786c5b08eadd" providerId="LiveId" clId="{2ED4578D-C375-466A-B02F-7E28A6D4F2E6}" dt="2020-06-15T04:03:00.301" v="44"/>
          <ac:spMkLst>
            <pc:docMk/>
            <pc:sldMk cId="2908106303" sldId="3004"/>
            <ac:spMk id="4" creationId="{00000000-0000-0000-0000-000000000000}"/>
          </ac:spMkLst>
        </pc:spChg>
        <pc:spChg chg="mod">
          <ac:chgData name="Romi Satria Wahono" userId="6b25786c5b08eadd" providerId="LiveId" clId="{2ED4578D-C375-466A-B02F-7E28A6D4F2E6}" dt="2020-06-15T04:03:00.301" v="44"/>
          <ac:spMkLst>
            <pc:docMk/>
            <pc:sldMk cId="2908106303" sldId="3004"/>
            <ac:spMk id="5" creationId="{DF6EC545-EF6F-4EE6-AF2C-DF64000E7C59}"/>
          </ac:spMkLst>
        </pc:spChg>
      </pc:sldChg>
      <pc:sldChg chg="modSp mod modAnim">
        <pc:chgData name="Romi Satria Wahono" userId="6b25786c5b08eadd" providerId="LiveId" clId="{2ED4578D-C375-466A-B02F-7E28A6D4F2E6}" dt="2020-06-15T10:11:41.806" v="4018" actId="166"/>
        <pc:sldMkLst>
          <pc:docMk/>
          <pc:sldMk cId="3032137909" sldId="3011"/>
        </pc:sldMkLst>
        <pc:spChg chg="mod">
          <ac:chgData name="Romi Satria Wahono" userId="6b25786c5b08eadd" providerId="LiveId" clId="{2ED4578D-C375-466A-B02F-7E28A6D4F2E6}" dt="2020-06-15T04:03:00.301" v="44"/>
          <ac:spMkLst>
            <pc:docMk/>
            <pc:sldMk cId="3032137909" sldId="3011"/>
            <ac:spMk id="2" creationId="{00000000-0000-0000-0000-000000000000}"/>
          </ac:spMkLst>
        </pc:spChg>
        <pc:spChg chg="ord">
          <ac:chgData name="Romi Satria Wahono" userId="6b25786c5b08eadd" providerId="LiveId" clId="{2ED4578D-C375-466A-B02F-7E28A6D4F2E6}" dt="2020-06-15T10:11:41.806" v="4018" actId="166"/>
          <ac:spMkLst>
            <pc:docMk/>
            <pc:sldMk cId="3032137909" sldId="3011"/>
            <ac:spMk id="3" creationId="{00000000-0000-0000-0000-000000000000}"/>
          </ac:spMkLst>
        </pc:spChg>
        <pc:spChg chg="mod">
          <ac:chgData name="Romi Satria Wahono" userId="6b25786c5b08eadd" providerId="LiveId" clId="{2ED4578D-C375-466A-B02F-7E28A6D4F2E6}" dt="2020-06-15T04:03:00.301" v="44"/>
          <ac:spMkLst>
            <pc:docMk/>
            <pc:sldMk cId="3032137909" sldId="3011"/>
            <ac:spMk id="8" creationId="{B4815976-7B1B-4E6D-B196-5E5751539514}"/>
          </ac:spMkLst>
        </pc:spChg>
      </pc:sldChg>
      <pc:sldChg chg="modSp">
        <pc:chgData name="Romi Satria Wahono" userId="6b25786c5b08eadd" providerId="LiveId" clId="{2ED4578D-C375-466A-B02F-7E28A6D4F2E6}" dt="2020-06-15T04:03:00.301" v="44"/>
        <pc:sldMkLst>
          <pc:docMk/>
          <pc:sldMk cId="522010243" sldId="3012"/>
        </pc:sldMkLst>
        <pc:spChg chg="mod">
          <ac:chgData name="Romi Satria Wahono" userId="6b25786c5b08eadd" providerId="LiveId" clId="{2ED4578D-C375-466A-B02F-7E28A6D4F2E6}" dt="2020-06-15T04:03:00.301" v="44"/>
          <ac:spMkLst>
            <pc:docMk/>
            <pc:sldMk cId="522010243" sldId="3012"/>
            <ac:spMk id="2" creationId="{00000000-0000-0000-0000-000000000000}"/>
          </ac:spMkLst>
        </pc:spChg>
        <pc:spChg chg="mod">
          <ac:chgData name="Romi Satria Wahono" userId="6b25786c5b08eadd" providerId="LiveId" clId="{2ED4578D-C375-466A-B02F-7E28A6D4F2E6}" dt="2020-06-15T04:03:00.301" v="44"/>
          <ac:spMkLst>
            <pc:docMk/>
            <pc:sldMk cId="522010243" sldId="3012"/>
            <ac:spMk id="4" creationId="{00000000-0000-0000-0000-000000000000}"/>
          </ac:spMkLst>
        </pc:spChg>
      </pc:sldChg>
      <pc:sldChg chg="modSp">
        <pc:chgData name="Romi Satria Wahono" userId="6b25786c5b08eadd" providerId="LiveId" clId="{2ED4578D-C375-466A-B02F-7E28A6D4F2E6}" dt="2020-06-15T04:03:00.301" v="44"/>
        <pc:sldMkLst>
          <pc:docMk/>
          <pc:sldMk cId="3872090885" sldId="3013"/>
        </pc:sldMkLst>
        <pc:spChg chg="mod">
          <ac:chgData name="Romi Satria Wahono" userId="6b25786c5b08eadd" providerId="LiveId" clId="{2ED4578D-C375-466A-B02F-7E28A6D4F2E6}" dt="2020-06-15T04:03:00.301" v="44"/>
          <ac:spMkLst>
            <pc:docMk/>
            <pc:sldMk cId="3872090885" sldId="3013"/>
            <ac:spMk id="2" creationId="{00000000-0000-0000-0000-000000000000}"/>
          </ac:spMkLst>
        </pc:spChg>
        <pc:spChg chg="mod">
          <ac:chgData name="Romi Satria Wahono" userId="6b25786c5b08eadd" providerId="LiveId" clId="{2ED4578D-C375-466A-B02F-7E28A6D4F2E6}" dt="2020-06-15T04:03:00.301" v="44"/>
          <ac:spMkLst>
            <pc:docMk/>
            <pc:sldMk cId="3872090885" sldId="3013"/>
            <ac:spMk id="6" creationId="{00000000-0000-0000-0000-000000000000}"/>
          </ac:spMkLst>
        </pc:spChg>
      </pc:sldChg>
      <pc:sldChg chg="modSp">
        <pc:chgData name="Romi Satria Wahono" userId="6b25786c5b08eadd" providerId="LiveId" clId="{2ED4578D-C375-466A-B02F-7E28A6D4F2E6}" dt="2020-06-15T04:03:00.301" v="44"/>
        <pc:sldMkLst>
          <pc:docMk/>
          <pc:sldMk cId="1182152355" sldId="3014"/>
        </pc:sldMkLst>
        <pc:spChg chg="mod">
          <ac:chgData name="Romi Satria Wahono" userId="6b25786c5b08eadd" providerId="LiveId" clId="{2ED4578D-C375-466A-B02F-7E28A6D4F2E6}" dt="2020-06-15T04:03:00.301" v="44"/>
          <ac:spMkLst>
            <pc:docMk/>
            <pc:sldMk cId="1182152355" sldId="3014"/>
            <ac:spMk id="7" creationId="{00000000-0000-0000-0000-000000000000}"/>
          </ac:spMkLst>
        </pc:spChg>
      </pc:sldChg>
      <pc:sldChg chg="modSp">
        <pc:chgData name="Romi Satria Wahono" userId="6b25786c5b08eadd" providerId="LiveId" clId="{2ED4578D-C375-466A-B02F-7E28A6D4F2E6}" dt="2020-06-15T04:03:00.301" v="44"/>
        <pc:sldMkLst>
          <pc:docMk/>
          <pc:sldMk cId="3483676822" sldId="3015"/>
        </pc:sldMkLst>
        <pc:spChg chg="mod">
          <ac:chgData name="Romi Satria Wahono" userId="6b25786c5b08eadd" providerId="LiveId" clId="{2ED4578D-C375-466A-B02F-7E28A6D4F2E6}" dt="2020-06-15T04:03:00.301" v="44"/>
          <ac:spMkLst>
            <pc:docMk/>
            <pc:sldMk cId="3483676822" sldId="3015"/>
            <ac:spMk id="2" creationId="{00000000-0000-0000-0000-000000000000}"/>
          </ac:spMkLst>
        </pc:spChg>
        <pc:spChg chg="mod">
          <ac:chgData name="Romi Satria Wahono" userId="6b25786c5b08eadd" providerId="LiveId" clId="{2ED4578D-C375-466A-B02F-7E28A6D4F2E6}" dt="2020-06-15T04:03:00.301" v="44"/>
          <ac:spMkLst>
            <pc:docMk/>
            <pc:sldMk cId="3483676822" sldId="3015"/>
            <ac:spMk id="4" creationId="{00000000-0000-0000-0000-000000000000}"/>
          </ac:spMkLst>
        </pc:spChg>
      </pc:sldChg>
      <pc:sldChg chg="modSp">
        <pc:chgData name="Romi Satria Wahono" userId="6b25786c5b08eadd" providerId="LiveId" clId="{2ED4578D-C375-466A-B02F-7E28A6D4F2E6}" dt="2020-06-15T04:03:00.301" v="44"/>
        <pc:sldMkLst>
          <pc:docMk/>
          <pc:sldMk cId="1445873269" sldId="3017"/>
        </pc:sldMkLst>
        <pc:spChg chg="mod">
          <ac:chgData name="Romi Satria Wahono" userId="6b25786c5b08eadd" providerId="LiveId" clId="{2ED4578D-C375-466A-B02F-7E28A6D4F2E6}" dt="2020-06-15T04:03:00.301" v="44"/>
          <ac:spMkLst>
            <pc:docMk/>
            <pc:sldMk cId="1445873269" sldId="3017"/>
            <ac:spMk id="2" creationId="{00000000-0000-0000-0000-000000000000}"/>
          </ac:spMkLst>
        </pc:spChg>
        <pc:spChg chg="mod">
          <ac:chgData name="Romi Satria Wahono" userId="6b25786c5b08eadd" providerId="LiveId" clId="{2ED4578D-C375-466A-B02F-7E28A6D4F2E6}" dt="2020-06-15T04:03:00.301" v="44"/>
          <ac:spMkLst>
            <pc:docMk/>
            <pc:sldMk cId="1445873269" sldId="3017"/>
            <ac:spMk id="4" creationId="{00000000-0000-0000-0000-000000000000}"/>
          </ac:spMkLst>
        </pc:spChg>
      </pc:sldChg>
      <pc:sldChg chg="modSp">
        <pc:chgData name="Romi Satria Wahono" userId="6b25786c5b08eadd" providerId="LiveId" clId="{2ED4578D-C375-466A-B02F-7E28A6D4F2E6}" dt="2020-06-15T04:03:00.301" v="44"/>
        <pc:sldMkLst>
          <pc:docMk/>
          <pc:sldMk cId="2779692750" sldId="3018"/>
        </pc:sldMkLst>
        <pc:spChg chg="mod">
          <ac:chgData name="Romi Satria Wahono" userId="6b25786c5b08eadd" providerId="LiveId" clId="{2ED4578D-C375-466A-B02F-7E28A6D4F2E6}" dt="2020-06-15T04:03:00.301" v="44"/>
          <ac:spMkLst>
            <pc:docMk/>
            <pc:sldMk cId="2779692750" sldId="3018"/>
            <ac:spMk id="6" creationId="{00000000-0000-0000-0000-000000000000}"/>
          </ac:spMkLst>
        </pc:spChg>
      </pc:sldChg>
      <pc:sldChg chg="modSp">
        <pc:chgData name="Romi Satria Wahono" userId="6b25786c5b08eadd" providerId="LiveId" clId="{2ED4578D-C375-466A-B02F-7E28A6D4F2E6}" dt="2020-06-15T04:03:00.301" v="44"/>
        <pc:sldMkLst>
          <pc:docMk/>
          <pc:sldMk cId="2226696898" sldId="3019"/>
        </pc:sldMkLst>
        <pc:spChg chg="mod">
          <ac:chgData name="Romi Satria Wahono" userId="6b25786c5b08eadd" providerId="LiveId" clId="{2ED4578D-C375-466A-B02F-7E28A6D4F2E6}" dt="2020-06-15T04:03:00.301" v="44"/>
          <ac:spMkLst>
            <pc:docMk/>
            <pc:sldMk cId="2226696898" sldId="3019"/>
            <ac:spMk id="4" creationId="{00000000-0000-0000-0000-000000000000}"/>
          </ac:spMkLst>
        </pc:spChg>
      </pc:sldChg>
      <pc:sldChg chg="modSp">
        <pc:chgData name="Romi Satria Wahono" userId="6b25786c5b08eadd" providerId="LiveId" clId="{2ED4578D-C375-466A-B02F-7E28A6D4F2E6}" dt="2020-06-15T04:03:00.301" v="44"/>
        <pc:sldMkLst>
          <pc:docMk/>
          <pc:sldMk cId="3758720722" sldId="3020"/>
        </pc:sldMkLst>
        <pc:spChg chg="mod">
          <ac:chgData name="Romi Satria Wahono" userId="6b25786c5b08eadd" providerId="LiveId" clId="{2ED4578D-C375-466A-B02F-7E28A6D4F2E6}" dt="2020-06-15T04:03:00.301" v="44"/>
          <ac:spMkLst>
            <pc:docMk/>
            <pc:sldMk cId="3758720722" sldId="3020"/>
            <ac:spMk id="2" creationId="{00000000-0000-0000-0000-000000000000}"/>
          </ac:spMkLst>
        </pc:spChg>
        <pc:spChg chg="mod">
          <ac:chgData name="Romi Satria Wahono" userId="6b25786c5b08eadd" providerId="LiveId" clId="{2ED4578D-C375-466A-B02F-7E28A6D4F2E6}" dt="2020-06-15T04:03:00.301" v="44"/>
          <ac:spMkLst>
            <pc:docMk/>
            <pc:sldMk cId="3758720722" sldId="3020"/>
            <ac:spMk id="8" creationId="{00000000-0000-0000-0000-000000000000}"/>
          </ac:spMkLst>
        </pc:spChg>
      </pc:sldChg>
      <pc:sldChg chg="modSp">
        <pc:chgData name="Romi Satria Wahono" userId="6b25786c5b08eadd" providerId="LiveId" clId="{2ED4578D-C375-466A-B02F-7E28A6D4F2E6}" dt="2020-06-15T04:03:00.301" v="44"/>
        <pc:sldMkLst>
          <pc:docMk/>
          <pc:sldMk cId="114173212" sldId="3021"/>
        </pc:sldMkLst>
        <pc:spChg chg="mod">
          <ac:chgData name="Romi Satria Wahono" userId="6b25786c5b08eadd" providerId="LiveId" clId="{2ED4578D-C375-466A-B02F-7E28A6D4F2E6}" dt="2020-06-15T04:03:00.301" v="44"/>
          <ac:spMkLst>
            <pc:docMk/>
            <pc:sldMk cId="114173212" sldId="3021"/>
            <ac:spMk id="2" creationId="{00000000-0000-0000-0000-000000000000}"/>
          </ac:spMkLst>
        </pc:spChg>
        <pc:spChg chg="mod">
          <ac:chgData name="Romi Satria Wahono" userId="6b25786c5b08eadd" providerId="LiveId" clId="{2ED4578D-C375-466A-B02F-7E28A6D4F2E6}" dt="2020-06-15T04:03:00.301" v="44"/>
          <ac:spMkLst>
            <pc:docMk/>
            <pc:sldMk cId="114173212" sldId="3021"/>
            <ac:spMk id="4" creationId="{00000000-0000-0000-0000-000000000000}"/>
          </ac:spMkLst>
        </pc:spChg>
      </pc:sldChg>
      <pc:sldChg chg="modSp">
        <pc:chgData name="Romi Satria Wahono" userId="6b25786c5b08eadd" providerId="LiveId" clId="{2ED4578D-C375-466A-B02F-7E28A6D4F2E6}" dt="2020-06-15T04:03:00.301" v="44"/>
        <pc:sldMkLst>
          <pc:docMk/>
          <pc:sldMk cId="3339223782" sldId="3022"/>
        </pc:sldMkLst>
        <pc:spChg chg="mod">
          <ac:chgData name="Romi Satria Wahono" userId="6b25786c5b08eadd" providerId="LiveId" clId="{2ED4578D-C375-466A-B02F-7E28A6D4F2E6}" dt="2020-06-15T04:03:00.301" v="44"/>
          <ac:spMkLst>
            <pc:docMk/>
            <pc:sldMk cId="3339223782" sldId="3022"/>
            <ac:spMk id="2" creationId="{00000000-0000-0000-0000-000000000000}"/>
          </ac:spMkLst>
        </pc:spChg>
        <pc:spChg chg="mod">
          <ac:chgData name="Romi Satria Wahono" userId="6b25786c5b08eadd" providerId="LiveId" clId="{2ED4578D-C375-466A-B02F-7E28A6D4F2E6}" dt="2020-06-15T04:03:00.301" v="44"/>
          <ac:spMkLst>
            <pc:docMk/>
            <pc:sldMk cId="3339223782" sldId="3022"/>
            <ac:spMk id="3" creationId="{00000000-0000-0000-0000-000000000000}"/>
          </ac:spMkLst>
        </pc:spChg>
        <pc:spChg chg="mod">
          <ac:chgData name="Romi Satria Wahono" userId="6b25786c5b08eadd" providerId="LiveId" clId="{2ED4578D-C375-466A-B02F-7E28A6D4F2E6}" dt="2020-06-15T04:03:00.301" v="44"/>
          <ac:spMkLst>
            <pc:docMk/>
            <pc:sldMk cId="3339223782" sldId="3022"/>
            <ac:spMk id="6" creationId="{00000000-0000-0000-0000-000000000000}"/>
          </ac:spMkLst>
        </pc:spChg>
      </pc:sldChg>
      <pc:sldChg chg="modSp">
        <pc:chgData name="Romi Satria Wahono" userId="6b25786c5b08eadd" providerId="LiveId" clId="{2ED4578D-C375-466A-B02F-7E28A6D4F2E6}" dt="2020-06-15T04:03:00.301" v="44"/>
        <pc:sldMkLst>
          <pc:docMk/>
          <pc:sldMk cId="2241619679" sldId="3023"/>
        </pc:sldMkLst>
        <pc:spChg chg="mod">
          <ac:chgData name="Romi Satria Wahono" userId="6b25786c5b08eadd" providerId="LiveId" clId="{2ED4578D-C375-466A-B02F-7E28A6D4F2E6}" dt="2020-06-15T04:03:00.301" v="44"/>
          <ac:spMkLst>
            <pc:docMk/>
            <pc:sldMk cId="2241619679" sldId="3023"/>
            <ac:spMk id="2" creationId="{00000000-0000-0000-0000-000000000000}"/>
          </ac:spMkLst>
        </pc:spChg>
        <pc:spChg chg="mod">
          <ac:chgData name="Romi Satria Wahono" userId="6b25786c5b08eadd" providerId="LiveId" clId="{2ED4578D-C375-466A-B02F-7E28A6D4F2E6}" dt="2020-06-15T04:03:00.301" v="44"/>
          <ac:spMkLst>
            <pc:docMk/>
            <pc:sldMk cId="2241619679" sldId="3023"/>
            <ac:spMk id="6" creationId="{00000000-0000-0000-0000-000000000000}"/>
          </ac:spMkLst>
        </pc:spChg>
      </pc:sldChg>
      <pc:sldChg chg="modSp del">
        <pc:chgData name="Romi Satria Wahono" userId="6b25786c5b08eadd" providerId="LiveId" clId="{2ED4578D-C375-466A-B02F-7E28A6D4F2E6}" dt="2020-06-15T11:38:21.081" v="5268" actId="47"/>
        <pc:sldMkLst>
          <pc:docMk/>
          <pc:sldMk cId="2191188588" sldId="3024"/>
        </pc:sldMkLst>
        <pc:spChg chg="mod">
          <ac:chgData name="Romi Satria Wahono" userId="6b25786c5b08eadd" providerId="LiveId" clId="{2ED4578D-C375-466A-B02F-7E28A6D4F2E6}" dt="2020-06-15T04:03:00.301" v="44"/>
          <ac:spMkLst>
            <pc:docMk/>
            <pc:sldMk cId="2191188588" sldId="3024"/>
            <ac:spMk id="2" creationId="{00000000-0000-0000-0000-000000000000}"/>
          </ac:spMkLst>
        </pc:spChg>
        <pc:spChg chg="mod">
          <ac:chgData name="Romi Satria Wahono" userId="6b25786c5b08eadd" providerId="LiveId" clId="{2ED4578D-C375-466A-B02F-7E28A6D4F2E6}" dt="2020-06-15T04:03:00.301" v="44"/>
          <ac:spMkLst>
            <pc:docMk/>
            <pc:sldMk cId="2191188588" sldId="3024"/>
            <ac:spMk id="6" creationId="{00000000-0000-0000-0000-000000000000}"/>
          </ac:spMkLst>
        </pc:spChg>
      </pc:sldChg>
      <pc:sldChg chg="modSp del">
        <pc:chgData name="Romi Satria Wahono" userId="6b25786c5b08eadd" providerId="LiveId" clId="{2ED4578D-C375-466A-B02F-7E28A6D4F2E6}" dt="2020-06-15T11:38:21.710" v="5269" actId="47"/>
        <pc:sldMkLst>
          <pc:docMk/>
          <pc:sldMk cId="2591283687" sldId="3025"/>
        </pc:sldMkLst>
        <pc:spChg chg="mod">
          <ac:chgData name="Romi Satria Wahono" userId="6b25786c5b08eadd" providerId="LiveId" clId="{2ED4578D-C375-466A-B02F-7E28A6D4F2E6}" dt="2020-06-15T04:03:00.301" v="44"/>
          <ac:spMkLst>
            <pc:docMk/>
            <pc:sldMk cId="2591283687" sldId="3025"/>
            <ac:spMk id="2" creationId="{00000000-0000-0000-0000-000000000000}"/>
          </ac:spMkLst>
        </pc:spChg>
        <pc:spChg chg="mod">
          <ac:chgData name="Romi Satria Wahono" userId="6b25786c5b08eadd" providerId="LiveId" clId="{2ED4578D-C375-466A-B02F-7E28A6D4F2E6}" dt="2020-06-15T04:03:00.301" v="44"/>
          <ac:spMkLst>
            <pc:docMk/>
            <pc:sldMk cId="2591283687" sldId="3025"/>
            <ac:spMk id="5" creationId="{00000000-0000-0000-0000-000000000000}"/>
          </ac:spMkLst>
        </pc:spChg>
      </pc:sldChg>
      <pc:sldChg chg="modSp del">
        <pc:chgData name="Romi Satria Wahono" userId="6b25786c5b08eadd" providerId="LiveId" clId="{2ED4578D-C375-466A-B02F-7E28A6D4F2E6}" dt="2020-06-15T11:38:22.812" v="5270" actId="47"/>
        <pc:sldMkLst>
          <pc:docMk/>
          <pc:sldMk cId="2575743996" sldId="3026"/>
        </pc:sldMkLst>
        <pc:spChg chg="mod">
          <ac:chgData name="Romi Satria Wahono" userId="6b25786c5b08eadd" providerId="LiveId" clId="{2ED4578D-C375-466A-B02F-7E28A6D4F2E6}" dt="2020-06-15T04:03:00.301" v="44"/>
          <ac:spMkLst>
            <pc:docMk/>
            <pc:sldMk cId="2575743996" sldId="3026"/>
            <ac:spMk id="2" creationId="{00000000-0000-0000-0000-000000000000}"/>
          </ac:spMkLst>
        </pc:spChg>
        <pc:spChg chg="mod">
          <ac:chgData name="Romi Satria Wahono" userId="6b25786c5b08eadd" providerId="LiveId" clId="{2ED4578D-C375-466A-B02F-7E28A6D4F2E6}" dt="2020-06-15T04:03:00.301" v="44"/>
          <ac:spMkLst>
            <pc:docMk/>
            <pc:sldMk cId="2575743996" sldId="3026"/>
            <ac:spMk id="3" creationId="{00000000-0000-0000-0000-000000000000}"/>
          </ac:spMkLst>
        </pc:spChg>
        <pc:spChg chg="mod">
          <ac:chgData name="Romi Satria Wahono" userId="6b25786c5b08eadd" providerId="LiveId" clId="{2ED4578D-C375-466A-B02F-7E28A6D4F2E6}" dt="2020-06-15T04:03:00.301" v="44"/>
          <ac:spMkLst>
            <pc:docMk/>
            <pc:sldMk cId="2575743996" sldId="3026"/>
            <ac:spMk id="6" creationId="{00000000-0000-0000-0000-000000000000}"/>
          </ac:spMkLst>
        </pc:spChg>
      </pc:sldChg>
      <pc:sldChg chg="modSp del">
        <pc:chgData name="Romi Satria Wahono" userId="6b25786c5b08eadd" providerId="LiveId" clId="{2ED4578D-C375-466A-B02F-7E28A6D4F2E6}" dt="2020-06-15T11:38:26.034" v="5271" actId="47"/>
        <pc:sldMkLst>
          <pc:docMk/>
          <pc:sldMk cId="1264608535" sldId="3027"/>
        </pc:sldMkLst>
        <pc:spChg chg="mod">
          <ac:chgData name="Romi Satria Wahono" userId="6b25786c5b08eadd" providerId="LiveId" clId="{2ED4578D-C375-466A-B02F-7E28A6D4F2E6}" dt="2020-06-15T04:03:00.301" v="44"/>
          <ac:spMkLst>
            <pc:docMk/>
            <pc:sldMk cId="1264608535" sldId="3027"/>
            <ac:spMk id="2" creationId="{00000000-0000-0000-0000-000000000000}"/>
          </ac:spMkLst>
        </pc:spChg>
        <pc:spChg chg="mod">
          <ac:chgData name="Romi Satria Wahono" userId="6b25786c5b08eadd" providerId="LiveId" clId="{2ED4578D-C375-466A-B02F-7E28A6D4F2E6}" dt="2020-06-15T04:03:00.301" v="44"/>
          <ac:spMkLst>
            <pc:docMk/>
            <pc:sldMk cId="1264608535" sldId="3027"/>
            <ac:spMk id="6" creationId="{00000000-0000-0000-0000-000000000000}"/>
          </ac:spMkLst>
        </pc:spChg>
      </pc:sldChg>
      <pc:sldChg chg="modSp del">
        <pc:chgData name="Romi Satria Wahono" userId="6b25786c5b08eadd" providerId="LiveId" clId="{2ED4578D-C375-466A-B02F-7E28A6D4F2E6}" dt="2020-06-15T11:38:26.843" v="5272" actId="47"/>
        <pc:sldMkLst>
          <pc:docMk/>
          <pc:sldMk cId="3779293551" sldId="3028"/>
        </pc:sldMkLst>
        <pc:spChg chg="mod">
          <ac:chgData name="Romi Satria Wahono" userId="6b25786c5b08eadd" providerId="LiveId" clId="{2ED4578D-C375-466A-B02F-7E28A6D4F2E6}" dt="2020-06-15T04:03:00.301" v="44"/>
          <ac:spMkLst>
            <pc:docMk/>
            <pc:sldMk cId="3779293551" sldId="3028"/>
            <ac:spMk id="2" creationId="{00000000-0000-0000-0000-000000000000}"/>
          </ac:spMkLst>
        </pc:spChg>
        <pc:spChg chg="mod">
          <ac:chgData name="Romi Satria Wahono" userId="6b25786c5b08eadd" providerId="LiveId" clId="{2ED4578D-C375-466A-B02F-7E28A6D4F2E6}" dt="2020-06-15T04:03:00.301" v="44"/>
          <ac:spMkLst>
            <pc:docMk/>
            <pc:sldMk cId="3779293551" sldId="3028"/>
            <ac:spMk id="3" creationId="{00000000-0000-0000-0000-000000000000}"/>
          </ac:spMkLst>
        </pc:spChg>
        <pc:spChg chg="mod">
          <ac:chgData name="Romi Satria Wahono" userId="6b25786c5b08eadd" providerId="LiveId" clId="{2ED4578D-C375-466A-B02F-7E28A6D4F2E6}" dt="2020-06-15T04:03:00.301" v="44"/>
          <ac:spMkLst>
            <pc:docMk/>
            <pc:sldMk cId="3779293551" sldId="3028"/>
            <ac:spMk id="6" creationId="{00000000-0000-0000-0000-000000000000}"/>
          </ac:spMkLst>
        </pc:spChg>
      </pc:sldChg>
      <pc:sldChg chg="modSp del mod">
        <pc:chgData name="Romi Satria Wahono" userId="6b25786c5b08eadd" providerId="LiveId" clId="{2ED4578D-C375-466A-B02F-7E28A6D4F2E6}" dt="2020-06-15T11:38:28.102" v="5273" actId="47"/>
        <pc:sldMkLst>
          <pc:docMk/>
          <pc:sldMk cId="3810597441" sldId="3029"/>
        </pc:sldMkLst>
        <pc:spChg chg="mod">
          <ac:chgData name="Romi Satria Wahono" userId="6b25786c5b08eadd" providerId="LiveId" clId="{2ED4578D-C375-466A-B02F-7E28A6D4F2E6}" dt="2020-06-15T04:03:00.301" v="44"/>
          <ac:spMkLst>
            <pc:docMk/>
            <pc:sldMk cId="3810597441" sldId="3029"/>
            <ac:spMk id="2" creationId="{00000000-0000-0000-0000-000000000000}"/>
          </ac:spMkLst>
        </pc:spChg>
        <pc:spChg chg="mod">
          <ac:chgData name="Romi Satria Wahono" userId="6b25786c5b08eadd" providerId="LiveId" clId="{2ED4578D-C375-466A-B02F-7E28A6D4F2E6}" dt="2020-06-15T06:14:22.667" v="1158" actId="27636"/>
          <ac:spMkLst>
            <pc:docMk/>
            <pc:sldMk cId="3810597441" sldId="3029"/>
            <ac:spMk id="3" creationId="{00000000-0000-0000-0000-000000000000}"/>
          </ac:spMkLst>
        </pc:spChg>
        <pc:spChg chg="mod">
          <ac:chgData name="Romi Satria Wahono" userId="6b25786c5b08eadd" providerId="LiveId" clId="{2ED4578D-C375-466A-B02F-7E28A6D4F2E6}" dt="2020-06-15T04:03:00.301" v="44"/>
          <ac:spMkLst>
            <pc:docMk/>
            <pc:sldMk cId="3810597441" sldId="3029"/>
            <ac:spMk id="6" creationId="{00000000-0000-0000-0000-000000000000}"/>
          </ac:spMkLst>
        </pc:spChg>
      </pc:sldChg>
      <pc:sldChg chg="modSp">
        <pc:chgData name="Romi Satria Wahono" userId="6b25786c5b08eadd" providerId="LiveId" clId="{2ED4578D-C375-466A-B02F-7E28A6D4F2E6}" dt="2020-06-15T04:03:00.301" v="44"/>
        <pc:sldMkLst>
          <pc:docMk/>
          <pc:sldMk cId="525336311" sldId="3030"/>
        </pc:sldMkLst>
        <pc:spChg chg="mod">
          <ac:chgData name="Romi Satria Wahono" userId="6b25786c5b08eadd" providerId="LiveId" clId="{2ED4578D-C375-466A-B02F-7E28A6D4F2E6}" dt="2020-06-15T04:03:00.301" v="44"/>
          <ac:spMkLst>
            <pc:docMk/>
            <pc:sldMk cId="525336311" sldId="3030"/>
            <ac:spMk id="2" creationId="{00000000-0000-0000-0000-000000000000}"/>
          </ac:spMkLst>
        </pc:spChg>
        <pc:spChg chg="mod">
          <ac:chgData name="Romi Satria Wahono" userId="6b25786c5b08eadd" providerId="LiveId" clId="{2ED4578D-C375-466A-B02F-7E28A6D4F2E6}" dt="2020-06-15T04:03:00.301" v="44"/>
          <ac:spMkLst>
            <pc:docMk/>
            <pc:sldMk cId="525336311" sldId="3030"/>
            <ac:spMk id="4" creationId="{00000000-0000-0000-0000-000000000000}"/>
          </ac:spMkLst>
        </pc:spChg>
      </pc:sldChg>
      <pc:sldChg chg="modSp">
        <pc:chgData name="Romi Satria Wahono" userId="6b25786c5b08eadd" providerId="LiveId" clId="{2ED4578D-C375-466A-B02F-7E28A6D4F2E6}" dt="2020-06-15T04:03:00.301" v="44"/>
        <pc:sldMkLst>
          <pc:docMk/>
          <pc:sldMk cId="1996371763" sldId="3031"/>
        </pc:sldMkLst>
        <pc:spChg chg="mod">
          <ac:chgData name="Romi Satria Wahono" userId="6b25786c5b08eadd" providerId="LiveId" clId="{2ED4578D-C375-466A-B02F-7E28A6D4F2E6}" dt="2020-06-15T04:03:00.301" v="44"/>
          <ac:spMkLst>
            <pc:docMk/>
            <pc:sldMk cId="1996371763" sldId="3031"/>
            <ac:spMk id="2" creationId="{00000000-0000-0000-0000-000000000000}"/>
          </ac:spMkLst>
        </pc:spChg>
        <pc:spChg chg="mod">
          <ac:chgData name="Romi Satria Wahono" userId="6b25786c5b08eadd" providerId="LiveId" clId="{2ED4578D-C375-466A-B02F-7E28A6D4F2E6}" dt="2020-06-15T04:03:00.301" v="44"/>
          <ac:spMkLst>
            <pc:docMk/>
            <pc:sldMk cId="1996371763" sldId="3031"/>
            <ac:spMk id="6" creationId="{00000000-0000-0000-0000-000000000000}"/>
          </ac:spMkLst>
        </pc:spChg>
      </pc:sldChg>
      <pc:sldChg chg="modSp">
        <pc:chgData name="Romi Satria Wahono" userId="6b25786c5b08eadd" providerId="LiveId" clId="{2ED4578D-C375-466A-B02F-7E28A6D4F2E6}" dt="2020-06-15T04:03:00.301" v="44"/>
        <pc:sldMkLst>
          <pc:docMk/>
          <pc:sldMk cId="2032413266" sldId="3034"/>
        </pc:sldMkLst>
        <pc:spChg chg="mod">
          <ac:chgData name="Romi Satria Wahono" userId="6b25786c5b08eadd" providerId="LiveId" clId="{2ED4578D-C375-466A-B02F-7E28A6D4F2E6}" dt="2020-06-15T04:03:00.301" v="44"/>
          <ac:spMkLst>
            <pc:docMk/>
            <pc:sldMk cId="2032413266" sldId="3034"/>
            <ac:spMk id="2" creationId="{00000000-0000-0000-0000-000000000000}"/>
          </ac:spMkLst>
        </pc:spChg>
        <pc:spChg chg="mod">
          <ac:chgData name="Romi Satria Wahono" userId="6b25786c5b08eadd" providerId="LiveId" clId="{2ED4578D-C375-466A-B02F-7E28A6D4F2E6}" dt="2020-06-15T04:03:00.301" v="44"/>
          <ac:spMkLst>
            <pc:docMk/>
            <pc:sldMk cId="2032413266" sldId="3034"/>
            <ac:spMk id="7" creationId="{00000000-0000-0000-0000-000000000000}"/>
          </ac:spMkLst>
        </pc:spChg>
      </pc:sldChg>
      <pc:sldChg chg="modSp mod">
        <pc:chgData name="Romi Satria Wahono" userId="6b25786c5b08eadd" providerId="LiveId" clId="{2ED4578D-C375-466A-B02F-7E28A6D4F2E6}" dt="2020-06-15T11:38:43.028" v="5275" actId="27636"/>
        <pc:sldMkLst>
          <pc:docMk/>
          <pc:sldMk cId="2899438050" sldId="3035"/>
        </pc:sldMkLst>
        <pc:spChg chg="mod">
          <ac:chgData name="Romi Satria Wahono" userId="6b25786c5b08eadd" providerId="LiveId" clId="{2ED4578D-C375-466A-B02F-7E28A6D4F2E6}" dt="2020-06-15T11:38:43.028" v="5275" actId="27636"/>
          <ac:spMkLst>
            <pc:docMk/>
            <pc:sldMk cId="2899438050" sldId="3035"/>
            <ac:spMk id="2" creationId="{00000000-0000-0000-0000-000000000000}"/>
          </ac:spMkLst>
        </pc:spChg>
        <pc:spChg chg="mod">
          <ac:chgData name="Romi Satria Wahono" userId="6b25786c5b08eadd" providerId="LiveId" clId="{2ED4578D-C375-466A-B02F-7E28A6D4F2E6}" dt="2020-06-15T04:03:00.301" v="44"/>
          <ac:spMkLst>
            <pc:docMk/>
            <pc:sldMk cId="2899438050" sldId="3035"/>
            <ac:spMk id="7" creationId="{00000000-0000-0000-0000-000000000000}"/>
          </ac:spMkLst>
        </pc:spChg>
      </pc:sldChg>
      <pc:sldChg chg="modSp mod">
        <pc:chgData name="Romi Satria Wahono" userId="6b25786c5b08eadd" providerId="LiveId" clId="{2ED4578D-C375-466A-B02F-7E28A6D4F2E6}" dt="2020-06-15T11:38:47.177" v="5277" actId="27636"/>
        <pc:sldMkLst>
          <pc:docMk/>
          <pc:sldMk cId="1444322343" sldId="3036"/>
        </pc:sldMkLst>
        <pc:spChg chg="mod">
          <ac:chgData name="Romi Satria Wahono" userId="6b25786c5b08eadd" providerId="LiveId" clId="{2ED4578D-C375-466A-B02F-7E28A6D4F2E6}" dt="2020-06-15T11:38:47.177" v="5277" actId="27636"/>
          <ac:spMkLst>
            <pc:docMk/>
            <pc:sldMk cId="1444322343" sldId="3036"/>
            <ac:spMk id="2" creationId="{00000000-0000-0000-0000-000000000000}"/>
          </ac:spMkLst>
        </pc:spChg>
        <pc:spChg chg="mod">
          <ac:chgData name="Romi Satria Wahono" userId="6b25786c5b08eadd" providerId="LiveId" clId="{2ED4578D-C375-466A-B02F-7E28A6D4F2E6}" dt="2020-06-15T04:03:00.301" v="44"/>
          <ac:spMkLst>
            <pc:docMk/>
            <pc:sldMk cId="1444322343" sldId="3036"/>
            <ac:spMk id="6" creationId="{00000000-0000-0000-0000-000000000000}"/>
          </ac:spMkLst>
        </pc:spChg>
      </pc:sldChg>
      <pc:sldChg chg="modSp mod">
        <pc:chgData name="Romi Satria Wahono" userId="6b25786c5b08eadd" providerId="LiveId" clId="{2ED4578D-C375-466A-B02F-7E28A6D4F2E6}" dt="2020-06-15T11:38:54.039" v="5278" actId="14100"/>
        <pc:sldMkLst>
          <pc:docMk/>
          <pc:sldMk cId="264539044" sldId="3037"/>
        </pc:sldMkLst>
        <pc:spChg chg="mod">
          <ac:chgData name="Romi Satria Wahono" userId="6b25786c5b08eadd" providerId="LiveId" clId="{2ED4578D-C375-466A-B02F-7E28A6D4F2E6}" dt="2020-06-15T11:38:54.039" v="5278" actId="14100"/>
          <ac:spMkLst>
            <pc:docMk/>
            <pc:sldMk cId="264539044" sldId="3037"/>
            <ac:spMk id="2" creationId="{00000000-0000-0000-0000-000000000000}"/>
          </ac:spMkLst>
        </pc:spChg>
        <pc:spChg chg="mod">
          <ac:chgData name="Romi Satria Wahono" userId="6b25786c5b08eadd" providerId="LiveId" clId="{2ED4578D-C375-466A-B02F-7E28A6D4F2E6}" dt="2020-06-15T04:03:00.301" v="44"/>
          <ac:spMkLst>
            <pc:docMk/>
            <pc:sldMk cId="264539044" sldId="3037"/>
            <ac:spMk id="7" creationId="{00000000-0000-0000-0000-000000000000}"/>
          </ac:spMkLst>
        </pc:spChg>
      </pc:sldChg>
      <pc:sldChg chg="modSp">
        <pc:chgData name="Romi Satria Wahono" userId="6b25786c5b08eadd" providerId="LiveId" clId="{2ED4578D-C375-466A-B02F-7E28A6D4F2E6}" dt="2020-06-15T04:03:00.301" v="44"/>
        <pc:sldMkLst>
          <pc:docMk/>
          <pc:sldMk cId="2657357708" sldId="3038"/>
        </pc:sldMkLst>
        <pc:spChg chg="mod">
          <ac:chgData name="Romi Satria Wahono" userId="6b25786c5b08eadd" providerId="LiveId" clId="{2ED4578D-C375-466A-B02F-7E28A6D4F2E6}" dt="2020-06-15T04:03:00.301" v="44"/>
          <ac:spMkLst>
            <pc:docMk/>
            <pc:sldMk cId="2657357708" sldId="3038"/>
            <ac:spMk id="2" creationId="{00000000-0000-0000-0000-000000000000}"/>
          </ac:spMkLst>
        </pc:spChg>
        <pc:spChg chg="mod">
          <ac:chgData name="Romi Satria Wahono" userId="6b25786c5b08eadd" providerId="LiveId" clId="{2ED4578D-C375-466A-B02F-7E28A6D4F2E6}" dt="2020-06-15T04:03:00.301" v="44"/>
          <ac:spMkLst>
            <pc:docMk/>
            <pc:sldMk cId="2657357708" sldId="3038"/>
            <ac:spMk id="4" creationId="{00000000-0000-0000-0000-000000000000}"/>
          </ac:spMkLst>
        </pc:spChg>
      </pc:sldChg>
      <pc:sldChg chg="modSp">
        <pc:chgData name="Romi Satria Wahono" userId="6b25786c5b08eadd" providerId="LiveId" clId="{2ED4578D-C375-466A-B02F-7E28A6D4F2E6}" dt="2020-06-15T04:03:00.301" v="44"/>
        <pc:sldMkLst>
          <pc:docMk/>
          <pc:sldMk cId="1401624083" sldId="3039"/>
        </pc:sldMkLst>
        <pc:spChg chg="mod">
          <ac:chgData name="Romi Satria Wahono" userId="6b25786c5b08eadd" providerId="LiveId" clId="{2ED4578D-C375-466A-B02F-7E28A6D4F2E6}" dt="2020-06-15T04:03:00.301" v="44"/>
          <ac:spMkLst>
            <pc:docMk/>
            <pc:sldMk cId="1401624083" sldId="3039"/>
            <ac:spMk id="2" creationId="{00000000-0000-0000-0000-000000000000}"/>
          </ac:spMkLst>
        </pc:spChg>
        <pc:spChg chg="mod">
          <ac:chgData name="Romi Satria Wahono" userId="6b25786c5b08eadd" providerId="LiveId" clId="{2ED4578D-C375-466A-B02F-7E28A6D4F2E6}" dt="2020-06-15T04:03:00.301" v="44"/>
          <ac:spMkLst>
            <pc:docMk/>
            <pc:sldMk cId="1401624083" sldId="3039"/>
            <ac:spMk id="8" creationId="{00000000-0000-0000-0000-000000000000}"/>
          </ac:spMkLst>
        </pc:spChg>
      </pc:sldChg>
      <pc:sldChg chg="modSp">
        <pc:chgData name="Romi Satria Wahono" userId="6b25786c5b08eadd" providerId="LiveId" clId="{2ED4578D-C375-466A-B02F-7E28A6D4F2E6}" dt="2020-06-15T04:03:00.301" v="44"/>
        <pc:sldMkLst>
          <pc:docMk/>
          <pc:sldMk cId="2394421920" sldId="3040"/>
        </pc:sldMkLst>
        <pc:spChg chg="mod">
          <ac:chgData name="Romi Satria Wahono" userId="6b25786c5b08eadd" providerId="LiveId" clId="{2ED4578D-C375-466A-B02F-7E28A6D4F2E6}" dt="2020-06-15T04:03:00.301" v="44"/>
          <ac:spMkLst>
            <pc:docMk/>
            <pc:sldMk cId="2394421920" sldId="3040"/>
            <ac:spMk id="2" creationId="{00000000-0000-0000-0000-000000000000}"/>
          </ac:spMkLst>
        </pc:spChg>
        <pc:spChg chg="mod">
          <ac:chgData name="Romi Satria Wahono" userId="6b25786c5b08eadd" providerId="LiveId" clId="{2ED4578D-C375-466A-B02F-7E28A6D4F2E6}" dt="2020-06-15T04:03:00.301" v="44"/>
          <ac:spMkLst>
            <pc:docMk/>
            <pc:sldMk cId="2394421920" sldId="3040"/>
            <ac:spMk id="3" creationId="{00000000-0000-0000-0000-000000000000}"/>
          </ac:spMkLst>
        </pc:spChg>
      </pc:sldChg>
      <pc:sldChg chg="modSp">
        <pc:chgData name="Romi Satria Wahono" userId="6b25786c5b08eadd" providerId="LiveId" clId="{2ED4578D-C375-466A-B02F-7E28A6D4F2E6}" dt="2020-06-15T04:03:00.301" v="44"/>
        <pc:sldMkLst>
          <pc:docMk/>
          <pc:sldMk cId="2106062730" sldId="3041"/>
        </pc:sldMkLst>
        <pc:spChg chg="mod">
          <ac:chgData name="Romi Satria Wahono" userId="6b25786c5b08eadd" providerId="LiveId" clId="{2ED4578D-C375-466A-B02F-7E28A6D4F2E6}" dt="2020-06-15T04:03:00.301" v="44"/>
          <ac:spMkLst>
            <pc:docMk/>
            <pc:sldMk cId="2106062730" sldId="3041"/>
            <ac:spMk id="2" creationId="{00000000-0000-0000-0000-000000000000}"/>
          </ac:spMkLst>
        </pc:spChg>
        <pc:spChg chg="mod">
          <ac:chgData name="Romi Satria Wahono" userId="6b25786c5b08eadd" providerId="LiveId" clId="{2ED4578D-C375-466A-B02F-7E28A6D4F2E6}" dt="2020-06-15T04:03:00.301" v="44"/>
          <ac:spMkLst>
            <pc:docMk/>
            <pc:sldMk cId="2106062730" sldId="3041"/>
            <ac:spMk id="7" creationId="{00000000-0000-0000-0000-000000000000}"/>
          </ac:spMkLst>
        </pc:spChg>
      </pc:sldChg>
      <pc:sldChg chg="modSp">
        <pc:chgData name="Romi Satria Wahono" userId="6b25786c5b08eadd" providerId="LiveId" clId="{2ED4578D-C375-466A-B02F-7E28A6D4F2E6}" dt="2020-06-15T04:03:00.301" v="44"/>
        <pc:sldMkLst>
          <pc:docMk/>
          <pc:sldMk cId="345508813" sldId="3042"/>
        </pc:sldMkLst>
        <pc:spChg chg="mod">
          <ac:chgData name="Romi Satria Wahono" userId="6b25786c5b08eadd" providerId="LiveId" clId="{2ED4578D-C375-466A-B02F-7E28A6D4F2E6}" dt="2020-06-15T04:03:00.301" v="44"/>
          <ac:spMkLst>
            <pc:docMk/>
            <pc:sldMk cId="345508813" sldId="3042"/>
            <ac:spMk id="6" creationId="{00000000-0000-0000-0000-000000000000}"/>
          </ac:spMkLst>
        </pc:spChg>
      </pc:sldChg>
      <pc:sldChg chg="modSp">
        <pc:chgData name="Romi Satria Wahono" userId="6b25786c5b08eadd" providerId="LiveId" clId="{2ED4578D-C375-466A-B02F-7E28A6D4F2E6}" dt="2020-06-15T04:03:00.301" v="44"/>
        <pc:sldMkLst>
          <pc:docMk/>
          <pc:sldMk cId="4020030370" sldId="3043"/>
        </pc:sldMkLst>
        <pc:spChg chg="mod">
          <ac:chgData name="Romi Satria Wahono" userId="6b25786c5b08eadd" providerId="LiveId" clId="{2ED4578D-C375-466A-B02F-7E28A6D4F2E6}" dt="2020-06-15T04:03:00.301" v="44"/>
          <ac:spMkLst>
            <pc:docMk/>
            <pc:sldMk cId="4020030370" sldId="3043"/>
            <ac:spMk id="2" creationId="{00000000-0000-0000-0000-000000000000}"/>
          </ac:spMkLst>
        </pc:spChg>
      </pc:sldChg>
      <pc:sldChg chg="modSp">
        <pc:chgData name="Romi Satria Wahono" userId="6b25786c5b08eadd" providerId="LiveId" clId="{2ED4578D-C375-466A-B02F-7E28A6D4F2E6}" dt="2020-06-15T04:03:00.301" v="44"/>
        <pc:sldMkLst>
          <pc:docMk/>
          <pc:sldMk cId="1978762012" sldId="3044"/>
        </pc:sldMkLst>
        <pc:spChg chg="mod">
          <ac:chgData name="Romi Satria Wahono" userId="6b25786c5b08eadd" providerId="LiveId" clId="{2ED4578D-C375-466A-B02F-7E28A6D4F2E6}" dt="2020-06-15T04:03:00.301" v="44"/>
          <ac:spMkLst>
            <pc:docMk/>
            <pc:sldMk cId="1978762012" sldId="3044"/>
            <ac:spMk id="3" creationId="{00000000-0000-0000-0000-000000000000}"/>
          </ac:spMkLst>
        </pc:spChg>
      </pc:sldChg>
      <pc:sldChg chg="modSp">
        <pc:chgData name="Romi Satria Wahono" userId="6b25786c5b08eadd" providerId="LiveId" clId="{2ED4578D-C375-466A-B02F-7E28A6D4F2E6}" dt="2020-06-15T04:03:00.301" v="44"/>
        <pc:sldMkLst>
          <pc:docMk/>
          <pc:sldMk cId="1187266438" sldId="3045"/>
        </pc:sldMkLst>
        <pc:spChg chg="mod">
          <ac:chgData name="Romi Satria Wahono" userId="6b25786c5b08eadd" providerId="LiveId" clId="{2ED4578D-C375-466A-B02F-7E28A6D4F2E6}" dt="2020-06-15T04:03:00.301" v="44"/>
          <ac:spMkLst>
            <pc:docMk/>
            <pc:sldMk cId="1187266438" sldId="3045"/>
            <ac:spMk id="2" creationId="{00000000-0000-0000-0000-000000000000}"/>
          </ac:spMkLst>
        </pc:spChg>
        <pc:spChg chg="mod">
          <ac:chgData name="Romi Satria Wahono" userId="6b25786c5b08eadd" providerId="LiveId" clId="{2ED4578D-C375-466A-B02F-7E28A6D4F2E6}" dt="2020-06-15T04:03:00.301" v="44"/>
          <ac:spMkLst>
            <pc:docMk/>
            <pc:sldMk cId="1187266438" sldId="3045"/>
            <ac:spMk id="3" creationId="{00000000-0000-0000-0000-000000000000}"/>
          </ac:spMkLst>
        </pc:spChg>
        <pc:spChg chg="mod">
          <ac:chgData name="Romi Satria Wahono" userId="6b25786c5b08eadd" providerId="LiveId" clId="{2ED4578D-C375-466A-B02F-7E28A6D4F2E6}" dt="2020-06-15T04:03:00.301" v="44"/>
          <ac:spMkLst>
            <pc:docMk/>
            <pc:sldMk cId="1187266438" sldId="3045"/>
            <ac:spMk id="9" creationId="{00000000-0000-0000-0000-000000000000}"/>
          </ac:spMkLst>
        </pc:spChg>
      </pc:sldChg>
      <pc:sldChg chg="modSp">
        <pc:chgData name="Romi Satria Wahono" userId="6b25786c5b08eadd" providerId="LiveId" clId="{2ED4578D-C375-466A-B02F-7E28A6D4F2E6}" dt="2020-06-15T04:03:00.301" v="44"/>
        <pc:sldMkLst>
          <pc:docMk/>
          <pc:sldMk cId="1946816913" sldId="3046"/>
        </pc:sldMkLst>
        <pc:spChg chg="mod">
          <ac:chgData name="Romi Satria Wahono" userId="6b25786c5b08eadd" providerId="LiveId" clId="{2ED4578D-C375-466A-B02F-7E28A6D4F2E6}" dt="2020-06-15T04:03:00.301" v="44"/>
          <ac:spMkLst>
            <pc:docMk/>
            <pc:sldMk cId="1946816913" sldId="3046"/>
            <ac:spMk id="3" creationId="{00000000-0000-0000-0000-000000000000}"/>
          </ac:spMkLst>
        </pc:spChg>
        <pc:spChg chg="mod">
          <ac:chgData name="Romi Satria Wahono" userId="6b25786c5b08eadd" providerId="LiveId" clId="{2ED4578D-C375-466A-B02F-7E28A6D4F2E6}" dt="2020-06-15T04:03:00.301" v="44"/>
          <ac:spMkLst>
            <pc:docMk/>
            <pc:sldMk cId="1946816913" sldId="3046"/>
            <ac:spMk id="6" creationId="{00000000-0000-0000-0000-000000000000}"/>
          </ac:spMkLst>
        </pc:spChg>
      </pc:sldChg>
      <pc:sldChg chg="modSp">
        <pc:chgData name="Romi Satria Wahono" userId="6b25786c5b08eadd" providerId="LiveId" clId="{2ED4578D-C375-466A-B02F-7E28A6D4F2E6}" dt="2020-06-15T04:03:00.301" v="44"/>
        <pc:sldMkLst>
          <pc:docMk/>
          <pc:sldMk cId="3398775172" sldId="3047"/>
        </pc:sldMkLst>
        <pc:spChg chg="mod">
          <ac:chgData name="Romi Satria Wahono" userId="6b25786c5b08eadd" providerId="LiveId" clId="{2ED4578D-C375-466A-B02F-7E28A6D4F2E6}" dt="2020-06-15T04:03:00.301" v="44"/>
          <ac:spMkLst>
            <pc:docMk/>
            <pc:sldMk cId="3398775172" sldId="3047"/>
            <ac:spMk id="2" creationId="{00000000-0000-0000-0000-000000000000}"/>
          </ac:spMkLst>
        </pc:spChg>
        <pc:spChg chg="mod">
          <ac:chgData name="Romi Satria Wahono" userId="6b25786c5b08eadd" providerId="LiveId" clId="{2ED4578D-C375-466A-B02F-7E28A6D4F2E6}" dt="2020-06-15T04:03:00.301" v="44"/>
          <ac:spMkLst>
            <pc:docMk/>
            <pc:sldMk cId="3398775172" sldId="3047"/>
            <ac:spMk id="3" creationId="{00000000-0000-0000-0000-000000000000}"/>
          </ac:spMkLst>
        </pc:spChg>
        <pc:spChg chg="mod">
          <ac:chgData name="Romi Satria Wahono" userId="6b25786c5b08eadd" providerId="LiveId" clId="{2ED4578D-C375-466A-B02F-7E28A6D4F2E6}" dt="2020-06-15T04:03:00.301" v="44"/>
          <ac:spMkLst>
            <pc:docMk/>
            <pc:sldMk cId="3398775172" sldId="3047"/>
            <ac:spMk id="7" creationId="{00000000-0000-0000-0000-000000000000}"/>
          </ac:spMkLst>
        </pc:spChg>
      </pc:sldChg>
      <pc:sldChg chg="modSp del mod modTransition">
        <pc:chgData name="Romi Satria Wahono" userId="6b25786c5b08eadd" providerId="LiveId" clId="{2ED4578D-C375-466A-B02F-7E28A6D4F2E6}" dt="2020-06-15T10:03:01.278" v="3934" actId="47"/>
        <pc:sldMkLst>
          <pc:docMk/>
          <pc:sldMk cId="3781875592" sldId="3048"/>
        </pc:sldMkLst>
        <pc:spChg chg="mod">
          <ac:chgData name="Romi Satria Wahono" userId="6b25786c5b08eadd" providerId="LiveId" clId="{2ED4578D-C375-466A-B02F-7E28A6D4F2E6}" dt="2020-06-15T08:05:21.860" v="1966" actId="1076"/>
          <ac:spMkLst>
            <pc:docMk/>
            <pc:sldMk cId="3781875592" sldId="3048"/>
            <ac:spMk id="2" creationId="{00000000-0000-0000-0000-000000000000}"/>
          </ac:spMkLst>
        </pc:spChg>
        <pc:spChg chg="mod">
          <ac:chgData name="Romi Satria Wahono" userId="6b25786c5b08eadd" providerId="LiveId" clId="{2ED4578D-C375-466A-B02F-7E28A6D4F2E6}" dt="2020-06-15T08:05:24.394" v="1967" actId="14100"/>
          <ac:spMkLst>
            <pc:docMk/>
            <pc:sldMk cId="3781875592" sldId="3048"/>
            <ac:spMk id="3" creationId="{00000000-0000-0000-0000-000000000000}"/>
          </ac:spMkLst>
        </pc:spChg>
        <pc:spChg chg="mod">
          <ac:chgData name="Romi Satria Wahono" userId="6b25786c5b08eadd" providerId="LiveId" clId="{2ED4578D-C375-466A-B02F-7E28A6D4F2E6}" dt="2020-06-15T08:04:55.299" v="1962"/>
          <ac:spMkLst>
            <pc:docMk/>
            <pc:sldMk cId="3781875592" sldId="3048"/>
            <ac:spMk id="4" creationId="{F8FA31ED-1642-4771-9633-B53DE99C9AF1}"/>
          </ac:spMkLst>
        </pc:spChg>
      </pc:sldChg>
      <pc:sldChg chg="modSp">
        <pc:chgData name="Romi Satria Wahono" userId="6b25786c5b08eadd" providerId="LiveId" clId="{2ED4578D-C375-466A-B02F-7E28A6D4F2E6}" dt="2020-06-15T04:03:00.301" v="44"/>
        <pc:sldMkLst>
          <pc:docMk/>
          <pc:sldMk cId="2702214526" sldId="3049"/>
        </pc:sldMkLst>
        <pc:spChg chg="mod">
          <ac:chgData name="Romi Satria Wahono" userId="6b25786c5b08eadd" providerId="LiveId" clId="{2ED4578D-C375-466A-B02F-7E28A6D4F2E6}" dt="2020-06-15T04:03:00.301" v="44"/>
          <ac:spMkLst>
            <pc:docMk/>
            <pc:sldMk cId="2702214526" sldId="3049"/>
            <ac:spMk id="2" creationId="{00000000-0000-0000-0000-000000000000}"/>
          </ac:spMkLst>
        </pc:spChg>
        <pc:spChg chg="mod">
          <ac:chgData name="Romi Satria Wahono" userId="6b25786c5b08eadd" providerId="LiveId" clId="{2ED4578D-C375-466A-B02F-7E28A6D4F2E6}" dt="2020-06-15T04:03:00.301" v="44"/>
          <ac:spMkLst>
            <pc:docMk/>
            <pc:sldMk cId="2702214526" sldId="3049"/>
            <ac:spMk id="16" creationId="{00000000-0000-0000-0000-000000000000}"/>
          </ac:spMkLst>
        </pc:spChg>
      </pc:sldChg>
      <pc:sldChg chg="modSp del">
        <pc:chgData name="Romi Satria Wahono" userId="6b25786c5b08eadd" providerId="LiveId" clId="{2ED4578D-C375-466A-B02F-7E28A6D4F2E6}" dt="2020-06-15T08:05:43.532" v="1970" actId="47"/>
        <pc:sldMkLst>
          <pc:docMk/>
          <pc:sldMk cId="2219840212" sldId="3050"/>
        </pc:sldMkLst>
        <pc:spChg chg="mod">
          <ac:chgData name="Romi Satria Wahono" userId="6b25786c5b08eadd" providerId="LiveId" clId="{2ED4578D-C375-466A-B02F-7E28A6D4F2E6}" dt="2020-06-15T04:03:00.301" v="44"/>
          <ac:spMkLst>
            <pc:docMk/>
            <pc:sldMk cId="2219840212" sldId="3050"/>
            <ac:spMk id="2" creationId="{00000000-0000-0000-0000-000000000000}"/>
          </ac:spMkLst>
        </pc:spChg>
        <pc:spChg chg="mod">
          <ac:chgData name="Romi Satria Wahono" userId="6b25786c5b08eadd" providerId="LiveId" clId="{2ED4578D-C375-466A-B02F-7E28A6D4F2E6}" dt="2020-06-15T04:03:00.301" v="44"/>
          <ac:spMkLst>
            <pc:docMk/>
            <pc:sldMk cId="2219840212" sldId="3050"/>
            <ac:spMk id="3" creationId="{00000000-0000-0000-0000-000000000000}"/>
          </ac:spMkLst>
        </pc:spChg>
        <pc:spChg chg="mod">
          <ac:chgData name="Romi Satria Wahono" userId="6b25786c5b08eadd" providerId="LiveId" clId="{2ED4578D-C375-466A-B02F-7E28A6D4F2E6}" dt="2020-06-15T04:03:00.301" v="44"/>
          <ac:spMkLst>
            <pc:docMk/>
            <pc:sldMk cId="2219840212" sldId="3050"/>
            <ac:spMk id="4" creationId="{F8FA31ED-1642-4771-9633-B53DE99C9AF1}"/>
          </ac:spMkLst>
        </pc:spChg>
      </pc:sldChg>
      <pc:sldChg chg="modSp del">
        <pc:chgData name="Romi Satria Wahono" userId="6b25786c5b08eadd" providerId="LiveId" clId="{2ED4578D-C375-466A-B02F-7E28A6D4F2E6}" dt="2020-06-15T08:06:06.763" v="1973" actId="47"/>
        <pc:sldMkLst>
          <pc:docMk/>
          <pc:sldMk cId="547055372" sldId="3051"/>
        </pc:sldMkLst>
        <pc:spChg chg="mod">
          <ac:chgData name="Romi Satria Wahono" userId="6b25786c5b08eadd" providerId="LiveId" clId="{2ED4578D-C375-466A-B02F-7E28A6D4F2E6}" dt="2020-06-15T04:03:00.301" v="44"/>
          <ac:spMkLst>
            <pc:docMk/>
            <pc:sldMk cId="547055372" sldId="3051"/>
            <ac:spMk id="2" creationId="{00000000-0000-0000-0000-000000000000}"/>
          </ac:spMkLst>
        </pc:spChg>
        <pc:spChg chg="mod">
          <ac:chgData name="Romi Satria Wahono" userId="6b25786c5b08eadd" providerId="LiveId" clId="{2ED4578D-C375-466A-B02F-7E28A6D4F2E6}" dt="2020-06-15T04:03:00.301" v="44"/>
          <ac:spMkLst>
            <pc:docMk/>
            <pc:sldMk cId="547055372" sldId="3051"/>
            <ac:spMk id="3" creationId="{00000000-0000-0000-0000-000000000000}"/>
          </ac:spMkLst>
        </pc:spChg>
        <pc:spChg chg="mod">
          <ac:chgData name="Romi Satria Wahono" userId="6b25786c5b08eadd" providerId="LiveId" clId="{2ED4578D-C375-466A-B02F-7E28A6D4F2E6}" dt="2020-06-15T04:03:00.301" v="44"/>
          <ac:spMkLst>
            <pc:docMk/>
            <pc:sldMk cId="547055372" sldId="3051"/>
            <ac:spMk id="4" creationId="{F8FA31ED-1642-4771-9633-B53DE99C9AF1}"/>
          </ac:spMkLst>
        </pc:spChg>
      </pc:sldChg>
      <pc:sldChg chg="modSp del mod">
        <pc:chgData name="Romi Satria Wahono" userId="6b25786c5b08eadd" providerId="LiveId" clId="{2ED4578D-C375-466A-B02F-7E28A6D4F2E6}" dt="2020-06-15T04:02:50.990" v="43" actId="47"/>
        <pc:sldMkLst>
          <pc:docMk/>
          <pc:sldMk cId="2580243115" sldId="3053"/>
        </pc:sldMkLst>
        <pc:spChg chg="mod">
          <ac:chgData name="Romi Satria Wahono" userId="6b25786c5b08eadd" providerId="LiveId" clId="{2ED4578D-C375-466A-B02F-7E28A6D4F2E6}" dt="2020-06-15T03:59:17.246" v="36" actId="403"/>
          <ac:spMkLst>
            <pc:docMk/>
            <pc:sldMk cId="2580243115" sldId="3053"/>
            <ac:spMk id="3" creationId="{08DA4ABC-2880-4F25-9E06-43A56CDFFB73}"/>
          </ac:spMkLst>
        </pc:spChg>
      </pc:sldChg>
      <pc:sldChg chg="modSp del">
        <pc:chgData name="Romi Satria Wahono" userId="6b25786c5b08eadd" providerId="LiveId" clId="{2ED4578D-C375-466A-B02F-7E28A6D4F2E6}" dt="2020-06-15T04:41:13.287" v="53" actId="47"/>
        <pc:sldMkLst>
          <pc:docMk/>
          <pc:sldMk cId="2370703693" sldId="3054"/>
        </pc:sldMkLst>
        <pc:spChg chg="mod">
          <ac:chgData name="Romi Satria Wahono" userId="6b25786c5b08eadd" providerId="LiveId" clId="{2ED4578D-C375-466A-B02F-7E28A6D4F2E6}" dt="2020-06-15T04:03:00.301" v="44"/>
          <ac:spMkLst>
            <pc:docMk/>
            <pc:sldMk cId="2370703693" sldId="3054"/>
            <ac:spMk id="2" creationId="{1CAED8F3-D3CC-4F2E-A89C-CF2F199D7720}"/>
          </ac:spMkLst>
        </pc:spChg>
        <pc:spChg chg="mod">
          <ac:chgData name="Romi Satria Wahono" userId="6b25786c5b08eadd" providerId="LiveId" clId="{2ED4578D-C375-466A-B02F-7E28A6D4F2E6}" dt="2020-06-15T04:03:00.301" v="44"/>
          <ac:spMkLst>
            <pc:docMk/>
            <pc:sldMk cId="2370703693" sldId="3054"/>
            <ac:spMk id="3" creationId="{68470F50-0AB1-40A2-9A54-DB6EAEAE73D2}"/>
          </ac:spMkLst>
        </pc:spChg>
        <pc:spChg chg="mod">
          <ac:chgData name="Romi Satria Wahono" userId="6b25786c5b08eadd" providerId="LiveId" clId="{2ED4578D-C375-466A-B02F-7E28A6D4F2E6}" dt="2020-06-15T04:03:00.301" v="44"/>
          <ac:spMkLst>
            <pc:docMk/>
            <pc:sldMk cId="2370703693" sldId="3054"/>
            <ac:spMk id="4" creationId="{BC23E785-42B9-4496-9507-C13258A5F6FE}"/>
          </ac:spMkLst>
        </pc:spChg>
      </pc:sldChg>
      <pc:sldChg chg="modSp del">
        <pc:chgData name="Romi Satria Wahono" userId="6b25786c5b08eadd" providerId="LiveId" clId="{2ED4578D-C375-466A-B02F-7E28A6D4F2E6}" dt="2020-06-15T04:06:46.815" v="49" actId="47"/>
        <pc:sldMkLst>
          <pc:docMk/>
          <pc:sldMk cId="2104027631" sldId="3055"/>
        </pc:sldMkLst>
        <pc:spChg chg="mod">
          <ac:chgData name="Romi Satria Wahono" userId="6b25786c5b08eadd" providerId="LiveId" clId="{2ED4578D-C375-466A-B02F-7E28A6D4F2E6}" dt="2020-06-15T04:03:00.301" v="44"/>
          <ac:spMkLst>
            <pc:docMk/>
            <pc:sldMk cId="2104027631" sldId="3055"/>
            <ac:spMk id="2" creationId="{00000000-0000-0000-0000-000000000000}"/>
          </ac:spMkLst>
        </pc:spChg>
        <pc:spChg chg="mod">
          <ac:chgData name="Romi Satria Wahono" userId="6b25786c5b08eadd" providerId="LiveId" clId="{2ED4578D-C375-466A-B02F-7E28A6D4F2E6}" dt="2020-06-15T04:03:00.301" v="44"/>
          <ac:spMkLst>
            <pc:docMk/>
            <pc:sldMk cId="2104027631" sldId="3055"/>
            <ac:spMk id="3" creationId="{00000000-0000-0000-0000-000000000000}"/>
          </ac:spMkLst>
        </pc:spChg>
        <pc:spChg chg="mod">
          <ac:chgData name="Romi Satria Wahono" userId="6b25786c5b08eadd" providerId="LiveId" clId="{2ED4578D-C375-466A-B02F-7E28A6D4F2E6}" dt="2020-06-15T04:03:00.301" v="44"/>
          <ac:spMkLst>
            <pc:docMk/>
            <pc:sldMk cId="2104027631" sldId="3055"/>
            <ac:spMk id="4" creationId="{DC9F6C87-B51C-45FE-A1B8-A4FCD154938C}"/>
          </ac:spMkLst>
        </pc:spChg>
      </pc:sldChg>
      <pc:sldChg chg="add">
        <pc:chgData name="Romi Satria Wahono" userId="6b25786c5b08eadd" providerId="LiveId" clId="{2ED4578D-C375-466A-B02F-7E28A6D4F2E6}" dt="2020-06-15T05:56:10.041" v="731"/>
        <pc:sldMkLst>
          <pc:docMk/>
          <pc:sldMk cId="2030469713" sldId="3057"/>
        </pc:sldMkLst>
      </pc:sldChg>
      <pc:sldChg chg="modSp del mod modAnim">
        <pc:chgData name="Romi Satria Wahono" userId="6b25786c5b08eadd" providerId="LiveId" clId="{2ED4578D-C375-466A-B02F-7E28A6D4F2E6}" dt="2020-06-15T05:56:06.862" v="730" actId="2696"/>
        <pc:sldMkLst>
          <pc:docMk/>
          <pc:sldMk cId="2307194683" sldId="3057"/>
        </pc:sldMkLst>
        <pc:spChg chg="mod">
          <ac:chgData name="Romi Satria Wahono" userId="6b25786c5b08eadd" providerId="LiveId" clId="{2ED4578D-C375-466A-B02F-7E28A6D4F2E6}" dt="2020-06-15T04:03:00.301" v="44"/>
          <ac:spMkLst>
            <pc:docMk/>
            <pc:sldMk cId="2307194683" sldId="3057"/>
            <ac:spMk id="2" creationId="{00000000-0000-0000-0000-000000000000}"/>
          </ac:spMkLst>
        </pc:spChg>
        <pc:spChg chg="mod">
          <ac:chgData name="Romi Satria Wahono" userId="6b25786c5b08eadd" providerId="LiveId" clId="{2ED4578D-C375-466A-B02F-7E28A6D4F2E6}" dt="2020-06-15T04:03:00.301" v="44"/>
          <ac:spMkLst>
            <pc:docMk/>
            <pc:sldMk cId="2307194683" sldId="3057"/>
            <ac:spMk id="3" creationId="{00000000-0000-0000-0000-000000000000}"/>
          </ac:spMkLst>
        </pc:spChg>
        <pc:spChg chg="mod">
          <ac:chgData name="Romi Satria Wahono" userId="6b25786c5b08eadd" providerId="LiveId" clId="{2ED4578D-C375-466A-B02F-7E28A6D4F2E6}" dt="2020-06-15T04:03:00.301" v="44"/>
          <ac:spMkLst>
            <pc:docMk/>
            <pc:sldMk cId="2307194683" sldId="3057"/>
            <ac:spMk id="5" creationId="{C06C0834-42FF-4AAC-BBD8-D7CD1EEBF0EE}"/>
          </ac:spMkLst>
        </pc:spChg>
        <pc:spChg chg="mod">
          <ac:chgData name="Romi Satria Wahono" userId="6b25786c5b08eadd" providerId="LiveId" clId="{2ED4578D-C375-466A-B02F-7E28A6D4F2E6}" dt="2020-06-15T05:17:24.317" v="442" actId="1076"/>
          <ac:spMkLst>
            <pc:docMk/>
            <pc:sldMk cId="2307194683" sldId="3057"/>
            <ac:spMk id="63" creationId="{00000000-0000-0000-0000-000000000000}"/>
          </ac:spMkLst>
        </pc:spChg>
        <pc:spChg chg="mod">
          <ac:chgData name="Romi Satria Wahono" userId="6b25786c5b08eadd" providerId="LiveId" clId="{2ED4578D-C375-466A-B02F-7E28A6D4F2E6}" dt="2020-06-15T05:54:31.796" v="717" actId="20577"/>
          <ac:spMkLst>
            <pc:docMk/>
            <pc:sldMk cId="2307194683" sldId="3057"/>
            <ac:spMk id="72" creationId="{00000000-0000-0000-0000-000000000000}"/>
          </ac:spMkLst>
        </pc:spChg>
        <pc:spChg chg="mod">
          <ac:chgData name="Romi Satria Wahono" userId="6b25786c5b08eadd" providerId="LiveId" clId="{2ED4578D-C375-466A-B02F-7E28A6D4F2E6}" dt="2020-06-15T05:11:13.198" v="253" actId="114"/>
          <ac:spMkLst>
            <pc:docMk/>
            <pc:sldMk cId="2307194683" sldId="3057"/>
            <ac:spMk id="86" creationId="{00000000-0000-0000-0000-000000000000}"/>
          </ac:spMkLst>
        </pc:spChg>
      </pc:sldChg>
      <pc:sldChg chg="modSp del">
        <pc:chgData name="Romi Satria Wahono" userId="6b25786c5b08eadd" providerId="LiveId" clId="{2ED4578D-C375-466A-B02F-7E28A6D4F2E6}" dt="2020-06-15T05:19:30.224" v="472" actId="47"/>
        <pc:sldMkLst>
          <pc:docMk/>
          <pc:sldMk cId="138395655" sldId="3058"/>
        </pc:sldMkLst>
        <pc:spChg chg="mod">
          <ac:chgData name="Romi Satria Wahono" userId="6b25786c5b08eadd" providerId="LiveId" clId="{2ED4578D-C375-466A-B02F-7E28A6D4F2E6}" dt="2020-06-15T04:03:00.301" v="44"/>
          <ac:spMkLst>
            <pc:docMk/>
            <pc:sldMk cId="138395655" sldId="3058"/>
            <ac:spMk id="2" creationId="{00000000-0000-0000-0000-000000000000}"/>
          </ac:spMkLst>
        </pc:spChg>
        <pc:spChg chg="mod">
          <ac:chgData name="Romi Satria Wahono" userId="6b25786c5b08eadd" providerId="LiveId" clId="{2ED4578D-C375-466A-B02F-7E28A6D4F2E6}" dt="2020-06-15T04:03:00.301" v="44"/>
          <ac:spMkLst>
            <pc:docMk/>
            <pc:sldMk cId="138395655" sldId="3058"/>
            <ac:spMk id="3" creationId="{00000000-0000-0000-0000-000000000000}"/>
          </ac:spMkLst>
        </pc:spChg>
        <pc:spChg chg="mod">
          <ac:chgData name="Romi Satria Wahono" userId="6b25786c5b08eadd" providerId="LiveId" clId="{2ED4578D-C375-466A-B02F-7E28A6D4F2E6}" dt="2020-06-15T04:03:00.301" v="44"/>
          <ac:spMkLst>
            <pc:docMk/>
            <pc:sldMk cId="138395655" sldId="3058"/>
            <ac:spMk id="5" creationId="{F67DF9CE-E6FE-4E8C-B6A5-42FEAA1E4A0F}"/>
          </ac:spMkLst>
        </pc:spChg>
      </pc:sldChg>
      <pc:sldChg chg="add del">
        <pc:chgData name="Romi Satria Wahono" userId="6b25786c5b08eadd" providerId="LiveId" clId="{2ED4578D-C375-466A-B02F-7E28A6D4F2E6}" dt="2020-06-15T05:56:00.090" v="728" actId="47"/>
        <pc:sldMkLst>
          <pc:docMk/>
          <pc:sldMk cId="458109543" sldId="3059"/>
        </pc:sldMkLst>
      </pc:sldChg>
      <pc:sldChg chg="modSp del">
        <pc:chgData name="Romi Satria Wahono" userId="6b25786c5b08eadd" providerId="LiveId" clId="{2ED4578D-C375-466A-B02F-7E28A6D4F2E6}" dt="2020-06-15T05:20:23.690" v="478" actId="2696"/>
        <pc:sldMkLst>
          <pc:docMk/>
          <pc:sldMk cId="938348578" sldId="3059"/>
        </pc:sldMkLst>
        <pc:spChg chg="mod">
          <ac:chgData name="Romi Satria Wahono" userId="6b25786c5b08eadd" providerId="LiveId" clId="{2ED4578D-C375-466A-B02F-7E28A6D4F2E6}" dt="2020-06-15T04:03:00.301" v="44"/>
          <ac:spMkLst>
            <pc:docMk/>
            <pc:sldMk cId="938348578" sldId="3059"/>
            <ac:spMk id="2" creationId="{00000000-0000-0000-0000-000000000000}"/>
          </ac:spMkLst>
        </pc:spChg>
        <pc:spChg chg="mod">
          <ac:chgData name="Romi Satria Wahono" userId="6b25786c5b08eadd" providerId="LiveId" clId="{2ED4578D-C375-466A-B02F-7E28A6D4F2E6}" dt="2020-06-15T04:03:00.301" v="44"/>
          <ac:spMkLst>
            <pc:docMk/>
            <pc:sldMk cId="938348578" sldId="3059"/>
            <ac:spMk id="4" creationId="{AF9A6EA2-CC7A-4B46-84C4-614F7DFC2309}"/>
          </ac:spMkLst>
        </pc:spChg>
      </pc:sldChg>
      <pc:sldChg chg="modSp del">
        <pc:chgData name="Romi Satria Wahono" userId="6b25786c5b08eadd" providerId="LiveId" clId="{2ED4578D-C375-466A-B02F-7E28A6D4F2E6}" dt="2020-06-15T05:20:23.690" v="478" actId="2696"/>
        <pc:sldMkLst>
          <pc:docMk/>
          <pc:sldMk cId="1415274643" sldId="3060"/>
        </pc:sldMkLst>
        <pc:spChg chg="mod">
          <ac:chgData name="Romi Satria Wahono" userId="6b25786c5b08eadd" providerId="LiveId" clId="{2ED4578D-C375-466A-B02F-7E28A6D4F2E6}" dt="2020-06-15T04:03:00.301" v="44"/>
          <ac:spMkLst>
            <pc:docMk/>
            <pc:sldMk cId="1415274643" sldId="3060"/>
            <ac:spMk id="2" creationId="{00000000-0000-0000-0000-000000000000}"/>
          </ac:spMkLst>
        </pc:spChg>
        <pc:spChg chg="mod">
          <ac:chgData name="Romi Satria Wahono" userId="6b25786c5b08eadd" providerId="LiveId" clId="{2ED4578D-C375-466A-B02F-7E28A6D4F2E6}" dt="2020-06-15T04:03:00.301" v="44"/>
          <ac:spMkLst>
            <pc:docMk/>
            <pc:sldMk cId="1415274643" sldId="3060"/>
            <ac:spMk id="4" creationId="{622D79BD-11CC-44EB-ABC9-2648D5F65226}"/>
          </ac:spMkLst>
        </pc:spChg>
      </pc:sldChg>
      <pc:sldChg chg="add del">
        <pc:chgData name="Romi Satria Wahono" userId="6b25786c5b08eadd" providerId="LiveId" clId="{2ED4578D-C375-466A-B02F-7E28A6D4F2E6}" dt="2020-06-15T05:56:00.662" v="729" actId="47"/>
        <pc:sldMkLst>
          <pc:docMk/>
          <pc:sldMk cId="3788371746" sldId="3060"/>
        </pc:sldMkLst>
      </pc:sldChg>
      <pc:sldChg chg="modSp del">
        <pc:chgData name="Romi Satria Wahono" userId="6b25786c5b08eadd" providerId="LiveId" clId="{2ED4578D-C375-466A-B02F-7E28A6D4F2E6}" dt="2020-06-15T07:40:18.837" v="1820" actId="47"/>
        <pc:sldMkLst>
          <pc:docMk/>
          <pc:sldMk cId="931468440" sldId="3061"/>
        </pc:sldMkLst>
        <pc:spChg chg="mod">
          <ac:chgData name="Romi Satria Wahono" userId="6b25786c5b08eadd" providerId="LiveId" clId="{2ED4578D-C375-466A-B02F-7E28A6D4F2E6}" dt="2020-06-15T04:03:00.301" v="44"/>
          <ac:spMkLst>
            <pc:docMk/>
            <pc:sldMk cId="931468440" sldId="3061"/>
            <ac:spMk id="3" creationId="{985F1BD5-32C5-4274-8143-7C374AD8D002}"/>
          </ac:spMkLst>
        </pc:spChg>
        <pc:spChg chg="mod">
          <ac:chgData name="Romi Satria Wahono" userId="6b25786c5b08eadd" providerId="LiveId" clId="{2ED4578D-C375-466A-B02F-7E28A6D4F2E6}" dt="2020-06-15T04:03:00.301" v="44"/>
          <ac:spMkLst>
            <pc:docMk/>
            <pc:sldMk cId="931468440" sldId="3061"/>
            <ac:spMk id="4" creationId="{0E18F312-5F0A-4F41-A4E8-5670B2264BD5}"/>
          </ac:spMkLst>
        </pc:spChg>
      </pc:sldChg>
      <pc:sldChg chg="modSp del">
        <pc:chgData name="Romi Satria Wahono" userId="6b25786c5b08eadd" providerId="LiveId" clId="{2ED4578D-C375-466A-B02F-7E28A6D4F2E6}" dt="2020-06-15T07:20:27.144" v="1377" actId="47"/>
        <pc:sldMkLst>
          <pc:docMk/>
          <pc:sldMk cId="1495071344" sldId="3062"/>
        </pc:sldMkLst>
        <pc:spChg chg="mod">
          <ac:chgData name="Romi Satria Wahono" userId="6b25786c5b08eadd" providerId="LiveId" clId="{2ED4578D-C375-466A-B02F-7E28A6D4F2E6}" dt="2020-06-15T04:03:00.301" v="44"/>
          <ac:spMkLst>
            <pc:docMk/>
            <pc:sldMk cId="1495071344" sldId="3062"/>
            <ac:spMk id="3" creationId="{8E9F7595-3E77-44F5-9890-ACFD3CB71CC9}"/>
          </ac:spMkLst>
        </pc:spChg>
        <pc:spChg chg="mod">
          <ac:chgData name="Romi Satria Wahono" userId="6b25786c5b08eadd" providerId="LiveId" clId="{2ED4578D-C375-466A-B02F-7E28A6D4F2E6}" dt="2020-06-15T04:03:00.301" v="44"/>
          <ac:spMkLst>
            <pc:docMk/>
            <pc:sldMk cId="1495071344" sldId="3062"/>
            <ac:spMk id="4" creationId="{44139A22-B62E-475F-B6D3-E043C4976231}"/>
          </ac:spMkLst>
        </pc:spChg>
      </pc:sldChg>
      <pc:sldChg chg="modSp del">
        <pc:chgData name="Romi Satria Wahono" userId="6b25786c5b08eadd" providerId="LiveId" clId="{2ED4578D-C375-466A-B02F-7E28A6D4F2E6}" dt="2020-06-15T07:20:26.959" v="1376" actId="47"/>
        <pc:sldMkLst>
          <pc:docMk/>
          <pc:sldMk cId="908151463" sldId="3063"/>
        </pc:sldMkLst>
        <pc:spChg chg="mod">
          <ac:chgData name="Romi Satria Wahono" userId="6b25786c5b08eadd" providerId="LiveId" clId="{2ED4578D-C375-466A-B02F-7E28A6D4F2E6}" dt="2020-06-15T04:03:00.301" v="44"/>
          <ac:spMkLst>
            <pc:docMk/>
            <pc:sldMk cId="908151463" sldId="3063"/>
            <ac:spMk id="3" creationId="{531CFC11-C300-4B53-A6EF-CCD638F752FC}"/>
          </ac:spMkLst>
        </pc:spChg>
        <pc:spChg chg="mod">
          <ac:chgData name="Romi Satria Wahono" userId="6b25786c5b08eadd" providerId="LiveId" clId="{2ED4578D-C375-466A-B02F-7E28A6D4F2E6}" dt="2020-06-15T04:03:00.301" v="44"/>
          <ac:spMkLst>
            <pc:docMk/>
            <pc:sldMk cId="908151463" sldId="3063"/>
            <ac:spMk id="4" creationId="{0461DB75-AD74-4C4B-8922-D6B8C4651597}"/>
          </ac:spMkLst>
        </pc:spChg>
      </pc:sldChg>
      <pc:sldChg chg="modSp mod modTransition">
        <pc:chgData name="Romi Satria Wahono" userId="6b25786c5b08eadd" providerId="LiveId" clId="{2ED4578D-C375-466A-B02F-7E28A6D4F2E6}" dt="2020-06-15T10:06:45.144" v="4004" actId="403"/>
        <pc:sldMkLst>
          <pc:docMk/>
          <pc:sldMk cId="3686975285" sldId="3064"/>
        </pc:sldMkLst>
        <pc:spChg chg="mod">
          <ac:chgData name="Romi Satria Wahono" userId="6b25786c5b08eadd" providerId="LiveId" clId="{2ED4578D-C375-466A-B02F-7E28A6D4F2E6}" dt="2020-06-15T10:06:45.144" v="4004" actId="403"/>
          <ac:spMkLst>
            <pc:docMk/>
            <pc:sldMk cId="3686975285" sldId="3064"/>
            <ac:spMk id="2" creationId="{9227B474-4A02-426F-A05C-A698984E2412}"/>
          </ac:spMkLst>
        </pc:spChg>
        <pc:spChg chg="mod">
          <ac:chgData name="Romi Satria Wahono" userId="6b25786c5b08eadd" providerId="LiveId" clId="{2ED4578D-C375-466A-B02F-7E28A6D4F2E6}" dt="2020-06-15T08:06:50.687" v="1981" actId="14100"/>
          <ac:spMkLst>
            <pc:docMk/>
            <pc:sldMk cId="3686975285" sldId="3064"/>
            <ac:spMk id="3" creationId="{386B7DF6-DD2E-410F-9D9A-4E6541499554}"/>
          </ac:spMkLst>
        </pc:spChg>
        <pc:spChg chg="mod">
          <ac:chgData name="Romi Satria Wahono" userId="6b25786c5b08eadd" providerId="LiveId" clId="{2ED4578D-C375-466A-B02F-7E28A6D4F2E6}" dt="2020-06-15T08:06:38.350" v="1976"/>
          <ac:spMkLst>
            <pc:docMk/>
            <pc:sldMk cId="3686975285" sldId="3064"/>
            <ac:spMk id="4" creationId="{FDE0BF2E-3829-47C3-8277-8E749B217FFE}"/>
          </ac:spMkLst>
        </pc:spChg>
      </pc:sldChg>
      <pc:sldChg chg="modSp mod">
        <pc:chgData name="Romi Satria Wahono" userId="6b25786c5b08eadd" providerId="LiveId" clId="{2ED4578D-C375-466A-B02F-7E28A6D4F2E6}" dt="2020-06-15T12:17:09.762" v="5814" actId="1440"/>
        <pc:sldMkLst>
          <pc:docMk/>
          <pc:sldMk cId="4266827656" sldId="3065"/>
        </pc:sldMkLst>
        <pc:spChg chg="mod">
          <ac:chgData name="Romi Satria Wahono" userId="6b25786c5b08eadd" providerId="LiveId" clId="{2ED4578D-C375-466A-B02F-7E28A6D4F2E6}" dt="2020-06-15T04:03:00.301" v="44"/>
          <ac:spMkLst>
            <pc:docMk/>
            <pc:sldMk cId="4266827656" sldId="3065"/>
            <ac:spMk id="3" creationId="{169299FA-140E-4775-AEC3-66C1DB34E73D}"/>
          </ac:spMkLst>
        </pc:spChg>
        <pc:spChg chg="mod">
          <ac:chgData name="Romi Satria Wahono" userId="6b25786c5b08eadd" providerId="LiveId" clId="{2ED4578D-C375-466A-B02F-7E28A6D4F2E6}" dt="2020-06-15T04:03:00.301" v="44"/>
          <ac:spMkLst>
            <pc:docMk/>
            <pc:sldMk cId="4266827656" sldId="3065"/>
            <ac:spMk id="4" creationId="{2ACAED4C-1F98-474D-923F-13EC6D1E42BD}"/>
          </ac:spMkLst>
        </pc:spChg>
        <pc:spChg chg="mod ord">
          <ac:chgData name="Romi Satria Wahono" userId="6b25786c5b08eadd" providerId="LiveId" clId="{2ED4578D-C375-466A-B02F-7E28A6D4F2E6}" dt="2020-06-15T12:17:05.115" v="5813" actId="1076"/>
          <ac:spMkLst>
            <pc:docMk/>
            <pc:sldMk cId="4266827656" sldId="3065"/>
            <ac:spMk id="13" creationId="{923EC88C-6B33-45EE-BCBC-CC6F122AC18C}"/>
          </ac:spMkLst>
        </pc:spChg>
        <pc:picChg chg="mod ord modCrop">
          <ac:chgData name="Romi Satria Wahono" userId="6b25786c5b08eadd" providerId="LiveId" clId="{2ED4578D-C375-466A-B02F-7E28A6D4F2E6}" dt="2020-06-15T12:17:09.762" v="5814" actId="1440"/>
          <ac:picMkLst>
            <pc:docMk/>
            <pc:sldMk cId="4266827656" sldId="3065"/>
            <ac:picMk id="12" creationId="{9EAAB396-69B7-42F2-9131-7C25ACF2BFB3}"/>
          </ac:picMkLst>
        </pc:picChg>
      </pc:sldChg>
      <pc:sldChg chg="modSp del">
        <pc:chgData name="Romi Satria Wahono" userId="6b25786c5b08eadd" providerId="LiveId" clId="{2ED4578D-C375-466A-B02F-7E28A6D4F2E6}" dt="2020-06-15T04:06:51.439" v="50" actId="47"/>
        <pc:sldMkLst>
          <pc:docMk/>
          <pc:sldMk cId="2792075087" sldId="3066"/>
        </pc:sldMkLst>
        <pc:spChg chg="mod">
          <ac:chgData name="Romi Satria Wahono" userId="6b25786c5b08eadd" providerId="LiveId" clId="{2ED4578D-C375-466A-B02F-7E28A6D4F2E6}" dt="2020-06-15T04:03:00.301" v="44"/>
          <ac:spMkLst>
            <pc:docMk/>
            <pc:sldMk cId="2792075087" sldId="3066"/>
            <ac:spMk id="3" creationId="{05BF2AA1-89DD-4A97-AC37-AFBA7D9A83BA}"/>
          </ac:spMkLst>
        </pc:spChg>
        <pc:spChg chg="mod">
          <ac:chgData name="Romi Satria Wahono" userId="6b25786c5b08eadd" providerId="LiveId" clId="{2ED4578D-C375-466A-B02F-7E28A6D4F2E6}" dt="2020-06-15T04:03:00.301" v="44"/>
          <ac:spMkLst>
            <pc:docMk/>
            <pc:sldMk cId="2792075087" sldId="3066"/>
            <ac:spMk id="4" creationId="{87CA0D5E-9F50-405D-B8E7-C07C6B7EA3E2}"/>
          </ac:spMkLst>
        </pc:spChg>
      </pc:sldChg>
      <pc:sldChg chg="addSp delSp modSp add mod setBg">
        <pc:chgData name="Romi Satria Wahono" userId="6b25786c5b08eadd" providerId="LiveId" clId="{2ED4578D-C375-466A-B02F-7E28A6D4F2E6}" dt="2020-06-15T11:25:30.113" v="5098" actId="26606"/>
        <pc:sldMkLst>
          <pc:docMk/>
          <pc:sldMk cId="4171732688" sldId="3076"/>
        </pc:sldMkLst>
        <pc:spChg chg="mod ord">
          <ac:chgData name="Romi Satria Wahono" userId="6b25786c5b08eadd" providerId="LiveId" clId="{2ED4578D-C375-466A-B02F-7E28A6D4F2E6}" dt="2020-06-15T11:25:30.113" v="5098" actId="26606"/>
          <ac:spMkLst>
            <pc:docMk/>
            <pc:sldMk cId="4171732688" sldId="3076"/>
            <ac:spMk id="2" creationId="{C91C22D1-CD44-4ED4-84F1-CCDEF6DD5C18}"/>
          </ac:spMkLst>
        </pc:spChg>
        <pc:spChg chg="mod ord">
          <ac:chgData name="Romi Satria Wahono" userId="6b25786c5b08eadd" providerId="LiveId" clId="{2ED4578D-C375-466A-B02F-7E28A6D4F2E6}" dt="2020-06-15T11:25:30.113" v="5098" actId="26606"/>
          <ac:spMkLst>
            <pc:docMk/>
            <pc:sldMk cId="4171732688" sldId="3076"/>
            <ac:spMk id="3" creationId="{2F83EF57-D1E1-4A4C-8266-A0E63946D70F}"/>
          </ac:spMkLst>
        </pc:spChg>
        <pc:spChg chg="mod">
          <ac:chgData name="Romi Satria Wahono" userId="6b25786c5b08eadd" providerId="LiveId" clId="{2ED4578D-C375-466A-B02F-7E28A6D4F2E6}" dt="2020-06-15T11:25:30.113" v="5098" actId="26606"/>
          <ac:spMkLst>
            <pc:docMk/>
            <pc:sldMk cId="4171732688" sldId="3076"/>
            <ac:spMk id="4" creationId="{A7DF69E1-9DA0-4406-9F61-A34B1C54E71B}"/>
          </ac:spMkLst>
        </pc:spChg>
        <pc:spChg chg="add del">
          <ac:chgData name="Romi Satria Wahono" userId="6b25786c5b08eadd" providerId="LiveId" clId="{2ED4578D-C375-466A-B02F-7E28A6D4F2E6}" dt="2020-06-15T11:25:30.113" v="5098" actId="26606"/>
          <ac:spMkLst>
            <pc:docMk/>
            <pc:sldMk cId="4171732688" sldId="3076"/>
            <ac:spMk id="11" creationId="{823AC064-BC96-4F32-8AE1-B2FD38754823}"/>
          </ac:spMkLst>
        </pc:spChg>
        <pc:picChg chg="mod">
          <ac:chgData name="Romi Satria Wahono" userId="6b25786c5b08eadd" providerId="LiveId" clId="{2ED4578D-C375-466A-B02F-7E28A6D4F2E6}" dt="2020-06-15T11:25:30.113" v="5098" actId="26606"/>
          <ac:picMkLst>
            <pc:docMk/>
            <pc:sldMk cId="4171732688" sldId="3076"/>
            <ac:picMk id="6" creationId="{6A24E12E-913C-4A6B-B823-29E7A1BC38DC}"/>
          </ac:picMkLst>
        </pc:picChg>
        <pc:cxnChg chg="add del">
          <ac:chgData name="Romi Satria Wahono" userId="6b25786c5b08eadd" providerId="LiveId" clId="{2ED4578D-C375-466A-B02F-7E28A6D4F2E6}" dt="2020-06-15T11:25:30.113" v="5098" actId="26606"/>
          <ac:cxnSpMkLst>
            <pc:docMk/>
            <pc:sldMk cId="4171732688" sldId="3076"/>
            <ac:cxnSpMk id="13" creationId="{7E7C77BC-7138-40B1-A15B-20F57A494629}"/>
          </ac:cxnSpMkLst>
        </pc:cxnChg>
      </pc:sldChg>
      <pc:sldChg chg="modSp add mod">
        <pc:chgData name="Romi Satria Wahono" userId="6b25786c5b08eadd" providerId="LiveId" clId="{2ED4578D-C375-466A-B02F-7E28A6D4F2E6}" dt="2020-06-15T11:26:16.892" v="5103" actId="1076"/>
        <pc:sldMkLst>
          <pc:docMk/>
          <pc:sldMk cId="3130060548" sldId="3087"/>
        </pc:sldMkLst>
        <pc:spChg chg="mod">
          <ac:chgData name="Romi Satria Wahono" userId="6b25786c5b08eadd" providerId="LiveId" clId="{2ED4578D-C375-466A-B02F-7E28A6D4F2E6}" dt="2020-06-15T11:18:11.912" v="5079" actId="6549"/>
          <ac:spMkLst>
            <pc:docMk/>
            <pc:sldMk cId="3130060548" sldId="3087"/>
            <ac:spMk id="2" creationId="{00000000-0000-0000-0000-000000000000}"/>
          </ac:spMkLst>
        </pc:spChg>
        <pc:picChg chg="mod">
          <ac:chgData name="Romi Satria Wahono" userId="6b25786c5b08eadd" providerId="LiveId" clId="{2ED4578D-C375-466A-B02F-7E28A6D4F2E6}" dt="2020-06-15T11:26:16.892" v="5103" actId="1076"/>
          <ac:picMkLst>
            <pc:docMk/>
            <pc:sldMk cId="3130060548" sldId="3087"/>
            <ac:picMk id="7" creationId="{3C7218A5-11F8-4F4B-8852-A19E934F2451}"/>
          </ac:picMkLst>
        </pc:picChg>
      </pc:sldChg>
      <pc:sldChg chg="add">
        <pc:chgData name="Romi Satria Wahono" userId="6b25786c5b08eadd" providerId="LiveId" clId="{2ED4578D-C375-466A-B02F-7E28A6D4F2E6}" dt="2020-06-15T11:13:51.706" v="5025"/>
        <pc:sldMkLst>
          <pc:docMk/>
          <pc:sldMk cId="2717565369" sldId="3093"/>
        </pc:sldMkLst>
      </pc:sldChg>
      <pc:sldChg chg="add">
        <pc:chgData name="Romi Satria Wahono" userId="6b25786c5b08eadd" providerId="LiveId" clId="{2ED4578D-C375-466A-B02F-7E28A6D4F2E6}" dt="2020-06-15T11:13:51.706" v="5025"/>
        <pc:sldMkLst>
          <pc:docMk/>
          <pc:sldMk cId="3361168788" sldId="3094"/>
        </pc:sldMkLst>
      </pc:sldChg>
      <pc:sldChg chg="add">
        <pc:chgData name="Romi Satria Wahono" userId="6b25786c5b08eadd" providerId="LiveId" clId="{2ED4578D-C375-466A-B02F-7E28A6D4F2E6}" dt="2020-06-15T04:06:44.914" v="48"/>
        <pc:sldMkLst>
          <pc:docMk/>
          <pc:sldMk cId="2966334538" sldId="4580"/>
        </pc:sldMkLst>
      </pc:sldChg>
      <pc:sldChg chg="modSp add del mod">
        <pc:chgData name="Romi Satria Wahono" userId="6b25786c5b08eadd" providerId="LiveId" clId="{2ED4578D-C375-466A-B02F-7E28A6D4F2E6}" dt="2020-06-15T10:07:23.795" v="4005" actId="113"/>
        <pc:sldMkLst>
          <pc:docMk/>
          <pc:sldMk cId="2723023650" sldId="4605"/>
        </pc:sldMkLst>
        <pc:spChg chg="mod">
          <ac:chgData name="Romi Satria Wahono" userId="6b25786c5b08eadd" providerId="LiveId" clId="{2ED4578D-C375-466A-B02F-7E28A6D4F2E6}" dt="2020-06-15T04:03:19.289" v="47"/>
          <ac:spMkLst>
            <pc:docMk/>
            <pc:sldMk cId="2723023650" sldId="4605"/>
            <ac:spMk id="2" creationId="{4076ABDC-D0EB-42EA-96A0-6EBAFA307049}"/>
          </ac:spMkLst>
        </pc:spChg>
        <pc:spChg chg="mod">
          <ac:chgData name="Romi Satria Wahono" userId="6b25786c5b08eadd" providerId="LiveId" clId="{2ED4578D-C375-466A-B02F-7E28A6D4F2E6}" dt="2020-06-15T10:07:23.795" v="4005" actId="113"/>
          <ac:spMkLst>
            <pc:docMk/>
            <pc:sldMk cId="2723023650" sldId="4605"/>
            <ac:spMk id="3" creationId="{AD6ECD33-BC6D-4239-A639-4AE07F6F3DCB}"/>
          </ac:spMkLst>
        </pc:spChg>
      </pc:sldChg>
      <pc:sldChg chg="modSp add mod">
        <pc:chgData name="Romi Satria Wahono" userId="6b25786c5b08eadd" providerId="LiveId" clId="{2ED4578D-C375-466A-B02F-7E28A6D4F2E6}" dt="2020-06-15T08:07:15.860" v="1987" actId="114"/>
        <pc:sldMkLst>
          <pc:docMk/>
          <pc:sldMk cId="559166757" sldId="4607"/>
        </pc:sldMkLst>
        <pc:spChg chg="mod">
          <ac:chgData name="Romi Satria Wahono" userId="6b25786c5b08eadd" providerId="LiveId" clId="{2ED4578D-C375-466A-B02F-7E28A6D4F2E6}" dt="2020-06-15T08:07:04.670" v="1982"/>
          <ac:spMkLst>
            <pc:docMk/>
            <pc:sldMk cId="559166757" sldId="4607"/>
            <ac:spMk id="2" creationId="{0165B193-D988-4A75-9E3A-EEBC57F05E62}"/>
          </ac:spMkLst>
        </pc:spChg>
        <pc:spChg chg="mod">
          <ac:chgData name="Romi Satria Wahono" userId="6b25786c5b08eadd" providerId="LiveId" clId="{2ED4578D-C375-466A-B02F-7E28A6D4F2E6}" dt="2020-06-15T08:07:15.860" v="1987" actId="114"/>
          <ac:spMkLst>
            <pc:docMk/>
            <pc:sldMk cId="559166757" sldId="4607"/>
            <ac:spMk id="3" creationId="{4A8977F0-9DE2-49F4-9C5E-24491A101C1B}"/>
          </ac:spMkLst>
        </pc:spChg>
      </pc:sldChg>
      <pc:sldChg chg="addSp delSp modSp add mod">
        <pc:chgData name="Romi Satria Wahono" userId="6b25786c5b08eadd" providerId="LiveId" clId="{2ED4578D-C375-466A-B02F-7E28A6D4F2E6}" dt="2020-06-15T09:59:23.079" v="3884" actId="20577"/>
        <pc:sldMkLst>
          <pc:docMk/>
          <pc:sldMk cId="141888950" sldId="4608"/>
        </pc:sldMkLst>
        <pc:spChg chg="add del mod">
          <ac:chgData name="Romi Satria Wahono" userId="6b25786c5b08eadd" providerId="LiveId" clId="{2ED4578D-C375-466A-B02F-7E28A6D4F2E6}" dt="2020-06-15T04:48:21.525" v="155" actId="478"/>
          <ac:spMkLst>
            <pc:docMk/>
            <pc:sldMk cId="141888950" sldId="4608"/>
            <ac:spMk id="4" creationId="{2D355C50-F907-4048-87E1-3EC62DCB4B6B}"/>
          </ac:spMkLst>
        </pc:spChg>
        <pc:graphicFrameChg chg="del">
          <ac:chgData name="Romi Satria Wahono" userId="6b25786c5b08eadd" providerId="LiveId" clId="{2ED4578D-C375-466A-B02F-7E28A6D4F2E6}" dt="2020-06-15T04:48:15.615" v="154" actId="478"/>
          <ac:graphicFrameMkLst>
            <pc:docMk/>
            <pc:sldMk cId="141888950" sldId="4608"/>
            <ac:graphicFrameMk id="5" creationId="{FBF95EFA-730A-4DE8-B366-472A25B6F05C}"/>
          </ac:graphicFrameMkLst>
        </pc:graphicFrameChg>
        <pc:graphicFrameChg chg="add del modGraphic">
          <ac:chgData name="Romi Satria Wahono" userId="6b25786c5b08eadd" providerId="LiveId" clId="{2ED4578D-C375-466A-B02F-7E28A6D4F2E6}" dt="2020-06-15T04:48:44.795" v="157" actId="1032"/>
          <ac:graphicFrameMkLst>
            <pc:docMk/>
            <pc:sldMk cId="141888950" sldId="4608"/>
            <ac:graphicFrameMk id="7" creationId="{973B0800-551B-4088-8BFE-6D63F3999E44}"/>
          </ac:graphicFrameMkLst>
        </pc:graphicFrameChg>
        <pc:graphicFrameChg chg="add mod modGraphic">
          <ac:chgData name="Romi Satria Wahono" userId="6b25786c5b08eadd" providerId="LiveId" clId="{2ED4578D-C375-466A-B02F-7E28A6D4F2E6}" dt="2020-06-15T09:59:23.079" v="3884" actId="20577"/>
          <ac:graphicFrameMkLst>
            <pc:docMk/>
            <pc:sldMk cId="141888950" sldId="4608"/>
            <ac:graphicFrameMk id="8" creationId="{48D9A1A2-A6BB-4B2A-B5A6-C47F032614F8}"/>
          </ac:graphicFrameMkLst>
        </pc:graphicFrameChg>
      </pc:sldChg>
      <pc:sldChg chg="add">
        <pc:chgData name="Romi Satria Wahono" userId="6b25786c5b08eadd" providerId="LiveId" clId="{2ED4578D-C375-466A-B02F-7E28A6D4F2E6}" dt="2020-06-15T05:56:10.041" v="731"/>
        <pc:sldMkLst>
          <pc:docMk/>
          <pc:sldMk cId="1425199126" sldId="4609"/>
        </pc:sldMkLst>
      </pc:sldChg>
      <pc:sldChg chg="modSp add del">
        <pc:chgData name="Romi Satria Wahono" userId="6b25786c5b08eadd" providerId="LiveId" clId="{2ED4578D-C375-466A-B02F-7E28A6D4F2E6}" dt="2020-06-15T05:56:06.862" v="730" actId="2696"/>
        <pc:sldMkLst>
          <pc:docMk/>
          <pc:sldMk cId="4182473190" sldId="4609"/>
        </pc:sldMkLst>
        <pc:spChg chg="mod">
          <ac:chgData name="Romi Satria Wahono" userId="6b25786c5b08eadd" providerId="LiveId" clId="{2ED4578D-C375-466A-B02F-7E28A6D4F2E6}" dt="2020-06-15T05:17:49.387" v="454" actId="20577"/>
          <ac:spMkLst>
            <pc:docMk/>
            <pc:sldMk cId="4182473190" sldId="4609"/>
            <ac:spMk id="63" creationId="{00000000-0000-0000-0000-000000000000}"/>
          </ac:spMkLst>
        </pc:spChg>
        <pc:spChg chg="mod">
          <ac:chgData name="Romi Satria Wahono" userId="6b25786c5b08eadd" providerId="LiveId" clId="{2ED4578D-C375-466A-B02F-7E28A6D4F2E6}" dt="2020-06-15T05:19:08.520" v="471" actId="20577"/>
          <ac:spMkLst>
            <pc:docMk/>
            <pc:sldMk cId="4182473190" sldId="4609"/>
            <ac:spMk id="72" creationId="{00000000-0000-0000-0000-000000000000}"/>
          </ac:spMkLst>
        </pc:spChg>
      </pc:sldChg>
      <pc:sldChg chg="modSp add del">
        <pc:chgData name="Romi Satria Wahono" userId="6b25786c5b08eadd" providerId="LiveId" clId="{2ED4578D-C375-466A-B02F-7E28A6D4F2E6}" dt="2020-06-15T05:56:06.862" v="730" actId="2696"/>
        <pc:sldMkLst>
          <pc:docMk/>
          <pc:sldMk cId="1046566215" sldId="4610"/>
        </pc:sldMkLst>
        <pc:spChg chg="mod">
          <ac:chgData name="Romi Satria Wahono" userId="6b25786c5b08eadd" providerId="LiveId" clId="{2ED4578D-C375-466A-B02F-7E28A6D4F2E6}" dt="2020-06-15T05:19:36.193" v="475" actId="20577"/>
          <ac:spMkLst>
            <pc:docMk/>
            <pc:sldMk cId="1046566215" sldId="4610"/>
            <ac:spMk id="63" creationId="{00000000-0000-0000-0000-000000000000}"/>
          </ac:spMkLst>
        </pc:spChg>
        <pc:spChg chg="mod">
          <ac:chgData name="Romi Satria Wahono" userId="6b25786c5b08eadd" providerId="LiveId" clId="{2ED4578D-C375-466A-B02F-7E28A6D4F2E6}" dt="2020-06-15T05:54:50.525" v="718"/>
          <ac:spMkLst>
            <pc:docMk/>
            <pc:sldMk cId="1046566215" sldId="4610"/>
            <ac:spMk id="72" creationId="{00000000-0000-0000-0000-000000000000}"/>
          </ac:spMkLst>
        </pc:spChg>
      </pc:sldChg>
      <pc:sldChg chg="add del">
        <pc:chgData name="Romi Satria Wahono" userId="6b25786c5b08eadd" providerId="LiveId" clId="{2ED4578D-C375-466A-B02F-7E28A6D4F2E6}" dt="2020-06-15T06:18:15.357" v="1256" actId="2696"/>
        <pc:sldMkLst>
          <pc:docMk/>
          <pc:sldMk cId="2932629981" sldId="4610"/>
        </pc:sldMkLst>
      </pc:sldChg>
      <pc:sldChg chg="add del">
        <pc:chgData name="Romi Satria Wahono" userId="6b25786c5b08eadd" providerId="LiveId" clId="{2ED4578D-C375-466A-B02F-7E28A6D4F2E6}" dt="2020-06-15T05:56:06.862" v="730" actId="2696"/>
        <pc:sldMkLst>
          <pc:docMk/>
          <pc:sldMk cId="407247250" sldId="4611"/>
        </pc:sldMkLst>
      </pc:sldChg>
      <pc:sldChg chg="add">
        <pc:chgData name="Romi Satria Wahono" userId="6b25786c5b08eadd" providerId="LiveId" clId="{2ED4578D-C375-466A-B02F-7E28A6D4F2E6}" dt="2020-06-15T05:56:10.041" v="731"/>
        <pc:sldMkLst>
          <pc:docMk/>
          <pc:sldMk cId="966704150" sldId="4611"/>
        </pc:sldMkLst>
      </pc:sldChg>
      <pc:sldChg chg="modSp add mod">
        <pc:chgData name="Romi Satria Wahono" userId="6b25786c5b08eadd" providerId="LiveId" clId="{2ED4578D-C375-466A-B02F-7E28A6D4F2E6}" dt="2020-06-15T06:16:23.554" v="1252" actId="1076"/>
        <pc:sldMkLst>
          <pc:docMk/>
          <pc:sldMk cId="56156074" sldId="4612"/>
        </pc:sldMkLst>
        <pc:spChg chg="mod">
          <ac:chgData name="Romi Satria Wahono" userId="6b25786c5b08eadd" providerId="LiveId" clId="{2ED4578D-C375-466A-B02F-7E28A6D4F2E6}" dt="2020-06-15T06:16:14.567" v="1249" actId="404"/>
          <ac:spMkLst>
            <pc:docMk/>
            <pc:sldMk cId="56156074" sldId="4612"/>
            <ac:spMk id="3" creationId="{97295467-EABB-4F28-87BB-4807624C356C}"/>
          </ac:spMkLst>
        </pc:spChg>
        <pc:picChg chg="mod">
          <ac:chgData name="Romi Satria Wahono" userId="6b25786c5b08eadd" providerId="LiveId" clId="{2ED4578D-C375-466A-B02F-7E28A6D4F2E6}" dt="2020-06-15T06:16:23.554" v="1252" actId="1076"/>
          <ac:picMkLst>
            <pc:docMk/>
            <pc:sldMk cId="56156074" sldId="4612"/>
            <ac:picMk id="5" creationId="{91B518A1-3897-4A44-858A-5BE44DF4B143}"/>
          </ac:picMkLst>
        </pc:picChg>
      </pc:sldChg>
      <pc:sldChg chg="addSp modSp new del mod">
        <pc:chgData name="Romi Satria Wahono" userId="6b25786c5b08eadd" providerId="LiveId" clId="{2ED4578D-C375-466A-B02F-7E28A6D4F2E6}" dt="2020-06-15T06:16:06.667" v="1246" actId="2696"/>
        <pc:sldMkLst>
          <pc:docMk/>
          <pc:sldMk cId="259094851" sldId="4612"/>
        </pc:sldMkLst>
        <pc:spChg chg="mod">
          <ac:chgData name="Romi Satria Wahono" userId="6b25786c5b08eadd" providerId="LiveId" clId="{2ED4578D-C375-466A-B02F-7E28A6D4F2E6}" dt="2020-06-15T06:15:32.751" v="1223" actId="20577"/>
          <ac:spMkLst>
            <pc:docMk/>
            <pc:sldMk cId="259094851" sldId="4612"/>
            <ac:spMk id="3" creationId="{97295467-EABB-4F28-87BB-4807624C356C}"/>
          </ac:spMkLst>
        </pc:spChg>
        <pc:picChg chg="add mod modCrop">
          <ac:chgData name="Romi Satria Wahono" userId="6b25786c5b08eadd" providerId="LiveId" clId="{2ED4578D-C375-466A-B02F-7E28A6D4F2E6}" dt="2020-06-15T06:15:03.137" v="1168" actId="1076"/>
          <ac:picMkLst>
            <pc:docMk/>
            <pc:sldMk cId="259094851" sldId="4612"/>
            <ac:picMk id="5" creationId="{91B518A1-3897-4A44-858A-5BE44DF4B143}"/>
          </ac:picMkLst>
        </pc:picChg>
      </pc:sldChg>
      <pc:sldChg chg="addSp modSp new mod modAnim">
        <pc:chgData name="Romi Satria Wahono" userId="6b25786c5b08eadd" providerId="LiveId" clId="{2ED4578D-C375-466A-B02F-7E28A6D4F2E6}" dt="2020-06-15T11:48:46.561" v="5415"/>
        <pc:sldMkLst>
          <pc:docMk/>
          <pc:sldMk cId="4263961502" sldId="4613"/>
        </pc:sldMkLst>
        <pc:spChg chg="add mod">
          <ac:chgData name="Romi Satria Wahono" userId="6b25786c5b08eadd" providerId="LiveId" clId="{2ED4578D-C375-466A-B02F-7E28A6D4F2E6}" dt="2020-06-15T09:53:55.799" v="3672" actId="1076"/>
          <ac:spMkLst>
            <pc:docMk/>
            <pc:sldMk cId="4263961502" sldId="4613"/>
            <ac:spMk id="9" creationId="{D63B9786-95CE-4DCF-9267-C9F4A1543666}"/>
          </ac:spMkLst>
        </pc:spChg>
        <pc:spChg chg="add mod">
          <ac:chgData name="Romi Satria Wahono" userId="6b25786c5b08eadd" providerId="LiveId" clId="{2ED4578D-C375-466A-B02F-7E28A6D4F2E6}" dt="2020-06-15T11:47:50.534" v="5410" actId="1076"/>
          <ac:spMkLst>
            <pc:docMk/>
            <pc:sldMk cId="4263961502" sldId="4613"/>
            <ac:spMk id="11" creationId="{36FCD306-E675-47D1-A520-E060FC502F53}"/>
          </ac:spMkLst>
        </pc:spChg>
        <pc:spChg chg="add mod">
          <ac:chgData name="Romi Satria Wahono" userId="6b25786c5b08eadd" providerId="LiveId" clId="{2ED4578D-C375-466A-B02F-7E28A6D4F2E6}" dt="2020-06-15T11:47:59.175" v="5411" actId="1076"/>
          <ac:spMkLst>
            <pc:docMk/>
            <pc:sldMk cId="4263961502" sldId="4613"/>
            <ac:spMk id="13" creationId="{31D7A280-353A-4E8C-933C-B5282C55F635}"/>
          </ac:spMkLst>
        </pc:spChg>
        <pc:spChg chg="add mod">
          <ac:chgData name="Romi Satria Wahono" userId="6b25786c5b08eadd" providerId="LiveId" clId="{2ED4578D-C375-466A-B02F-7E28A6D4F2E6}" dt="2020-06-15T11:48:03.864" v="5412" actId="120"/>
          <ac:spMkLst>
            <pc:docMk/>
            <pc:sldMk cId="4263961502" sldId="4613"/>
            <ac:spMk id="18" creationId="{4A6D4830-9CFA-49B7-B4E8-2D5194042C50}"/>
          </ac:spMkLst>
        </pc:spChg>
        <pc:picChg chg="add mod modCrop">
          <ac:chgData name="Romi Satria Wahono" userId="6b25786c5b08eadd" providerId="LiveId" clId="{2ED4578D-C375-466A-B02F-7E28A6D4F2E6}" dt="2020-06-15T09:53:50.684" v="3671" actId="1076"/>
          <ac:picMkLst>
            <pc:docMk/>
            <pc:sldMk cId="4263961502" sldId="4613"/>
            <ac:picMk id="5" creationId="{C6B5C4CA-50E0-485D-B73A-C6CD9951D74D}"/>
          </ac:picMkLst>
        </pc:picChg>
        <pc:picChg chg="add mod ord modCrop">
          <ac:chgData name="Romi Satria Wahono" userId="6b25786c5b08eadd" providerId="LiveId" clId="{2ED4578D-C375-466A-B02F-7E28A6D4F2E6}" dt="2020-06-15T09:33:12.816" v="2713" actId="1076"/>
          <ac:picMkLst>
            <pc:docMk/>
            <pc:sldMk cId="4263961502" sldId="4613"/>
            <ac:picMk id="6" creationId="{147D3B9A-0AA1-4672-922A-F48D1332C977}"/>
          </ac:picMkLst>
        </pc:picChg>
        <pc:picChg chg="add mod ord modCrop">
          <ac:chgData name="Romi Satria Wahono" userId="6b25786c5b08eadd" providerId="LiveId" clId="{2ED4578D-C375-466A-B02F-7E28A6D4F2E6}" dt="2020-06-15T11:48:29.307" v="5414" actId="732"/>
          <ac:picMkLst>
            <pc:docMk/>
            <pc:sldMk cId="4263961502" sldId="4613"/>
            <ac:picMk id="7" creationId="{1D91C9B9-8985-49EB-9CB3-BF5F36A3E620}"/>
          </ac:picMkLst>
        </pc:picChg>
        <pc:picChg chg="add mod modCrop">
          <ac:chgData name="Romi Satria Wahono" userId="6b25786c5b08eadd" providerId="LiveId" clId="{2ED4578D-C375-466A-B02F-7E28A6D4F2E6}" dt="2020-06-15T09:54:30.110" v="3680" actId="1076"/>
          <ac:picMkLst>
            <pc:docMk/>
            <pc:sldMk cId="4263961502" sldId="4613"/>
            <ac:picMk id="16" creationId="{AF6AA367-1CC3-4CC9-A072-212534F6DD87}"/>
          </ac:picMkLst>
        </pc:picChg>
        <pc:cxnChg chg="add mod">
          <ac:chgData name="Romi Satria Wahono" userId="6b25786c5b08eadd" providerId="LiveId" clId="{2ED4578D-C375-466A-B02F-7E28A6D4F2E6}" dt="2020-06-15T09:30:12.317" v="2589" actId="1076"/>
          <ac:cxnSpMkLst>
            <pc:docMk/>
            <pc:sldMk cId="4263961502" sldId="4613"/>
            <ac:cxnSpMk id="8" creationId="{1A1318DC-B5C9-44AD-A15B-581161508F50}"/>
          </ac:cxnSpMkLst>
        </pc:cxnChg>
        <pc:cxnChg chg="add mod">
          <ac:chgData name="Romi Satria Wahono" userId="6b25786c5b08eadd" providerId="LiveId" clId="{2ED4578D-C375-466A-B02F-7E28A6D4F2E6}" dt="2020-06-15T11:47:50.534" v="5410" actId="1076"/>
          <ac:cxnSpMkLst>
            <pc:docMk/>
            <pc:sldMk cId="4263961502" sldId="4613"/>
            <ac:cxnSpMk id="10" creationId="{31F6ACBD-4B47-4A5D-AD05-BA0E7091A535}"/>
          </ac:cxnSpMkLst>
        </pc:cxnChg>
        <pc:cxnChg chg="add mod">
          <ac:chgData name="Romi Satria Wahono" userId="6b25786c5b08eadd" providerId="LiveId" clId="{2ED4578D-C375-466A-B02F-7E28A6D4F2E6}" dt="2020-06-15T11:47:59.175" v="5411" actId="1076"/>
          <ac:cxnSpMkLst>
            <pc:docMk/>
            <pc:sldMk cId="4263961502" sldId="4613"/>
            <ac:cxnSpMk id="12" creationId="{9CA1B005-B86A-4488-AF8D-00CD486860EC}"/>
          </ac:cxnSpMkLst>
        </pc:cxnChg>
        <pc:cxnChg chg="add mod">
          <ac:chgData name="Romi Satria Wahono" userId="6b25786c5b08eadd" providerId="LiveId" clId="{2ED4578D-C375-466A-B02F-7E28A6D4F2E6}" dt="2020-06-15T09:55:12.682" v="3718" actId="20577"/>
          <ac:cxnSpMkLst>
            <pc:docMk/>
            <pc:sldMk cId="4263961502" sldId="4613"/>
            <ac:cxnSpMk id="17" creationId="{3F850790-D6FD-43B4-AF3E-3715D5808A6A}"/>
          </ac:cxnSpMkLst>
        </pc:cxnChg>
      </pc:sldChg>
      <pc:sldChg chg="modSp add del mod">
        <pc:chgData name="Romi Satria Wahono" userId="6b25786c5b08eadd" providerId="LiveId" clId="{2ED4578D-C375-466A-B02F-7E28A6D4F2E6}" dt="2020-06-15T09:41:13.108" v="2978" actId="2696"/>
        <pc:sldMkLst>
          <pc:docMk/>
          <pc:sldMk cId="1455367302" sldId="4614"/>
        </pc:sldMkLst>
        <pc:spChg chg="mod">
          <ac:chgData name="Romi Satria Wahono" userId="6b25786c5b08eadd" providerId="LiveId" clId="{2ED4578D-C375-466A-B02F-7E28A6D4F2E6}" dt="2020-06-15T09:40:58.163" v="2977" actId="20577"/>
          <ac:spMkLst>
            <pc:docMk/>
            <pc:sldMk cId="1455367302" sldId="4614"/>
            <ac:spMk id="2" creationId="{00000000-0000-0000-0000-000000000000}"/>
          </ac:spMkLst>
        </pc:spChg>
      </pc:sldChg>
      <pc:sldChg chg="modSp add mod">
        <pc:chgData name="Romi Satria Wahono" userId="6b25786c5b08eadd" providerId="LiveId" clId="{2ED4578D-C375-466A-B02F-7E28A6D4F2E6}" dt="2020-06-15T10:13:15.884" v="4082" actId="403"/>
        <pc:sldMkLst>
          <pc:docMk/>
          <pc:sldMk cId="3827362862" sldId="4614"/>
        </pc:sldMkLst>
        <pc:spChg chg="mod">
          <ac:chgData name="Romi Satria Wahono" userId="6b25786c5b08eadd" providerId="LiveId" clId="{2ED4578D-C375-466A-B02F-7E28A6D4F2E6}" dt="2020-06-15T10:13:15.884" v="4082" actId="403"/>
          <ac:spMkLst>
            <pc:docMk/>
            <pc:sldMk cId="3827362862" sldId="4614"/>
            <ac:spMk id="2" creationId="{00000000-0000-0000-0000-000000000000}"/>
          </ac:spMkLst>
        </pc:spChg>
      </pc:sldChg>
      <pc:sldChg chg="modSp new del mod">
        <pc:chgData name="Romi Satria Wahono" userId="6b25786c5b08eadd" providerId="LiveId" clId="{2ED4578D-C375-466A-B02F-7E28A6D4F2E6}" dt="2020-06-15T07:45:47.217" v="1856" actId="47"/>
        <pc:sldMkLst>
          <pc:docMk/>
          <pc:sldMk cId="1408087128" sldId="4615"/>
        </pc:sldMkLst>
        <pc:spChg chg="mod">
          <ac:chgData name="Romi Satria Wahono" userId="6b25786c5b08eadd" providerId="LiveId" clId="{2ED4578D-C375-466A-B02F-7E28A6D4F2E6}" dt="2020-06-15T07:44:34.189" v="1844" actId="20577"/>
          <ac:spMkLst>
            <pc:docMk/>
            <pc:sldMk cId="1408087128" sldId="4615"/>
            <ac:spMk id="2" creationId="{8B342615-0FF0-488A-A080-C3CB5093651E}"/>
          </ac:spMkLst>
        </pc:spChg>
      </pc:sldChg>
      <pc:sldChg chg="modSp add del mod">
        <pc:chgData name="Romi Satria Wahono" userId="6b25786c5b08eadd" providerId="LiveId" clId="{2ED4578D-C375-466A-B02F-7E28A6D4F2E6}" dt="2020-06-15T07:42:23.763" v="1832" actId="47"/>
        <pc:sldMkLst>
          <pc:docMk/>
          <pc:sldMk cId="1621366120" sldId="4615"/>
        </pc:sldMkLst>
        <pc:spChg chg="mod">
          <ac:chgData name="Romi Satria Wahono" userId="6b25786c5b08eadd" providerId="LiveId" clId="{2ED4578D-C375-466A-B02F-7E28A6D4F2E6}" dt="2020-06-15T07:33:48.610" v="1716" actId="20577"/>
          <ac:spMkLst>
            <pc:docMk/>
            <pc:sldMk cId="1621366120" sldId="4615"/>
            <ac:spMk id="2" creationId="{00000000-0000-0000-0000-000000000000}"/>
          </ac:spMkLst>
        </pc:spChg>
      </pc:sldChg>
      <pc:sldChg chg="modSp add mod">
        <pc:chgData name="Romi Satria Wahono" userId="6b25786c5b08eadd" providerId="LiveId" clId="{2ED4578D-C375-466A-B02F-7E28A6D4F2E6}" dt="2020-06-15T10:13:51.349" v="4095" actId="14100"/>
        <pc:sldMkLst>
          <pc:docMk/>
          <pc:sldMk cId="2443946622" sldId="4616"/>
        </pc:sldMkLst>
        <pc:spChg chg="mod">
          <ac:chgData name="Romi Satria Wahono" userId="6b25786c5b08eadd" providerId="LiveId" clId="{2ED4578D-C375-466A-B02F-7E28A6D4F2E6}" dt="2020-06-15T10:13:46.438" v="4093" actId="14100"/>
          <ac:spMkLst>
            <pc:docMk/>
            <pc:sldMk cId="2443946622" sldId="4616"/>
            <ac:spMk id="2" creationId="{00000000-0000-0000-0000-000000000000}"/>
          </ac:spMkLst>
        </pc:spChg>
        <pc:spChg chg="mod">
          <ac:chgData name="Romi Satria Wahono" userId="6b25786c5b08eadd" providerId="LiveId" clId="{2ED4578D-C375-466A-B02F-7E28A6D4F2E6}" dt="2020-06-15T10:13:51.349" v="4095" actId="14100"/>
          <ac:spMkLst>
            <pc:docMk/>
            <pc:sldMk cId="2443946622" sldId="4616"/>
            <ac:spMk id="3" creationId="{00000000-0000-0000-0000-000000000000}"/>
          </ac:spMkLst>
        </pc:spChg>
      </pc:sldChg>
      <pc:sldChg chg="modSp add mod ord">
        <pc:chgData name="Romi Satria Wahono" userId="6b25786c5b08eadd" providerId="LiveId" clId="{2ED4578D-C375-466A-B02F-7E28A6D4F2E6}" dt="2020-06-16T13:08:43.131" v="6658" actId="1037"/>
        <pc:sldMkLst>
          <pc:docMk/>
          <pc:sldMk cId="2633236049" sldId="4617"/>
        </pc:sldMkLst>
        <pc:spChg chg="mod">
          <ac:chgData name="Romi Satria Wahono" userId="6b25786c5b08eadd" providerId="LiveId" clId="{2ED4578D-C375-466A-B02F-7E28A6D4F2E6}" dt="2020-06-16T13:08:43.131" v="6658" actId="1037"/>
          <ac:spMkLst>
            <pc:docMk/>
            <pc:sldMk cId="2633236049" sldId="4617"/>
            <ac:spMk id="2" creationId="{00000000-0000-0000-0000-000000000000}"/>
          </ac:spMkLst>
        </pc:spChg>
        <pc:spChg chg="mod">
          <ac:chgData name="Romi Satria Wahono" userId="6b25786c5b08eadd" providerId="LiveId" clId="{2ED4578D-C375-466A-B02F-7E28A6D4F2E6}" dt="2020-06-15T11:10:12.195" v="5019" actId="114"/>
          <ac:spMkLst>
            <pc:docMk/>
            <pc:sldMk cId="2633236049" sldId="4617"/>
            <ac:spMk id="3" creationId="{00000000-0000-0000-0000-000000000000}"/>
          </ac:spMkLst>
        </pc:spChg>
      </pc:sldChg>
      <pc:sldChg chg="modSp add del">
        <pc:chgData name="Romi Satria Wahono" userId="6b25786c5b08eadd" providerId="LiveId" clId="{2ED4578D-C375-466A-B02F-7E28A6D4F2E6}" dt="2020-06-15T10:06:22.929" v="4002" actId="47"/>
        <pc:sldMkLst>
          <pc:docMk/>
          <pc:sldMk cId="2348237883" sldId="4618"/>
        </pc:sldMkLst>
        <pc:spChg chg="mod">
          <ac:chgData name="Romi Satria Wahono" userId="6b25786c5b08eadd" providerId="LiveId" clId="{2ED4578D-C375-466A-B02F-7E28A6D4F2E6}" dt="2020-06-15T08:06:03.936" v="1972"/>
          <ac:spMkLst>
            <pc:docMk/>
            <pc:sldMk cId="2348237883" sldId="4618"/>
            <ac:spMk id="2" creationId="{00000000-0000-0000-0000-000000000000}"/>
          </ac:spMkLst>
        </pc:spChg>
      </pc:sldChg>
      <pc:sldChg chg="add">
        <pc:chgData name="Romi Satria Wahono" userId="6b25786c5b08eadd" providerId="LiveId" clId="{2ED4578D-C375-466A-B02F-7E28A6D4F2E6}" dt="2020-06-15T09:41:15.393" v="2979"/>
        <pc:sldMkLst>
          <pc:docMk/>
          <pc:sldMk cId="493345578" sldId="4619"/>
        </pc:sldMkLst>
      </pc:sldChg>
      <pc:sldChg chg="add del">
        <pc:chgData name="Romi Satria Wahono" userId="6b25786c5b08eadd" providerId="LiveId" clId="{2ED4578D-C375-466A-B02F-7E28A6D4F2E6}" dt="2020-06-15T09:41:13.108" v="2978" actId="2696"/>
        <pc:sldMkLst>
          <pc:docMk/>
          <pc:sldMk cId="1491967861" sldId="4619"/>
        </pc:sldMkLst>
      </pc:sldChg>
      <pc:sldChg chg="modSp add mod">
        <pc:chgData name="Romi Satria Wahono" userId="6b25786c5b08eadd" providerId="LiveId" clId="{2ED4578D-C375-466A-B02F-7E28A6D4F2E6}" dt="2020-06-15T10:13:25.026" v="4083" actId="403"/>
        <pc:sldMkLst>
          <pc:docMk/>
          <pc:sldMk cId="1517758914" sldId="4620"/>
        </pc:sldMkLst>
        <pc:spChg chg="mod">
          <ac:chgData name="Romi Satria Wahono" userId="6b25786c5b08eadd" providerId="LiveId" clId="{2ED4578D-C375-466A-B02F-7E28A6D4F2E6}" dt="2020-06-15T10:13:25.026" v="4083" actId="403"/>
          <ac:spMkLst>
            <pc:docMk/>
            <pc:sldMk cId="1517758914" sldId="4620"/>
            <ac:spMk id="2" creationId="{00000000-0000-0000-0000-000000000000}"/>
          </ac:spMkLst>
        </pc:spChg>
      </pc:sldChg>
      <pc:sldChg chg="modSp add mod">
        <pc:chgData name="Romi Satria Wahono" userId="6b25786c5b08eadd" providerId="LiveId" clId="{2ED4578D-C375-466A-B02F-7E28A6D4F2E6}" dt="2020-06-15T10:13:57.695" v="4097" actId="403"/>
        <pc:sldMkLst>
          <pc:docMk/>
          <pc:sldMk cId="3792339227" sldId="4621"/>
        </pc:sldMkLst>
        <pc:spChg chg="mod">
          <ac:chgData name="Romi Satria Wahono" userId="6b25786c5b08eadd" providerId="LiveId" clId="{2ED4578D-C375-466A-B02F-7E28A6D4F2E6}" dt="2020-06-15T10:13:57.695" v="4097" actId="403"/>
          <ac:spMkLst>
            <pc:docMk/>
            <pc:sldMk cId="3792339227" sldId="4621"/>
            <ac:spMk id="2" creationId="{00000000-0000-0000-0000-000000000000}"/>
          </ac:spMkLst>
        </pc:spChg>
        <pc:spChg chg="mod">
          <ac:chgData name="Romi Satria Wahono" userId="6b25786c5b08eadd" providerId="LiveId" clId="{2ED4578D-C375-466A-B02F-7E28A6D4F2E6}" dt="2020-06-15T10:01:13.505" v="3902" actId="5793"/>
          <ac:spMkLst>
            <pc:docMk/>
            <pc:sldMk cId="3792339227" sldId="4621"/>
            <ac:spMk id="3" creationId="{00000000-0000-0000-0000-000000000000}"/>
          </ac:spMkLst>
        </pc:spChg>
      </pc:sldChg>
      <pc:sldChg chg="modSp add mod">
        <pc:chgData name="Romi Satria Wahono" userId="6b25786c5b08eadd" providerId="LiveId" clId="{2ED4578D-C375-466A-B02F-7E28A6D4F2E6}" dt="2020-06-15T11:10:18.277" v="5020" actId="114"/>
        <pc:sldMkLst>
          <pc:docMk/>
          <pc:sldMk cId="499619803" sldId="4622"/>
        </pc:sldMkLst>
        <pc:spChg chg="mod">
          <ac:chgData name="Romi Satria Wahono" userId="6b25786c5b08eadd" providerId="LiveId" clId="{2ED4578D-C375-466A-B02F-7E28A6D4F2E6}" dt="2020-06-15T10:14:39.736" v="4107" actId="14100"/>
          <ac:spMkLst>
            <pc:docMk/>
            <pc:sldMk cId="499619803" sldId="4622"/>
            <ac:spMk id="2" creationId="{00000000-0000-0000-0000-000000000000}"/>
          </ac:spMkLst>
        </pc:spChg>
        <pc:spChg chg="mod">
          <ac:chgData name="Romi Satria Wahono" userId="6b25786c5b08eadd" providerId="LiveId" clId="{2ED4578D-C375-466A-B02F-7E28A6D4F2E6}" dt="2020-06-15T11:10:18.277" v="5020" actId="114"/>
          <ac:spMkLst>
            <pc:docMk/>
            <pc:sldMk cId="499619803" sldId="4622"/>
            <ac:spMk id="3" creationId="{00000000-0000-0000-0000-000000000000}"/>
          </ac:spMkLst>
        </pc:spChg>
      </pc:sldChg>
      <pc:sldChg chg="modSp add mod">
        <pc:chgData name="Romi Satria Wahono" userId="6b25786c5b08eadd" providerId="LiveId" clId="{2ED4578D-C375-466A-B02F-7E28A6D4F2E6}" dt="2020-06-15T10:42:10.216" v="4743" actId="403"/>
        <pc:sldMkLst>
          <pc:docMk/>
          <pc:sldMk cId="3193500600" sldId="4623"/>
        </pc:sldMkLst>
        <pc:spChg chg="mod">
          <ac:chgData name="Romi Satria Wahono" userId="6b25786c5b08eadd" providerId="LiveId" clId="{2ED4578D-C375-466A-B02F-7E28A6D4F2E6}" dt="2020-06-15T10:03:40.057" v="3960" actId="20577"/>
          <ac:spMkLst>
            <pc:docMk/>
            <pc:sldMk cId="3193500600" sldId="4623"/>
            <ac:spMk id="2" creationId="{00000000-0000-0000-0000-000000000000}"/>
          </ac:spMkLst>
        </pc:spChg>
        <pc:spChg chg="mod">
          <ac:chgData name="Romi Satria Wahono" userId="6b25786c5b08eadd" providerId="LiveId" clId="{2ED4578D-C375-466A-B02F-7E28A6D4F2E6}" dt="2020-06-15T10:42:10.216" v="4743" actId="403"/>
          <ac:spMkLst>
            <pc:docMk/>
            <pc:sldMk cId="3193500600" sldId="4623"/>
            <ac:spMk id="3" creationId="{00000000-0000-0000-0000-000000000000}"/>
          </ac:spMkLst>
        </pc:spChg>
      </pc:sldChg>
      <pc:sldChg chg="modSp add mod">
        <pc:chgData name="Romi Satria Wahono" userId="6b25786c5b08eadd" providerId="LiveId" clId="{2ED4578D-C375-466A-B02F-7E28A6D4F2E6}" dt="2020-06-15T10:04:17.473" v="3977" actId="20577"/>
        <pc:sldMkLst>
          <pc:docMk/>
          <pc:sldMk cId="1365264967" sldId="4624"/>
        </pc:sldMkLst>
        <pc:spChg chg="mod">
          <ac:chgData name="Romi Satria Wahono" userId="6b25786c5b08eadd" providerId="LiveId" clId="{2ED4578D-C375-466A-B02F-7E28A6D4F2E6}" dt="2020-06-15T10:04:17.473" v="3977" actId="20577"/>
          <ac:spMkLst>
            <pc:docMk/>
            <pc:sldMk cId="1365264967" sldId="4624"/>
            <ac:spMk id="2" creationId="{00000000-0000-0000-0000-000000000000}"/>
          </ac:spMkLst>
        </pc:spChg>
        <pc:spChg chg="mod">
          <ac:chgData name="Romi Satria Wahono" userId="6b25786c5b08eadd" providerId="LiveId" clId="{2ED4578D-C375-466A-B02F-7E28A6D4F2E6}" dt="2020-06-15T10:04:08.826" v="3964"/>
          <ac:spMkLst>
            <pc:docMk/>
            <pc:sldMk cId="1365264967" sldId="4624"/>
            <ac:spMk id="3" creationId="{00000000-0000-0000-0000-000000000000}"/>
          </ac:spMkLst>
        </pc:spChg>
      </pc:sldChg>
      <pc:sldChg chg="modSp add del mod">
        <pc:chgData name="Romi Satria Wahono" userId="6b25786c5b08eadd" providerId="LiveId" clId="{2ED4578D-C375-466A-B02F-7E28A6D4F2E6}" dt="2020-06-15T10:04:57.983" v="3981" actId="47"/>
        <pc:sldMkLst>
          <pc:docMk/>
          <pc:sldMk cId="1415094997" sldId="4625"/>
        </pc:sldMkLst>
        <pc:spChg chg="mod">
          <ac:chgData name="Romi Satria Wahono" userId="6b25786c5b08eadd" providerId="LiveId" clId="{2ED4578D-C375-466A-B02F-7E28A6D4F2E6}" dt="2020-06-15T10:04:48.465" v="3980" actId="20577"/>
          <ac:spMkLst>
            <pc:docMk/>
            <pc:sldMk cId="1415094997" sldId="4625"/>
            <ac:spMk id="2" creationId="{00000000-0000-0000-0000-000000000000}"/>
          </ac:spMkLst>
        </pc:spChg>
      </pc:sldChg>
      <pc:sldChg chg="modSp add mod">
        <pc:chgData name="Romi Satria Wahono" userId="6b25786c5b08eadd" providerId="LiveId" clId="{2ED4578D-C375-466A-B02F-7E28A6D4F2E6}" dt="2020-06-15T11:10:39.321" v="5024" actId="1076"/>
        <pc:sldMkLst>
          <pc:docMk/>
          <pc:sldMk cId="3932398887" sldId="4625"/>
        </pc:sldMkLst>
        <pc:spChg chg="mod">
          <ac:chgData name="Romi Satria Wahono" userId="6b25786c5b08eadd" providerId="LiveId" clId="{2ED4578D-C375-466A-B02F-7E28A6D4F2E6}" dt="2020-06-15T10:06:20.415" v="4001" actId="20577"/>
          <ac:spMkLst>
            <pc:docMk/>
            <pc:sldMk cId="3932398887" sldId="4625"/>
            <ac:spMk id="2" creationId="{00000000-0000-0000-0000-000000000000}"/>
          </ac:spMkLst>
        </pc:spChg>
        <pc:spChg chg="mod">
          <ac:chgData name="Romi Satria Wahono" userId="6b25786c5b08eadd" providerId="LiveId" clId="{2ED4578D-C375-466A-B02F-7E28A6D4F2E6}" dt="2020-06-15T11:10:39.321" v="5024" actId="1076"/>
          <ac:spMkLst>
            <pc:docMk/>
            <pc:sldMk cId="3932398887" sldId="4625"/>
            <ac:spMk id="3" creationId="{00000000-0000-0000-0000-000000000000}"/>
          </ac:spMkLst>
        </pc:spChg>
      </pc:sldChg>
      <pc:sldChg chg="new del">
        <pc:chgData name="Romi Satria Wahono" userId="6b25786c5b08eadd" providerId="LiveId" clId="{2ED4578D-C375-466A-B02F-7E28A6D4F2E6}" dt="2020-06-15T10:42:34.426" v="4745" actId="680"/>
        <pc:sldMkLst>
          <pc:docMk/>
          <pc:sldMk cId="515579318" sldId="4626"/>
        </pc:sldMkLst>
      </pc:sldChg>
      <pc:sldChg chg="modSp add del mod">
        <pc:chgData name="Romi Satria Wahono" userId="6b25786c5b08eadd" providerId="LiveId" clId="{2ED4578D-C375-466A-B02F-7E28A6D4F2E6}" dt="2020-06-15T11:06:49.671" v="4984" actId="2696"/>
        <pc:sldMkLst>
          <pc:docMk/>
          <pc:sldMk cId="2611577461" sldId="4626"/>
        </pc:sldMkLst>
        <pc:spChg chg="mod ord">
          <ac:chgData name="Romi Satria Wahono" userId="6b25786c5b08eadd" providerId="LiveId" clId="{2ED4578D-C375-466A-B02F-7E28A6D4F2E6}" dt="2020-06-15T11:03:36.008" v="4960" actId="207"/>
          <ac:spMkLst>
            <pc:docMk/>
            <pc:sldMk cId="2611577461" sldId="4626"/>
            <ac:spMk id="2" creationId="{F24372E8-EB00-4BF6-A1FA-26DE23F318B2}"/>
          </ac:spMkLst>
        </pc:spChg>
        <pc:spChg chg="mod">
          <ac:chgData name="Romi Satria Wahono" userId="6b25786c5b08eadd" providerId="LiveId" clId="{2ED4578D-C375-466A-B02F-7E28A6D4F2E6}" dt="2020-06-15T10:51:31.466" v="4827" actId="6549"/>
          <ac:spMkLst>
            <pc:docMk/>
            <pc:sldMk cId="2611577461" sldId="4626"/>
            <ac:spMk id="3" creationId="{15F6DDE7-8BA3-4671-A33A-D6E781DF38DF}"/>
          </ac:spMkLst>
        </pc:spChg>
        <pc:picChg chg="mod">
          <ac:chgData name="Romi Satria Wahono" userId="6b25786c5b08eadd" providerId="LiveId" clId="{2ED4578D-C375-466A-B02F-7E28A6D4F2E6}" dt="2020-06-15T10:51:42.035" v="4830" actId="1076"/>
          <ac:picMkLst>
            <pc:docMk/>
            <pc:sldMk cId="2611577461" sldId="4626"/>
            <ac:picMk id="6" creationId="{566E2D46-9FA3-4C22-A772-4CAEF8E1EC97}"/>
          </ac:picMkLst>
        </pc:picChg>
      </pc:sldChg>
      <pc:sldChg chg="addSp modSp new del mod">
        <pc:chgData name="Romi Satria Wahono" userId="6b25786c5b08eadd" providerId="LiveId" clId="{2ED4578D-C375-466A-B02F-7E28A6D4F2E6}" dt="2020-06-15T10:50:31.355" v="4785" actId="2696"/>
        <pc:sldMkLst>
          <pc:docMk/>
          <pc:sldMk cId="3430133519" sldId="4626"/>
        </pc:sldMkLst>
        <pc:spChg chg="mod">
          <ac:chgData name="Romi Satria Wahono" userId="6b25786c5b08eadd" providerId="LiveId" clId="{2ED4578D-C375-466A-B02F-7E28A6D4F2E6}" dt="2020-06-15T10:49:25.923" v="4782" actId="27636"/>
          <ac:spMkLst>
            <pc:docMk/>
            <pc:sldMk cId="3430133519" sldId="4626"/>
            <ac:spMk id="2" creationId="{F24372E8-EB00-4BF6-A1FA-26DE23F318B2}"/>
          </ac:spMkLst>
        </pc:spChg>
        <pc:picChg chg="add mod">
          <ac:chgData name="Romi Satria Wahono" userId="6b25786c5b08eadd" providerId="LiveId" clId="{2ED4578D-C375-466A-B02F-7E28A6D4F2E6}" dt="2020-06-15T10:49:28.401" v="4783" actId="1076"/>
          <ac:picMkLst>
            <pc:docMk/>
            <pc:sldMk cId="3430133519" sldId="4626"/>
            <ac:picMk id="6" creationId="{566E2D46-9FA3-4C22-A772-4CAEF8E1EC97}"/>
          </ac:picMkLst>
        </pc:picChg>
      </pc:sldChg>
      <pc:sldChg chg="modSp add mod">
        <pc:chgData name="Romi Satria Wahono" userId="6b25786c5b08eadd" providerId="LiveId" clId="{2ED4578D-C375-466A-B02F-7E28A6D4F2E6}" dt="2020-06-16T12:54:14.552" v="6575" actId="114"/>
        <pc:sldMkLst>
          <pc:docMk/>
          <pc:sldMk cId="3434700054" sldId="4626"/>
        </pc:sldMkLst>
        <pc:spChg chg="mod">
          <ac:chgData name="Romi Satria Wahono" userId="6b25786c5b08eadd" providerId="LiveId" clId="{2ED4578D-C375-466A-B02F-7E28A6D4F2E6}" dt="2020-06-16T12:54:14.552" v="6575" actId="114"/>
          <ac:spMkLst>
            <pc:docMk/>
            <pc:sldMk cId="3434700054" sldId="4626"/>
            <ac:spMk id="2" creationId="{F24372E8-EB00-4BF6-A1FA-26DE23F318B2}"/>
          </ac:spMkLst>
        </pc:spChg>
      </pc:sldChg>
      <pc:sldChg chg="new del">
        <pc:chgData name="Romi Satria Wahono" userId="6b25786c5b08eadd" providerId="LiveId" clId="{2ED4578D-C375-466A-B02F-7E28A6D4F2E6}" dt="2020-06-15T10:49:34.998" v="4784" actId="47"/>
        <pc:sldMkLst>
          <pc:docMk/>
          <pc:sldMk cId="3502043935" sldId="4627"/>
        </pc:sldMkLst>
      </pc:sldChg>
      <pc:sldChg chg="new del">
        <pc:chgData name="Romi Satria Wahono" userId="6b25786c5b08eadd" providerId="LiveId" clId="{2ED4578D-C375-466A-B02F-7E28A6D4F2E6}" dt="2020-06-15T10:48:51.155" v="4772" actId="47"/>
        <pc:sldMkLst>
          <pc:docMk/>
          <pc:sldMk cId="3964846351" sldId="4628"/>
        </pc:sldMkLst>
      </pc:sldChg>
      <pc:sldChg chg="addSp delSp modSp new del mod">
        <pc:chgData name="Romi Satria Wahono" userId="6b25786c5b08eadd" providerId="LiveId" clId="{2ED4578D-C375-466A-B02F-7E28A6D4F2E6}" dt="2020-06-15T10:50:31.355" v="4785" actId="2696"/>
        <pc:sldMkLst>
          <pc:docMk/>
          <pc:sldMk cId="1406767702" sldId="4629"/>
        </pc:sldMkLst>
        <pc:spChg chg="del">
          <ac:chgData name="Romi Satria Wahono" userId="6b25786c5b08eadd" providerId="LiveId" clId="{2ED4578D-C375-466A-B02F-7E28A6D4F2E6}" dt="2020-06-15T10:49:01.348" v="4773" actId="931"/>
          <ac:spMkLst>
            <pc:docMk/>
            <pc:sldMk cId="1406767702" sldId="4629"/>
            <ac:spMk id="2" creationId="{397041AD-1006-4FB2-8A59-E31C53984ECE}"/>
          </ac:spMkLst>
        </pc:spChg>
        <pc:picChg chg="add mod">
          <ac:chgData name="Romi Satria Wahono" userId="6b25786c5b08eadd" providerId="LiveId" clId="{2ED4578D-C375-466A-B02F-7E28A6D4F2E6}" dt="2020-06-15T10:49:13.461" v="4777" actId="1076"/>
          <ac:picMkLst>
            <pc:docMk/>
            <pc:sldMk cId="1406767702" sldId="4629"/>
            <ac:picMk id="6" creationId="{358BD699-E644-416C-B8D9-3B954353A41B}"/>
          </ac:picMkLst>
        </pc:picChg>
      </pc:sldChg>
      <pc:sldChg chg="modSp add mod">
        <pc:chgData name="Romi Satria Wahono" userId="6b25786c5b08eadd" providerId="LiveId" clId="{2ED4578D-C375-466A-B02F-7E28A6D4F2E6}" dt="2020-06-15T12:25:54.676" v="5948" actId="1076"/>
        <pc:sldMkLst>
          <pc:docMk/>
          <pc:sldMk cId="1422564712" sldId="4629"/>
        </pc:sldMkLst>
        <pc:picChg chg="mod">
          <ac:chgData name="Romi Satria Wahono" userId="6b25786c5b08eadd" providerId="LiveId" clId="{2ED4578D-C375-466A-B02F-7E28A6D4F2E6}" dt="2020-06-15T12:25:54.676" v="5948" actId="1076"/>
          <ac:picMkLst>
            <pc:docMk/>
            <pc:sldMk cId="1422564712" sldId="4629"/>
            <ac:picMk id="6" creationId="{358BD699-E644-416C-B8D9-3B954353A41B}"/>
          </ac:picMkLst>
        </pc:picChg>
      </pc:sldChg>
      <pc:sldChg chg="new del">
        <pc:chgData name="Romi Satria Wahono" userId="6b25786c5b08eadd" providerId="LiveId" clId="{2ED4578D-C375-466A-B02F-7E28A6D4F2E6}" dt="2020-06-15T10:47:20.569" v="4770" actId="47"/>
        <pc:sldMkLst>
          <pc:docMk/>
          <pc:sldMk cId="1530353174" sldId="4629"/>
        </pc:sldMkLst>
      </pc:sldChg>
      <pc:sldChg chg="modSp add del">
        <pc:chgData name="Romi Satria Wahono" userId="6b25786c5b08eadd" providerId="LiveId" clId="{2ED4578D-C375-466A-B02F-7E28A6D4F2E6}" dt="2020-06-15T11:06:49.671" v="4984" actId="2696"/>
        <pc:sldMkLst>
          <pc:docMk/>
          <pc:sldMk cId="2006766053" sldId="4629"/>
        </pc:sldMkLst>
        <pc:spChg chg="mod">
          <ac:chgData name="Romi Satria Wahono" userId="6b25786c5b08eadd" providerId="LiveId" clId="{2ED4578D-C375-466A-B02F-7E28A6D4F2E6}" dt="2020-06-15T10:52:18.160" v="4838"/>
          <ac:spMkLst>
            <pc:docMk/>
            <pc:sldMk cId="2006766053" sldId="4629"/>
            <ac:spMk id="3" creationId="{628299D4-36B2-4B03-AC7B-2B4221CA04CD}"/>
          </ac:spMkLst>
        </pc:spChg>
      </pc:sldChg>
      <pc:sldChg chg="new del">
        <pc:chgData name="Romi Satria Wahono" userId="6b25786c5b08eadd" providerId="LiveId" clId="{2ED4578D-C375-466A-B02F-7E28A6D4F2E6}" dt="2020-06-15T10:47:18.263" v="4769" actId="680"/>
        <pc:sldMkLst>
          <pc:docMk/>
          <pc:sldMk cId="1569997883" sldId="4630"/>
        </pc:sldMkLst>
      </pc:sldChg>
      <pc:sldChg chg="modSp new mod modAnim">
        <pc:chgData name="Romi Satria Wahono" userId="6b25786c5b08eadd" providerId="LiveId" clId="{2ED4578D-C375-466A-B02F-7E28A6D4F2E6}" dt="2020-06-15T11:32:24.522" v="5209"/>
        <pc:sldMkLst>
          <pc:docMk/>
          <pc:sldMk cId="3285401235" sldId="4630"/>
        </pc:sldMkLst>
        <pc:spChg chg="mod">
          <ac:chgData name="Romi Satria Wahono" userId="6b25786c5b08eadd" providerId="LiveId" clId="{2ED4578D-C375-466A-B02F-7E28A6D4F2E6}" dt="2020-06-15T11:32:08.494" v="5206" actId="114"/>
          <ac:spMkLst>
            <pc:docMk/>
            <pc:sldMk cId="3285401235" sldId="4630"/>
            <ac:spMk id="2" creationId="{4436B435-E4B5-422C-B3B2-999E98A84066}"/>
          </ac:spMkLst>
        </pc:spChg>
        <pc:spChg chg="mod">
          <ac:chgData name="Romi Satria Wahono" userId="6b25786c5b08eadd" providerId="LiveId" clId="{2ED4578D-C375-466A-B02F-7E28A6D4F2E6}" dt="2020-06-15T11:31:07.729" v="5188"/>
          <ac:spMkLst>
            <pc:docMk/>
            <pc:sldMk cId="3285401235" sldId="4630"/>
            <ac:spMk id="3" creationId="{956936B1-45B1-493A-AA28-0AE630741D65}"/>
          </ac:spMkLst>
        </pc:spChg>
      </pc:sldChg>
      <pc:sldChg chg="delSp modSp add mod delAnim">
        <pc:chgData name="Romi Satria Wahono" userId="6b25786c5b08eadd" providerId="LiveId" clId="{2ED4578D-C375-466A-B02F-7E28A6D4F2E6}" dt="2020-06-15T11:56:59.698" v="5543" actId="20577"/>
        <pc:sldMkLst>
          <pc:docMk/>
          <pc:sldMk cId="1235317972" sldId="4631"/>
        </pc:sldMkLst>
        <pc:spChg chg="mod">
          <ac:chgData name="Romi Satria Wahono" userId="6b25786c5b08eadd" providerId="LiveId" clId="{2ED4578D-C375-466A-B02F-7E28A6D4F2E6}" dt="2020-06-15T11:56:59.698" v="5543" actId="20577"/>
          <ac:spMkLst>
            <pc:docMk/>
            <pc:sldMk cId="1235317972" sldId="4631"/>
            <ac:spMk id="4" creationId="{6CC37408-BE05-4A83-A131-256327925323}"/>
          </ac:spMkLst>
        </pc:spChg>
        <pc:spChg chg="del">
          <ac:chgData name="Romi Satria Wahono" userId="6b25786c5b08eadd" providerId="LiveId" clId="{2ED4578D-C375-466A-B02F-7E28A6D4F2E6}" dt="2020-06-15T11:56:09.615" v="5530" actId="478"/>
          <ac:spMkLst>
            <pc:docMk/>
            <pc:sldMk cId="1235317972" sldId="4631"/>
            <ac:spMk id="10" creationId="{12C745C1-5456-4553-A200-E609247573AD}"/>
          </ac:spMkLst>
        </pc:spChg>
        <pc:spChg chg="del">
          <ac:chgData name="Romi Satria Wahono" userId="6b25786c5b08eadd" providerId="LiveId" clId="{2ED4578D-C375-466A-B02F-7E28A6D4F2E6}" dt="2020-06-15T11:56:10.746" v="5531" actId="478"/>
          <ac:spMkLst>
            <pc:docMk/>
            <pc:sldMk cId="1235317972" sldId="4631"/>
            <ac:spMk id="11" creationId="{2F1A5B5B-138A-4467-8097-47712C9B9C0D}"/>
          </ac:spMkLst>
        </pc:spChg>
        <pc:spChg chg="del">
          <ac:chgData name="Romi Satria Wahono" userId="6b25786c5b08eadd" providerId="LiveId" clId="{2ED4578D-C375-466A-B02F-7E28A6D4F2E6}" dt="2020-06-15T11:56:08.548" v="5529" actId="478"/>
          <ac:spMkLst>
            <pc:docMk/>
            <pc:sldMk cId="1235317972" sldId="4631"/>
            <ac:spMk id="12" creationId="{F9C4A5EC-E8F9-46AB-8951-7F358549DF43}"/>
          </ac:spMkLst>
        </pc:spChg>
        <pc:picChg chg="mod">
          <ac:chgData name="Romi Satria Wahono" userId="6b25786c5b08eadd" providerId="LiveId" clId="{2ED4578D-C375-466A-B02F-7E28A6D4F2E6}" dt="2020-06-15T11:56:14.119" v="5533" actId="1076"/>
          <ac:picMkLst>
            <pc:docMk/>
            <pc:sldMk cId="1235317972" sldId="4631"/>
            <ac:picMk id="6" creationId="{7457831D-3E87-4915-86BE-9F22A205C831}"/>
          </ac:picMkLst>
        </pc:picChg>
        <pc:picChg chg="del">
          <ac:chgData name="Romi Satria Wahono" userId="6b25786c5b08eadd" providerId="LiveId" clId="{2ED4578D-C375-466A-B02F-7E28A6D4F2E6}" dt="2020-06-15T11:56:06.496" v="5528" actId="478"/>
          <ac:picMkLst>
            <pc:docMk/>
            <pc:sldMk cId="1235317972" sldId="4631"/>
            <ac:picMk id="7" creationId="{EF9E2608-3B1C-4A9A-9689-4EA96A270631}"/>
          </ac:picMkLst>
        </pc:picChg>
        <pc:picChg chg="del">
          <ac:chgData name="Romi Satria Wahono" userId="6b25786c5b08eadd" providerId="LiveId" clId="{2ED4578D-C375-466A-B02F-7E28A6D4F2E6}" dt="2020-06-15T11:56:05.331" v="5527" actId="478"/>
          <ac:picMkLst>
            <pc:docMk/>
            <pc:sldMk cId="1235317972" sldId="4631"/>
            <ac:picMk id="8" creationId="{A4162758-F97A-42A5-9286-DDAA43562D3A}"/>
          </ac:picMkLst>
        </pc:picChg>
        <pc:picChg chg="mod">
          <ac:chgData name="Romi Satria Wahono" userId="6b25786c5b08eadd" providerId="LiveId" clId="{2ED4578D-C375-466A-B02F-7E28A6D4F2E6}" dt="2020-06-15T11:56:12.566" v="5532" actId="1076"/>
          <ac:picMkLst>
            <pc:docMk/>
            <pc:sldMk cId="1235317972" sldId="4631"/>
            <ac:picMk id="9" creationId="{A0C0D6C2-0327-432C-8AA0-B3351C5D5B73}"/>
          </ac:picMkLst>
        </pc:picChg>
      </pc:sldChg>
      <pc:sldChg chg="modSp add mod">
        <pc:chgData name="Romi Satria Wahono" userId="6b25786c5b08eadd" providerId="LiveId" clId="{2ED4578D-C375-466A-B02F-7E28A6D4F2E6}" dt="2020-06-15T12:16:04.849" v="5809" actId="1076"/>
        <pc:sldMkLst>
          <pc:docMk/>
          <pc:sldMk cId="2122704359" sldId="4632"/>
        </pc:sldMkLst>
        <pc:spChg chg="mod">
          <ac:chgData name="Romi Satria Wahono" userId="6b25786c5b08eadd" providerId="LiveId" clId="{2ED4578D-C375-466A-B02F-7E28A6D4F2E6}" dt="2020-06-15T11:56:51.560" v="5539" actId="27636"/>
          <ac:spMkLst>
            <pc:docMk/>
            <pc:sldMk cId="2122704359" sldId="4632"/>
            <ac:spMk id="4" creationId="{044DE8AC-5145-4A7C-979D-7E4CCD43E019}"/>
          </ac:spMkLst>
        </pc:spChg>
        <pc:picChg chg="mod">
          <ac:chgData name="Romi Satria Wahono" userId="6b25786c5b08eadd" providerId="LiveId" clId="{2ED4578D-C375-466A-B02F-7E28A6D4F2E6}" dt="2020-06-15T12:15:58.514" v="5806" actId="1076"/>
          <ac:picMkLst>
            <pc:docMk/>
            <pc:sldMk cId="2122704359" sldId="4632"/>
            <ac:picMk id="5" creationId="{2AB266AE-6557-45AE-8321-4CDC3FBF46E5}"/>
          </ac:picMkLst>
        </pc:picChg>
        <pc:picChg chg="mod">
          <ac:chgData name="Romi Satria Wahono" userId="6b25786c5b08eadd" providerId="LiveId" clId="{2ED4578D-C375-466A-B02F-7E28A6D4F2E6}" dt="2020-06-15T12:16:04.849" v="5809" actId="1076"/>
          <ac:picMkLst>
            <pc:docMk/>
            <pc:sldMk cId="2122704359" sldId="4632"/>
            <ac:picMk id="6" creationId="{CA3AF391-F719-4998-A4C7-4CA35317B036}"/>
          </ac:picMkLst>
        </pc:picChg>
      </pc:sldChg>
      <pc:sldChg chg="modSp add mod modAnim">
        <pc:chgData name="Romi Satria Wahono" userId="6b25786c5b08eadd" providerId="LiveId" clId="{2ED4578D-C375-466A-B02F-7E28A6D4F2E6}" dt="2020-06-15T13:23:44.706" v="6215" actId="255"/>
        <pc:sldMkLst>
          <pc:docMk/>
          <pc:sldMk cId="3392097849" sldId="4633"/>
        </pc:sldMkLst>
        <pc:spChg chg="mod">
          <ac:chgData name="Romi Satria Wahono" userId="6b25786c5b08eadd" providerId="LiveId" clId="{2ED4578D-C375-466A-B02F-7E28A6D4F2E6}" dt="2020-06-15T13:23:44.706" v="6215" actId="255"/>
          <ac:spMkLst>
            <pc:docMk/>
            <pc:sldMk cId="3392097849" sldId="4633"/>
            <ac:spMk id="2" creationId="{00000000-0000-0000-0000-000000000000}"/>
          </ac:spMkLst>
        </pc:spChg>
        <pc:spChg chg="mod">
          <ac:chgData name="Romi Satria Wahono" userId="6b25786c5b08eadd" providerId="LiveId" clId="{2ED4578D-C375-466A-B02F-7E28A6D4F2E6}" dt="2020-06-15T13:23:21.561" v="6213" actId="20577"/>
          <ac:spMkLst>
            <pc:docMk/>
            <pc:sldMk cId="3392097849" sldId="4633"/>
            <ac:spMk id="3" creationId="{00000000-0000-0000-0000-000000000000}"/>
          </ac:spMkLst>
        </pc:spChg>
      </pc:sldChg>
      <pc:sldChg chg="modSp new mod">
        <pc:chgData name="Romi Satria Wahono" userId="6b25786c5b08eadd" providerId="LiveId" clId="{2ED4578D-C375-466A-B02F-7E28A6D4F2E6}" dt="2020-06-16T12:49:47.018" v="6546" actId="6549"/>
        <pc:sldMkLst>
          <pc:docMk/>
          <pc:sldMk cId="3755195074" sldId="4634"/>
        </pc:sldMkLst>
        <pc:spChg chg="mod">
          <ac:chgData name="Romi Satria Wahono" userId="6b25786c5b08eadd" providerId="LiveId" clId="{2ED4578D-C375-466A-B02F-7E28A6D4F2E6}" dt="2020-06-16T12:49:47.018" v="6546" actId="6549"/>
          <ac:spMkLst>
            <pc:docMk/>
            <pc:sldMk cId="3755195074" sldId="4634"/>
            <ac:spMk id="2" creationId="{EDD0F545-A397-493E-955D-81122E972BA7}"/>
          </ac:spMkLst>
        </pc:spChg>
        <pc:spChg chg="mod">
          <ac:chgData name="Romi Satria Wahono" userId="6b25786c5b08eadd" providerId="LiveId" clId="{2ED4578D-C375-466A-B02F-7E28A6D4F2E6}" dt="2020-06-16T12:48:56.738" v="6533" actId="20577"/>
          <ac:spMkLst>
            <pc:docMk/>
            <pc:sldMk cId="3755195074" sldId="4634"/>
            <ac:spMk id="3" creationId="{8790993C-5977-4C2E-869E-FBE4F18B2D15}"/>
          </ac:spMkLst>
        </pc:spChg>
      </pc:sldChg>
      <pc:sldChg chg="addSp delSp modSp new mod">
        <pc:chgData name="Romi Satria Wahono" userId="6b25786c5b08eadd" providerId="LiveId" clId="{2ED4578D-C375-466A-B02F-7E28A6D4F2E6}" dt="2020-06-16T13:05:50.479" v="6640" actId="1076"/>
        <pc:sldMkLst>
          <pc:docMk/>
          <pc:sldMk cId="3363767110" sldId="4635"/>
        </pc:sldMkLst>
        <pc:spChg chg="del">
          <ac:chgData name="Romi Satria Wahono" userId="6b25786c5b08eadd" providerId="LiveId" clId="{2ED4578D-C375-466A-B02F-7E28A6D4F2E6}" dt="2020-06-16T13:00:55.878" v="6584" actId="931"/>
          <ac:spMkLst>
            <pc:docMk/>
            <pc:sldMk cId="3363767110" sldId="4635"/>
            <ac:spMk id="2" creationId="{09068539-C3C4-4F07-BB0B-436AE072D37F}"/>
          </ac:spMkLst>
        </pc:spChg>
        <pc:spChg chg="mod">
          <ac:chgData name="Romi Satria Wahono" userId="6b25786c5b08eadd" providerId="LiveId" clId="{2ED4578D-C375-466A-B02F-7E28A6D4F2E6}" dt="2020-06-16T13:05:12.188" v="6638" actId="20577"/>
          <ac:spMkLst>
            <pc:docMk/>
            <pc:sldMk cId="3363767110" sldId="4635"/>
            <ac:spMk id="3" creationId="{7F19A1FE-6B6C-4C1E-B534-A6DAF9400A60}"/>
          </ac:spMkLst>
        </pc:spChg>
        <pc:spChg chg="add del mod">
          <ac:chgData name="Romi Satria Wahono" userId="6b25786c5b08eadd" providerId="LiveId" clId="{2ED4578D-C375-466A-B02F-7E28A6D4F2E6}" dt="2020-06-16T13:03:35.567" v="6591" actId="931"/>
          <ac:spMkLst>
            <pc:docMk/>
            <pc:sldMk cId="3363767110" sldId="4635"/>
            <ac:spMk id="8" creationId="{111DD28A-0F56-49E9-B784-7AE0BF05B351}"/>
          </ac:spMkLst>
        </pc:spChg>
        <pc:picChg chg="add del mod">
          <ac:chgData name="Romi Satria Wahono" userId="6b25786c5b08eadd" providerId="LiveId" clId="{2ED4578D-C375-466A-B02F-7E28A6D4F2E6}" dt="2020-06-16T13:02:47.968" v="6590" actId="478"/>
          <ac:picMkLst>
            <pc:docMk/>
            <pc:sldMk cId="3363767110" sldId="4635"/>
            <ac:picMk id="6" creationId="{D6CB251F-C673-4C0B-A8CD-7F2D3CBD69BE}"/>
          </ac:picMkLst>
        </pc:picChg>
        <pc:picChg chg="add mod modCrop">
          <ac:chgData name="Romi Satria Wahono" userId="6b25786c5b08eadd" providerId="LiveId" clId="{2ED4578D-C375-466A-B02F-7E28A6D4F2E6}" dt="2020-06-16T13:05:50.479" v="6640" actId="1076"/>
          <ac:picMkLst>
            <pc:docMk/>
            <pc:sldMk cId="3363767110" sldId="4635"/>
            <ac:picMk id="10" creationId="{2C4191AE-83AE-4248-B10F-D85BA31387FA}"/>
          </ac:picMkLst>
        </pc:picChg>
      </pc:sldChg>
      <pc:sldChg chg="modSp add mod">
        <pc:chgData name="Romi Satria Wahono" userId="6b25786c5b08eadd" providerId="LiveId" clId="{2ED4578D-C375-466A-B02F-7E28A6D4F2E6}" dt="2020-06-17T15:48:26.184" v="6667" actId="1076"/>
        <pc:sldMkLst>
          <pc:docMk/>
          <pc:sldMk cId="3373269319" sldId="4636"/>
        </pc:sldMkLst>
        <pc:spChg chg="mod">
          <ac:chgData name="Romi Satria Wahono" userId="6b25786c5b08eadd" providerId="LiveId" clId="{2ED4578D-C375-466A-B02F-7E28A6D4F2E6}" dt="2020-06-17T15:48:20.259" v="6664" actId="20577"/>
          <ac:spMkLst>
            <pc:docMk/>
            <pc:sldMk cId="3373269319" sldId="4636"/>
            <ac:spMk id="4" creationId="{00000000-0000-0000-0000-000000000000}"/>
          </ac:spMkLst>
        </pc:spChg>
        <pc:spChg chg="mod">
          <ac:chgData name="Romi Satria Wahono" userId="6b25786c5b08eadd" providerId="LiveId" clId="{2ED4578D-C375-466A-B02F-7E28A6D4F2E6}" dt="2020-06-17T15:48:22.097" v="6666" actId="27636"/>
          <ac:spMkLst>
            <pc:docMk/>
            <pc:sldMk cId="3373269319" sldId="4636"/>
            <ac:spMk id="7" creationId="{00000000-0000-0000-0000-000000000000}"/>
          </ac:spMkLst>
        </pc:spChg>
        <pc:graphicFrameChg chg="mod">
          <ac:chgData name="Romi Satria Wahono" userId="6b25786c5b08eadd" providerId="LiveId" clId="{2ED4578D-C375-466A-B02F-7E28A6D4F2E6}" dt="2020-06-17T15:48:26.184" v="6667" actId="1076"/>
          <ac:graphicFrameMkLst>
            <pc:docMk/>
            <pc:sldMk cId="3373269319" sldId="4636"/>
            <ac:graphicFrameMk id="5" creationId="{00000000-0000-0000-0000-000000000000}"/>
          </ac:graphicFrameMkLst>
        </pc:graphicFrameChg>
      </pc:sldChg>
      <pc:sldMasterChg chg="modSldLayout">
        <pc:chgData name="Romi Satria Wahono" userId="6b25786c5b08eadd" providerId="LiveId" clId="{2ED4578D-C375-466A-B02F-7E28A6D4F2E6}" dt="2020-06-15T03:59:06.792" v="35" actId="14826"/>
        <pc:sldMasterMkLst>
          <pc:docMk/>
          <pc:sldMasterMk cId="3760835858" sldId="2147483731"/>
        </pc:sldMasterMkLst>
        <pc:sldLayoutChg chg="modSp">
          <pc:chgData name="Romi Satria Wahono" userId="6b25786c5b08eadd" providerId="LiveId" clId="{2ED4578D-C375-466A-B02F-7E28A6D4F2E6}" dt="2020-06-15T03:59:06.792" v="35" actId="14826"/>
          <pc:sldLayoutMkLst>
            <pc:docMk/>
            <pc:sldMasterMk cId="3760835858" sldId="2147483731"/>
            <pc:sldLayoutMk cId="1994511396" sldId="2147483732"/>
          </pc:sldLayoutMkLst>
          <pc:picChg chg="mod">
            <ac:chgData name="Romi Satria Wahono" userId="6b25786c5b08eadd" providerId="LiveId" clId="{2ED4578D-C375-466A-B02F-7E28A6D4F2E6}" dt="2020-06-15T03:59:06.792" v="35" actId="14826"/>
            <ac:picMkLst>
              <pc:docMk/>
              <pc:sldMasterMk cId="3760835858" sldId="2147483731"/>
              <pc:sldLayoutMk cId="1994511396" sldId="2147483732"/>
              <ac:picMk id="5" creationId="{18580D0E-F9BF-4FC9-83E8-7D4ADD5990B3}"/>
            </ac:picMkLst>
          </pc:picChg>
        </pc:sldLayoutChg>
      </pc:sldMasterChg>
      <pc:sldMasterChg chg="modSp delSldLayout modSldLayout">
        <pc:chgData name="Romi Satria Wahono" userId="6b25786c5b08eadd" providerId="LiveId" clId="{2ED4578D-C375-466A-B02F-7E28A6D4F2E6}" dt="2020-06-15T10:09:35.983" v="4015" actId="2696"/>
        <pc:sldMasterMkLst>
          <pc:docMk/>
          <pc:sldMasterMk cId="2391290129" sldId="2147483740"/>
        </pc:sldMasterMkLst>
        <pc:picChg chg="mod">
          <ac:chgData name="Romi Satria Wahono" userId="6b25786c5b08eadd" providerId="LiveId" clId="{2ED4578D-C375-466A-B02F-7E28A6D4F2E6}" dt="2020-06-15T10:08:34.571" v="4007"/>
          <ac:picMkLst>
            <pc:docMk/>
            <pc:sldMasterMk cId="2391290129" sldId="2147483740"/>
            <ac:picMk id="5" creationId="{F0EC8D7C-55A5-45AC-A12C-2CDF20C636F4}"/>
          </ac:picMkLst>
        </pc:picChg>
        <pc:sldLayoutChg chg="modSp del">
          <pc:chgData name="Romi Satria Wahono" userId="6b25786c5b08eadd" providerId="LiveId" clId="{2ED4578D-C375-466A-B02F-7E28A6D4F2E6}" dt="2020-06-15T10:09:33.915" v="4014" actId="2696"/>
          <pc:sldLayoutMkLst>
            <pc:docMk/>
            <pc:sldMasterMk cId="2391290129" sldId="2147483740"/>
            <pc:sldLayoutMk cId="1139395454" sldId="2147483741"/>
          </pc:sldLayoutMkLst>
          <pc:picChg chg="mod">
            <ac:chgData name="Romi Satria Wahono" userId="6b25786c5b08eadd" providerId="LiveId" clId="{2ED4578D-C375-466A-B02F-7E28A6D4F2E6}" dt="2020-06-15T10:08:46.257" v="4008"/>
            <ac:picMkLst>
              <pc:docMk/>
              <pc:sldMasterMk cId="2391290129" sldId="2147483740"/>
              <pc:sldLayoutMk cId="1139395454" sldId="2147483741"/>
              <ac:picMk id="30" creationId="{3F115E72-217A-4D2B-BB53-475BD1471856}"/>
            </ac:picMkLst>
          </pc:picChg>
        </pc:sldLayoutChg>
        <pc:sldLayoutChg chg="del">
          <pc:chgData name="Romi Satria Wahono" userId="6b25786c5b08eadd" providerId="LiveId" clId="{2ED4578D-C375-466A-B02F-7E28A6D4F2E6}" dt="2020-06-15T10:09:35.983" v="4015" actId="2696"/>
          <pc:sldLayoutMkLst>
            <pc:docMk/>
            <pc:sldMasterMk cId="2391290129" sldId="2147483740"/>
            <pc:sldLayoutMk cId="4254753606" sldId="2147483742"/>
          </pc:sldLayoutMkLst>
        </pc:sldLayoutChg>
        <pc:sldLayoutChg chg="modSp mod">
          <pc:chgData name="Romi Satria Wahono" userId="6b25786c5b08eadd" providerId="LiveId" clId="{2ED4578D-C375-466A-B02F-7E28A6D4F2E6}" dt="2020-06-15T10:08:55.810" v="4009"/>
          <pc:sldLayoutMkLst>
            <pc:docMk/>
            <pc:sldMasterMk cId="2391290129" sldId="2147483740"/>
            <pc:sldLayoutMk cId="3112543724" sldId="2147483743"/>
          </pc:sldLayoutMkLst>
          <pc:spChg chg="mod">
            <ac:chgData name="Romi Satria Wahono" userId="6b25786c5b08eadd" providerId="LiveId" clId="{2ED4578D-C375-466A-B02F-7E28A6D4F2E6}" dt="2020-06-15T06:14:22.001" v="1151" actId="14100"/>
            <ac:spMkLst>
              <pc:docMk/>
              <pc:sldMasterMk cId="2391290129" sldId="2147483740"/>
              <pc:sldLayoutMk cId="3112543724" sldId="2147483743"/>
              <ac:spMk id="3" creationId="{00000000-0000-0000-0000-000000000000}"/>
            </ac:spMkLst>
          </pc:spChg>
          <pc:picChg chg="mod">
            <ac:chgData name="Romi Satria Wahono" userId="6b25786c5b08eadd" providerId="LiveId" clId="{2ED4578D-C375-466A-B02F-7E28A6D4F2E6}" dt="2020-06-15T10:08:55.810" v="4009"/>
            <ac:picMkLst>
              <pc:docMk/>
              <pc:sldMasterMk cId="2391290129" sldId="2147483740"/>
              <pc:sldLayoutMk cId="3112543724" sldId="2147483743"/>
              <ac:picMk id="26" creationId="{F176243A-299B-442A-AF3D-53C063044FC2}"/>
            </ac:picMkLst>
          </pc:picChg>
        </pc:sldLayoutChg>
        <pc:sldLayoutChg chg="modSp">
          <pc:chgData name="Romi Satria Wahono" userId="6b25786c5b08eadd" providerId="LiveId" clId="{2ED4578D-C375-466A-B02F-7E28A6D4F2E6}" dt="2020-06-15T10:08:23.368" v="4006"/>
          <pc:sldLayoutMkLst>
            <pc:docMk/>
            <pc:sldMasterMk cId="2391290129" sldId="2147483740"/>
            <pc:sldLayoutMk cId="699333244" sldId="2147483744"/>
          </pc:sldLayoutMkLst>
          <pc:picChg chg="mod">
            <ac:chgData name="Romi Satria Wahono" userId="6b25786c5b08eadd" providerId="LiveId" clId="{2ED4578D-C375-466A-B02F-7E28A6D4F2E6}" dt="2020-06-15T10:08:23.368" v="4006"/>
            <ac:picMkLst>
              <pc:docMk/>
              <pc:sldMasterMk cId="2391290129" sldId="2147483740"/>
              <pc:sldLayoutMk cId="699333244" sldId="2147483744"/>
              <ac:picMk id="16" creationId="{FF6CC2E4-825B-41E2-9DC9-7948BB7D9D22}"/>
            </ac:picMkLst>
          </pc:picChg>
        </pc:sldLayoutChg>
        <pc:sldLayoutChg chg="modSp">
          <pc:chgData name="Romi Satria Wahono" userId="6b25786c5b08eadd" providerId="LiveId" clId="{2ED4578D-C375-466A-B02F-7E28A6D4F2E6}" dt="2020-06-15T10:09:11.210" v="4010"/>
          <pc:sldLayoutMkLst>
            <pc:docMk/>
            <pc:sldMasterMk cId="2391290129" sldId="2147483740"/>
            <pc:sldLayoutMk cId="1063368380" sldId="2147483745"/>
          </pc:sldLayoutMkLst>
          <pc:picChg chg="mod">
            <ac:chgData name="Romi Satria Wahono" userId="6b25786c5b08eadd" providerId="LiveId" clId="{2ED4578D-C375-466A-B02F-7E28A6D4F2E6}" dt="2020-06-15T10:09:11.210" v="4010"/>
            <ac:picMkLst>
              <pc:docMk/>
              <pc:sldMasterMk cId="2391290129" sldId="2147483740"/>
              <pc:sldLayoutMk cId="1063368380" sldId="2147483745"/>
              <ac:picMk id="16" creationId="{B01B5168-B950-4936-9576-4B02F178ED01}"/>
            </ac:picMkLst>
          </pc:picChg>
        </pc:sldLayoutChg>
        <pc:sldLayoutChg chg="del">
          <pc:chgData name="Romi Satria Wahono" userId="6b25786c5b08eadd" providerId="LiveId" clId="{2ED4578D-C375-466A-B02F-7E28A6D4F2E6}" dt="2020-06-15T10:09:14.021" v="4011" actId="2696"/>
          <pc:sldLayoutMkLst>
            <pc:docMk/>
            <pc:sldMasterMk cId="2391290129" sldId="2147483740"/>
            <pc:sldLayoutMk cId="3644043831" sldId="2147483747"/>
          </pc:sldLayoutMkLst>
        </pc:sldLayoutChg>
        <pc:sldLayoutChg chg="modSp">
          <pc:chgData name="Romi Satria Wahono" userId="6b25786c5b08eadd" providerId="LiveId" clId="{2ED4578D-C375-466A-B02F-7E28A6D4F2E6}" dt="2020-06-15T10:09:28.830" v="4013"/>
          <pc:sldLayoutMkLst>
            <pc:docMk/>
            <pc:sldMasterMk cId="2391290129" sldId="2147483740"/>
            <pc:sldLayoutMk cId="820143398" sldId="2147483752"/>
          </pc:sldLayoutMkLst>
          <pc:picChg chg="mod">
            <ac:chgData name="Romi Satria Wahono" userId="6b25786c5b08eadd" providerId="LiveId" clId="{2ED4578D-C375-466A-B02F-7E28A6D4F2E6}" dt="2020-06-15T10:09:28.830" v="4013"/>
            <ac:picMkLst>
              <pc:docMk/>
              <pc:sldMasterMk cId="2391290129" sldId="2147483740"/>
              <pc:sldLayoutMk cId="820143398" sldId="2147483752"/>
              <ac:picMk id="11" creationId="{C7BA1056-7828-4EEE-A31D-70CEBE26A919}"/>
            </ac:picMkLst>
          </pc:picChg>
        </pc:sldLayoutChg>
        <pc:sldLayoutChg chg="del">
          <pc:chgData name="Romi Satria Wahono" userId="6b25786c5b08eadd" providerId="LiveId" clId="{2ED4578D-C375-466A-B02F-7E28A6D4F2E6}" dt="2020-06-15T10:09:19.670" v="4012" actId="2696"/>
          <pc:sldLayoutMkLst>
            <pc:docMk/>
            <pc:sldMasterMk cId="2391290129" sldId="2147483740"/>
            <pc:sldLayoutMk cId="446478932" sldId="2147483753"/>
          </pc:sldLayoutMkLst>
        </pc:sldLayoutChg>
      </pc:sldMasterChg>
    </pc:docChg>
  </pc:docChgLst>
  <pc:docChgLst>
    <pc:chgData name="Romi Satria Wahono" userId="6b25786c5b08eadd" providerId="LiveId" clId="{5E6C9EAE-56B1-469D-8DFC-796DDA978886}"/>
    <pc:docChg chg="modSld">
      <pc:chgData name="Romi Satria Wahono" userId="6b25786c5b08eadd" providerId="LiveId" clId="{5E6C9EAE-56B1-469D-8DFC-796DDA978886}" dt="2020-05-07T10:41:23.759" v="21" actId="20577"/>
      <pc:docMkLst>
        <pc:docMk/>
      </pc:docMkLst>
      <pc:sldChg chg="modSp mod">
        <pc:chgData name="Romi Satria Wahono" userId="6b25786c5b08eadd" providerId="LiveId" clId="{5E6C9EAE-56B1-469D-8DFC-796DDA978886}" dt="2020-05-07T10:41:23.759" v="21" actId="20577"/>
        <pc:sldMkLst>
          <pc:docMk/>
          <pc:sldMk cId="3764361704" sldId="2383"/>
        </pc:sldMkLst>
        <pc:spChg chg="mod">
          <ac:chgData name="Romi Satria Wahono" userId="6b25786c5b08eadd" providerId="LiveId" clId="{5E6C9EAE-56B1-469D-8DFC-796DDA978886}" dt="2020-05-07T10:41:23.759" v="21" actId="20577"/>
          <ac:spMkLst>
            <pc:docMk/>
            <pc:sldMk cId="3764361704" sldId="2383"/>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RSWThesis\relevant%20features.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RSWThesis\Thesis\Figures\SLR%20paper%20by%20year.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Journals!$C$2</c:f>
              <c:strCache>
                <c:ptCount val="1"/>
                <c:pt idx="0">
                  <c:v>Number of Publications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Journals!$B$3:$B$18</c:f>
              <c:strCache>
                <c:ptCount val="16"/>
                <c:pt idx="0">
                  <c:v>Journal of Software</c:v>
                </c:pt>
                <c:pt idx="1">
                  <c:v>International Journal of Software Engineering and Its Applications</c:v>
                </c:pt>
                <c:pt idx="2">
                  <c:v>IEEE Transactions on Knowledge and Data Engineering</c:v>
                </c:pt>
                <c:pt idx="3">
                  <c:v>IEEE Software</c:v>
                </c:pt>
                <c:pt idx="4">
                  <c:v>Automated Software Engineering</c:v>
                </c:pt>
                <c:pt idx="5">
                  <c:v>Advanced Science Letters</c:v>
                </c:pt>
                <c:pt idx="6">
                  <c:v>IET Software</c:v>
                </c:pt>
                <c:pt idx="7">
                  <c:v>Empirical Software Engineering</c:v>
                </c:pt>
                <c:pt idx="8">
                  <c:v>Software Quality Journal</c:v>
                </c:pt>
                <c:pt idx="9">
                  <c:v>IEEE Transactions on Systems, Man, and Cybernetics</c:v>
                </c:pt>
                <c:pt idx="10">
                  <c:v>Information Sciences</c:v>
                </c:pt>
                <c:pt idx="11">
                  <c:v>Information and Software Technology</c:v>
                </c:pt>
                <c:pt idx="12">
                  <c:v>IEEE Transactions on Reliability</c:v>
                </c:pt>
                <c:pt idx="13">
                  <c:v>Expert Systems with Applications</c:v>
                </c:pt>
                <c:pt idx="14">
                  <c:v>Journal of Systems and Software</c:v>
                </c:pt>
                <c:pt idx="15">
                  <c:v>IEEE Transactions on Software Engineering</c:v>
                </c:pt>
              </c:strCache>
            </c:strRef>
          </c:cat>
          <c:val>
            <c:numRef>
              <c:f>Journals!$C$3:$C$18</c:f>
              <c:numCache>
                <c:formatCode>General</c:formatCode>
                <c:ptCount val="16"/>
                <c:pt idx="0">
                  <c:v>1</c:v>
                </c:pt>
                <c:pt idx="1">
                  <c:v>1</c:v>
                </c:pt>
                <c:pt idx="2">
                  <c:v>1</c:v>
                </c:pt>
                <c:pt idx="3">
                  <c:v>1</c:v>
                </c:pt>
                <c:pt idx="4">
                  <c:v>1</c:v>
                </c:pt>
                <c:pt idx="5">
                  <c:v>1</c:v>
                </c:pt>
                <c:pt idx="6">
                  <c:v>2</c:v>
                </c:pt>
                <c:pt idx="7">
                  <c:v>2</c:v>
                </c:pt>
                <c:pt idx="8">
                  <c:v>3</c:v>
                </c:pt>
                <c:pt idx="9">
                  <c:v>3</c:v>
                </c:pt>
                <c:pt idx="10">
                  <c:v>4</c:v>
                </c:pt>
                <c:pt idx="11">
                  <c:v>4</c:v>
                </c:pt>
                <c:pt idx="12">
                  <c:v>4</c:v>
                </c:pt>
                <c:pt idx="13">
                  <c:v>5</c:v>
                </c:pt>
                <c:pt idx="14">
                  <c:v>6</c:v>
                </c:pt>
                <c:pt idx="15">
                  <c:v>9</c:v>
                </c:pt>
              </c:numCache>
            </c:numRef>
          </c:val>
          <c:extLst>
            <c:ext xmlns:c16="http://schemas.microsoft.com/office/drawing/2014/chart" uri="{C3380CC4-5D6E-409C-BE32-E72D297353CC}">
              <c16:uniqueId val="{00000000-1E76-4B78-921D-1FC85AEB3760}"/>
            </c:ext>
          </c:extLst>
        </c:ser>
        <c:dLbls>
          <c:dLblPos val="outEnd"/>
          <c:showLegendKey val="0"/>
          <c:showVal val="1"/>
          <c:showCatName val="0"/>
          <c:showSerName val="0"/>
          <c:showPercent val="0"/>
          <c:showBubbleSize val="0"/>
        </c:dLbls>
        <c:gapWidth val="182"/>
        <c:axId val="-84839760"/>
        <c:axId val="-84843024"/>
      </c:barChart>
      <c:catAx>
        <c:axId val="-84839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84843024"/>
        <c:crosses val="autoZero"/>
        <c:auto val="1"/>
        <c:lblAlgn val="ctr"/>
        <c:lblOffset val="100"/>
        <c:noMultiLvlLbl val="0"/>
      </c:catAx>
      <c:valAx>
        <c:axId val="-848430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Number of Publications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84839760"/>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mn-lt"/>
          <a:cs typeface="Times New Roman" panose="02020603050405020304" pitchFamily="18"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Sheet4!$D$3</c:f>
              <c:strCache>
                <c:ptCount val="1"/>
                <c:pt idx="0">
                  <c:v>Average Weight</c:v>
                </c:pt>
              </c:strCache>
            </c:strRef>
          </c:tx>
          <c:spPr>
            <a:solidFill>
              <a:schemeClr val="accent2"/>
            </a:solidFill>
            <a:ln>
              <a:noFill/>
            </a:ln>
            <a:effectLst/>
          </c:spPr>
          <c:invertIfNegative val="0"/>
          <c:cat>
            <c:strRef>
              <c:f>Sheet4!$C$4:$C$41</c:f>
              <c:strCache>
                <c:ptCount val="38"/>
                <c:pt idx="1">
                  <c:v>BRANCH_COUNT</c:v>
                </c:pt>
                <c:pt idx="2">
                  <c:v>DECISION_DENSITY</c:v>
                </c:pt>
                <c:pt idx="3">
                  <c:v>HALSTEAD_LEVEL</c:v>
                </c:pt>
                <c:pt idx="4">
                  <c:v>NUM_OPERANDS</c:v>
                </c:pt>
                <c:pt idx="5">
                  <c:v>MAINTENANCE_SEVERITY</c:v>
                </c:pt>
                <c:pt idx="6">
                  <c:v>LOC_BLANK</c:v>
                </c:pt>
                <c:pt idx="7">
                  <c:v>HALSTEAD_VOLUME</c:v>
                </c:pt>
                <c:pt idx="8">
                  <c:v>NUM_UNIQUE_OPERANDS</c:v>
                </c:pt>
                <c:pt idx="9">
                  <c:v>LOC_TOTAL</c:v>
                </c:pt>
                <c:pt idx="10">
                  <c:v>DESIGN_DENSITY</c:v>
                </c:pt>
                <c:pt idx="11">
                  <c:v>NUM_UNIQUE_OPERATORS</c:v>
                </c:pt>
                <c:pt idx="12">
                  <c:v>LOC_CODE_AND_COMMENT</c:v>
                </c:pt>
                <c:pt idx="13">
                  <c:v>CALL_PAIRS</c:v>
                </c:pt>
                <c:pt idx="14">
                  <c:v>HALSTEAD_ERROR_EST</c:v>
                </c:pt>
                <c:pt idx="15">
                  <c:v>CYCLOMATIC_DENSITY</c:v>
                </c:pt>
                <c:pt idx="16">
                  <c:v>HALSTEAD_CONTENT</c:v>
                </c:pt>
                <c:pt idx="17">
                  <c:v>PERCENT_COMMENTS</c:v>
                </c:pt>
                <c:pt idx="18">
                  <c:v>EDGE_COUNT</c:v>
                </c:pt>
                <c:pt idx="19">
                  <c:v>NODE_COUNT</c:v>
                </c:pt>
                <c:pt idx="20">
                  <c:v>MODIFIED_CONDITION_COUNT</c:v>
                </c:pt>
                <c:pt idx="21">
                  <c:v>DECISION_COUNT</c:v>
                </c:pt>
                <c:pt idx="22">
                  <c:v>HALSTEAD_PROG_TIME</c:v>
                </c:pt>
                <c:pt idx="23">
                  <c:v>NUMBER_OF_LINES</c:v>
                </c:pt>
                <c:pt idx="24">
                  <c:v>CONDITION_COUNT</c:v>
                </c:pt>
                <c:pt idx="25">
                  <c:v>CYCLOMATIC_COMPLEXITY</c:v>
                </c:pt>
                <c:pt idx="26">
                  <c:v>LOC_EXECUTABLE</c:v>
                </c:pt>
                <c:pt idx="27">
                  <c:v>HALSTEAD_LENGTH</c:v>
                </c:pt>
                <c:pt idx="28">
                  <c:v>HALSTEAD_EFFORT</c:v>
                </c:pt>
                <c:pt idx="29">
                  <c:v>LOC_COMMENTS</c:v>
                </c:pt>
                <c:pt idx="30">
                  <c:v>MULTIPLE_CONDITION_COUNT</c:v>
                </c:pt>
                <c:pt idx="31">
                  <c:v>NUM_OPERATORS</c:v>
                </c:pt>
                <c:pt idx="32">
                  <c:v>DESIGN_COMPLEXITY</c:v>
                </c:pt>
                <c:pt idx="33">
                  <c:v>ESSENTIAL_COMPLEXITY</c:v>
                </c:pt>
                <c:pt idx="34">
                  <c:v>ESSENTIAL_DENSITY</c:v>
                </c:pt>
                <c:pt idx="35">
                  <c:v>PARAMETER_COUNT</c:v>
                </c:pt>
                <c:pt idx="36">
                  <c:v>HALSTEAD_DIFFICULTY</c:v>
                </c:pt>
                <c:pt idx="37">
                  <c:v>NORMALIZED_CYLOMATIC_COMPLEXITY</c:v>
                </c:pt>
              </c:strCache>
            </c:strRef>
          </c:cat>
          <c:val>
            <c:numRef>
              <c:f>Sheet4!$D$4:$D$41</c:f>
              <c:numCache>
                <c:formatCode>0.00</c:formatCode>
                <c:ptCount val="38"/>
                <c:pt idx="1">
                  <c:v>0.77904858125810805</c:v>
                </c:pt>
                <c:pt idx="2">
                  <c:v>0.76826997029921062</c:v>
                </c:pt>
                <c:pt idx="3">
                  <c:v>0.69486465225183847</c:v>
                </c:pt>
                <c:pt idx="4">
                  <c:v>0.69460672350430075</c:v>
                </c:pt>
                <c:pt idx="5">
                  <c:v>0.68424026926817649</c:v>
                </c:pt>
                <c:pt idx="6">
                  <c:v>0.68378113383595562</c:v>
                </c:pt>
                <c:pt idx="7">
                  <c:v>0.64766713081135119</c:v>
                </c:pt>
                <c:pt idx="8">
                  <c:v>0.62825103121642534</c:v>
                </c:pt>
                <c:pt idx="9">
                  <c:v>0.62204391088864308</c:v>
                </c:pt>
                <c:pt idx="10">
                  <c:v>0.62163087702801478</c:v>
                </c:pt>
                <c:pt idx="11">
                  <c:v>0.62139045471116838</c:v>
                </c:pt>
                <c:pt idx="12">
                  <c:v>0.61701906743969348</c:v>
                </c:pt>
                <c:pt idx="13">
                  <c:v>0.58727588794034902</c:v>
                </c:pt>
                <c:pt idx="14">
                  <c:v>0.55438197688109292</c:v>
                </c:pt>
                <c:pt idx="15">
                  <c:v>0.53189374317983362</c:v>
                </c:pt>
                <c:pt idx="16">
                  <c:v>0.52184083253620994</c:v>
                </c:pt>
                <c:pt idx="17">
                  <c:v>0.5152279803636628</c:v>
                </c:pt>
                <c:pt idx="18">
                  <c:v>0.51333280497162437</c:v>
                </c:pt>
                <c:pt idx="19">
                  <c:v>0.50345136432804982</c:v>
                </c:pt>
                <c:pt idx="20">
                  <c:v>0.48181696487098541</c:v>
                </c:pt>
                <c:pt idx="21">
                  <c:v>0.46346729535030307</c:v>
                </c:pt>
                <c:pt idx="22">
                  <c:v>0.44007334482303256</c:v>
                </c:pt>
                <c:pt idx="23">
                  <c:v>0.43785380117376682</c:v>
                </c:pt>
                <c:pt idx="24">
                  <c:v>0.41396736238437004</c:v>
                </c:pt>
                <c:pt idx="25">
                  <c:v>0.40988951025660125</c:v>
                </c:pt>
                <c:pt idx="26">
                  <c:v>0.40954499624265528</c:v>
                </c:pt>
                <c:pt idx="27">
                  <c:v>0.39956786733704686</c:v>
                </c:pt>
                <c:pt idx="28">
                  <c:v>0.38978881093802248</c:v>
                </c:pt>
                <c:pt idx="29">
                  <c:v>0.38040318005516999</c:v>
                </c:pt>
                <c:pt idx="30">
                  <c:v>0.35334990317786669</c:v>
                </c:pt>
                <c:pt idx="31">
                  <c:v>0.31693531033004335</c:v>
                </c:pt>
                <c:pt idx="32">
                  <c:v>0.31472950874219324</c:v>
                </c:pt>
                <c:pt idx="33">
                  <c:v>0.30273830372583999</c:v>
                </c:pt>
                <c:pt idx="34">
                  <c:v>0.26410811108692572</c:v>
                </c:pt>
                <c:pt idx="35">
                  <c:v>0.19219383372024562</c:v>
                </c:pt>
                <c:pt idx="36">
                  <c:v>0.14793674667960208</c:v>
                </c:pt>
                <c:pt idx="37">
                  <c:v>5.3445102346539687E-2</c:v>
                </c:pt>
              </c:numCache>
            </c:numRef>
          </c:val>
          <c:extLst>
            <c:ext xmlns:c16="http://schemas.microsoft.com/office/drawing/2014/chart" uri="{C3380CC4-5D6E-409C-BE32-E72D297353CC}">
              <c16:uniqueId val="{00000000-EAF3-4E51-B7E9-B0ED9320F73E}"/>
            </c:ext>
          </c:extLst>
        </c:ser>
        <c:dLbls>
          <c:showLegendKey val="0"/>
          <c:showVal val="0"/>
          <c:showCatName val="0"/>
          <c:showSerName val="0"/>
          <c:showPercent val="0"/>
          <c:showBubbleSize val="0"/>
        </c:dLbls>
        <c:gapWidth val="219"/>
        <c:overlap val="-27"/>
        <c:axId val="-2016136336"/>
        <c:axId val="-2016135248"/>
      </c:barChart>
      <c:catAx>
        <c:axId val="-201613633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Features or Attributes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35248"/>
        <c:crosses val="autoZero"/>
        <c:auto val="1"/>
        <c:lblAlgn val="ctr"/>
        <c:lblOffset val="100"/>
        <c:noMultiLvlLbl val="0"/>
      </c:catAx>
      <c:valAx>
        <c:axId val="-2016135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Average Weight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36336"/>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mn-lt"/>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Year!$C$3</c:f>
              <c:strCache>
                <c:ptCount val="1"/>
                <c:pt idx="0">
                  <c:v>Number of Studies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xVal>
            <c:numRef>
              <c:f>Year!$B$4:$B$17</c:f>
              <c:numCache>
                <c:formatCode>General</c:formatCod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numCache>
            </c:numRef>
          </c:xVal>
          <c:yVal>
            <c:numRef>
              <c:f>Year!$C$4:$C$17</c:f>
              <c:numCache>
                <c:formatCode>General</c:formatCode>
                <c:ptCount val="14"/>
                <c:pt idx="0">
                  <c:v>2</c:v>
                </c:pt>
                <c:pt idx="1">
                  <c:v>3</c:v>
                </c:pt>
                <c:pt idx="2">
                  <c:v>2</c:v>
                </c:pt>
                <c:pt idx="3">
                  <c:v>3</c:v>
                </c:pt>
                <c:pt idx="4">
                  <c:v>4</c:v>
                </c:pt>
                <c:pt idx="5">
                  <c:v>4</c:v>
                </c:pt>
                <c:pt idx="6">
                  <c:v>5</c:v>
                </c:pt>
                <c:pt idx="7">
                  <c:v>7</c:v>
                </c:pt>
                <c:pt idx="8">
                  <c:v>5</c:v>
                </c:pt>
                <c:pt idx="9">
                  <c:v>6</c:v>
                </c:pt>
                <c:pt idx="10">
                  <c:v>6</c:v>
                </c:pt>
                <c:pt idx="11">
                  <c:v>7</c:v>
                </c:pt>
                <c:pt idx="12">
                  <c:v>11</c:v>
                </c:pt>
                <c:pt idx="13">
                  <c:v>6</c:v>
                </c:pt>
              </c:numCache>
            </c:numRef>
          </c:yVal>
          <c:smooth val="0"/>
          <c:extLst>
            <c:ext xmlns:c16="http://schemas.microsoft.com/office/drawing/2014/chart" uri="{C3380CC4-5D6E-409C-BE32-E72D297353CC}">
              <c16:uniqueId val="{00000001-BBED-444A-865D-BAA8A03265B6}"/>
            </c:ext>
          </c:extLst>
        </c:ser>
        <c:dLbls>
          <c:dLblPos val="t"/>
          <c:showLegendKey val="0"/>
          <c:showVal val="1"/>
          <c:showCatName val="0"/>
          <c:showSerName val="0"/>
          <c:showPercent val="0"/>
          <c:showBubbleSize val="0"/>
        </c:dLbls>
        <c:axId val="-84797904"/>
        <c:axId val="-84792464"/>
      </c:scatterChart>
      <c:valAx>
        <c:axId val="-8479790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Year</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84792464"/>
        <c:crosses val="autoZero"/>
        <c:crossBetween val="midCat"/>
      </c:valAx>
      <c:valAx>
        <c:axId val="-847924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Number of Studies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84797904"/>
        <c:crosses val="autoZero"/>
        <c:crossBetween val="midCat"/>
      </c:valAx>
      <c:spPr>
        <a:noFill/>
        <a:ln>
          <a:noFill/>
        </a:ln>
        <a:effectLst/>
      </c:spPr>
    </c:plotArea>
    <c:plotVisOnly val="1"/>
    <c:dispBlanksAs val="gap"/>
    <c:showDLblsOverMax val="0"/>
  </c:chart>
  <c:spPr>
    <a:noFill/>
    <a:ln>
      <a:noFill/>
    </a:ln>
    <a:effectLst/>
  </c:spPr>
  <c:txPr>
    <a:bodyPr/>
    <a:lstStyle/>
    <a:p>
      <a:pPr>
        <a:defRPr sz="1800">
          <a:latin typeface="+mn-lt"/>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Researchers!$B$1</c:f>
              <c:strCache>
                <c:ptCount val="1"/>
                <c:pt idx="0">
                  <c:v>First Author</c:v>
                </c:pt>
              </c:strCache>
            </c:strRef>
          </c:tx>
          <c:spPr>
            <a:solidFill>
              <a:schemeClr val="accent1"/>
            </a:solidFill>
            <a:ln>
              <a:noFill/>
            </a:ln>
            <a:effectLst/>
          </c:spPr>
          <c:invertIfNegative val="0"/>
          <c:cat>
            <c:strRef>
              <c:f>Researchers!$A$2:$A$17</c:f>
              <c:strCache>
                <c:ptCount val="16"/>
                <c:pt idx="0">
                  <c:v>Venkata Challagulla </c:v>
                </c:pt>
                <c:pt idx="1">
                  <c:v>Norman Fenton </c:v>
                </c:pt>
                <c:pt idx="2">
                  <c:v>Qinbao Song</c:v>
                </c:pt>
                <c:pt idx="3">
                  <c:v>Ayşe Bener</c:v>
                </c:pt>
                <c:pt idx="4">
                  <c:v>Banu Diri</c:v>
                </c:pt>
                <c:pt idx="5">
                  <c:v>Huanjing Wang</c:v>
                </c:pt>
                <c:pt idx="6">
                  <c:v>Martin Shepperd</c:v>
                </c:pt>
                <c:pt idx="7">
                  <c:v>Burak Turhan</c:v>
                </c:pt>
                <c:pt idx="8">
                  <c:v>Güneş Koru</c:v>
                </c:pt>
                <c:pt idx="9">
                  <c:v>Bojan Cukic</c:v>
                </c:pt>
                <c:pt idx="10">
                  <c:v>Yan Ma</c:v>
                </c:pt>
                <c:pt idx="11">
                  <c:v>Tim Menzies</c:v>
                </c:pt>
                <c:pt idx="12">
                  <c:v>Cagatay Catal</c:v>
                </c:pt>
                <c:pt idx="13">
                  <c:v>Naeem Seliya</c:v>
                </c:pt>
                <c:pt idx="14">
                  <c:v>Ping Guo </c:v>
                </c:pt>
                <c:pt idx="15">
                  <c:v>Taghi Khoshgoftaar</c:v>
                </c:pt>
              </c:strCache>
            </c:strRef>
          </c:cat>
          <c:val>
            <c:numRef>
              <c:f>Researchers!$B$2:$B$17</c:f>
              <c:numCache>
                <c:formatCode>General</c:formatCode>
                <c:ptCount val="16"/>
                <c:pt idx="0">
                  <c:v>2</c:v>
                </c:pt>
                <c:pt idx="1">
                  <c:v>2</c:v>
                </c:pt>
                <c:pt idx="2">
                  <c:v>1</c:v>
                </c:pt>
                <c:pt idx="3">
                  <c:v>0</c:v>
                </c:pt>
                <c:pt idx="4">
                  <c:v>0</c:v>
                </c:pt>
                <c:pt idx="5">
                  <c:v>1</c:v>
                </c:pt>
                <c:pt idx="6">
                  <c:v>3</c:v>
                </c:pt>
                <c:pt idx="7">
                  <c:v>2</c:v>
                </c:pt>
                <c:pt idx="8">
                  <c:v>1</c:v>
                </c:pt>
                <c:pt idx="9">
                  <c:v>0</c:v>
                </c:pt>
                <c:pt idx="10">
                  <c:v>3</c:v>
                </c:pt>
                <c:pt idx="11">
                  <c:v>3</c:v>
                </c:pt>
                <c:pt idx="12">
                  <c:v>4</c:v>
                </c:pt>
                <c:pt idx="13">
                  <c:v>1</c:v>
                </c:pt>
                <c:pt idx="14">
                  <c:v>1</c:v>
                </c:pt>
                <c:pt idx="15">
                  <c:v>6</c:v>
                </c:pt>
              </c:numCache>
            </c:numRef>
          </c:val>
          <c:extLst>
            <c:ext xmlns:c16="http://schemas.microsoft.com/office/drawing/2014/chart" uri="{C3380CC4-5D6E-409C-BE32-E72D297353CC}">
              <c16:uniqueId val="{00000000-21E9-492A-81FC-B246C6C4EBE1}"/>
            </c:ext>
          </c:extLst>
        </c:ser>
        <c:ser>
          <c:idx val="1"/>
          <c:order val="1"/>
          <c:tx>
            <c:strRef>
              <c:f>Researchers!$C$1</c:f>
              <c:strCache>
                <c:ptCount val="1"/>
                <c:pt idx="0">
                  <c:v>Non-First Author</c:v>
                </c:pt>
              </c:strCache>
            </c:strRef>
          </c:tx>
          <c:spPr>
            <a:solidFill>
              <a:schemeClr val="accent2"/>
            </a:solidFill>
            <a:ln>
              <a:noFill/>
            </a:ln>
            <a:effectLst/>
          </c:spPr>
          <c:invertIfNegative val="0"/>
          <c:cat>
            <c:strRef>
              <c:f>Researchers!$A$2:$A$17</c:f>
              <c:strCache>
                <c:ptCount val="16"/>
                <c:pt idx="0">
                  <c:v>Venkata Challagulla </c:v>
                </c:pt>
                <c:pt idx="1">
                  <c:v>Norman Fenton </c:v>
                </c:pt>
                <c:pt idx="2">
                  <c:v>Qinbao Song</c:v>
                </c:pt>
                <c:pt idx="3">
                  <c:v>Ayşe Bener</c:v>
                </c:pt>
                <c:pt idx="4">
                  <c:v>Banu Diri</c:v>
                </c:pt>
                <c:pt idx="5">
                  <c:v>Huanjing Wang</c:v>
                </c:pt>
                <c:pt idx="6">
                  <c:v>Martin Shepperd</c:v>
                </c:pt>
                <c:pt idx="7">
                  <c:v>Burak Turhan</c:v>
                </c:pt>
                <c:pt idx="8">
                  <c:v>Güneş Koru</c:v>
                </c:pt>
                <c:pt idx="9">
                  <c:v>Bojan Cukic</c:v>
                </c:pt>
                <c:pt idx="10">
                  <c:v>Yan Ma</c:v>
                </c:pt>
                <c:pt idx="11">
                  <c:v>Tim Menzies</c:v>
                </c:pt>
                <c:pt idx="12">
                  <c:v>Cagatay Catal</c:v>
                </c:pt>
                <c:pt idx="13">
                  <c:v>Naeem Seliya</c:v>
                </c:pt>
                <c:pt idx="14">
                  <c:v>Ping Guo </c:v>
                </c:pt>
                <c:pt idx="15">
                  <c:v>Taghi Khoshgoftaar</c:v>
                </c:pt>
              </c:strCache>
            </c:strRef>
          </c:cat>
          <c:val>
            <c:numRef>
              <c:f>Researchers!$C$2:$C$17</c:f>
              <c:numCache>
                <c:formatCode>General</c:formatCode>
                <c:ptCount val="16"/>
                <c:pt idx="0">
                  <c:v>0</c:v>
                </c:pt>
                <c:pt idx="1">
                  <c:v>0</c:v>
                </c:pt>
                <c:pt idx="2">
                  <c:v>1</c:v>
                </c:pt>
                <c:pt idx="3">
                  <c:v>2</c:v>
                </c:pt>
                <c:pt idx="4">
                  <c:v>2</c:v>
                </c:pt>
                <c:pt idx="5">
                  <c:v>1</c:v>
                </c:pt>
                <c:pt idx="6">
                  <c:v>0</c:v>
                </c:pt>
                <c:pt idx="7">
                  <c:v>1</c:v>
                </c:pt>
                <c:pt idx="8">
                  <c:v>2</c:v>
                </c:pt>
                <c:pt idx="9">
                  <c:v>3</c:v>
                </c:pt>
                <c:pt idx="10">
                  <c:v>0</c:v>
                </c:pt>
                <c:pt idx="11">
                  <c:v>1</c:v>
                </c:pt>
                <c:pt idx="12">
                  <c:v>0</c:v>
                </c:pt>
                <c:pt idx="13">
                  <c:v>4</c:v>
                </c:pt>
                <c:pt idx="14">
                  <c:v>4</c:v>
                </c:pt>
                <c:pt idx="15">
                  <c:v>4</c:v>
                </c:pt>
              </c:numCache>
            </c:numRef>
          </c:val>
          <c:extLst>
            <c:ext xmlns:c16="http://schemas.microsoft.com/office/drawing/2014/chart" uri="{C3380CC4-5D6E-409C-BE32-E72D297353CC}">
              <c16:uniqueId val="{00000001-21E9-492A-81FC-B246C6C4EBE1}"/>
            </c:ext>
          </c:extLst>
        </c:ser>
        <c:dLbls>
          <c:showLegendKey val="0"/>
          <c:showVal val="0"/>
          <c:showCatName val="0"/>
          <c:showSerName val="0"/>
          <c:showPercent val="0"/>
          <c:showBubbleSize val="0"/>
        </c:dLbls>
        <c:gapWidth val="150"/>
        <c:overlap val="100"/>
        <c:axId val="-2016129808"/>
        <c:axId val="-2016131440"/>
      </c:barChart>
      <c:catAx>
        <c:axId val="-201612980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Researchers</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31440"/>
        <c:crosses val="autoZero"/>
        <c:auto val="1"/>
        <c:lblAlgn val="ctr"/>
        <c:lblOffset val="100"/>
        <c:noMultiLvlLbl val="0"/>
      </c:catAx>
      <c:valAx>
        <c:axId val="-2016131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Number of Studies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29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1800">
          <a:latin typeface="+mn-lt"/>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Topics!$C$1</c:f>
              <c:strCache>
                <c:ptCount val="1"/>
                <c:pt idx="0">
                  <c:v>Number of Studies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8A2A-4DF8-80D8-0CD0EF3630E5}"/>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8A2A-4DF8-80D8-0CD0EF3630E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8A2A-4DF8-80D8-0CD0EF3630E5}"/>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8A2A-4DF8-80D8-0CD0EF3630E5}"/>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8A2A-4DF8-80D8-0CD0EF3630E5}"/>
              </c:ext>
            </c:extLst>
          </c:dPt>
          <c:dLbls>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Times New Roman" panose="02020603050405020304" pitchFamily="18" charset="0"/>
                  </a:defRPr>
                </a:pPr>
                <a:endParaRPr lang="en-US"/>
              </a:p>
            </c:txPr>
            <c:dLblPos val="bestFit"/>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Topics!$B$2:$B$6</c:f>
              <c:strCache>
                <c:ptCount val="5"/>
                <c:pt idx="0">
                  <c:v>Estimation</c:v>
                </c:pt>
                <c:pt idx="1">
                  <c:v>Association</c:v>
                </c:pt>
                <c:pt idx="2">
                  <c:v>Classification</c:v>
                </c:pt>
                <c:pt idx="3">
                  <c:v>Clustering</c:v>
                </c:pt>
                <c:pt idx="4">
                  <c:v>Dataset Analysis</c:v>
                </c:pt>
              </c:strCache>
            </c:strRef>
          </c:cat>
          <c:val>
            <c:numRef>
              <c:f>Topics!$C$2:$C$6</c:f>
              <c:numCache>
                <c:formatCode>0.00%</c:formatCode>
                <c:ptCount val="5"/>
                <c:pt idx="0">
                  <c:v>0.14084507042253522</c:v>
                </c:pt>
                <c:pt idx="1">
                  <c:v>1.4084507042253521E-2</c:v>
                </c:pt>
                <c:pt idx="2">
                  <c:v>0.77464788732394363</c:v>
                </c:pt>
                <c:pt idx="3">
                  <c:v>1.4084507042253521E-2</c:v>
                </c:pt>
                <c:pt idx="4">
                  <c:v>5.6338028169014086E-2</c:v>
                </c:pt>
              </c:numCache>
            </c:numRef>
          </c:val>
          <c:extLst>
            <c:ext xmlns:c16="http://schemas.microsoft.com/office/drawing/2014/chart" uri="{C3380CC4-5D6E-409C-BE32-E72D297353CC}">
              <c16:uniqueId val="{0000000A-8A2A-4DF8-80D8-0CD0EF3630E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2"/>
              </a:solidFill>
              <a:latin typeface="+mn-lt"/>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2000">
          <a:latin typeface="+mn-lt"/>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Datasets!$C$2</c:f>
              <c:strCache>
                <c:ptCount val="1"/>
                <c:pt idx="0">
                  <c:v>Private Dataset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Datasets!$B$3:$B$16</c:f>
              <c:numCache>
                <c:formatCode>General</c:formatCod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numCache>
            </c:numRef>
          </c:xVal>
          <c:yVal>
            <c:numRef>
              <c:f>Datasets!$C$3:$C$16</c:f>
              <c:numCache>
                <c:formatCode>General</c:formatCode>
                <c:ptCount val="14"/>
                <c:pt idx="0">
                  <c:v>2</c:v>
                </c:pt>
                <c:pt idx="1">
                  <c:v>3</c:v>
                </c:pt>
                <c:pt idx="2">
                  <c:v>2</c:v>
                </c:pt>
                <c:pt idx="3">
                  <c:v>2</c:v>
                </c:pt>
                <c:pt idx="4">
                  <c:v>2</c:v>
                </c:pt>
                <c:pt idx="5">
                  <c:v>3</c:v>
                </c:pt>
                <c:pt idx="6">
                  <c:v>3</c:v>
                </c:pt>
                <c:pt idx="7">
                  <c:v>1</c:v>
                </c:pt>
                <c:pt idx="8">
                  <c:v>1</c:v>
                </c:pt>
                <c:pt idx="9">
                  <c:v>1</c:v>
                </c:pt>
                <c:pt idx="10">
                  <c:v>0</c:v>
                </c:pt>
                <c:pt idx="11">
                  <c:v>1</c:v>
                </c:pt>
                <c:pt idx="12">
                  <c:v>4</c:v>
                </c:pt>
                <c:pt idx="13">
                  <c:v>0</c:v>
                </c:pt>
              </c:numCache>
            </c:numRef>
          </c:yVal>
          <c:smooth val="0"/>
          <c:extLst>
            <c:ext xmlns:c16="http://schemas.microsoft.com/office/drawing/2014/chart" uri="{C3380CC4-5D6E-409C-BE32-E72D297353CC}">
              <c16:uniqueId val="{00000000-0249-496A-BCDA-F3DBEC3247B4}"/>
            </c:ext>
          </c:extLst>
        </c:ser>
        <c:ser>
          <c:idx val="1"/>
          <c:order val="1"/>
          <c:tx>
            <c:strRef>
              <c:f>Datasets!$D$2</c:f>
              <c:strCache>
                <c:ptCount val="1"/>
                <c:pt idx="0">
                  <c:v>Public Dataset</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Datasets!$B$3:$B$16</c:f>
              <c:numCache>
                <c:formatCode>General</c:formatCode>
                <c:ptCount val="1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numCache>
            </c:numRef>
          </c:xVal>
          <c:yVal>
            <c:numRef>
              <c:f>Datasets!$D$3:$D$16</c:f>
              <c:numCache>
                <c:formatCode>General</c:formatCode>
                <c:ptCount val="14"/>
                <c:pt idx="0">
                  <c:v>0</c:v>
                </c:pt>
                <c:pt idx="1">
                  <c:v>0</c:v>
                </c:pt>
                <c:pt idx="2">
                  <c:v>0</c:v>
                </c:pt>
                <c:pt idx="3">
                  <c:v>1</c:v>
                </c:pt>
                <c:pt idx="4">
                  <c:v>2</c:v>
                </c:pt>
                <c:pt idx="5">
                  <c:v>1</c:v>
                </c:pt>
                <c:pt idx="6">
                  <c:v>2</c:v>
                </c:pt>
                <c:pt idx="7">
                  <c:v>6</c:v>
                </c:pt>
                <c:pt idx="8">
                  <c:v>4</c:v>
                </c:pt>
                <c:pt idx="9">
                  <c:v>5</c:v>
                </c:pt>
                <c:pt idx="10">
                  <c:v>6</c:v>
                </c:pt>
                <c:pt idx="11">
                  <c:v>6</c:v>
                </c:pt>
                <c:pt idx="12">
                  <c:v>7</c:v>
                </c:pt>
                <c:pt idx="13">
                  <c:v>6</c:v>
                </c:pt>
              </c:numCache>
            </c:numRef>
          </c:yVal>
          <c:smooth val="0"/>
          <c:extLst>
            <c:ext xmlns:c16="http://schemas.microsoft.com/office/drawing/2014/chart" uri="{C3380CC4-5D6E-409C-BE32-E72D297353CC}">
              <c16:uniqueId val="{00000001-0249-496A-BCDA-F3DBEC3247B4}"/>
            </c:ext>
          </c:extLst>
        </c:ser>
        <c:dLbls>
          <c:dLblPos val="t"/>
          <c:showLegendKey val="0"/>
          <c:showVal val="1"/>
          <c:showCatName val="0"/>
          <c:showSerName val="0"/>
          <c:showPercent val="0"/>
          <c:showBubbleSize val="0"/>
        </c:dLbls>
        <c:axId val="-2016131984"/>
        <c:axId val="-2016126544"/>
      </c:scatterChart>
      <c:valAx>
        <c:axId val="-20161319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Year</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26544"/>
        <c:crosses val="autoZero"/>
        <c:crossBetween val="midCat"/>
      </c:valAx>
      <c:valAx>
        <c:axId val="-2016126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Number of Studies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319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1800">
          <a:latin typeface="+mn-lt"/>
          <a:cs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1D10-43B0-8D7A-68EDBD770407}"/>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1D10-43B0-8D7A-68EDBD770407}"/>
              </c:ext>
            </c:extLst>
          </c:dPt>
          <c:dLbls>
            <c:spPr>
              <a:noFill/>
              <a:ln>
                <a:noFill/>
              </a:ln>
              <a:effectLst/>
            </c:spPr>
            <c:txPr>
              <a:bodyPr rot="0" spcFirstLastPara="1" vertOverflow="ellipsis" vert="horz" wrap="square" anchor="ctr" anchorCtr="1"/>
              <a:lstStyle/>
              <a:p>
                <a:pPr>
                  <a:defRPr sz="2400" b="0" i="0" u="none" strike="noStrike" kern="1200" baseline="0">
                    <a:solidFill>
                      <a:schemeClr val="tx2"/>
                    </a:solidFill>
                    <a:latin typeface="+mn-lt"/>
                    <a:ea typeface="+mn-ea"/>
                    <a:cs typeface="Times New Roman" panose="02020603050405020304" pitchFamily="18" charset="0"/>
                  </a:defRPr>
                </a:pPr>
                <a:endParaRPr lang="en-US"/>
              </a:p>
            </c:txPr>
            <c:dLblPos val="bestFit"/>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(Datasets!$C$2,Datasets!$D$2)</c:f>
              <c:strCache>
                <c:ptCount val="2"/>
                <c:pt idx="0">
                  <c:v>Private Dataset</c:v>
                </c:pt>
                <c:pt idx="1">
                  <c:v>Public Dataset</c:v>
                </c:pt>
              </c:strCache>
            </c:strRef>
          </c:cat>
          <c:val>
            <c:numRef>
              <c:f>(Datasets!$C$18,Datasets!$D$18)</c:f>
              <c:numCache>
                <c:formatCode>0.00%</c:formatCode>
                <c:ptCount val="2"/>
                <c:pt idx="0">
                  <c:v>0.352112676056338</c:v>
                </c:pt>
                <c:pt idx="1">
                  <c:v>0.647887323943662</c:v>
                </c:pt>
              </c:numCache>
            </c:numRef>
          </c:val>
          <c:extLst>
            <c:ext xmlns:c16="http://schemas.microsoft.com/office/drawing/2014/chart" uri="{C3380CC4-5D6E-409C-BE32-E72D297353CC}">
              <c16:uniqueId val="{00000004-1D10-43B0-8D7A-68EDBD77040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2"/>
              </a:solidFill>
              <a:latin typeface="+mn-lt"/>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2400">
          <a:latin typeface="+mn-lt"/>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2"/>
            </a:solidFill>
            <a:ln>
              <a:noFill/>
            </a:ln>
            <a:effectLst/>
          </c:spPr>
          <c:invertIfNegative val="0"/>
          <c:cat>
            <c:strRef>
              <c:f>Sheet1!$B$2:$B$20</c:f>
              <c:strCache>
                <c:ptCount val="19"/>
                <c:pt idx="0">
                  <c:v>FNR: Fuzzy Nonlinear Regression</c:v>
                </c:pt>
                <c:pt idx="1">
                  <c:v>EM: Expectation-Maximum</c:v>
                </c:pt>
                <c:pt idx="2">
                  <c:v>CR: Capture Recapture</c:v>
                </c:pt>
                <c:pt idx="3">
                  <c:v>NB: Naive Bayes</c:v>
                </c:pt>
                <c:pt idx="4">
                  <c:v>k-NN: k-Nearest Neighbor</c:v>
                </c:pt>
                <c:pt idx="5">
                  <c:v>NN: Neural Network</c:v>
                </c:pt>
                <c:pt idx="6">
                  <c:v>DT: Decision Tree</c:v>
                </c:pt>
                <c:pt idx="7">
                  <c:v>SVM: Support Vector Machine</c:v>
                </c:pt>
                <c:pt idx="8">
                  <c:v>LiR: Linear Regression</c:v>
                </c:pt>
                <c:pt idx="9">
                  <c:v>RF: Random Forest</c:v>
                </c:pt>
                <c:pt idx="10">
                  <c:v>AR: Association Rule</c:v>
                </c:pt>
                <c:pt idx="11">
                  <c:v>MBR: Memory based Reasoning</c:v>
                </c:pt>
                <c:pt idx="12">
                  <c:v>LR: Logistic Regression</c:v>
                </c:pt>
                <c:pt idx="13">
                  <c:v>FIS: Fuzzy Inference Systems</c:v>
                </c:pt>
                <c:pt idx="14">
                  <c:v>LDA: Linear Discriminant Analysis</c:v>
                </c:pt>
                <c:pt idx="15">
                  <c:v>RvC: Regression via Classification</c:v>
                </c:pt>
                <c:pt idx="16">
                  <c:v>ACO: Ant Colony Optimization</c:v>
                </c:pt>
                <c:pt idx="17">
                  <c:v>GP: Genetic Programming</c:v>
                </c:pt>
                <c:pt idx="18">
                  <c:v>kM: k-Means</c:v>
                </c:pt>
              </c:strCache>
            </c:strRef>
          </c:cat>
          <c:val>
            <c:numRef>
              <c:f>Sheet1!$C$2:$C$20</c:f>
              <c:numCache>
                <c:formatCode>General</c:formatCode>
                <c:ptCount val="19"/>
                <c:pt idx="0">
                  <c:v>1</c:v>
                </c:pt>
                <c:pt idx="1">
                  <c:v>2</c:v>
                </c:pt>
                <c:pt idx="2">
                  <c:v>1</c:v>
                </c:pt>
                <c:pt idx="3">
                  <c:v>14</c:v>
                </c:pt>
                <c:pt idx="4">
                  <c:v>4</c:v>
                </c:pt>
                <c:pt idx="5">
                  <c:v>8</c:v>
                </c:pt>
                <c:pt idx="6">
                  <c:v>11</c:v>
                </c:pt>
                <c:pt idx="7">
                  <c:v>4</c:v>
                </c:pt>
                <c:pt idx="8">
                  <c:v>1</c:v>
                </c:pt>
                <c:pt idx="9">
                  <c:v>6</c:v>
                </c:pt>
                <c:pt idx="10">
                  <c:v>1</c:v>
                </c:pt>
                <c:pt idx="11">
                  <c:v>1</c:v>
                </c:pt>
                <c:pt idx="12">
                  <c:v>5</c:v>
                </c:pt>
                <c:pt idx="13">
                  <c:v>1</c:v>
                </c:pt>
                <c:pt idx="14">
                  <c:v>1</c:v>
                </c:pt>
                <c:pt idx="15">
                  <c:v>1</c:v>
                </c:pt>
                <c:pt idx="16">
                  <c:v>2</c:v>
                </c:pt>
                <c:pt idx="17">
                  <c:v>1</c:v>
                </c:pt>
                <c:pt idx="18">
                  <c:v>1</c:v>
                </c:pt>
              </c:numCache>
            </c:numRef>
          </c:val>
          <c:extLst>
            <c:ext xmlns:c16="http://schemas.microsoft.com/office/drawing/2014/chart" uri="{C3380CC4-5D6E-409C-BE32-E72D297353CC}">
              <c16:uniqueId val="{00000000-7D35-4BCA-BA08-8606C3C2F461}"/>
            </c:ext>
          </c:extLst>
        </c:ser>
        <c:dLbls>
          <c:showLegendKey val="0"/>
          <c:showVal val="0"/>
          <c:showCatName val="0"/>
          <c:showSerName val="0"/>
          <c:showPercent val="0"/>
          <c:showBubbleSize val="0"/>
        </c:dLbls>
        <c:gapWidth val="182"/>
        <c:axId val="-2016126000"/>
        <c:axId val="-2016125456"/>
      </c:barChart>
      <c:catAx>
        <c:axId val="-2016126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25456"/>
        <c:crosses val="autoZero"/>
        <c:auto val="1"/>
        <c:lblAlgn val="ctr"/>
        <c:lblOffset val="100"/>
        <c:noMultiLvlLbl val="0"/>
      </c:catAx>
      <c:valAx>
        <c:axId val="-20161254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Number of Studies</a:t>
                </a:r>
                <a:endParaRPr lang="id-ID"/>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26000"/>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mn-lt"/>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Methods!$B$2:$B$8</c:f>
              <c:strCache>
                <c:ptCount val="7"/>
                <c:pt idx="0">
                  <c:v>LR</c:v>
                </c:pt>
                <c:pt idx="1">
                  <c:v>NB</c:v>
                </c:pt>
                <c:pt idx="2">
                  <c:v>k-NN</c:v>
                </c:pt>
                <c:pt idx="3">
                  <c:v>NN</c:v>
                </c:pt>
                <c:pt idx="4">
                  <c:v>DT</c:v>
                </c:pt>
                <c:pt idx="5">
                  <c:v>SVM</c:v>
                </c:pt>
                <c:pt idx="6">
                  <c:v>RF</c:v>
                </c:pt>
              </c:strCache>
            </c:strRef>
          </c:cat>
          <c:val>
            <c:numRef>
              <c:f>Methods!$C$2:$C$8</c:f>
              <c:numCache>
                <c:formatCode>General</c:formatCode>
                <c:ptCount val="7"/>
                <c:pt idx="0">
                  <c:v>5</c:v>
                </c:pt>
                <c:pt idx="1">
                  <c:v>14</c:v>
                </c:pt>
                <c:pt idx="2">
                  <c:v>4</c:v>
                </c:pt>
                <c:pt idx="3">
                  <c:v>9</c:v>
                </c:pt>
                <c:pt idx="4">
                  <c:v>11</c:v>
                </c:pt>
                <c:pt idx="5">
                  <c:v>4</c:v>
                </c:pt>
                <c:pt idx="6">
                  <c:v>6</c:v>
                </c:pt>
              </c:numCache>
            </c:numRef>
          </c:val>
          <c:extLst>
            <c:ext xmlns:c16="http://schemas.microsoft.com/office/drawing/2014/chart" uri="{C3380CC4-5D6E-409C-BE32-E72D297353CC}">
              <c16:uniqueId val="{00000000-5A0A-4F0B-83E4-99FD8C0A4265}"/>
            </c:ext>
          </c:extLst>
        </c:ser>
        <c:dLbls>
          <c:dLblPos val="outEnd"/>
          <c:showLegendKey val="0"/>
          <c:showVal val="1"/>
          <c:showCatName val="0"/>
          <c:showSerName val="0"/>
          <c:showPercent val="0"/>
          <c:showBubbleSize val="0"/>
        </c:dLbls>
        <c:gapWidth val="219"/>
        <c:overlap val="-27"/>
        <c:axId val="-2016139056"/>
        <c:axId val="-2016138512"/>
      </c:barChart>
      <c:catAx>
        <c:axId val="-201613905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Methods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38512"/>
        <c:crosses val="autoZero"/>
        <c:auto val="1"/>
        <c:lblAlgn val="ctr"/>
        <c:lblOffset val="100"/>
        <c:noMultiLvlLbl val="0"/>
      </c:catAx>
      <c:valAx>
        <c:axId val="-2016138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Times New Roman" panose="02020603050405020304" pitchFamily="18" charset="0"/>
                  </a:defRPr>
                </a:pPr>
                <a:r>
                  <a:rPr lang="en-US"/>
                  <a:t>Number of Studies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Times New Roman" panose="02020603050405020304" pitchFamily="18" charset="0"/>
              </a:defRPr>
            </a:pPr>
            <a:endParaRPr lang="en-US"/>
          </a:p>
        </c:txPr>
        <c:crossAx val="-2016139056"/>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mn-lt"/>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BA54-4CBB-AE2C-9F30A4C6E27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BA54-4CBB-AE2C-9F30A4C6E27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BA54-4CBB-AE2C-9F30A4C6E27A}"/>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BA54-4CBB-AE2C-9F30A4C6E27A}"/>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BA54-4CBB-AE2C-9F30A4C6E27A}"/>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BA54-4CBB-AE2C-9F30A4C6E27A}"/>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D-BA54-4CBB-AE2C-9F30A4C6E27A}"/>
              </c:ext>
            </c:extLst>
          </c:dPt>
          <c:dLbls>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Times New Roman" panose="02020603050405020304" pitchFamily="18" charset="0"/>
                  </a:defRPr>
                </a:pPr>
                <a:endParaRPr lang="en-US"/>
              </a:p>
            </c:txPr>
            <c:dLblPos val="bestFit"/>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Methods!$B$12:$B$18</c:f>
              <c:strCache>
                <c:ptCount val="7"/>
                <c:pt idx="0">
                  <c:v>LR</c:v>
                </c:pt>
                <c:pt idx="1">
                  <c:v>NB</c:v>
                </c:pt>
                <c:pt idx="2">
                  <c:v>k-NN</c:v>
                </c:pt>
                <c:pt idx="3">
                  <c:v>NN</c:v>
                </c:pt>
                <c:pt idx="4">
                  <c:v>DT</c:v>
                </c:pt>
                <c:pt idx="5">
                  <c:v>SVM</c:v>
                </c:pt>
                <c:pt idx="6">
                  <c:v>RF</c:v>
                </c:pt>
              </c:strCache>
            </c:strRef>
          </c:cat>
          <c:val>
            <c:numRef>
              <c:f>Methods!$C$12:$C$18</c:f>
              <c:numCache>
                <c:formatCode>0.00%</c:formatCode>
                <c:ptCount val="7"/>
                <c:pt idx="0">
                  <c:v>9.4339622641509441E-2</c:v>
                </c:pt>
                <c:pt idx="1">
                  <c:v>0.26415094339622641</c:v>
                </c:pt>
                <c:pt idx="2">
                  <c:v>7.5471698113207544E-2</c:v>
                </c:pt>
                <c:pt idx="3">
                  <c:v>0.15094339622641509</c:v>
                </c:pt>
                <c:pt idx="4">
                  <c:v>0.20754716981132076</c:v>
                </c:pt>
                <c:pt idx="5">
                  <c:v>7.5471698113207544E-2</c:v>
                </c:pt>
                <c:pt idx="6">
                  <c:v>0.11320754716981132</c:v>
                </c:pt>
              </c:numCache>
            </c:numRef>
          </c:val>
          <c:extLst>
            <c:ext xmlns:c16="http://schemas.microsoft.com/office/drawing/2014/chart" uri="{C3380CC4-5D6E-409C-BE32-E72D297353CC}">
              <c16:uniqueId val="{0000000E-BA54-4CBB-AE2C-9F30A4C6E27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3863886376800603"/>
          <c:y val="0.18193826616445913"/>
          <c:w val="0.14024365414936479"/>
          <c:h val="0.7087977783136136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1400">
          <a:latin typeface="+mn-lt"/>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8" Type="http://schemas.openxmlformats.org/officeDocument/2006/relationships/slide" Target="../slides/slide135.xml"/><Relationship Id="rId3" Type="http://schemas.openxmlformats.org/officeDocument/2006/relationships/slide" Target="../slides/slide33.xml"/><Relationship Id="rId7" Type="http://schemas.openxmlformats.org/officeDocument/2006/relationships/slide" Target="../slides/slide91.xml"/><Relationship Id="rId2" Type="http://schemas.openxmlformats.org/officeDocument/2006/relationships/slide" Target="../slides/slide6.xml"/><Relationship Id="rId1" Type="http://schemas.openxmlformats.org/officeDocument/2006/relationships/slide" Target="../slides/slide5.xml"/><Relationship Id="rId6" Type="http://schemas.openxmlformats.org/officeDocument/2006/relationships/slide" Target="../slides/slide90.xml"/><Relationship Id="rId5" Type="http://schemas.openxmlformats.org/officeDocument/2006/relationships/slide" Target="../slides/slide45.xml"/><Relationship Id="rId4" Type="http://schemas.openxmlformats.org/officeDocument/2006/relationships/slide" Target="../slides/slide44.xml"/><Relationship Id="rId9"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1C77DB-9231-462B-A5E7-9253C2377839}" type="doc">
      <dgm:prSet loTypeId="urn:microsoft.com/office/officeart/2005/8/layout/vList5" loCatId="list" qsTypeId="urn:microsoft.com/office/officeart/2005/8/quickstyle/simple3" qsCatId="simple" csTypeId="urn:microsoft.com/office/officeart/2005/8/colors/colorful4" csCatId="colorful" phldr="1"/>
      <dgm:spPr/>
      <dgm:t>
        <a:bodyPr/>
        <a:lstStyle/>
        <a:p>
          <a:endParaRPr lang="en-ID"/>
        </a:p>
      </dgm:t>
    </dgm:pt>
    <dgm:pt modelId="{FEB57BC1-37B1-47D1-9F7D-2C3DBCF4DE95}">
      <dgm:prSet phldrT="[Text]" custT="1"/>
      <dgm:spPr/>
      <dgm:t>
        <a:bodyPr/>
        <a:lstStyle/>
        <a:p>
          <a:pPr algn="l">
            <a:buFont typeface="+mj-lt"/>
            <a:buAutoNum type="arabicPeriod"/>
          </a:pPr>
          <a:r>
            <a:rPr lang="id-ID" sz="2800" dirty="0"/>
            <a:t>1. </a:t>
          </a:r>
          <a:r>
            <a:rPr lang="en-GB" sz="2800" u="none" dirty="0" err="1"/>
            <a:t>Pengantar</a:t>
          </a:r>
          <a:r>
            <a:rPr lang="id-ID" sz="2800" u="none" dirty="0"/>
            <a:t> </a:t>
          </a:r>
          <a:r>
            <a:rPr lang="en-US" sz="2800" u="none" dirty="0" err="1"/>
            <a:t>Penelitian</a:t>
          </a:r>
          <a:endParaRPr lang="en-ID" sz="2800"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0F6EC411-1217-4DE4-ACE0-80855A8178DD}" type="parTrans" cxnId="{915D20BC-37D9-434B-AB1A-DC6713EAC16A}">
      <dgm:prSet/>
      <dgm:spPr/>
      <dgm:t>
        <a:bodyPr/>
        <a:lstStyle/>
        <a:p>
          <a:endParaRPr lang="en-ID"/>
        </a:p>
      </dgm:t>
    </dgm:pt>
    <dgm:pt modelId="{44FEA5CB-73A3-4D68-9713-C37C332367A8}" type="sibTrans" cxnId="{915D20BC-37D9-434B-AB1A-DC6713EAC16A}">
      <dgm:prSet/>
      <dgm:spPr/>
      <dgm:t>
        <a:bodyPr/>
        <a:lstStyle/>
        <a:p>
          <a:endParaRPr lang="en-ID"/>
        </a:p>
      </dgm:t>
    </dgm:pt>
    <dgm:pt modelId="{D4EF5481-CF9A-4B91-8F72-3093F82E87FC}">
      <dgm:prSet custT="1"/>
      <dgm:spPr/>
      <dgm:t>
        <a:bodyPr anchor="ctr"/>
        <a:lstStyle/>
        <a:p>
          <a:pPr>
            <a:buFontTx/>
            <a:buNone/>
          </a:pPr>
          <a:r>
            <a:rPr lang="id-ID" sz="2000" dirty="0"/>
            <a:t>1.1 </a:t>
          </a:r>
          <a:r>
            <a:rPr lang="en-US" sz="2000" dirty="0">
              <a:hlinkClick xmlns:r="http://schemas.openxmlformats.org/officeDocument/2006/relationships" r:id="rId2" action="ppaction://hlinksldjump"/>
            </a:rPr>
            <a:t>Konsep</a:t>
          </a:r>
          <a:r>
            <a:rPr lang="en-US" sz="2000" dirty="0"/>
            <a:t> </a:t>
          </a:r>
          <a:r>
            <a:rPr lang="en-US" sz="2000" dirty="0" err="1"/>
            <a:t>Penelitian</a:t>
          </a:r>
          <a:endParaRPr lang="en-ID" sz="2000" dirty="0"/>
        </a:p>
      </dgm:t>
    </dgm:pt>
    <dgm:pt modelId="{8860C17F-C8F4-4E8F-8F68-2C0A58B29D58}" type="parTrans" cxnId="{C7BBD41E-0E24-4207-9697-5A7CDD7B2377}">
      <dgm:prSet/>
      <dgm:spPr/>
      <dgm:t>
        <a:bodyPr/>
        <a:lstStyle/>
        <a:p>
          <a:endParaRPr lang="en-ID"/>
        </a:p>
      </dgm:t>
    </dgm:pt>
    <dgm:pt modelId="{F47509C8-9BEB-491F-B9E1-9AC5706EFF77}" type="sibTrans" cxnId="{C7BBD41E-0E24-4207-9697-5A7CDD7B2377}">
      <dgm:prSet/>
      <dgm:spPr/>
      <dgm:t>
        <a:bodyPr/>
        <a:lstStyle/>
        <a:p>
          <a:endParaRPr lang="en-ID"/>
        </a:p>
      </dgm:t>
    </dgm:pt>
    <dgm:pt modelId="{1270132A-1343-44A6-8AD9-DF29BB0A6EEE}">
      <dgm:prSet custT="1"/>
      <dgm:spPr/>
      <dgm:t>
        <a:bodyPr anchor="ctr"/>
        <a:lstStyle/>
        <a:p>
          <a:pPr>
            <a:buFontTx/>
            <a:buNone/>
          </a:pPr>
          <a:r>
            <a:rPr lang="id-ID" sz="2000" dirty="0"/>
            <a:t>1.2 </a:t>
          </a:r>
          <a:r>
            <a:rPr lang="en-US" sz="2000" dirty="0">
              <a:hlinkClick xmlns:r="http://schemas.openxmlformats.org/officeDocument/2006/relationships" r:id="rId3" action="ppaction://hlinksldjump"/>
            </a:rPr>
            <a:t>Klasifikasi</a:t>
          </a:r>
          <a:r>
            <a:rPr lang="en-US" sz="2000" dirty="0"/>
            <a:t> </a:t>
          </a:r>
          <a:r>
            <a:rPr lang="en-US" sz="2000" dirty="0" err="1"/>
            <a:t>Penelitian</a:t>
          </a:r>
          <a:endParaRPr lang="en-ID" sz="2000" dirty="0"/>
        </a:p>
      </dgm:t>
    </dgm:pt>
    <dgm:pt modelId="{4FBA242C-131C-4AF3-B611-239D9CAABB6D}" type="parTrans" cxnId="{446958CF-ABC2-4176-AF64-6BCF93F7B380}">
      <dgm:prSet/>
      <dgm:spPr/>
      <dgm:t>
        <a:bodyPr/>
        <a:lstStyle/>
        <a:p>
          <a:endParaRPr lang="en-ID"/>
        </a:p>
      </dgm:t>
    </dgm:pt>
    <dgm:pt modelId="{2A077DA6-0D86-4B0E-8B91-805E008307EC}" type="sibTrans" cxnId="{446958CF-ABC2-4176-AF64-6BCF93F7B380}">
      <dgm:prSet/>
      <dgm:spPr/>
      <dgm:t>
        <a:bodyPr/>
        <a:lstStyle/>
        <a:p>
          <a:endParaRPr lang="en-ID"/>
        </a:p>
      </dgm:t>
    </dgm:pt>
    <dgm:pt modelId="{5714216D-92E5-4D65-92B5-8A24F815D329}">
      <dgm:prSet custT="1"/>
      <dgm:spPr/>
      <dgm:t>
        <a:bodyPr/>
        <a:lstStyle/>
        <a:p>
          <a:pPr algn="l"/>
          <a:r>
            <a:rPr lang="en-GB" sz="2800" dirty="0"/>
            <a:t>2</a:t>
          </a:r>
          <a:r>
            <a:rPr lang="id-ID" sz="2800" dirty="0"/>
            <a:t>. </a:t>
          </a:r>
          <a:r>
            <a:rPr lang="en-US" sz="2800" dirty="0"/>
            <a:t>Literature Review</a:t>
          </a:r>
          <a:endParaRPr lang="id-ID" sz="2800"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37B96ADE-12E4-47C2-AF3B-12C230311B92}" type="parTrans" cxnId="{A685004F-9917-420B-8B4E-70D7B18EAEEB}">
      <dgm:prSet/>
      <dgm:spPr/>
      <dgm:t>
        <a:bodyPr/>
        <a:lstStyle/>
        <a:p>
          <a:endParaRPr lang="en-ID"/>
        </a:p>
      </dgm:t>
    </dgm:pt>
    <dgm:pt modelId="{46D1E2CF-BC8A-4779-AC2C-D88C1F4F1163}" type="sibTrans" cxnId="{A685004F-9917-420B-8B4E-70D7B18EAEEB}">
      <dgm:prSet/>
      <dgm:spPr/>
      <dgm:t>
        <a:bodyPr/>
        <a:lstStyle/>
        <a:p>
          <a:endParaRPr lang="en-ID"/>
        </a:p>
      </dgm:t>
    </dgm:pt>
    <dgm:pt modelId="{6667484D-2548-4145-AAC5-0C3532241D6E}">
      <dgm:prSet custT="1"/>
      <dgm:spPr/>
      <dgm:t>
        <a:bodyPr anchor="ctr"/>
        <a:lstStyle/>
        <a:p>
          <a:pPr>
            <a:buFontTx/>
            <a:buNone/>
          </a:pPr>
          <a:r>
            <a:rPr lang="en-ID" sz="2000" dirty="0"/>
            <a:t>2.1 </a:t>
          </a:r>
          <a:r>
            <a:rPr lang="en-ID" sz="2000" dirty="0">
              <a:hlinkClick xmlns:r="http://schemas.openxmlformats.org/officeDocument/2006/relationships" r:id="rId5" action="ppaction://hlinksldjump"/>
            </a:rPr>
            <a:t>Tahapan</a:t>
          </a:r>
          <a:r>
            <a:rPr lang="en-ID" sz="2000" dirty="0"/>
            <a:t> </a:t>
          </a:r>
          <a:r>
            <a:rPr lang="en-ID" sz="2000" dirty="0" err="1"/>
            <a:t>Penelitian</a:t>
          </a:r>
          <a:endParaRPr lang="id-ID" sz="2000" dirty="0"/>
        </a:p>
      </dgm:t>
    </dgm:pt>
    <dgm:pt modelId="{787B9C10-38FF-4F67-B957-84EE7B8C6BBD}" type="parTrans" cxnId="{F67EF32F-BEB3-4A1C-BA55-9F26D9D48E00}">
      <dgm:prSet/>
      <dgm:spPr/>
      <dgm:t>
        <a:bodyPr/>
        <a:lstStyle/>
        <a:p>
          <a:endParaRPr lang="en-ID"/>
        </a:p>
      </dgm:t>
    </dgm:pt>
    <dgm:pt modelId="{93ACA175-5FBB-4774-B323-075D3287ED91}" type="sibTrans" cxnId="{F67EF32F-BEB3-4A1C-BA55-9F26D9D48E00}">
      <dgm:prSet/>
      <dgm:spPr/>
      <dgm:t>
        <a:bodyPr/>
        <a:lstStyle/>
        <a:p>
          <a:endParaRPr lang="en-ID"/>
        </a:p>
      </dgm:t>
    </dgm:pt>
    <dgm:pt modelId="{01A9590B-73A4-40FE-8013-E7E004FA66BE}">
      <dgm:prSet custT="1"/>
      <dgm:spPr/>
      <dgm:t>
        <a:bodyPr/>
        <a:lstStyle/>
        <a:p>
          <a:pPr algn="l"/>
          <a:r>
            <a:rPr lang="en-GB" sz="2800" dirty="0"/>
            <a:t>3</a:t>
          </a:r>
          <a:r>
            <a:rPr lang="id-ID" sz="2800" dirty="0"/>
            <a:t>. </a:t>
          </a:r>
          <a:r>
            <a:rPr lang="en-GB" sz="2800" dirty="0"/>
            <a:t>Systematic Literature Review (SLR)</a:t>
          </a:r>
          <a:endParaRPr lang="id-ID" sz="2800" dirty="0"/>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411D95FC-1645-42E5-B410-24AA2C23AE51}" type="parTrans" cxnId="{C895A534-8ECE-4C2F-9F7F-39EA3AC255C5}">
      <dgm:prSet/>
      <dgm:spPr/>
      <dgm:t>
        <a:bodyPr/>
        <a:lstStyle/>
        <a:p>
          <a:endParaRPr lang="en-ID"/>
        </a:p>
      </dgm:t>
    </dgm:pt>
    <dgm:pt modelId="{1A4BA1D6-5692-44AD-9A5C-A4E149A90267}" type="sibTrans" cxnId="{C895A534-8ECE-4C2F-9F7F-39EA3AC255C5}">
      <dgm:prSet/>
      <dgm:spPr/>
      <dgm:t>
        <a:bodyPr/>
        <a:lstStyle/>
        <a:p>
          <a:endParaRPr lang="en-ID"/>
        </a:p>
      </dgm:t>
    </dgm:pt>
    <dgm:pt modelId="{D371ECBB-1B35-4204-AEED-5C6C191BFCB0}">
      <dgm:prSet custT="1"/>
      <dgm:spPr/>
      <dgm:t>
        <a:bodyPr/>
        <a:lstStyle/>
        <a:p>
          <a:pPr>
            <a:buFontTx/>
            <a:buNone/>
          </a:pPr>
          <a:r>
            <a:rPr lang="en-ID" sz="2000" dirty="0"/>
            <a:t>3.1 </a:t>
          </a:r>
          <a:r>
            <a:rPr lang="en-ID" sz="2000" dirty="0">
              <a:hlinkClick xmlns:r="http://schemas.openxmlformats.org/officeDocument/2006/relationships" r:id="rId7" action="ppaction://hlinksldjump"/>
            </a:rPr>
            <a:t>Tahapan</a:t>
          </a:r>
          <a:r>
            <a:rPr lang="en-ID" sz="2000" dirty="0"/>
            <a:t> SLR</a:t>
          </a:r>
        </a:p>
      </dgm:t>
    </dgm:pt>
    <dgm:pt modelId="{D3BD3B5B-4DAB-499B-96D9-1C8E2E2B953A}" type="parTrans" cxnId="{D3DDFC11-6091-4761-9DC2-0BD8796B9F25}">
      <dgm:prSet/>
      <dgm:spPr/>
      <dgm:t>
        <a:bodyPr/>
        <a:lstStyle/>
        <a:p>
          <a:endParaRPr lang="en-ID"/>
        </a:p>
      </dgm:t>
    </dgm:pt>
    <dgm:pt modelId="{677BF355-967A-4CF2-9AF3-B64DEE9ACFBA}" type="sibTrans" cxnId="{D3DDFC11-6091-4761-9DC2-0BD8796B9F25}">
      <dgm:prSet/>
      <dgm:spPr/>
      <dgm:t>
        <a:bodyPr/>
        <a:lstStyle/>
        <a:p>
          <a:endParaRPr lang="en-ID"/>
        </a:p>
      </dgm:t>
    </dgm:pt>
    <dgm:pt modelId="{CBB42712-B316-43AA-B8B7-C11BF2BFB9F0}">
      <dgm:prSet custT="1"/>
      <dgm:spPr/>
      <dgm:t>
        <a:bodyPr/>
        <a:lstStyle/>
        <a:p>
          <a:pPr>
            <a:buFontTx/>
            <a:buNone/>
          </a:pPr>
          <a:r>
            <a:rPr lang="en-ID" sz="2000" dirty="0"/>
            <a:t>3.2 </a:t>
          </a:r>
          <a:r>
            <a:rPr lang="en-ID" sz="2000" dirty="0">
              <a:hlinkClick xmlns:r="http://schemas.openxmlformats.org/officeDocument/2006/relationships" r:id="rId8" action="ppaction://hlinksldjump"/>
            </a:rPr>
            <a:t>Contoh</a:t>
          </a:r>
          <a:r>
            <a:rPr lang="en-ID" sz="2000" dirty="0"/>
            <a:t> SLR</a:t>
          </a:r>
        </a:p>
      </dgm:t>
    </dgm:pt>
    <dgm:pt modelId="{9D3AD666-07B9-48D0-A55E-91E1B8F60F09}" type="parTrans" cxnId="{D64BF545-B1C3-432C-8523-9286F67F1DF4}">
      <dgm:prSet/>
      <dgm:spPr/>
      <dgm:t>
        <a:bodyPr/>
        <a:lstStyle/>
        <a:p>
          <a:endParaRPr lang="en-ID"/>
        </a:p>
      </dgm:t>
    </dgm:pt>
    <dgm:pt modelId="{8AC7AE66-2F16-4299-8A21-74CAA6B5B86E}" type="sibTrans" cxnId="{D64BF545-B1C3-432C-8523-9286F67F1DF4}">
      <dgm:prSet/>
      <dgm:spPr/>
      <dgm:t>
        <a:bodyPr/>
        <a:lstStyle/>
        <a:p>
          <a:endParaRPr lang="en-ID"/>
        </a:p>
      </dgm:t>
    </dgm:pt>
    <dgm:pt modelId="{1F894B25-7011-40FB-8116-6F5995863FC5}">
      <dgm:prSet custT="1"/>
      <dgm:spPr/>
      <dgm:t>
        <a:bodyPr anchor="ctr"/>
        <a:lstStyle/>
        <a:p>
          <a:pPr>
            <a:buFontTx/>
            <a:buNone/>
          </a:pPr>
          <a:r>
            <a:rPr lang="en-GB" sz="2000" dirty="0"/>
            <a:t>2.2 </a:t>
          </a:r>
          <a:r>
            <a:rPr lang="en-GB" sz="2000" dirty="0">
              <a:hlinkClick xmlns:r="http://schemas.openxmlformats.org/officeDocument/2006/relationships" r:id="rId9" action="ppaction://hlinksldjump"/>
            </a:rPr>
            <a:t>Literature</a:t>
          </a:r>
          <a:r>
            <a:rPr lang="en-GB" sz="2000" dirty="0"/>
            <a:t> Review</a:t>
          </a:r>
          <a:endParaRPr lang="id-ID" sz="2000" dirty="0"/>
        </a:p>
      </dgm:t>
    </dgm:pt>
    <dgm:pt modelId="{B679F815-18E4-4DEB-823A-CB910AC63FC4}" type="parTrans" cxnId="{13691B0A-0960-4EEE-BD26-28AD73846EC0}">
      <dgm:prSet/>
      <dgm:spPr/>
      <dgm:t>
        <a:bodyPr/>
        <a:lstStyle/>
        <a:p>
          <a:endParaRPr lang="en-ID"/>
        </a:p>
      </dgm:t>
    </dgm:pt>
    <dgm:pt modelId="{553EC514-D7B1-48B5-A871-24847CD9D47C}" type="sibTrans" cxnId="{13691B0A-0960-4EEE-BD26-28AD73846EC0}">
      <dgm:prSet/>
      <dgm:spPr/>
      <dgm:t>
        <a:bodyPr/>
        <a:lstStyle/>
        <a:p>
          <a:endParaRPr lang="en-ID"/>
        </a:p>
      </dgm:t>
    </dgm:pt>
    <dgm:pt modelId="{91CF2D1A-BF45-4CB3-BDE9-DFEB53487BDD}" type="pres">
      <dgm:prSet presAssocID="{CD1C77DB-9231-462B-A5E7-9253C2377839}" presName="Name0" presStyleCnt="0">
        <dgm:presLayoutVars>
          <dgm:dir/>
          <dgm:animLvl val="lvl"/>
          <dgm:resizeHandles val="exact"/>
        </dgm:presLayoutVars>
      </dgm:prSet>
      <dgm:spPr/>
    </dgm:pt>
    <dgm:pt modelId="{35168A0F-A5B1-4532-B147-4F2CCA4400B4}" type="pres">
      <dgm:prSet presAssocID="{FEB57BC1-37B1-47D1-9F7D-2C3DBCF4DE95}" presName="linNode" presStyleCnt="0"/>
      <dgm:spPr/>
    </dgm:pt>
    <dgm:pt modelId="{C94357A3-F7D5-4ACE-8957-87851AF4E146}" type="pres">
      <dgm:prSet presAssocID="{FEB57BC1-37B1-47D1-9F7D-2C3DBCF4DE95}" presName="parentText" presStyleLbl="node1" presStyleIdx="0" presStyleCnt="3" custScaleX="202366" custLinFactNeighborX="-1692" custLinFactNeighborY="-185">
        <dgm:presLayoutVars>
          <dgm:chMax val="1"/>
          <dgm:bulletEnabled val="1"/>
        </dgm:presLayoutVars>
      </dgm:prSet>
      <dgm:spPr/>
    </dgm:pt>
    <dgm:pt modelId="{C63B59A7-B8D1-4277-A975-E9B6E5012976}" type="pres">
      <dgm:prSet presAssocID="{FEB57BC1-37B1-47D1-9F7D-2C3DBCF4DE95}" presName="descendantText" presStyleLbl="alignAccFollowNode1" presStyleIdx="0" presStyleCnt="3">
        <dgm:presLayoutVars>
          <dgm:bulletEnabled val="1"/>
        </dgm:presLayoutVars>
      </dgm:prSet>
      <dgm:spPr/>
    </dgm:pt>
    <dgm:pt modelId="{AD0406B8-FB8A-4D68-98C9-BE498C316FA3}" type="pres">
      <dgm:prSet presAssocID="{44FEA5CB-73A3-4D68-9713-C37C332367A8}" presName="sp" presStyleCnt="0"/>
      <dgm:spPr/>
    </dgm:pt>
    <dgm:pt modelId="{05757369-658D-4B6D-9F79-59D645182D5E}" type="pres">
      <dgm:prSet presAssocID="{5714216D-92E5-4D65-92B5-8A24F815D329}" presName="linNode" presStyleCnt="0"/>
      <dgm:spPr/>
    </dgm:pt>
    <dgm:pt modelId="{DF0093E7-5448-4F69-BACE-8641B7572D3D}" type="pres">
      <dgm:prSet presAssocID="{5714216D-92E5-4D65-92B5-8A24F815D329}" presName="parentText" presStyleLbl="node1" presStyleIdx="1" presStyleCnt="3" custScaleX="190180">
        <dgm:presLayoutVars>
          <dgm:chMax val="1"/>
          <dgm:bulletEnabled val="1"/>
        </dgm:presLayoutVars>
      </dgm:prSet>
      <dgm:spPr/>
    </dgm:pt>
    <dgm:pt modelId="{FF393458-3DC4-4703-BE17-D8ADB4CE61BB}" type="pres">
      <dgm:prSet presAssocID="{5714216D-92E5-4D65-92B5-8A24F815D329}" presName="descendantText" presStyleLbl="alignAccFollowNode1" presStyleIdx="1" presStyleCnt="3">
        <dgm:presLayoutVars>
          <dgm:bulletEnabled val="1"/>
        </dgm:presLayoutVars>
      </dgm:prSet>
      <dgm:spPr/>
    </dgm:pt>
    <dgm:pt modelId="{F4F07BF6-8F33-4FEF-9C72-7DE2EF684BEF}" type="pres">
      <dgm:prSet presAssocID="{46D1E2CF-BC8A-4779-AC2C-D88C1F4F1163}" presName="sp" presStyleCnt="0"/>
      <dgm:spPr/>
    </dgm:pt>
    <dgm:pt modelId="{15109F22-CD24-4D2B-9F4D-E2983D405ADF}" type="pres">
      <dgm:prSet presAssocID="{01A9590B-73A4-40FE-8013-E7E004FA66BE}" presName="linNode" presStyleCnt="0"/>
      <dgm:spPr/>
    </dgm:pt>
    <dgm:pt modelId="{73E6E823-877B-41C5-8203-D9F85F804FFD}" type="pres">
      <dgm:prSet presAssocID="{01A9590B-73A4-40FE-8013-E7E004FA66BE}" presName="parentText" presStyleLbl="node1" presStyleIdx="2" presStyleCnt="3" custScaleX="190180">
        <dgm:presLayoutVars>
          <dgm:chMax val="1"/>
          <dgm:bulletEnabled val="1"/>
        </dgm:presLayoutVars>
      </dgm:prSet>
      <dgm:spPr/>
    </dgm:pt>
    <dgm:pt modelId="{51F4FD3F-B38B-4559-931D-0ECFD0E11548}" type="pres">
      <dgm:prSet presAssocID="{01A9590B-73A4-40FE-8013-E7E004FA66BE}" presName="descendantText" presStyleLbl="alignAccFollowNode1" presStyleIdx="2" presStyleCnt="3">
        <dgm:presLayoutVars>
          <dgm:bulletEnabled val="1"/>
        </dgm:presLayoutVars>
      </dgm:prSet>
      <dgm:spPr/>
    </dgm:pt>
  </dgm:ptLst>
  <dgm:cxnLst>
    <dgm:cxn modelId="{AB1CB505-7B95-4989-9A9F-3490904403B5}" type="presOf" srcId="{D4EF5481-CF9A-4B91-8F72-3093F82E87FC}" destId="{C63B59A7-B8D1-4277-A975-E9B6E5012976}" srcOrd="0" destOrd="0" presId="urn:microsoft.com/office/officeart/2005/8/layout/vList5"/>
    <dgm:cxn modelId="{13691B0A-0960-4EEE-BD26-28AD73846EC0}" srcId="{5714216D-92E5-4D65-92B5-8A24F815D329}" destId="{1F894B25-7011-40FB-8116-6F5995863FC5}" srcOrd="1" destOrd="0" parTransId="{B679F815-18E4-4DEB-823A-CB910AC63FC4}" sibTransId="{553EC514-D7B1-48B5-A871-24847CD9D47C}"/>
    <dgm:cxn modelId="{D3DDFC11-6091-4761-9DC2-0BD8796B9F25}" srcId="{01A9590B-73A4-40FE-8013-E7E004FA66BE}" destId="{D371ECBB-1B35-4204-AEED-5C6C191BFCB0}" srcOrd="0" destOrd="0" parTransId="{D3BD3B5B-4DAB-499B-96D9-1C8E2E2B953A}" sibTransId="{677BF355-967A-4CF2-9AF3-B64DEE9ACFBA}"/>
    <dgm:cxn modelId="{C7BBD41E-0E24-4207-9697-5A7CDD7B2377}" srcId="{FEB57BC1-37B1-47D1-9F7D-2C3DBCF4DE95}" destId="{D4EF5481-CF9A-4B91-8F72-3093F82E87FC}" srcOrd="0" destOrd="0" parTransId="{8860C17F-C8F4-4E8F-8F68-2C0A58B29D58}" sibTransId="{F47509C8-9BEB-491F-B9E1-9AC5706EFF77}"/>
    <dgm:cxn modelId="{F67EF32F-BEB3-4A1C-BA55-9F26D9D48E00}" srcId="{5714216D-92E5-4D65-92B5-8A24F815D329}" destId="{6667484D-2548-4145-AAC5-0C3532241D6E}" srcOrd="0" destOrd="0" parTransId="{787B9C10-38FF-4F67-B957-84EE7B8C6BBD}" sibTransId="{93ACA175-5FBB-4774-B323-075D3287ED91}"/>
    <dgm:cxn modelId="{C895A534-8ECE-4C2F-9F7F-39EA3AC255C5}" srcId="{CD1C77DB-9231-462B-A5E7-9253C2377839}" destId="{01A9590B-73A4-40FE-8013-E7E004FA66BE}" srcOrd="2" destOrd="0" parTransId="{411D95FC-1645-42E5-B410-24AA2C23AE51}" sibTransId="{1A4BA1D6-5692-44AD-9A5C-A4E149A90267}"/>
    <dgm:cxn modelId="{B93C2240-79FB-4D00-B29A-AAB53DA4B25F}" type="presOf" srcId="{6667484D-2548-4145-AAC5-0C3532241D6E}" destId="{FF393458-3DC4-4703-BE17-D8ADB4CE61BB}" srcOrd="0" destOrd="0" presId="urn:microsoft.com/office/officeart/2005/8/layout/vList5"/>
    <dgm:cxn modelId="{BA4B345B-1FF3-4A06-A5DC-C908569AAE1B}" type="presOf" srcId="{CD1C77DB-9231-462B-A5E7-9253C2377839}" destId="{91CF2D1A-BF45-4CB3-BDE9-DFEB53487BDD}" srcOrd="0" destOrd="0" presId="urn:microsoft.com/office/officeart/2005/8/layout/vList5"/>
    <dgm:cxn modelId="{F7ABBF5B-8DD2-419C-ADBE-9281B43AE142}" type="presOf" srcId="{1270132A-1343-44A6-8AD9-DF29BB0A6EEE}" destId="{C63B59A7-B8D1-4277-A975-E9B6E5012976}" srcOrd="0" destOrd="1" presId="urn:microsoft.com/office/officeart/2005/8/layout/vList5"/>
    <dgm:cxn modelId="{D64BF545-B1C3-432C-8523-9286F67F1DF4}" srcId="{01A9590B-73A4-40FE-8013-E7E004FA66BE}" destId="{CBB42712-B316-43AA-B8B7-C11BF2BFB9F0}" srcOrd="1" destOrd="0" parTransId="{9D3AD666-07B9-48D0-A55E-91E1B8F60F09}" sibTransId="{8AC7AE66-2F16-4299-8A21-74CAA6B5B86E}"/>
    <dgm:cxn modelId="{C1F17F4B-7299-4918-846D-366A12C2CF00}" type="presOf" srcId="{D371ECBB-1B35-4204-AEED-5C6C191BFCB0}" destId="{51F4FD3F-B38B-4559-931D-0ECFD0E11548}" srcOrd="0" destOrd="0" presId="urn:microsoft.com/office/officeart/2005/8/layout/vList5"/>
    <dgm:cxn modelId="{A685004F-9917-420B-8B4E-70D7B18EAEEB}" srcId="{CD1C77DB-9231-462B-A5E7-9253C2377839}" destId="{5714216D-92E5-4D65-92B5-8A24F815D329}" srcOrd="1" destOrd="0" parTransId="{37B96ADE-12E4-47C2-AF3B-12C230311B92}" sibTransId="{46D1E2CF-BC8A-4779-AC2C-D88C1F4F1163}"/>
    <dgm:cxn modelId="{9DF8BD51-E3CE-4699-80D5-A2EF86A7E4F7}" type="presOf" srcId="{CBB42712-B316-43AA-B8B7-C11BF2BFB9F0}" destId="{51F4FD3F-B38B-4559-931D-0ECFD0E11548}" srcOrd="0" destOrd="1" presId="urn:microsoft.com/office/officeart/2005/8/layout/vList5"/>
    <dgm:cxn modelId="{A5F25A53-1C9E-4D6E-9FAA-5E19CA4BFE85}" type="presOf" srcId="{5714216D-92E5-4D65-92B5-8A24F815D329}" destId="{DF0093E7-5448-4F69-BACE-8641B7572D3D}" srcOrd="0" destOrd="0" presId="urn:microsoft.com/office/officeart/2005/8/layout/vList5"/>
    <dgm:cxn modelId="{CC81E159-3D81-49F4-A352-2A1A2035A78F}" type="presOf" srcId="{01A9590B-73A4-40FE-8013-E7E004FA66BE}" destId="{73E6E823-877B-41C5-8203-D9F85F804FFD}" srcOrd="0" destOrd="0" presId="urn:microsoft.com/office/officeart/2005/8/layout/vList5"/>
    <dgm:cxn modelId="{915D20BC-37D9-434B-AB1A-DC6713EAC16A}" srcId="{CD1C77DB-9231-462B-A5E7-9253C2377839}" destId="{FEB57BC1-37B1-47D1-9F7D-2C3DBCF4DE95}" srcOrd="0" destOrd="0" parTransId="{0F6EC411-1217-4DE4-ACE0-80855A8178DD}" sibTransId="{44FEA5CB-73A3-4D68-9713-C37C332367A8}"/>
    <dgm:cxn modelId="{446958CF-ABC2-4176-AF64-6BCF93F7B380}" srcId="{FEB57BC1-37B1-47D1-9F7D-2C3DBCF4DE95}" destId="{1270132A-1343-44A6-8AD9-DF29BB0A6EEE}" srcOrd="1" destOrd="0" parTransId="{4FBA242C-131C-4AF3-B611-239D9CAABB6D}" sibTransId="{2A077DA6-0D86-4B0E-8B91-805E008307EC}"/>
    <dgm:cxn modelId="{51ED27D8-74BA-40BF-8D7F-8CAB94CFF56F}" type="presOf" srcId="{1F894B25-7011-40FB-8116-6F5995863FC5}" destId="{FF393458-3DC4-4703-BE17-D8ADB4CE61BB}" srcOrd="0" destOrd="1" presId="urn:microsoft.com/office/officeart/2005/8/layout/vList5"/>
    <dgm:cxn modelId="{58FB9DFE-77CF-40A3-AFD8-251D2C9F0897}" type="presOf" srcId="{FEB57BC1-37B1-47D1-9F7D-2C3DBCF4DE95}" destId="{C94357A3-F7D5-4ACE-8957-87851AF4E146}" srcOrd="0" destOrd="0" presId="urn:microsoft.com/office/officeart/2005/8/layout/vList5"/>
    <dgm:cxn modelId="{79FF4FA2-63B6-4671-958D-6B4728162DED}" type="presParOf" srcId="{91CF2D1A-BF45-4CB3-BDE9-DFEB53487BDD}" destId="{35168A0F-A5B1-4532-B147-4F2CCA4400B4}" srcOrd="0" destOrd="0" presId="urn:microsoft.com/office/officeart/2005/8/layout/vList5"/>
    <dgm:cxn modelId="{F8D20634-98A1-4682-88BF-979526F1C666}" type="presParOf" srcId="{35168A0F-A5B1-4532-B147-4F2CCA4400B4}" destId="{C94357A3-F7D5-4ACE-8957-87851AF4E146}" srcOrd="0" destOrd="0" presId="urn:microsoft.com/office/officeart/2005/8/layout/vList5"/>
    <dgm:cxn modelId="{93907E1A-5E03-4DF7-921C-2488B6449846}" type="presParOf" srcId="{35168A0F-A5B1-4532-B147-4F2CCA4400B4}" destId="{C63B59A7-B8D1-4277-A975-E9B6E5012976}" srcOrd="1" destOrd="0" presId="urn:microsoft.com/office/officeart/2005/8/layout/vList5"/>
    <dgm:cxn modelId="{E96A9541-74B6-4822-A61F-809BB57E3A31}" type="presParOf" srcId="{91CF2D1A-BF45-4CB3-BDE9-DFEB53487BDD}" destId="{AD0406B8-FB8A-4D68-98C9-BE498C316FA3}" srcOrd="1" destOrd="0" presId="urn:microsoft.com/office/officeart/2005/8/layout/vList5"/>
    <dgm:cxn modelId="{302C1A84-77F5-43F6-B33C-E9252199661A}" type="presParOf" srcId="{91CF2D1A-BF45-4CB3-BDE9-DFEB53487BDD}" destId="{05757369-658D-4B6D-9F79-59D645182D5E}" srcOrd="2" destOrd="0" presId="urn:microsoft.com/office/officeart/2005/8/layout/vList5"/>
    <dgm:cxn modelId="{395B8606-9CBD-4491-8B39-140CE094CB8B}" type="presParOf" srcId="{05757369-658D-4B6D-9F79-59D645182D5E}" destId="{DF0093E7-5448-4F69-BACE-8641B7572D3D}" srcOrd="0" destOrd="0" presId="urn:microsoft.com/office/officeart/2005/8/layout/vList5"/>
    <dgm:cxn modelId="{31B2CB92-7B0A-47C2-9119-1B550F7DE921}" type="presParOf" srcId="{05757369-658D-4B6D-9F79-59D645182D5E}" destId="{FF393458-3DC4-4703-BE17-D8ADB4CE61BB}" srcOrd="1" destOrd="0" presId="urn:microsoft.com/office/officeart/2005/8/layout/vList5"/>
    <dgm:cxn modelId="{098A188E-7DA8-4720-BD9A-8A9DF2ECD577}" type="presParOf" srcId="{91CF2D1A-BF45-4CB3-BDE9-DFEB53487BDD}" destId="{F4F07BF6-8F33-4FEF-9C72-7DE2EF684BEF}" srcOrd="3" destOrd="0" presId="urn:microsoft.com/office/officeart/2005/8/layout/vList5"/>
    <dgm:cxn modelId="{27253D1E-94D9-4A06-B7D8-1D8608A5E7E7}" type="presParOf" srcId="{91CF2D1A-BF45-4CB3-BDE9-DFEB53487BDD}" destId="{15109F22-CD24-4D2B-9F4D-E2983D405ADF}" srcOrd="4" destOrd="0" presId="urn:microsoft.com/office/officeart/2005/8/layout/vList5"/>
    <dgm:cxn modelId="{7110856F-3CCE-40DA-8323-D82F34B8C147}" type="presParOf" srcId="{15109F22-CD24-4D2B-9F4D-E2983D405ADF}" destId="{73E6E823-877B-41C5-8203-D9F85F804FFD}" srcOrd="0" destOrd="0" presId="urn:microsoft.com/office/officeart/2005/8/layout/vList5"/>
    <dgm:cxn modelId="{51439EEF-4077-4940-824B-FFBB7DA4AE55}" type="presParOf" srcId="{15109F22-CD24-4D2B-9F4D-E2983D405ADF}" destId="{51F4FD3F-B38B-4559-931D-0ECFD0E1154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B8E49E-7B59-4135-B1B7-67B1C0E10D57}" type="doc">
      <dgm:prSet loTypeId="urn:microsoft.com/office/officeart/2005/8/layout/vList5" loCatId="list" qsTypeId="urn:microsoft.com/office/officeart/2005/8/quickstyle/simple3" qsCatId="simple" csTypeId="urn:microsoft.com/office/officeart/2005/8/colors/colorful4" csCatId="colorful" phldr="1"/>
      <dgm:spPr/>
      <dgm:t>
        <a:bodyPr/>
        <a:lstStyle/>
        <a:p>
          <a:endParaRPr lang="id-ID"/>
        </a:p>
      </dgm:t>
    </dgm:pt>
    <dgm:pt modelId="{5ECC295E-E8AC-47DE-9B90-FB247E8F8DE3}">
      <dgm:prSet phldrT="[Text]" custT="1"/>
      <dgm:spPr/>
      <dgm:t>
        <a:bodyPr/>
        <a:lstStyle/>
        <a:p>
          <a:pPr algn="l"/>
          <a:r>
            <a:rPr lang="en-US" sz="3200" dirty="0"/>
            <a:t>1. </a:t>
          </a:r>
          <a:r>
            <a:rPr lang="en-US" sz="3600" b="1" dirty="0" err="1"/>
            <a:t>Pendekatan</a:t>
          </a:r>
          <a:endParaRPr lang="id-ID" sz="3200" b="1" dirty="0"/>
        </a:p>
      </dgm:t>
    </dgm:pt>
    <dgm:pt modelId="{7D39AE1B-7198-476E-8DFF-692027EA62EA}" type="parTrans" cxnId="{B6385ECF-BDDD-46ED-877E-A75D79CF1975}">
      <dgm:prSet/>
      <dgm:spPr/>
      <dgm:t>
        <a:bodyPr/>
        <a:lstStyle/>
        <a:p>
          <a:endParaRPr lang="id-ID"/>
        </a:p>
      </dgm:t>
    </dgm:pt>
    <dgm:pt modelId="{45D6F542-C548-42C7-A39F-AAFB376E98E7}" type="sibTrans" cxnId="{B6385ECF-BDDD-46ED-877E-A75D79CF1975}">
      <dgm:prSet/>
      <dgm:spPr/>
      <dgm:t>
        <a:bodyPr/>
        <a:lstStyle/>
        <a:p>
          <a:endParaRPr lang="id-ID"/>
        </a:p>
      </dgm:t>
    </dgm:pt>
    <dgm:pt modelId="{2BEC8CB6-C323-4521-B128-7022EBA593B9}">
      <dgm:prSet phldrT="[Text]" custT="1"/>
      <dgm:spPr/>
      <dgm:t>
        <a:bodyPr/>
        <a:lstStyle/>
        <a:p>
          <a:pPr>
            <a:buFont typeface="+mj-lt"/>
            <a:buAutoNum type="arabicPeriod"/>
          </a:pPr>
          <a:r>
            <a:rPr lang="en-US" sz="2000" dirty="0" err="1"/>
            <a:t>Pendekatan</a:t>
          </a:r>
          <a:r>
            <a:rPr lang="en-US" sz="2000" dirty="0"/>
            <a:t> </a:t>
          </a:r>
          <a:r>
            <a:rPr lang="en-US" sz="2000" dirty="0" err="1">
              <a:solidFill>
                <a:srgbClr val="C00000"/>
              </a:solidFill>
            </a:rPr>
            <a:t>Kualitatif</a:t>
          </a:r>
          <a:endParaRPr lang="id-ID" sz="2000" dirty="0">
            <a:solidFill>
              <a:srgbClr val="C00000"/>
            </a:solidFill>
          </a:endParaRPr>
        </a:p>
      </dgm:t>
    </dgm:pt>
    <dgm:pt modelId="{9551BA80-F781-4BF7-BF83-BCD600ACA2FC}" type="parTrans" cxnId="{AEB17A48-DE8E-4704-9700-B12E112B0736}">
      <dgm:prSet/>
      <dgm:spPr/>
      <dgm:t>
        <a:bodyPr/>
        <a:lstStyle/>
        <a:p>
          <a:endParaRPr lang="id-ID"/>
        </a:p>
      </dgm:t>
    </dgm:pt>
    <dgm:pt modelId="{787B9971-7F04-43C1-BAE0-69723CB8DEF6}" type="sibTrans" cxnId="{AEB17A48-DE8E-4704-9700-B12E112B0736}">
      <dgm:prSet/>
      <dgm:spPr/>
      <dgm:t>
        <a:bodyPr/>
        <a:lstStyle/>
        <a:p>
          <a:endParaRPr lang="id-ID"/>
        </a:p>
      </dgm:t>
    </dgm:pt>
    <dgm:pt modelId="{0B0EA8EE-AD33-4336-9F81-3EB2ED787608}">
      <dgm:prSet phldrT="[Text]" custT="1"/>
      <dgm:spPr/>
      <dgm:t>
        <a:bodyPr/>
        <a:lstStyle/>
        <a:p>
          <a:pPr>
            <a:buFont typeface="+mj-lt"/>
            <a:buAutoNum type="arabicPeriod"/>
          </a:pPr>
          <a:r>
            <a:rPr lang="en-US" sz="2000" dirty="0" err="1"/>
            <a:t>Pendekatan</a:t>
          </a:r>
          <a:r>
            <a:rPr lang="en-US" sz="2000" dirty="0"/>
            <a:t> </a:t>
          </a:r>
          <a:r>
            <a:rPr lang="en-US" sz="2000" dirty="0" err="1">
              <a:solidFill>
                <a:srgbClr val="0070C0"/>
              </a:solidFill>
            </a:rPr>
            <a:t>Kuantitatif</a:t>
          </a:r>
          <a:endParaRPr lang="id-ID" sz="2000" dirty="0">
            <a:solidFill>
              <a:srgbClr val="0070C0"/>
            </a:solidFill>
          </a:endParaRPr>
        </a:p>
      </dgm:t>
    </dgm:pt>
    <dgm:pt modelId="{919F84D4-9501-4CC2-9A19-E9052CA5E137}" type="parTrans" cxnId="{0F345517-CC07-4124-8B88-7F67F29D79EE}">
      <dgm:prSet/>
      <dgm:spPr/>
      <dgm:t>
        <a:bodyPr/>
        <a:lstStyle/>
        <a:p>
          <a:endParaRPr lang="id-ID"/>
        </a:p>
      </dgm:t>
    </dgm:pt>
    <dgm:pt modelId="{E12174C7-8A62-4F0D-A22F-3EB33DB40004}" type="sibTrans" cxnId="{0F345517-CC07-4124-8B88-7F67F29D79EE}">
      <dgm:prSet/>
      <dgm:spPr/>
      <dgm:t>
        <a:bodyPr/>
        <a:lstStyle/>
        <a:p>
          <a:endParaRPr lang="id-ID"/>
        </a:p>
      </dgm:t>
    </dgm:pt>
    <dgm:pt modelId="{E5E3DF41-7219-4F7D-9A1D-EC9CF9561C20}">
      <dgm:prSet phldrT="[Text]" custT="1"/>
      <dgm:spPr/>
      <dgm:t>
        <a:bodyPr/>
        <a:lstStyle/>
        <a:p>
          <a:pPr algn="l"/>
          <a:r>
            <a:rPr lang="en-US" sz="3200" dirty="0"/>
            <a:t>2. </a:t>
          </a:r>
          <a:r>
            <a:rPr lang="en-US" sz="3600" b="1" dirty="0" err="1"/>
            <a:t>Metode</a:t>
          </a:r>
          <a:endParaRPr lang="id-ID" sz="3200" b="1" dirty="0"/>
        </a:p>
      </dgm:t>
    </dgm:pt>
    <dgm:pt modelId="{585CDA99-C949-410A-A585-FC3419677A8F}" type="parTrans" cxnId="{4B931260-1C72-42C7-B71C-3B829B74F25D}">
      <dgm:prSet/>
      <dgm:spPr/>
      <dgm:t>
        <a:bodyPr/>
        <a:lstStyle/>
        <a:p>
          <a:endParaRPr lang="id-ID"/>
        </a:p>
      </dgm:t>
    </dgm:pt>
    <dgm:pt modelId="{905E8E88-FE9A-4021-9DEB-85C8119F1472}" type="sibTrans" cxnId="{4B931260-1C72-42C7-B71C-3B829B74F25D}">
      <dgm:prSet/>
      <dgm:spPr/>
      <dgm:t>
        <a:bodyPr/>
        <a:lstStyle/>
        <a:p>
          <a:endParaRPr lang="id-ID"/>
        </a:p>
      </dgm:t>
    </dgm:pt>
    <dgm:pt modelId="{21DFE631-D37B-4F94-B0B2-BC9AF62C1BA3}">
      <dgm:prSet phldrT="[Text]" custT="1"/>
      <dgm:spPr/>
      <dgm:t>
        <a:bodyPr/>
        <a:lstStyle/>
        <a:p>
          <a:pPr>
            <a:buFont typeface="+mj-lt"/>
            <a:buAutoNum type="arabicPeriod"/>
          </a:pPr>
          <a:r>
            <a:rPr lang="en-US" sz="2000" dirty="0" err="1"/>
            <a:t>Metode</a:t>
          </a:r>
          <a:r>
            <a:rPr lang="en-US" sz="2000" dirty="0"/>
            <a:t> </a:t>
          </a:r>
          <a:r>
            <a:rPr lang="en-US" sz="2000" dirty="0" err="1"/>
            <a:t>Penelitian</a:t>
          </a:r>
          <a:r>
            <a:rPr lang="en-US" sz="2000" dirty="0"/>
            <a:t> </a:t>
          </a:r>
          <a:r>
            <a:rPr lang="en-US" sz="2000" dirty="0" err="1">
              <a:solidFill>
                <a:srgbClr val="C00000"/>
              </a:solidFill>
            </a:rPr>
            <a:t>Tindakan</a:t>
          </a:r>
          <a:endParaRPr lang="id-ID" sz="2000" dirty="0">
            <a:solidFill>
              <a:srgbClr val="C00000"/>
            </a:solidFill>
          </a:endParaRPr>
        </a:p>
      </dgm:t>
    </dgm:pt>
    <dgm:pt modelId="{48C9745C-BD9C-4BF8-B269-A1973B37F72B}" type="parTrans" cxnId="{BE3E7AFC-18D8-47F8-94EB-E6889F2DCE47}">
      <dgm:prSet/>
      <dgm:spPr/>
      <dgm:t>
        <a:bodyPr/>
        <a:lstStyle/>
        <a:p>
          <a:endParaRPr lang="id-ID"/>
        </a:p>
      </dgm:t>
    </dgm:pt>
    <dgm:pt modelId="{1F0A5E3F-8974-4319-A284-A3E05174A447}" type="sibTrans" cxnId="{BE3E7AFC-18D8-47F8-94EB-E6889F2DCE47}">
      <dgm:prSet/>
      <dgm:spPr/>
      <dgm:t>
        <a:bodyPr/>
        <a:lstStyle/>
        <a:p>
          <a:endParaRPr lang="id-ID"/>
        </a:p>
      </dgm:t>
    </dgm:pt>
    <dgm:pt modelId="{2F9D9280-1EC9-4A61-8513-08E89784CA10}">
      <dgm:prSet phldrT="[Text]" custT="1"/>
      <dgm:spPr/>
      <dgm:t>
        <a:bodyPr/>
        <a:lstStyle/>
        <a:p>
          <a:pPr>
            <a:buFont typeface="+mj-lt"/>
            <a:buAutoNum type="arabicPeriod"/>
          </a:pPr>
          <a:r>
            <a:rPr lang="en-US" sz="2000" dirty="0" err="1"/>
            <a:t>Metode</a:t>
          </a:r>
          <a:r>
            <a:rPr lang="en-US" sz="2000" dirty="0"/>
            <a:t> </a:t>
          </a:r>
          <a:r>
            <a:rPr lang="en-US" sz="2000" dirty="0" err="1">
              <a:solidFill>
                <a:srgbClr val="0070C0"/>
              </a:solidFill>
            </a:rPr>
            <a:t>Eksperimen</a:t>
          </a:r>
          <a:endParaRPr lang="id-ID" sz="2000" dirty="0">
            <a:solidFill>
              <a:srgbClr val="0070C0"/>
            </a:solidFill>
          </a:endParaRPr>
        </a:p>
      </dgm:t>
    </dgm:pt>
    <dgm:pt modelId="{88B95388-99ED-4CCD-A89F-3257F366FB0A}" type="parTrans" cxnId="{C51619E5-53A1-4A49-9E16-14A2AC75D6CF}">
      <dgm:prSet/>
      <dgm:spPr/>
      <dgm:t>
        <a:bodyPr/>
        <a:lstStyle/>
        <a:p>
          <a:endParaRPr lang="id-ID"/>
        </a:p>
      </dgm:t>
    </dgm:pt>
    <dgm:pt modelId="{D56C06A3-11F3-4F18-AC57-BC856422E587}" type="sibTrans" cxnId="{C51619E5-53A1-4A49-9E16-14A2AC75D6CF}">
      <dgm:prSet/>
      <dgm:spPr/>
      <dgm:t>
        <a:bodyPr/>
        <a:lstStyle/>
        <a:p>
          <a:endParaRPr lang="id-ID"/>
        </a:p>
      </dgm:t>
    </dgm:pt>
    <dgm:pt modelId="{0B082CC2-267A-4A77-8B5D-F84DDC278C10}">
      <dgm:prSet phldrT="[Text]" custT="1"/>
      <dgm:spPr/>
      <dgm:t>
        <a:bodyPr/>
        <a:lstStyle/>
        <a:p>
          <a:pPr algn="l"/>
          <a:r>
            <a:rPr lang="en-US" sz="3200" dirty="0"/>
            <a:t>3. </a:t>
          </a:r>
          <a:r>
            <a:rPr lang="en-US" sz="3600" b="1" dirty="0" err="1"/>
            <a:t>Jenis</a:t>
          </a:r>
          <a:endParaRPr lang="id-ID" sz="3200" b="1" dirty="0"/>
        </a:p>
      </dgm:t>
    </dgm:pt>
    <dgm:pt modelId="{B18C3E16-11EA-4D4F-A10A-DCE42942C1C5}" type="parTrans" cxnId="{B760C562-CD49-40D6-819D-F43C29467653}">
      <dgm:prSet/>
      <dgm:spPr/>
      <dgm:t>
        <a:bodyPr/>
        <a:lstStyle/>
        <a:p>
          <a:endParaRPr lang="id-ID"/>
        </a:p>
      </dgm:t>
    </dgm:pt>
    <dgm:pt modelId="{04389E2A-8281-477A-9110-91A08F686CBF}" type="sibTrans" cxnId="{B760C562-CD49-40D6-819D-F43C29467653}">
      <dgm:prSet/>
      <dgm:spPr/>
      <dgm:t>
        <a:bodyPr/>
        <a:lstStyle/>
        <a:p>
          <a:endParaRPr lang="id-ID"/>
        </a:p>
      </dgm:t>
    </dgm:pt>
    <dgm:pt modelId="{07C34112-31C1-4B1F-88DB-460EDE265862}">
      <dgm:prSet phldrT="[Text]" custT="1"/>
      <dgm:spPr/>
      <dgm:t>
        <a:bodyPr/>
        <a:lstStyle/>
        <a:p>
          <a:pPr>
            <a:buFont typeface="+mj-lt"/>
            <a:buAutoNum type="arabicPeriod"/>
          </a:pPr>
          <a:r>
            <a:rPr lang="en-US" sz="2000" dirty="0">
              <a:solidFill>
                <a:srgbClr val="C00000"/>
              </a:solidFill>
            </a:rPr>
            <a:t>Dasar</a:t>
          </a:r>
          <a:r>
            <a:rPr lang="en-US" sz="2000" dirty="0"/>
            <a:t> vs </a:t>
          </a:r>
          <a:r>
            <a:rPr lang="en-US" sz="2000" dirty="0" err="1">
              <a:solidFill>
                <a:srgbClr val="0070C0"/>
              </a:solidFill>
            </a:rPr>
            <a:t>Terapan</a:t>
          </a:r>
          <a:endParaRPr lang="id-ID" sz="2000" dirty="0">
            <a:solidFill>
              <a:srgbClr val="0070C0"/>
            </a:solidFill>
          </a:endParaRPr>
        </a:p>
      </dgm:t>
    </dgm:pt>
    <dgm:pt modelId="{B4DD7AA2-B06C-4A1C-B9DA-092757CC9577}" type="parTrans" cxnId="{3256E2B0-2139-45F4-9241-419903B5E83C}">
      <dgm:prSet/>
      <dgm:spPr/>
      <dgm:t>
        <a:bodyPr/>
        <a:lstStyle/>
        <a:p>
          <a:endParaRPr lang="id-ID"/>
        </a:p>
      </dgm:t>
    </dgm:pt>
    <dgm:pt modelId="{5EC25FBE-79D3-4167-B046-6EA62997187C}" type="sibTrans" cxnId="{3256E2B0-2139-45F4-9241-419903B5E83C}">
      <dgm:prSet/>
      <dgm:spPr/>
      <dgm:t>
        <a:bodyPr/>
        <a:lstStyle/>
        <a:p>
          <a:endParaRPr lang="id-ID"/>
        </a:p>
      </dgm:t>
    </dgm:pt>
    <dgm:pt modelId="{5BE5CCC6-193D-4433-8D30-13166EA88EF5}">
      <dgm:prSet phldrT="[Text]" custT="1"/>
      <dgm:spPr/>
      <dgm:t>
        <a:bodyPr/>
        <a:lstStyle/>
        <a:p>
          <a:pPr>
            <a:buFont typeface="+mj-lt"/>
            <a:buAutoNum type="arabicPeriod"/>
          </a:pPr>
          <a:r>
            <a:rPr lang="en-US" sz="2000" dirty="0" err="1"/>
            <a:t>Metode</a:t>
          </a:r>
          <a:r>
            <a:rPr lang="en-US" sz="2000" dirty="0"/>
            <a:t> </a:t>
          </a:r>
          <a:r>
            <a:rPr lang="en-US" sz="2000" dirty="0" err="1">
              <a:solidFill>
                <a:srgbClr val="00B050"/>
              </a:solidFill>
            </a:rPr>
            <a:t>Studi</a:t>
          </a:r>
          <a:r>
            <a:rPr lang="en-US" sz="2000" dirty="0">
              <a:solidFill>
                <a:srgbClr val="00B050"/>
              </a:solidFill>
            </a:rPr>
            <a:t> </a:t>
          </a:r>
          <a:r>
            <a:rPr lang="en-US" sz="2000" dirty="0" err="1">
              <a:solidFill>
                <a:srgbClr val="00B050"/>
              </a:solidFill>
            </a:rPr>
            <a:t>Kasus</a:t>
          </a:r>
          <a:endParaRPr lang="id-ID" sz="2000" dirty="0">
            <a:solidFill>
              <a:srgbClr val="00B050"/>
            </a:solidFill>
          </a:endParaRPr>
        </a:p>
      </dgm:t>
    </dgm:pt>
    <dgm:pt modelId="{94660194-9C6A-4CE3-89A0-7E188D03A767}" type="parTrans" cxnId="{706173B7-7318-43FF-B8D2-CAF2B0EFAAB3}">
      <dgm:prSet/>
      <dgm:spPr/>
      <dgm:t>
        <a:bodyPr/>
        <a:lstStyle/>
        <a:p>
          <a:endParaRPr lang="id-ID"/>
        </a:p>
      </dgm:t>
    </dgm:pt>
    <dgm:pt modelId="{627097A1-7BD8-48D4-8374-9A5A91DB4B8F}" type="sibTrans" cxnId="{706173B7-7318-43FF-B8D2-CAF2B0EFAAB3}">
      <dgm:prSet/>
      <dgm:spPr/>
      <dgm:t>
        <a:bodyPr/>
        <a:lstStyle/>
        <a:p>
          <a:endParaRPr lang="id-ID"/>
        </a:p>
      </dgm:t>
    </dgm:pt>
    <dgm:pt modelId="{B8B09E60-6EB8-4998-A770-B8886A44410E}">
      <dgm:prSet phldrT="[Text]" custT="1"/>
      <dgm:spPr/>
      <dgm:t>
        <a:bodyPr/>
        <a:lstStyle/>
        <a:p>
          <a:pPr>
            <a:buFont typeface="+mj-lt"/>
            <a:buAutoNum type="arabicPeriod"/>
          </a:pPr>
          <a:r>
            <a:rPr lang="en-US" sz="2000" dirty="0" err="1"/>
            <a:t>Metode</a:t>
          </a:r>
          <a:r>
            <a:rPr lang="en-US" sz="2000" dirty="0"/>
            <a:t> </a:t>
          </a:r>
          <a:r>
            <a:rPr lang="en-US" sz="2000" dirty="0" err="1">
              <a:solidFill>
                <a:srgbClr val="7030A0"/>
              </a:solidFill>
            </a:rPr>
            <a:t>Survei</a:t>
          </a:r>
          <a:endParaRPr lang="id-ID" sz="2000" dirty="0">
            <a:solidFill>
              <a:srgbClr val="7030A0"/>
            </a:solidFill>
          </a:endParaRPr>
        </a:p>
      </dgm:t>
    </dgm:pt>
    <dgm:pt modelId="{4FC039A4-449C-4173-9DD5-DE1CC2AB7403}" type="parTrans" cxnId="{E3A30A3E-0F93-4705-85E4-DAAFC95F25A3}">
      <dgm:prSet/>
      <dgm:spPr/>
      <dgm:t>
        <a:bodyPr/>
        <a:lstStyle/>
        <a:p>
          <a:endParaRPr lang="id-ID"/>
        </a:p>
      </dgm:t>
    </dgm:pt>
    <dgm:pt modelId="{C538D55C-E298-4734-A022-4323E49F7E4D}" type="sibTrans" cxnId="{E3A30A3E-0F93-4705-85E4-DAAFC95F25A3}">
      <dgm:prSet/>
      <dgm:spPr/>
      <dgm:t>
        <a:bodyPr/>
        <a:lstStyle/>
        <a:p>
          <a:endParaRPr lang="id-ID"/>
        </a:p>
      </dgm:t>
    </dgm:pt>
    <dgm:pt modelId="{F7EE8138-3EBA-4375-A4CC-01DC1A04CD67}">
      <dgm:prSet phldrT="[Text]" custT="1"/>
      <dgm:spPr/>
      <dgm:t>
        <a:bodyPr/>
        <a:lstStyle/>
        <a:p>
          <a:pPr>
            <a:buFont typeface="+mj-lt"/>
            <a:buAutoNum type="arabicPeriod"/>
          </a:pPr>
          <a:r>
            <a:rPr lang="en-US" sz="2000" dirty="0" err="1"/>
            <a:t>Deskripsi</a:t>
          </a:r>
          <a:r>
            <a:rPr lang="en-US" sz="2000" dirty="0"/>
            <a:t> vs </a:t>
          </a:r>
          <a:r>
            <a:rPr lang="en-US" sz="2000" dirty="0" err="1"/>
            <a:t>Eksperimen</a:t>
          </a:r>
          <a:r>
            <a:rPr lang="en-US" sz="2000" dirty="0"/>
            <a:t> vs </a:t>
          </a:r>
          <a:r>
            <a:rPr lang="en-US" sz="2000" dirty="0" err="1"/>
            <a:t>Korelasi</a:t>
          </a:r>
          <a:endParaRPr lang="id-ID" sz="2000" dirty="0"/>
        </a:p>
      </dgm:t>
    </dgm:pt>
    <dgm:pt modelId="{F9296E02-B567-47BF-8397-0950691A5462}" type="parTrans" cxnId="{95C0019C-6494-4A34-B2AE-EEADB13FB567}">
      <dgm:prSet/>
      <dgm:spPr/>
      <dgm:t>
        <a:bodyPr/>
        <a:lstStyle/>
        <a:p>
          <a:endParaRPr lang="id-ID"/>
        </a:p>
      </dgm:t>
    </dgm:pt>
    <dgm:pt modelId="{4B62B5CC-1CCD-44E4-B4AE-58C58D97039D}" type="sibTrans" cxnId="{95C0019C-6494-4A34-B2AE-EEADB13FB567}">
      <dgm:prSet/>
      <dgm:spPr/>
      <dgm:t>
        <a:bodyPr/>
        <a:lstStyle/>
        <a:p>
          <a:endParaRPr lang="id-ID"/>
        </a:p>
      </dgm:t>
    </dgm:pt>
    <dgm:pt modelId="{2065F303-3FC8-496A-B545-A75146C4708E}">
      <dgm:prSet phldrT="[Text]" custT="1"/>
      <dgm:spPr/>
      <dgm:t>
        <a:bodyPr/>
        <a:lstStyle/>
        <a:p>
          <a:pPr algn="l">
            <a:buFont typeface="+mj-lt"/>
            <a:buAutoNum type="arabicPeriod"/>
          </a:pPr>
          <a:r>
            <a:rPr lang="en-GB" sz="3200" dirty="0"/>
            <a:t>4. </a:t>
          </a:r>
          <a:r>
            <a:rPr lang="en-GB" sz="3600" b="1" dirty="0"/>
            <a:t>Tingkat</a:t>
          </a:r>
          <a:endParaRPr lang="id-ID" sz="3200" b="1" dirty="0"/>
        </a:p>
      </dgm:t>
    </dgm:pt>
    <dgm:pt modelId="{34E6C17C-3BD0-4BB1-8D5D-14FF8540DC42}" type="parTrans" cxnId="{A521F6ED-52A6-4997-B166-6226138EE617}">
      <dgm:prSet/>
      <dgm:spPr/>
      <dgm:t>
        <a:bodyPr/>
        <a:lstStyle/>
        <a:p>
          <a:endParaRPr lang="en-ID"/>
        </a:p>
      </dgm:t>
    </dgm:pt>
    <dgm:pt modelId="{066CCBE5-7830-45F9-9E31-5528CB1EEB17}" type="sibTrans" cxnId="{A521F6ED-52A6-4997-B166-6226138EE617}">
      <dgm:prSet/>
      <dgm:spPr/>
      <dgm:t>
        <a:bodyPr/>
        <a:lstStyle/>
        <a:p>
          <a:endParaRPr lang="en-ID"/>
        </a:p>
      </dgm:t>
    </dgm:pt>
    <dgm:pt modelId="{E8A65D39-7009-44BA-BDF5-58857468C909}">
      <dgm:prSet phldrT="[Text]" custT="1"/>
      <dgm:spPr/>
      <dgm:t>
        <a:bodyPr/>
        <a:lstStyle/>
        <a:p>
          <a:pPr algn="l">
            <a:buFont typeface="+mj-lt"/>
            <a:buAutoNum type="arabicPeriod"/>
          </a:pPr>
          <a:r>
            <a:rPr lang="en-GB" sz="2000" dirty="0">
              <a:solidFill>
                <a:srgbClr val="00B050"/>
              </a:solidFill>
            </a:rPr>
            <a:t>S1</a:t>
          </a:r>
          <a:endParaRPr lang="id-ID" sz="2000" dirty="0">
            <a:solidFill>
              <a:srgbClr val="00B050"/>
            </a:solidFill>
          </a:endParaRPr>
        </a:p>
      </dgm:t>
    </dgm:pt>
    <dgm:pt modelId="{47BEA47C-A908-4784-847B-704BE596DA60}" type="parTrans" cxnId="{D449CE75-E6C9-4680-A526-DCA762CD0710}">
      <dgm:prSet/>
      <dgm:spPr/>
      <dgm:t>
        <a:bodyPr/>
        <a:lstStyle/>
        <a:p>
          <a:endParaRPr lang="en-ID"/>
        </a:p>
      </dgm:t>
    </dgm:pt>
    <dgm:pt modelId="{0F6EEDB4-EC34-4877-A0E0-D6B8466724E3}" type="sibTrans" cxnId="{D449CE75-E6C9-4680-A526-DCA762CD0710}">
      <dgm:prSet/>
      <dgm:spPr/>
      <dgm:t>
        <a:bodyPr/>
        <a:lstStyle/>
        <a:p>
          <a:endParaRPr lang="en-ID"/>
        </a:p>
      </dgm:t>
    </dgm:pt>
    <dgm:pt modelId="{FC5A114A-34D0-4579-BC3C-C3CBCAA15AB6}">
      <dgm:prSet phldrT="[Text]" custT="1"/>
      <dgm:spPr/>
      <dgm:t>
        <a:bodyPr/>
        <a:lstStyle/>
        <a:p>
          <a:pPr algn="l">
            <a:buFont typeface="+mj-lt"/>
            <a:buAutoNum type="arabicPeriod"/>
          </a:pPr>
          <a:r>
            <a:rPr lang="en-GB" sz="2000" dirty="0">
              <a:solidFill>
                <a:srgbClr val="0070C0"/>
              </a:solidFill>
            </a:rPr>
            <a:t>S2</a:t>
          </a:r>
          <a:endParaRPr lang="id-ID" sz="2000" dirty="0">
            <a:solidFill>
              <a:srgbClr val="0070C0"/>
            </a:solidFill>
          </a:endParaRPr>
        </a:p>
      </dgm:t>
    </dgm:pt>
    <dgm:pt modelId="{C6EF1B80-7BFB-445D-95E1-569D422523B8}" type="parTrans" cxnId="{A8A870A9-57CF-4FDE-9B70-1A2FF28F62C6}">
      <dgm:prSet/>
      <dgm:spPr/>
      <dgm:t>
        <a:bodyPr/>
        <a:lstStyle/>
        <a:p>
          <a:endParaRPr lang="en-ID"/>
        </a:p>
      </dgm:t>
    </dgm:pt>
    <dgm:pt modelId="{BA4CF37C-4166-4239-9B6B-891C3068D76B}" type="sibTrans" cxnId="{A8A870A9-57CF-4FDE-9B70-1A2FF28F62C6}">
      <dgm:prSet/>
      <dgm:spPr/>
      <dgm:t>
        <a:bodyPr/>
        <a:lstStyle/>
        <a:p>
          <a:endParaRPr lang="en-ID"/>
        </a:p>
      </dgm:t>
    </dgm:pt>
    <dgm:pt modelId="{AE7E2470-BE72-4F03-A3D3-F985380906C7}">
      <dgm:prSet phldrT="[Text]" custT="1"/>
      <dgm:spPr/>
      <dgm:t>
        <a:bodyPr/>
        <a:lstStyle/>
        <a:p>
          <a:pPr algn="l">
            <a:buFont typeface="+mj-lt"/>
            <a:buAutoNum type="arabicPeriod"/>
          </a:pPr>
          <a:r>
            <a:rPr lang="en-GB" sz="2000" dirty="0">
              <a:solidFill>
                <a:srgbClr val="C00000"/>
              </a:solidFill>
            </a:rPr>
            <a:t>S3</a:t>
          </a:r>
          <a:endParaRPr lang="id-ID" sz="2000" dirty="0">
            <a:solidFill>
              <a:srgbClr val="C00000"/>
            </a:solidFill>
          </a:endParaRPr>
        </a:p>
      </dgm:t>
    </dgm:pt>
    <dgm:pt modelId="{E83B93F5-2D25-468C-84B5-6FEC21C4D142}" type="parTrans" cxnId="{A496560E-F2F7-4344-A218-06DA719E32B3}">
      <dgm:prSet/>
      <dgm:spPr/>
      <dgm:t>
        <a:bodyPr/>
        <a:lstStyle/>
        <a:p>
          <a:endParaRPr lang="en-ID"/>
        </a:p>
      </dgm:t>
    </dgm:pt>
    <dgm:pt modelId="{171DC15B-4676-4101-9C62-5087AB4C3EA8}" type="sibTrans" cxnId="{A496560E-F2F7-4344-A218-06DA719E32B3}">
      <dgm:prSet/>
      <dgm:spPr/>
      <dgm:t>
        <a:bodyPr/>
        <a:lstStyle/>
        <a:p>
          <a:endParaRPr lang="en-ID"/>
        </a:p>
      </dgm:t>
    </dgm:pt>
    <dgm:pt modelId="{5D857ACF-FB91-4C31-80DD-1F7A9C8018DD}">
      <dgm:prSet phldrT="[Text]" custT="1"/>
      <dgm:spPr/>
      <dgm:t>
        <a:bodyPr/>
        <a:lstStyle/>
        <a:p>
          <a:pPr>
            <a:buFont typeface="+mj-lt"/>
            <a:buAutoNum type="arabicPeriod"/>
          </a:pPr>
          <a:r>
            <a:rPr lang="en-US" sz="2000" dirty="0" err="1"/>
            <a:t>Eksplanatori</a:t>
          </a:r>
          <a:r>
            <a:rPr lang="en-US" sz="2000" dirty="0"/>
            <a:t> vs </a:t>
          </a:r>
          <a:r>
            <a:rPr lang="en-US" sz="2000" dirty="0" err="1"/>
            <a:t>Konfirmatori</a:t>
          </a:r>
          <a:endParaRPr lang="id-ID" sz="2000" dirty="0"/>
        </a:p>
      </dgm:t>
    </dgm:pt>
    <dgm:pt modelId="{252AD2C5-564D-4AA9-B8A9-B6C0D85F9EB4}" type="parTrans" cxnId="{459208F9-85DA-4CAE-8E14-C79AEA36CDDF}">
      <dgm:prSet/>
      <dgm:spPr/>
      <dgm:t>
        <a:bodyPr/>
        <a:lstStyle/>
        <a:p>
          <a:endParaRPr lang="en-ID"/>
        </a:p>
      </dgm:t>
    </dgm:pt>
    <dgm:pt modelId="{563314CB-25F7-4969-A3E2-78BD66681AC3}" type="sibTrans" cxnId="{459208F9-85DA-4CAE-8E14-C79AEA36CDDF}">
      <dgm:prSet/>
      <dgm:spPr/>
      <dgm:t>
        <a:bodyPr/>
        <a:lstStyle/>
        <a:p>
          <a:endParaRPr lang="en-ID"/>
        </a:p>
      </dgm:t>
    </dgm:pt>
    <dgm:pt modelId="{45209221-1637-4A15-B362-AF440C792DB1}" type="pres">
      <dgm:prSet presAssocID="{F2B8E49E-7B59-4135-B1B7-67B1C0E10D57}" presName="Name0" presStyleCnt="0">
        <dgm:presLayoutVars>
          <dgm:dir/>
          <dgm:animLvl val="lvl"/>
          <dgm:resizeHandles val="exact"/>
        </dgm:presLayoutVars>
      </dgm:prSet>
      <dgm:spPr/>
    </dgm:pt>
    <dgm:pt modelId="{AAF67151-B0AE-46D5-B29C-6848C5CBD4BC}" type="pres">
      <dgm:prSet presAssocID="{5ECC295E-E8AC-47DE-9B90-FB247E8F8DE3}" presName="linNode" presStyleCnt="0"/>
      <dgm:spPr/>
    </dgm:pt>
    <dgm:pt modelId="{5E49F44F-D431-4413-B802-5DA6296CDF90}" type="pres">
      <dgm:prSet presAssocID="{5ECC295E-E8AC-47DE-9B90-FB247E8F8DE3}" presName="parentText" presStyleLbl="node1" presStyleIdx="0" presStyleCnt="4" custScaleX="133622">
        <dgm:presLayoutVars>
          <dgm:chMax val="1"/>
          <dgm:bulletEnabled val="1"/>
        </dgm:presLayoutVars>
      </dgm:prSet>
      <dgm:spPr/>
    </dgm:pt>
    <dgm:pt modelId="{B97B3D83-C673-4229-85C4-E310B5CAF413}" type="pres">
      <dgm:prSet presAssocID="{5ECC295E-E8AC-47DE-9B90-FB247E8F8DE3}" presName="descendantText" presStyleLbl="alignAccFollowNode1" presStyleIdx="0" presStyleCnt="4">
        <dgm:presLayoutVars>
          <dgm:bulletEnabled val="1"/>
        </dgm:presLayoutVars>
      </dgm:prSet>
      <dgm:spPr/>
    </dgm:pt>
    <dgm:pt modelId="{4C45D465-8E65-4133-A8C4-587AEDA321E6}" type="pres">
      <dgm:prSet presAssocID="{45D6F542-C548-42C7-A39F-AAFB376E98E7}" presName="sp" presStyleCnt="0"/>
      <dgm:spPr/>
    </dgm:pt>
    <dgm:pt modelId="{99D4AFD0-C874-43AC-9452-F5D828C058B7}" type="pres">
      <dgm:prSet presAssocID="{E5E3DF41-7219-4F7D-9A1D-EC9CF9561C20}" presName="linNode" presStyleCnt="0"/>
      <dgm:spPr/>
    </dgm:pt>
    <dgm:pt modelId="{0C1A36C7-18CD-4068-AECC-819AD3766174}" type="pres">
      <dgm:prSet presAssocID="{E5E3DF41-7219-4F7D-9A1D-EC9CF9561C20}" presName="parentText" presStyleLbl="node1" presStyleIdx="1" presStyleCnt="4" custScaleX="133622">
        <dgm:presLayoutVars>
          <dgm:chMax val="1"/>
          <dgm:bulletEnabled val="1"/>
        </dgm:presLayoutVars>
      </dgm:prSet>
      <dgm:spPr/>
    </dgm:pt>
    <dgm:pt modelId="{57C7D2B2-E708-47B1-8531-AD0AD0A89CC7}" type="pres">
      <dgm:prSet presAssocID="{E5E3DF41-7219-4F7D-9A1D-EC9CF9561C20}" presName="descendantText" presStyleLbl="alignAccFollowNode1" presStyleIdx="1" presStyleCnt="4">
        <dgm:presLayoutVars>
          <dgm:bulletEnabled val="1"/>
        </dgm:presLayoutVars>
      </dgm:prSet>
      <dgm:spPr/>
    </dgm:pt>
    <dgm:pt modelId="{CF4EFFAD-4FAB-4051-A441-59A6CFB49F65}" type="pres">
      <dgm:prSet presAssocID="{905E8E88-FE9A-4021-9DEB-85C8119F1472}" presName="sp" presStyleCnt="0"/>
      <dgm:spPr/>
    </dgm:pt>
    <dgm:pt modelId="{0E7B846C-ECDE-4FEA-A446-45C517A7BE2D}" type="pres">
      <dgm:prSet presAssocID="{0B082CC2-267A-4A77-8B5D-F84DDC278C10}" presName="linNode" presStyleCnt="0"/>
      <dgm:spPr/>
    </dgm:pt>
    <dgm:pt modelId="{4E5076B7-5A71-493C-9A01-881FFA5FE711}" type="pres">
      <dgm:prSet presAssocID="{0B082CC2-267A-4A77-8B5D-F84DDC278C10}" presName="parentText" presStyleLbl="node1" presStyleIdx="2" presStyleCnt="4" custScaleX="133622">
        <dgm:presLayoutVars>
          <dgm:chMax val="1"/>
          <dgm:bulletEnabled val="1"/>
        </dgm:presLayoutVars>
      </dgm:prSet>
      <dgm:spPr/>
    </dgm:pt>
    <dgm:pt modelId="{85EC00B2-7EC7-4D14-960A-905B09CC3E98}" type="pres">
      <dgm:prSet presAssocID="{0B082CC2-267A-4A77-8B5D-F84DDC278C10}" presName="descendantText" presStyleLbl="alignAccFollowNode1" presStyleIdx="2" presStyleCnt="4">
        <dgm:presLayoutVars>
          <dgm:bulletEnabled val="1"/>
        </dgm:presLayoutVars>
      </dgm:prSet>
      <dgm:spPr/>
    </dgm:pt>
    <dgm:pt modelId="{ECCB718F-370D-4476-93E9-C6614AD3C03A}" type="pres">
      <dgm:prSet presAssocID="{04389E2A-8281-477A-9110-91A08F686CBF}" presName="sp" presStyleCnt="0"/>
      <dgm:spPr/>
    </dgm:pt>
    <dgm:pt modelId="{4ED6C09B-A527-4C6B-8182-C8A00131C037}" type="pres">
      <dgm:prSet presAssocID="{2065F303-3FC8-496A-B545-A75146C4708E}" presName="linNode" presStyleCnt="0"/>
      <dgm:spPr/>
    </dgm:pt>
    <dgm:pt modelId="{54C0F74C-5C4A-45C2-B5C4-112D1A8C6099}" type="pres">
      <dgm:prSet presAssocID="{2065F303-3FC8-496A-B545-A75146C4708E}" presName="parentText" presStyleLbl="node1" presStyleIdx="3" presStyleCnt="4" custScaleX="135676">
        <dgm:presLayoutVars>
          <dgm:chMax val="1"/>
          <dgm:bulletEnabled val="1"/>
        </dgm:presLayoutVars>
      </dgm:prSet>
      <dgm:spPr/>
    </dgm:pt>
    <dgm:pt modelId="{B6E04610-69AD-404E-9412-E948FDF4B6B3}" type="pres">
      <dgm:prSet presAssocID="{2065F303-3FC8-496A-B545-A75146C4708E}" presName="descendantText" presStyleLbl="alignAccFollowNode1" presStyleIdx="3" presStyleCnt="4">
        <dgm:presLayoutVars>
          <dgm:bulletEnabled val="1"/>
        </dgm:presLayoutVars>
      </dgm:prSet>
      <dgm:spPr/>
    </dgm:pt>
  </dgm:ptLst>
  <dgm:cxnLst>
    <dgm:cxn modelId="{AEFD1C04-8C6E-4A82-A070-99E338A7406D}" type="presOf" srcId="{E8A65D39-7009-44BA-BDF5-58857468C909}" destId="{B6E04610-69AD-404E-9412-E948FDF4B6B3}" srcOrd="0" destOrd="0" presId="urn:microsoft.com/office/officeart/2005/8/layout/vList5"/>
    <dgm:cxn modelId="{A496560E-F2F7-4344-A218-06DA719E32B3}" srcId="{2065F303-3FC8-496A-B545-A75146C4708E}" destId="{AE7E2470-BE72-4F03-A3D3-F985380906C7}" srcOrd="2" destOrd="0" parTransId="{E83B93F5-2D25-468C-84B5-6FEC21C4D142}" sibTransId="{171DC15B-4676-4101-9C62-5087AB4C3EA8}"/>
    <dgm:cxn modelId="{D1614C11-3FA3-4109-804C-C7240DDD91FB}" type="presOf" srcId="{0B0EA8EE-AD33-4336-9F81-3EB2ED787608}" destId="{B97B3D83-C673-4229-85C4-E310B5CAF413}" srcOrd="0" destOrd="1" presId="urn:microsoft.com/office/officeart/2005/8/layout/vList5"/>
    <dgm:cxn modelId="{0F345517-CC07-4124-8B88-7F67F29D79EE}" srcId="{5ECC295E-E8AC-47DE-9B90-FB247E8F8DE3}" destId="{0B0EA8EE-AD33-4336-9F81-3EB2ED787608}" srcOrd="1" destOrd="0" parTransId="{919F84D4-9501-4CC2-9A19-E9052CA5E137}" sibTransId="{E12174C7-8A62-4F0D-A22F-3EB33DB40004}"/>
    <dgm:cxn modelId="{0F324420-D795-4814-8AA5-D19D5FA3D64C}" type="presOf" srcId="{B8B09E60-6EB8-4998-A770-B8886A44410E}" destId="{57C7D2B2-E708-47B1-8531-AD0AD0A89CC7}" srcOrd="0" destOrd="3" presId="urn:microsoft.com/office/officeart/2005/8/layout/vList5"/>
    <dgm:cxn modelId="{097FBB28-8BCF-41A9-B183-0A327DE9EAC4}" type="presOf" srcId="{2065F303-3FC8-496A-B545-A75146C4708E}" destId="{54C0F74C-5C4A-45C2-B5C4-112D1A8C6099}" srcOrd="0" destOrd="0" presId="urn:microsoft.com/office/officeart/2005/8/layout/vList5"/>
    <dgm:cxn modelId="{1A87373C-D76B-45A2-8C76-80426C42BC92}" type="presOf" srcId="{F2B8E49E-7B59-4135-B1B7-67B1C0E10D57}" destId="{45209221-1637-4A15-B362-AF440C792DB1}" srcOrd="0" destOrd="0" presId="urn:microsoft.com/office/officeart/2005/8/layout/vList5"/>
    <dgm:cxn modelId="{E3A30A3E-0F93-4705-85E4-DAAFC95F25A3}" srcId="{E5E3DF41-7219-4F7D-9A1D-EC9CF9561C20}" destId="{B8B09E60-6EB8-4998-A770-B8886A44410E}" srcOrd="3" destOrd="0" parTransId="{4FC039A4-449C-4173-9DD5-DE1CC2AB7403}" sibTransId="{C538D55C-E298-4734-A022-4323E49F7E4D}"/>
    <dgm:cxn modelId="{4B931260-1C72-42C7-B71C-3B829B74F25D}" srcId="{F2B8E49E-7B59-4135-B1B7-67B1C0E10D57}" destId="{E5E3DF41-7219-4F7D-9A1D-EC9CF9561C20}" srcOrd="1" destOrd="0" parTransId="{585CDA99-C949-410A-A585-FC3419677A8F}" sibTransId="{905E8E88-FE9A-4021-9DEB-85C8119F1472}"/>
    <dgm:cxn modelId="{B760C562-CD49-40D6-819D-F43C29467653}" srcId="{F2B8E49E-7B59-4135-B1B7-67B1C0E10D57}" destId="{0B082CC2-267A-4A77-8B5D-F84DDC278C10}" srcOrd="2" destOrd="0" parTransId="{B18C3E16-11EA-4D4F-A10A-DCE42942C1C5}" sibTransId="{04389E2A-8281-477A-9110-91A08F686CBF}"/>
    <dgm:cxn modelId="{F7637945-0E71-4E3B-A67F-B53132FD9040}" type="presOf" srcId="{0B082CC2-267A-4A77-8B5D-F84DDC278C10}" destId="{4E5076B7-5A71-493C-9A01-881FFA5FE711}" srcOrd="0" destOrd="0" presId="urn:microsoft.com/office/officeart/2005/8/layout/vList5"/>
    <dgm:cxn modelId="{AEB17A48-DE8E-4704-9700-B12E112B0736}" srcId="{5ECC295E-E8AC-47DE-9B90-FB247E8F8DE3}" destId="{2BEC8CB6-C323-4521-B128-7022EBA593B9}" srcOrd="0" destOrd="0" parTransId="{9551BA80-F781-4BF7-BF83-BCD600ACA2FC}" sibTransId="{787B9971-7F04-43C1-BAE0-69723CB8DEF6}"/>
    <dgm:cxn modelId="{B1D2BD68-C5ED-4908-B94C-87043DA48BCC}" type="presOf" srcId="{5D857ACF-FB91-4C31-80DD-1F7A9C8018DD}" destId="{85EC00B2-7EC7-4D14-960A-905B09CC3E98}" srcOrd="0" destOrd="1" presId="urn:microsoft.com/office/officeart/2005/8/layout/vList5"/>
    <dgm:cxn modelId="{71FA0352-101D-4053-9E8E-00612AF52EDB}" type="presOf" srcId="{2F9D9280-1EC9-4A61-8513-08E89784CA10}" destId="{57C7D2B2-E708-47B1-8531-AD0AD0A89CC7}" srcOrd="0" destOrd="1" presId="urn:microsoft.com/office/officeart/2005/8/layout/vList5"/>
    <dgm:cxn modelId="{D449CE75-E6C9-4680-A526-DCA762CD0710}" srcId="{2065F303-3FC8-496A-B545-A75146C4708E}" destId="{E8A65D39-7009-44BA-BDF5-58857468C909}" srcOrd="0" destOrd="0" parTransId="{47BEA47C-A908-4784-847B-704BE596DA60}" sibTransId="{0F6EEDB4-EC34-4877-A0E0-D6B8466724E3}"/>
    <dgm:cxn modelId="{16A91356-6707-46A9-BA9E-0BF17911AC72}" type="presOf" srcId="{21DFE631-D37B-4F94-B0B2-BC9AF62C1BA3}" destId="{57C7D2B2-E708-47B1-8531-AD0AD0A89CC7}" srcOrd="0" destOrd="0" presId="urn:microsoft.com/office/officeart/2005/8/layout/vList5"/>
    <dgm:cxn modelId="{06765298-0837-4066-893F-838D25FAEE50}" type="presOf" srcId="{07C34112-31C1-4B1F-88DB-460EDE265862}" destId="{85EC00B2-7EC7-4D14-960A-905B09CC3E98}" srcOrd="0" destOrd="0" presId="urn:microsoft.com/office/officeart/2005/8/layout/vList5"/>
    <dgm:cxn modelId="{95C0019C-6494-4A34-B2AE-EEADB13FB567}" srcId="{0B082CC2-267A-4A77-8B5D-F84DDC278C10}" destId="{F7EE8138-3EBA-4375-A4CC-01DC1A04CD67}" srcOrd="2" destOrd="0" parTransId="{F9296E02-B567-47BF-8397-0950691A5462}" sibTransId="{4B62B5CC-1CCD-44E4-B4AE-58C58D97039D}"/>
    <dgm:cxn modelId="{18EEC39E-0183-4197-854E-723FC72C619A}" type="presOf" srcId="{5BE5CCC6-193D-4433-8D30-13166EA88EF5}" destId="{57C7D2B2-E708-47B1-8531-AD0AD0A89CC7}" srcOrd="0" destOrd="2" presId="urn:microsoft.com/office/officeart/2005/8/layout/vList5"/>
    <dgm:cxn modelId="{DD595BA3-3F6D-40F6-B210-193ACDCEC765}" type="presOf" srcId="{FC5A114A-34D0-4579-BC3C-C3CBCAA15AB6}" destId="{B6E04610-69AD-404E-9412-E948FDF4B6B3}" srcOrd="0" destOrd="1" presId="urn:microsoft.com/office/officeart/2005/8/layout/vList5"/>
    <dgm:cxn modelId="{A8A870A9-57CF-4FDE-9B70-1A2FF28F62C6}" srcId="{2065F303-3FC8-496A-B545-A75146C4708E}" destId="{FC5A114A-34D0-4579-BC3C-C3CBCAA15AB6}" srcOrd="1" destOrd="0" parTransId="{C6EF1B80-7BFB-445D-95E1-569D422523B8}" sibTransId="{BA4CF37C-4166-4239-9B6B-891C3068D76B}"/>
    <dgm:cxn modelId="{BB4932AA-11AC-4AA5-ACF0-053D4B300DFF}" type="presOf" srcId="{5ECC295E-E8AC-47DE-9B90-FB247E8F8DE3}" destId="{5E49F44F-D431-4413-B802-5DA6296CDF90}" srcOrd="0" destOrd="0" presId="urn:microsoft.com/office/officeart/2005/8/layout/vList5"/>
    <dgm:cxn modelId="{3256E2B0-2139-45F4-9241-419903B5E83C}" srcId="{0B082CC2-267A-4A77-8B5D-F84DDC278C10}" destId="{07C34112-31C1-4B1F-88DB-460EDE265862}" srcOrd="0" destOrd="0" parTransId="{B4DD7AA2-B06C-4A1C-B9DA-092757CC9577}" sibTransId="{5EC25FBE-79D3-4167-B046-6EA62997187C}"/>
    <dgm:cxn modelId="{0BB2C6B5-B044-49FC-AD17-7C497A6DFBC7}" type="presOf" srcId="{2BEC8CB6-C323-4521-B128-7022EBA593B9}" destId="{B97B3D83-C673-4229-85C4-E310B5CAF413}" srcOrd="0" destOrd="0" presId="urn:microsoft.com/office/officeart/2005/8/layout/vList5"/>
    <dgm:cxn modelId="{2C20FBB6-26C4-4814-86F8-3200A6FFEB70}" type="presOf" srcId="{E5E3DF41-7219-4F7D-9A1D-EC9CF9561C20}" destId="{0C1A36C7-18CD-4068-AECC-819AD3766174}" srcOrd="0" destOrd="0" presId="urn:microsoft.com/office/officeart/2005/8/layout/vList5"/>
    <dgm:cxn modelId="{706173B7-7318-43FF-B8D2-CAF2B0EFAAB3}" srcId="{E5E3DF41-7219-4F7D-9A1D-EC9CF9561C20}" destId="{5BE5CCC6-193D-4433-8D30-13166EA88EF5}" srcOrd="2" destOrd="0" parTransId="{94660194-9C6A-4CE3-89A0-7E188D03A767}" sibTransId="{627097A1-7BD8-48D4-8374-9A5A91DB4B8F}"/>
    <dgm:cxn modelId="{224F05BD-A890-4A42-BE1E-82553C1B0150}" type="presOf" srcId="{F7EE8138-3EBA-4375-A4CC-01DC1A04CD67}" destId="{85EC00B2-7EC7-4D14-960A-905B09CC3E98}" srcOrd="0" destOrd="2" presId="urn:microsoft.com/office/officeart/2005/8/layout/vList5"/>
    <dgm:cxn modelId="{B6385ECF-BDDD-46ED-877E-A75D79CF1975}" srcId="{F2B8E49E-7B59-4135-B1B7-67B1C0E10D57}" destId="{5ECC295E-E8AC-47DE-9B90-FB247E8F8DE3}" srcOrd="0" destOrd="0" parTransId="{7D39AE1B-7198-476E-8DFF-692027EA62EA}" sibTransId="{45D6F542-C548-42C7-A39F-AAFB376E98E7}"/>
    <dgm:cxn modelId="{63D739E0-5208-4F1E-A2E9-4E661E535F76}" type="presOf" srcId="{AE7E2470-BE72-4F03-A3D3-F985380906C7}" destId="{B6E04610-69AD-404E-9412-E948FDF4B6B3}" srcOrd="0" destOrd="2" presId="urn:microsoft.com/office/officeart/2005/8/layout/vList5"/>
    <dgm:cxn modelId="{C51619E5-53A1-4A49-9E16-14A2AC75D6CF}" srcId="{E5E3DF41-7219-4F7D-9A1D-EC9CF9561C20}" destId="{2F9D9280-1EC9-4A61-8513-08E89784CA10}" srcOrd="1" destOrd="0" parTransId="{88B95388-99ED-4CCD-A89F-3257F366FB0A}" sibTransId="{D56C06A3-11F3-4F18-AC57-BC856422E587}"/>
    <dgm:cxn modelId="{A521F6ED-52A6-4997-B166-6226138EE617}" srcId="{F2B8E49E-7B59-4135-B1B7-67B1C0E10D57}" destId="{2065F303-3FC8-496A-B545-A75146C4708E}" srcOrd="3" destOrd="0" parTransId="{34E6C17C-3BD0-4BB1-8D5D-14FF8540DC42}" sibTransId="{066CCBE5-7830-45F9-9E31-5528CB1EEB17}"/>
    <dgm:cxn modelId="{459208F9-85DA-4CAE-8E14-C79AEA36CDDF}" srcId="{0B082CC2-267A-4A77-8B5D-F84DDC278C10}" destId="{5D857ACF-FB91-4C31-80DD-1F7A9C8018DD}" srcOrd="1" destOrd="0" parTransId="{252AD2C5-564D-4AA9-B8A9-B6C0D85F9EB4}" sibTransId="{563314CB-25F7-4969-A3E2-78BD66681AC3}"/>
    <dgm:cxn modelId="{BE3E7AFC-18D8-47F8-94EB-E6889F2DCE47}" srcId="{E5E3DF41-7219-4F7D-9A1D-EC9CF9561C20}" destId="{21DFE631-D37B-4F94-B0B2-BC9AF62C1BA3}" srcOrd="0" destOrd="0" parTransId="{48C9745C-BD9C-4BF8-B269-A1973B37F72B}" sibTransId="{1F0A5E3F-8974-4319-A284-A3E05174A447}"/>
    <dgm:cxn modelId="{1D100B0A-5DF1-4644-A760-C662D2328D66}" type="presParOf" srcId="{45209221-1637-4A15-B362-AF440C792DB1}" destId="{AAF67151-B0AE-46D5-B29C-6848C5CBD4BC}" srcOrd="0" destOrd="0" presId="urn:microsoft.com/office/officeart/2005/8/layout/vList5"/>
    <dgm:cxn modelId="{4B87D52A-0E55-402C-B60A-BFD05546F988}" type="presParOf" srcId="{AAF67151-B0AE-46D5-B29C-6848C5CBD4BC}" destId="{5E49F44F-D431-4413-B802-5DA6296CDF90}" srcOrd="0" destOrd="0" presId="urn:microsoft.com/office/officeart/2005/8/layout/vList5"/>
    <dgm:cxn modelId="{8C0D440F-3ED4-478B-AF14-90C020730C2C}" type="presParOf" srcId="{AAF67151-B0AE-46D5-B29C-6848C5CBD4BC}" destId="{B97B3D83-C673-4229-85C4-E310B5CAF413}" srcOrd="1" destOrd="0" presId="urn:microsoft.com/office/officeart/2005/8/layout/vList5"/>
    <dgm:cxn modelId="{69F46CBE-9EAF-406F-9645-F02E628BC1B9}" type="presParOf" srcId="{45209221-1637-4A15-B362-AF440C792DB1}" destId="{4C45D465-8E65-4133-A8C4-587AEDA321E6}" srcOrd="1" destOrd="0" presId="urn:microsoft.com/office/officeart/2005/8/layout/vList5"/>
    <dgm:cxn modelId="{E1515D28-4916-4D77-A0A6-E307B2DEE5FA}" type="presParOf" srcId="{45209221-1637-4A15-B362-AF440C792DB1}" destId="{99D4AFD0-C874-43AC-9452-F5D828C058B7}" srcOrd="2" destOrd="0" presId="urn:microsoft.com/office/officeart/2005/8/layout/vList5"/>
    <dgm:cxn modelId="{5101727A-29C4-4D28-9522-8C0716B1AABA}" type="presParOf" srcId="{99D4AFD0-C874-43AC-9452-F5D828C058B7}" destId="{0C1A36C7-18CD-4068-AECC-819AD3766174}" srcOrd="0" destOrd="0" presId="urn:microsoft.com/office/officeart/2005/8/layout/vList5"/>
    <dgm:cxn modelId="{BF4E3078-953D-4C78-80E6-ABCCA38DCF47}" type="presParOf" srcId="{99D4AFD0-C874-43AC-9452-F5D828C058B7}" destId="{57C7D2B2-E708-47B1-8531-AD0AD0A89CC7}" srcOrd="1" destOrd="0" presId="urn:microsoft.com/office/officeart/2005/8/layout/vList5"/>
    <dgm:cxn modelId="{48F355B9-18D0-492C-BA61-0368E885CF9B}" type="presParOf" srcId="{45209221-1637-4A15-B362-AF440C792DB1}" destId="{CF4EFFAD-4FAB-4051-A441-59A6CFB49F65}" srcOrd="3" destOrd="0" presId="urn:microsoft.com/office/officeart/2005/8/layout/vList5"/>
    <dgm:cxn modelId="{77B15BE8-F311-4138-ADF7-EC94556456AB}" type="presParOf" srcId="{45209221-1637-4A15-B362-AF440C792DB1}" destId="{0E7B846C-ECDE-4FEA-A446-45C517A7BE2D}" srcOrd="4" destOrd="0" presId="urn:microsoft.com/office/officeart/2005/8/layout/vList5"/>
    <dgm:cxn modelId="{CAEF4CFD-5F12-4212-BB6E-2B96D534AC24}" type="presParOf" srcId="{0E7B846C-ECDE-4FEA-A446-45C517A7BE2D}" destId="{4E5076B7-5A71-493C-9A01-881FFA5FE711}" srcOrd="0" destOrd="0" presId="urn:microsoft.com/office/officeart/2005/8/layout/vList5"/>
    <dgm:cxn modelId="{013E95B7-565D-4F65-9B15-DAB7407C3C18}" type="presParOf" srcId="{0E7B846C-ECDE-4FEA-A446-45C517A7BE2D}" destId="{85EC00B2-7EC7-4D14-960A-905B09CC3E98}" srcOrd="1" destOrd="0" presId="urn:microsoft.com/office/officeart/2005/8/layout/vList5"/>
    <dgm:cxn modelId="{024CAAD3-4FAB-497E-B887-C4B46AB5FF17}" type="presParOf" srcId="{45209221-1637-4A15-B362-AF440C792DB1}" destId="{ECCB718F-370D-4476-93E9-C6614AD3C03A}" srcOrd="5" destOrd="0" presId="urn:microsoft.com/office/officeart/2005/8/layout/vList5"/>
    <dgm:cxn modelId="{99CE7435-DF6C-4420-8574-9344E6BB07DC}" type="presParOf" srcId="{45209221-1637-4A15-B362-AF440C792DB1}" destId="{4ED6C09B-A527-4C6B-8182-C8A00131C037}" srcOrd="6" destOrd="0" presId="urn:microsoft.com/office/officeart/2005/8/layout/vList5"/>
    <dgm:cxn modelId="{DCDC698E-7C93-4D70-A2B4-98823CEC3022}" type="presParOf" srcId="{4ED6C09B-A527-4C6B-8182-C8A00131C037}" destId="{54C0F74C-5C4A-45C2-B5C4-112D1A8C6099}" srcOrd="0" destOrd="0" presId="urn:microsoft.com/office/officeart/2005/8/layout/vList5"/>
    <dgm:cxn modelId="{AA38774E-1079-4D26-BB44-0FE76375812A}" type="presParOf" srcId="{4ED6C09B-A527-4C6B-8182-C8A00131C037}" destId="{B6E04610-69AD-404E-9412-E948FDF4B6B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238551-560D-49EB-9D43-1DA875EE262E}" type="doc">
      <dgm:prSet loTypeId="urn:microsoft.com/office/officeart/2005/8/layout/process1" loCatId="process" qsTypeId="urn:microsoft.com/office/officeart/2005/8/quickstyle/simple3" qsCatId="simple" csTypeId="urn:microsoft.com/office/officeart/2005/8/colors/colorful1" csCatId="colorful" phldr="1"/>
      <dgm:spPr/>
    </dgm:pt>
    <dgm:pt modelId="{93647A36-3F74-457E-A342-8D434080C5E9}">
      <dgm:prSet phldrT="[Text]" custT="1"/>
      <dgm:spPr/>
      <dgm:t>
        <a:bodyPr/>
        <a:lstStyle/>
        <a:p>
          <a:r>
            <a:rPr lang="en-US" sz="1600" dirty="0" err="1"/>
            <a:t>Pengamatan</a:t>
          </a:r>
          <a:r>
            <a:rPr lang="en-US" sz="1600" dirty="0"/>
            <a:t> </a:t>
          </a:r>
          <a:r>
            <a:rPr lang="en-US" sz="1600" dirty="0" err="1"/>
            <a:t>terhadap</a:t>
          </a:r>
          <a:r>
            <a:rPr lang="en-US" sz="1600" dirty="0"/>
            <a:t> </a:t>
          </a:r>
          <a:r>
            <a:rPr lang="en-US" sz="1600" dirty="0" err="1"/>
            <a:t>obyek</a:t>
          </a:r>
          <a:r>
            <a:rPr lang="en-US" sz="1600" dirty="0"/>
            <a:t> </a:t>
          </a:r>
          <a:r>
            <a:rPr lang="en-US" sz="1600" dirty="0" err="1"/>
            <a:t>penelitian</a:t>
          </a:r>
          <a:r>
            <a:rPr lang="en-US" sz="1600" dirty="0"/>
            <a:t> </a:t>
          </a:r>
          <a:r>
            <a:rPr lang="en-US" sz="1600" b="1" i="1" dirty="0">
              <a:solidFill>
                <a:srgbClr val="FF0000"/>
              </a:solidFill>
            </a:rPr>
            <a:t>(</a:t>
          </a:r>
          <a:r>
            <a:rPr lang="en-US" sz="1600" b="1" i="1" dirty="0" err="1">
              <a:solidFill>
                <a:srgbClr val="FF0000"/>
              </a:solidFill>
            </a:rPr>
            <a:t>Khusus</a:t>
          </a:r>
          <a:r>
            <a:rPr lang="en-US" sz="1600" b="1" i="1" dirty="0">
              <a:solidFill>
                <a:srgbClr val="FF0000"/>
              </a:solidFill>
            </a:rPr>
            <a:t>)</a:t>
          </a:r>
          <a:endParaRPr lang="id-ID" sz="1600" b="1" i="1" dirty="0">
            <a:solidFill>
              <a:srgbClr val="FF0000"/>
            </a:solidFill>
          </a:endParaRPr>
        </a:p>
      </dgm:t>
    </dgm:pt>
    <dgm:pt modelId="{C0B299EA-A76F-41F4-86C7-CFA0A5AFCB10}" type="parTrans" cxnId="{4EF5BFDC-1E2F-498B-94E6-D86836949380}">
      <dgm:prSet/>
      <dgm:spPr/>
      <dgm:t>
        <a:bodyPr/>
        <a:lstStyle/>
        <a:p>
          <a:endParaRPr lang="id-ID" sz="1400"/>
        </a:p>
      </dgm:t>
    </dgm:pt>
    <dgm:pt modelId="{43645447-E2F8-4444-B4BC-6ADF74D63C95}" type="sibTrans" cxnId="{4EF5BFDC-1E2F-498B-94E6-D86836949380}">
      <dgm:prSet custT="1"/>
      <dgm:spPr/>
      <dgm:t>
        <a:bodyPr/>
        <a:lstStyle/>
        <a:p>
          <a:endParaRPr lang="id-ID" sz="1400"/>
        </a:p>
      </dgm:t>
    </dgm:pt>
    <dgm:pt modelId="{2A0E21F5-238C-4C59-9212-A2969502A9C9}">
      <dgm:prSet phldrT="[Text]" custT="1"/>
      <dgm:spPr/>
      <dgm:t>
        <a:bodyPr/>
        <a:lstStyle/>
        <a:p>
          <a:r>
            <a:rPr lang="en-US" sz="1600" dirty="0" err="1"/>
            <a:t>Menghasilkan</a:t>
          </a:r>
          <a:r>
            <a:rPr lang="en-US" sz="1600" dirty="0"/>
            <a:t> </a:t>
          </a:r>
          <a:r>
            <a:rPr lang="en-US" sz="1600" dirty="0" err="1"/>
            <a:t>konsep</a:t>
          </a:r>
          <a:r>
            <a:rPr lang="en-US" sz="1600" dirty="0"/>
            <a:t> </a:t>
          </a:r>
          <a:r>
            <a:rPr lang="en-US" sz="1600" dirty="0" err="1"/>
            <a:t>atau</a:t>
          </a:r>
          <a:r>
            <a:rPr lang="en-US" sz="1600" dirty="0"/>
            <a:t> </a:t>
          </a:r>
          <a:r>
            <a:rPr lang="en-US" sz="1600" dirty="0" err="1"/>
            <a:t>teori</a:t>
          </a:r>
          <a:r>
            <a:rPr lang="en-US" sz="1600" dirty="0"/>
            <a:t> </a:t>
          </a:r>
          <a:r>
            <a:rPr lang="en-US" sz="1600" dirty="0" err="1"/>
            <a:t>baru</a:t>
          </a:r>
          <a:r>
            <a:rPr lang="en-US" sz="1600" dirty="0"/>
            <a:t> </a:t>
          </a:r>
          <a:r>
            <a:rPr lang="en-US" sz="1600" b="1" i="1" dirty="0">
              <a:solidFill>
                <a:srgbClr val="FF0000"/>
              </a:solidFill>
            </a:rPr>
            <a:t>(</a:t>
          </a:r>
          <a:r>
            <a:rPr lang="en-US" sz="1600" b="1" i="1" dirty="0" err="1">
              <a:solidFill>
                <a:srgbClr val="FF0000"/>
              </a:solidFill>
            </a:rPr>
            <a:t>Umum</a:t>
          </a:r>
          <a:r>
            <a:rPr lang="en-US" sz="1600" b="1" i="1" dirty="0">
              <a:solidFill>
                <a:srgbClr val="FF0000"/>
              </a:solidFill>
            </a:rPr>
            <a:t>)</a:t>
          </a:r>
          <a:endParaRPr lang="id-ID" sz="1600" b="1" i="1" dirty="0">
            <a:solidFill>
              <a:srgbClr val="FF0000"/>
            </a:solidFill>
          </a:endParaRPr>
        </a:p>
      </dgm:t>
    </dgm:pt>
    <dgm:pt modelId="{C8B5FE2B-4944-433C-8FDE-17C07F5A8E78}" type="parTrans" cxnId="{C3FF61A7-1E6A-4AC4-B788-D35D49E34B3E}">
      <dgm:prSet/>
      <dgm:spPr/>
      <dgm:t>
        <a:bodyPr/>
        <a:lstStyle/>
        <a:p>
          <a:endParaRPr lang="id-ID" sz="1400"/>
        </a:p>
      </dgm:t>
    </dgm:pt>
    <dgm:pt modelId="{D322D679-A36B-45E8-B4DD-DB47E96F0842}" type="sibTrans" cxnId="{C3FF61A7-1E6A-4AC4-B788-D35D49E34B3E}">
      <dgm:prSet/>
      <dgm:spPr/>
      <dgm:t>
        <a:bodyPr/>
        <a:lstStyle/>
        <a:p>
          <a:endParaRPr lang="id-ID" sz="1400"/>
        </a:p>
      </dgm:t>
    </dgm:pt>
    <dgm:pt modelId="{DF3D6F3F-0125-464A-B04E-465EA0B8E459}" type="pres">
      <dgm:prSet presAssocID="{26238551-560D-49EB-9D43-1DA875EE262E}" presName="Name0" presStyleCnt="0">
        <dgm:presLayoutVars>
          <dgm:dir/>
          <dgm:resizeHandles val="exact"/>
        </dgm:presLayoutVars>
      </dgm:prSet>
      <dgm:spPr/>
    </dgm:pt>
    <dgm:pt modelId="{12EB4CC8-0F88-48A1-A90E-98F5D964034B}" type="pres">
      <dgm:prSet presAssocID="{93647A36-3F74-457E-A342-8D434080C5E9}" presName="node" presStyleLbl="node1" presStyleIdx="0" presStyleCnt="2" custScaleY="45018">
        <dgm:presLayoutVars>
          <dgm:bulletEnabled val="1"/>
        </dgm:presLayoutVars>
      </dgm:prSet>
      <dgm:spPr/>
    </dgm:pt>
    <dgm:pt modelId="{C70170ED-C93B-4FBE-B4E0-F387B4244F47}" type="pres">
      <dgm:prSet presAssocID="{43645447-E2F8-4444-B4BC-6ADF74D63C95}" presName="sibTrans" presStyleLbl="sibTrans2D1" presStyleIdx="0" presStyleCnt="1"/>
      <dgm:spPr/>
    </dgm:pt>
    <dgm:pt modelId="{D9E1E5B5-6B00-4399-9D1E-4957E2ADD59C}" type="pres">
      <dgm:prSet presAssocID="{43645447-E2F8-4444-B4BC-6ADF74D63C95}" presName="connectorText" presStyleLbl="sibTrans2D1" presStyleIdx="0" presStyleCnt="1"/>
      <dgm:spPr/>
    </dgm:pt>
    <dgm:pt modelId="{BC61273F-5B60-4E95-A003-FAB6782E859B}" type="pres">
      <dgm:prSet presAssocID="{2A0E21F5-238C-4C59-9212-A2969502A9C9}" presName="node" presStyleLbl="node1" presStyleIdx="1" presStyleCnt="2" custScaleY="45018">
        <dgm:presLayoutVars>
          <dgm:bulletEnabled val="1"/>
        </dgm:presLayoutVars>
      </dgm:prSet>
      <dgm:spPr/>
    </dgm:pt>
  </dgm:ptLst>
  <dgm:cxnLst>
    <dgm:cxn modelId="{9D550F07-F381-4FC4-97E7-CFFC060DE9BD}" type="presOf" srcId="{26238551-560D-49EB-9D43-1DA875EE262E}" destId="{DF3D6F3F-0125-464A-B04E-465EA0B8E459}" srcOrd="0" destOrd="0" presId="urn:microsoft.com/office/officeart/2005/8/layout/process1"/>
    <dgm:cxn modelId="{023EE352-8F94-43D5-9AF7-07C942AC0318}" type="presOf" srcId="{43645447-E2F8-4444-B4BC-6ADF74D63C95}" destId="{C70170ED-C93B-4FBE-B4E0-F387B4244F47}" srcOrd="0" destOrd="0" presId="urn:microsoft.com/office/officeart/2005/8/layout/process1"/>
    <dgm:cxn modelId="{70105D7B-5B4B-4C80-864F-18539EF0B5C7}" type="presOf" srcId="{2A0E21F5-238C-4C59-9212-A2969502A9C9}" destId="{BC61273F-5B60-4E95-A003-FAB6782E859B}" srcOrd="0" destOrd="0" presId="urn:microsoft.com/office/officeart/2005/8/layout/process1"/>
    <dgm:cxn modelId="{217DA98A-920A-415B-9A48-6C0BD964969D}" type="presOf" srcId="{43645447-E2F8-4444-B4BC-6ADF74D63C95}" destId="{D9E1E5B5-6B00-4399-9D1E-4957E2ADD59C}" srcOrd="1" destOrd="0" presId="urn:microsoft.com/office/officeart/2005/8/layout/process1"/>
    <dgm:cxn modelId="{C3FF61A7-1E6A-4AC4-B788-D35D49E34B3E}" srcId="{26238551-560D-49EB-9D43-1DA875EE262E}" destId="{2A0E21F5-238C-4C59-9212-A2969502A9C9}" srcOrd="1" destOrd="0" parTransId="{C8B5FE2B-4944-433C-8FDE-17C07F5A8E78}" sibTransId="{D322D679-A36B-45E8-B4DD-DB47E96F0842}"/>
    <dgm:cxn modelId="{4EF5BFDC-1E2F-498B-94E6-D86836949380}" srcId="{26238551-560D-49EB-9D43-1DA875EE262E}" destId="{93647A36-3F74-457E-A342-8D434080C5E9}" srcOrd="0" destOrd="0" parTransId="{C0B299EA-A76F-41F4-86C7-CFA0A5AFCB10}" sibTransId="{43645447-E2F8-4444-B4BC-6ADF74D63C95}"/>
    <dgm:cxn modelId="{7E573EFB-6C6D-44BB-9D0D-F9A11C977156}" type="presOf" srcId="{93647A36-3F74-457E-A342-8D434080C5E9}" destId="{12EB4CC8-0F88-48A1-A90E-98F5D964034B}" srcOrd="0" destOrd="0" presId="urn:microsoft.com/office/officeart/2005/8/layout/process1"/>
    <dgm:cxn modelId="{306FCDAE-10D3-4ED2-8440-EFD14C5F4E8D}" type="presParOf" srcId="{DF3D6F3F-0125-464A-B04E-465EA0B8E459}" destId="{12EB4CC8-0F88-48A1-A90E-98F5D964034B}" srcOrd="0" destOrd="0" presId="urn:microsoft.com/office/officeart/2005/8/layout/process1"/>
    <dgm:cxn modelId="{9DB8FF6A-B15C-49B0-9424-F0418F8E44CC}" type="presParOf" srcId="{DF3D6F3F-0125-464A-B04E-465EA0B8E459}" destId="{C70170ED-C93B-4FBE-B4E0-F387B4244F47}" srcOrd="1" destOrd="0" presId="urn:microsoft.com/office/officeart/2005/8/layout/process1"/>
    <dgm:cxn modelId="{E5917BE9-43A1-4FB1-BFC5-7E3ED66F735D}" type="presParOf" srcId="{C70170ED-C93B-4FBE-B4E0-F387B4244F47}" destId="{D9E1E5B5-6B00-4399-9D1E-4957E2ADD59C}" srcOrd="0" destOrd="0" presId="urn:microsoft.com/office/officeart/2005/8/layout/process1"/>
    <dgm:cxn modelId="{5097EB87-0274-4AD6-BF01-222E717CA550}" type="presParOf" srcId="{DF3D6F3F-0125-464A-B04E-465EA0B8E459}" destId="{BC61273F-5B60-4E95-A003-FAB6782E859B}"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238551-560D-49EB-9D43-1DA875EE262E}" type="doc">
      <dgm:prSet loTypeId="urn:microsoft.com/office/officeart/2005/8/layout/process1" loCatId="process" qsTypeId="urn:microsoft.com/office/officeart/2005/8/quickstyle/simple3" qsCatId="simple" csTypeId="urn:microsoft.com/office/officeart/2005/8/colors/colorful1" csCatId="colorful" phldr="1"/>
      <dgm:spPr/>
      <dgm:t>
        <a:bodyPr/>
        <a:lstStyle/>
        <a:p>
          <a:endParaRPr lang="id-ID"/>
        </a:p>
      </dgm:t>
    </dgm:pt>
    <dgm:pt modelId="{93647A36-3F74-457E-A342-8D434080C5E9}">
      <dgm:prSet phldrT="[Text]" custT="1"/>
      <dgm:spPr/>
      <dgm:t>
        <a:bodyPr/>
        <a:lstStyle/>
        <a:p>
          <a:r>
            <a:rPr lang="en-US" sz="1600" dirty="0" err="1"/>
            <a:t>Kumpulkan</a:t>
          </a:r>
          <a:r>
            <a:rPr lang="en-US" sz="1600" dirty="0"/>
            <a:t> </a:t>
          </a:r>
          <a:r>
            <a:rPr lang="en-US" sz="1600" dirty="0" err="1"/>
            <a:t>Teori</a:t>
          </a:r>
          <a:r>
            <a:rPr lang="en-US" sz="1600" dirty="0"/>
            <a:t> </a:t>
          </a:r>
          <a:r>
            <a:rPr lang="en-US" sz="1600" b="1" i="1" dirty="0">
              <a:solidFill>
                <a:srgbClr val="FF0000"/>
              </a:solidFill>
            </a:rPr>
            <a:t>(</a:t>
          </a:r>
          <a:r>
            <a:rPr lang="en-US" sz="1600" b="1" i="1" dirty="0" err="1">
              <a:solidFill>
                <a:srgbClr val="FF0000"/>
              </a:solidFill>
            </a:rPr>
            <a:t>Umum</a:t>
          </a:r>
          <a:r>
            <a:rPr lang="en-US" sz="1600" b="1" i="1" dirty="0">
              <a:solidFill>
                <a:srgbClr val="FF0000"/>
              </a:solidFill>
            </a:rPr>
            <a:t>)</a:t>
          </a:r>
          <a:endParaRPr lang="id-ID" sz="1600" b="1" i="1" dirty="0">
            <a:solidFill>
              <a:srgbClr val="FF0000"/>
            </a:solidFill>
          </a:endParaRPr>
        </a:p>
      </dgm:t>
    </dgm:pt>
    <dgm:pt modelId="{C0B299EA-A76F-41F4-86C7-CFA0A5AFCB10}" type="parTrans" cxnId="{4EF5BFDC-1E2F-498B-94E6-D86836949380}">
      <dgm:prSet/>
      <dgm:spPr/>
      <dgm:t>
        <a:bodyPr/>
        <a:lstStyle/>
        <a:p>
          <a:endParaRPr lang="id-ID" sz="1400"/>
        </a:p>
      </dgm:t>
    </dgm:pt>
    <dgm:pt modelId="{43645447-E2F8-4444-B4BC-6ADF74D63C95}" type="sibTrans" cxnId="{4EF5BFDC-1E2F-498B-94E6-D86836949380}">
      <dgm:prSet custT="1"/>
      <dgm:spPr/>
      <dgm:t>
        <a:bodyPr/>
        <a:lstStyle/>
        <a:p>
          <a:endParaRPr lang="id-ID" sz="1400"/>
        </a:p>
      </dgm:t>
    </dgm:pt>
    <dgm:pt modelId="{2A0E21F5-238C-4C59-9212-A2969502A9C9}">
      <dgm:prSet phldrT="[Text]" custT="1"/>
      <dgm:spPr/>
      <dgm:t>
        <a:bodyPr/>
        <a:lstStyle/>
        <a:p>
          <a:r>
            <a:rPr lang="en-US" sz="1600" dirty="0" err="1"/>
            <a:t>Hasilkan</a:t>
          </a:r>
          <a:r>
            <a:rPr lang="en-US" sz="1600" dirty="0"/>
            <a:t> Konsep</a:t>
          </a:r>
          <a:endParaRPr lang="id-ID" sz="1600" dirty="0"/>
        </a:p>
      </dgm:t>
    </dgm:pt>
    <dgm:pt modelId="{C8B5FE2B-4944-433C-8FDE-17C07F5A8E78}" type="parTrans" cxnId="{C3FF61A7-1E6A-4AC4-B788-D35D49E34B3E}">
      <dgm:prSet/>
      <dgm:spPr/>
      <dgm:t>
        <a:bodyPr/>
        <a:lstStyle/>
        <a:p>
          <a:endParaRPr lang="id-ID" sz="1400"/>
        </a:p>
      </dgm:t>
    </dgm:pt>
    <dgm:pt modelId="{D322D679-A36B-45E8-B4DD-DB47E96F0842}" type="sibTrans" cxnId="{C3FF61A7-1E6A-4AC4-B788-D35D49E34B3E}">
      <dgm:prSet/>
      <dgm:spPr/>
      <dgm:t>
        <a:bodyPr/>
        <a:lstStyle/>
        <a:p>
          <a:endParaRPr lang="id-ID" sz="1400"/>
        </a:p>
      </dgm:t>
    </dgm:pt>
    <dgm:pt modelId="{61D74A89-396F-48C2-86A1-CD9CB7D7F8C8}">
      <dgm:prSet phldrT="[Text]" custT="1"/>
      <dgm:spPr/>
      <dgm:t>
        <a:bodyPr/>
        <a:lstStyle/>
        <a:p>
          <a:r>
            <a:rPr lang="en-US" sz="1600" dirty="0" err="1"/>
            <a:t>Rumuskan</a:t>
          </a:r>
          <a:r>
            <a:rPr lang="en-US" sz="1600" dirty="0"/>
            <a:t> </a:t>
          </a:r>
          <a:r>
            <a:rPr lang="en-US" sz="1600" dirty="0" err="1"/>
            <a:t>Hipotesis</a:t>
          </a:r>
          <a:r>
            <a:rPr lang="en-US" sz="1600" dirty="0"/>
            <a:t> </a:t>
          </a:r>
          <a:r>
            <a:rPr lang="en-US" sz="1600" b="1" i="1" dirty="0">
              <a:solidFill>
                <a:srgbClr val="FF0000"/>
              </a:solidFill>
            </a:rPr>
            <a:t>(</a:t>
          </a:r>
          <a:r>
            <a:rPr lang="en-US" sz="1600" b="1" i="1" dirty="0" err="1">
              <a:solidFill>
                <a:srgbClr val="FF0000"/>
              </a:solidFill>
            </a:rPr>
            <a:t>Khusus</a:t>
          </a:r>
          <a:r>
            <a:rPr lang="en-US" sz="1600" b="1" i="1" dirty="0">
              <a:solidFill>
                <a:srgbClr val="FF0000"/>
              </a:solidFill>
            </a:rPr>
            <a:t>)</a:t>
          </a:r>
          <a:endParaRPr lang="id-ID" sz="1600" b="1" i="1" dirty="0">
            <a:solidFill>
              <a:srgbClr val="FF0000"/>
            </a:solidFill>
          </a:endParaRPr>
        </a:p>
      </dgm:t>
    </dgm:pt>
    <dgm:pt modelId="{7E155912-CADA-4DD4-BAC4-193C960F27CA}" type="parTrans" cxnId="{8119EF7E-D85E-4432-8265-877D4E4E407B}">
      <dgm:prSet/>
      <dgm:spPr/>
      <dgm:t>
        <a:bodyPr/>
        <a:lstStyle/>
        <a:p>
          <a:endParaRPr lang="id-ID"/>
        </a:p>
      </dgm:t>
    </dgm:pt>
    <dgm:pt modelId="{BF45DDC6-C407-4D9A-9258-F645735C061F}" type="sibTrans" cxnId="{8119EF7E-D85E-4432-8265-877D4E4E407B}">
      <dgm:prSet/>
      <dgm:spPr/>
      <dgm:t>
        <a:bodyPr/>
        <a:lstStyle/>
        <a:p>
          <a:endParaRPr lang="id-ID"/>
        </a:p>
      </dgm:t>
    </dgm:pt>
    <dgm:pt modelId="{D381E471-F228-4E04-8EA4-6CC2CA5AE9A9}">
      <dgm:prSet phldrT="[Text]" custT="1"/>
      <dgm:spPr/>
      <dgm:t>
        <a:bodyPr/>
        <a:lstStyle/>
        <a:p>
          <a:r>
            <a:rPr lang="en-US" sz="1600" dirty="0" err="1"/>
            <a:t>Uji</a:t>
          </a:r>
          <a:br>
            <a:rPr lang="en-US" sz="1600" dirty="0"/>
          </a:br>
          <a:r>
            <a:rPr lang="en-US" sz="1600" dirty="0" err="1"/>
            <a:t>Hipotesis</a:t>
          </a:r>
          <a:endParaRPr lang="id-ID" sz="1600" dirty="0"/>
        </a:p>
      </dgm:t>
    </dgm:pt>
    <dgm:pt modelId="{F1795545-BF8A-4655-BE52-0D39E0E62DB7}" type="parTrans" cxnId="{F855B04F-0858-474D-B580-30C5F2CD4B78}">
      <dgm:prSet/>
      <dgm:spPr/>
      <dgm:t>
        <a:bodyPr/>
        <a:lstStyle/>
        <a:p>
          <a:endParaRPr lang="id-ID"/>
        </a:p>
      </dgm:t>
    </dgm:pt>
    <dgm:pt modelId="{A6C3F9E3-011D-47AE-815A-01C1326AD4E5}" type="sibTrans" cxnId="{F855B04F-0858-474D-B580-30C5F2CD4B78}">
      <dgm:prSet/>
      <dgm:spPr/>
      <dgm:t>
        <a:bodyPr/>
        <a:lstStyle/>
        <a:p>
          <a:endParaRPr lang="id-ID"/>
        </a:p>
      </dgm:t>
    </dgm:pt>
    <dgm:pt modelId="{2B77F1AE-2280-4940-9798-AB79C781403A}">
      <dgm:prSet phldrT="[Text]" custT="1"/>
      <dgm:spPr/>
      <dgm:t>
        <a:bodyPr/>
        <a:lstStyle/>
        <a:p>
          <a:r>
            <a:rPr lang="en-US" sz="1600" dirty="0"/>
            <a:t>Tarik </a:t>
          </a:r>
          <a:r>
            <a:rPr lang="en-US" sz="1600" dirty="0" err="1"/>
            <a:t>Kesmpulan</a:t>
          </a:r>
          <a:r>
            <a:rPr lang="en-US" sz="1600" dirty="0"/>
            <a:t> </a:t>
          </a:r>
          <a:r>
            <a:rPr lang="en-US" sz="1600" b="1" i="1" dirty="0">
              <a:solidFill>
                <a:srgbClr val="FF0000"/>
              </a:solidFill>
            </a:rPr>
            <a:t>(</a:t>
          </a:r>
          <a:r>
            <a:rPr lang="en-US" sz="1600" b="1" i="1" dirty="0" err="1">
              <a:solidFill>
                <a:srgbClr val="FF0000"/>
              </a:solidFill>
            </a:rPr>
            <a:t>Umum</a:t>
          </a:r>
          <a:r>
            <a:rPr lang="en-US" sz="1600" b="1" i="1" dirty="0">
              <a:solidFill>
                <a:srgbClr val="FF0000"/>
              </a:solidFill>
            </a:rPr>
            <a:t>)</a:t>
          </a:r>
          <a:endParaRPr lang="id-ID" sz="1600" b="1" i="1" dirty="0">
            <a:solidFill>
              <a:srgbClr val="FF0000"/>
            </a:solidFill>
          </a:endParaRPr>
        </a:p>
      </dgm:t>
    </dgm:pt>
    <dgm:pt modelId="{4E74224F-896D-4C4C-8562-AB129DAA1B19}" type="parTrans" cxnId="{8E340D17-47BC-43B6-9F37-3B10C63346F5}">
      <dgm:prSet/>
      <dgm:spPr/>
      <dgm:t>
        <a:bodyPr/>
        <a:lstStyle/>
        <a:p>
          <a:endParaRPr lang="id-ID"/>
        </a:p>
      </dgm:t>
    </dgm:pt>
    <dgm:pt modelId="{8F7B3A1D-EDD1-4284-BADF-523888747A82}" type="sibTrans" cxnId="{8E340D17-47BC-43B6-9F37-3B10C63346F5}">
      <dgm:prSet/>
      <dgm:spPr/>
      <dgm:t>
        <a:bodyPr/>
        <a:lstStyle/>
        <a:p>
          <a:endParaRPr lang="id-ID"/>
        </a:p>
      </dgm:t>
    </dgm:pt>
    <dgm:pt modelId="{DF3D6F3F-0125-464A-B04E-465EA0B8E459}" type="pres">
      <dgm:prSet presAssocID="{26238551-560D-49EB-9D43-1DA875EE262E}" presName="Name0" presStyleCnt="0">
        <dgm:presLayoutVars>
          <dgm:dir/>
          <dgm:resizeHandles val="exact"/>
        </dgm:presLayoutVars>
      </dgm:prSet>
      <dgm:spPr/>
    </dgm:pt>
    <dgm:pt modelId="{12EB4CC8-0F88-48A1-A90E-98F5D964034B}" type="pres">
      <dgm:prSet presAssocID="{93647A36-3F74-457E-A342-8D434080C5E9}" presName="node" presStyleLbl="node1" presStyleIdx="0" presStyleCnt="5" custScaleY="73434">
        <dgm:presLayoutVars>
          <dgm:bulletEnabled val="1"/>
        </dgm:presLayoutVars>
      </dgm:prSet>
      <dgm:spPr/>
    </dgm:pt>
    <dgm:pt modelId="{C70170ED-C93B-4FBE-B4E0-F387B4244F47}" type="pres">
      <dgm:prSet presAssocID="{43645447-E2F8-4444-B4BC-6ADF74D63C95}" presName="sibTrans" presStyleLbl="sibTrans2D1" presStyleIdx="0" presStyleCnt="4"/>
      <dgm:spPr/>
    </dgm:pt>
    <dgm:pt modelId="{D9E1E5B5-6B00-4399-9D1E-4957E2ADD59C}" type="pres">
      <dgm:prSet presAssocID="{43645447-E2F8-4444-B4BC-6ADF74D63C95}" presName="connectorText" presStyleLbl="sibTrans2D1" presStyleIdx="0" presStyleCnt="4"/>
      <dgm:spPr/>
    </dgm:pt>
    <dgm:pt modelId="{BC61273F-5B60-4E95-A003-FAB6782E859B}" type="pres">
      <dgm:prSet presAssocID="{2A0E21F5-238C-4C59-9212-A2969502A9C9}" presName="node" presStyleLbl="node1" presStyleIdx="1" presStyleCnt="5" custScaleY="73434">
        <dgm:presLayoutVars>
          <dgm:bulletEnabled val="1"/>
        </dgm:presLayoutVars>
      </dgm:prSet>
      <dgm:spPr/>
    </dgm:pt>
    <dgm:pt modelId="{7C686F45-A05A-41F1-80EA-737B050F0A9D}" type="pres">
      <dgm:prSet presAssocID="{D322D679-A36B-45E8-B4DD-DB47E96F0842}" presName="sibTrans" presStyleLbl="sibTrans2D1" presStyleIdx="1" presStyleCnt="4"/>
      <dgm:spPr/>
    </dgm:pt>
    <dgm:pt modelId="{D1BAE97B-2CB9-478B-A8C4-D70DF79F1096}" type="pres">
      <dgm:prSet presAssocID="{D322D679-A36B-45E8-B4DD-DB47E96F0842}" presName="connectorText" presStyleLbl="sibTrans2D1" presStyleIdx="1" presStyleCnt="4"/>
      <dgm:spPr/>
    </dgm:pt>
    <dgm:pt modelId="{C1644332-CF21-4920-AE94-2871AF15B0B6}" type="pres">
      <dgm:prSet presAssocID="{61D74A89-396F-48C2-86A1-CD9CB7D7F8C8}" presName="node" presStyleLbl="node1" presStyleIdx="2" presStyleCnt="5">
        <dgm:presLayoutVars>
          <dgm:bulletEnabled val="1"/>
        </dgm:presLayoutVars>
      </dgm:prSet>
      <dgm:spPr/>
    </dgm:pt>
    <dgm:pt modelId="{F12D568B-420F-4D9F-ADEB-A72C1E2B196C}" type="pres">
      <dgm:prSet presAssocID="{BF45DDC6-C407-4D9A-9258-F645735C061F}" presName="sibTrans" presStyleLbl="sibTrans2D1" presStyleIdx="2" presStyleCnt="4"/>
      <dgm:spPr/>
    </dgm:pt>
    <dgm:pt modelId="{B904ED80-2827-4654-BB4F-A9CF17D01480}" type="pres">
      <dgm:prSet presAssocID="{BF45DDC6-C407-4D9A-9258-F645735C061F}" presName="connectorText" presStyleLbl="sibTrans2D1" presStyleIdx="2" presStyleCnt="4"/>
      <dgm:spPr/>
    </dgm:pt>
    <dgm:pt modelId="{FA3A4FB3-6150-4D9A-B1F4-C8C944CC09F6}" type="pres">
      <dgm:prSet presAssocID="{D381E471-F228-4E04-8EA4-6CC2CA5AE9A9}" presName="node" presStyleLbl="node1" presStyleIdx="3" presStyleCnt="5">
        <dgm:presLayoutVars>
          <dgm:bulletEnabled val="1"/>
        </dgm:presLayoutVars>
      </dgm:prSet>
      <dgm:spPr/>
    </dgm:pt>
    <dgm:pt modelId="{2D492B85-39A0-4DA4-B806-5F9648D7AF70}" type="pres">
      <dgm:prSet presAssocID="{A6C3F9E3-011D-47AE-815A-01C1326AD4E5}" presName="sibTrans" presStyleLbl="sibTrans2D1" presStyleIdx="3" presStyleCnt="4"/>
      <dgm:spPr/>
    </dgm:pt>
    <dgm:pt modelId="{3188A4FE-EEEE-42DC-8BEF-1ED6BF5E2127}" type="pres">
      <dgm:prSet presAssocID="{A6C3F9E3-011D-47AE-815A-01C1326AD4E5}" presName="connectorText" presStyleLbl="sibTrans2D1" presStyleIdx="3" presStyleCnt="4"/>
      <dgm:spPr/>
    </dgm:pt>
    <dgm:pt modelId="{87E87824-3196-4024-AA7E-FF7CB3B7A7C8}" type="pres">
      <dgm:prSet presAssocID="{2B77F1AE-2280-4940-9798-AB79C781403A}" presName="node" presStyleLbl="node1" presStyleIdx="4" presStyleCnt="5">
        <dgm:presLayoutVars>
          <dgm:bulletEnabled val="1"/>
        </dgm:presLayoutVars>
      </dgm:prSet>
      <dgm:spPr/>
    </dgm:pt>
  </dgm:ptLst>
  <dgm:cxnLst>
    <dgm:cxn modelId="{2F256B0A-2C0F-4C34-8866-EA47DBBCAB23}" type="presOf" srcId="{D322D679-A36B-45E8-B4DD-DB47E96F0842}" destId="{D1BAE97B-2CB9-478B-A8C4-D70DF79F1096}" srcOrd="1" destOrd="0" presId="urn:microsoft.com/office/officeart/2005/8/layout/process1"/>
    <dgm:cxn modelId="{B3C23310-BD26-4D4F-8E7C-458C2200E721}" type="presOf" srcId="{43645447-E2F8-4444-B4BC-6ADF74D63C95}" destId="{D9E1E5B5-6B00-4399-9D1E-4957E2ADD59C}" srcOrd="1" destOrd="0" presId="urn:microsoft.com/office/officeart/2005/8/layout/process1"/>
    <dgm:cxn modelId="{E27B8811-1BE9-4D62-BCC6-97814B07D190}" type="presOf" srcId="{43645447-E2F8-4444-B4BC-6ADF74D63C95}" destId="{C70170ED-C93B-4FBE-B4E0-F387B4244F47}" srcOrd="0" destOrd="0" presId="urn:microsoft.com/office/officeart/2005/8/layout/process1"/>
    <dgm:cxn modelId="{83AE8F14-1A2B-45DE-B712-EEF59DF6C4AE}" type="presOf" srcId="{93647A36-3F74-457E-A342-8D434080C5E9}" destId="{12EB4CC8-0F88-48A1-A90E-98F5D964034B}" srcOrd="0" destOrd="0" presId="urn:microsoft.com/office/officeart/2005/8/layout/process1"/>
    <dgm:cxn modelId="{8E340D17-47BC-43B6-9F37-3B10C63346F5}" srcId="{26238551-560D-49EB-9D43-1DA875EE262E}" destId="{2B77F1AE-2280-4940-9798-AB79C781403A}" srcOrd="4" destOrd="0" parTransId="{4E74224F-896D-4C4C-8562-AB129DAA1B19}" sibTransId="{8F7B3A1D-EDD1-4284-BADF-523888747A82}"/>
    <dgm:cxn modelId="{D8EE9218-9FDF-4BDA-A6DA-14DB85DCCEFA}" type="presOf" srcId="{D322D679-A36B-45E8-B4DD-DB47E96F0842}" destId="{7C686F45-A05A-41F1-80EA-737B050F0A9D}" srcOrd="0" destOrd="0" presId="urn:microsoft.com/office/officeart/2005/8/layout/process1"/>
    <dgm:cxn modelId="{38FC243F-3DC2-4E29-B5F7-5C96D3CEDF13}" type="presOf" srcId="{A6C3F9E3-011D-47AE-815A-01C1326AD4E5}" destId="{3188A4FE-EEEE-42DC-8BEF-1ED6BF5E2127}" srcOrd="1" destOrd="0" presId="urn:microsoft.com/office/officeart/2005/8/layout/process1"/>
    <dgm:cxn modelId="{2F029263-CBAA-48C1-9964-1DF0EDD1BF80}" type="presOf" srcId="{BF45DDC6-C407-4D9A-9258-F645735C061F}" destId="{F12D568B-420F-4D9F-ADEB-A72C1E2B196C}" srcOrd="0" destOrd="0" presId="urn:microsoft.com/office/officeart/2005/8/layout/process1"/>
    <dgm:cxn modelId="{F855B04F-0858-474D-B580-30C5F2CD4B78}" srcId="{26238551-560D-49EB-9D43-1DA875EE262E}" destId="{D381E471-F228-4E04-8EA4-6CC2CA5AE9A9}" srcOrd="3" destOrd="0" parTransId="{F1795545-BF8A-4655-BE52-0D39E0E62DB7}" sibTransId="{A6C3F9E3-011D-47AE-815A-01C1326AD4E5}"/>
    <dgm:cxn modelId="{1CBB0052-43A9-430F-89EF-2BF7916DC57E}" type="presOf" srcId="{BF45DDC6-C407-4D9A-9258-F645735C061F}" destId="{B904ED80-2827-4654-BB4F-A9CF17D01480}" srcOrd="1" destOrd="0" presId="urn:microsoft.com/office/officeart/2005/8/layout/process1"/>
    <dgm:cxn modelId="{DEE5AB7E-8097-4423-9EFC-5DE3FDD60040}" type="presOf" srcId="{A6C3F9E3-011D-47AE-815A-01C1326AD4E5}" destId="{2D492B85-39A0-4DA4-B806-5F9648D7AF70}" srcOrd="0" destOrd="0" presId="urn:microsoft.com/office/officeart/2005/8/layout/process1"/>
    <dgm:cxn modelId="{8119EF7E-D85E-4432-8265-877D4E4E407B}" srcId="{26238551-560D-49EB-9D43-1DA875EE262E}" destId="{61D74A89-396F-48C2-86A1-CD9CB7D7F8C8}" srcOrd="2" destOrd="0" parTransId="{7E155912-CADA-4DD4-BAC4-193C960F27CA}" sibTransId="{BF45DDC6-C407-4D9A-9258-F645735C061F}"/>
    <dgm:cxn modelId="{5211E184-4873-4C64-8CCA-AC19DB64059D}" type="presOf" srcId="{61D74A89-396F-48C2-86A1-CD9CB7D7F8C8}" destId="{C1644332-CF21-4920-AE94-2871AF15B0B6}" srcOrd="0" destOrd="0" presId="urn:microsoft.com/office/officeart/2005/8/layout/process1"/>
    <dgm:cxn modelId="{D866259F-D4F3-47FC-9B81-0E5E0197F5D2}" type="presOf" srcId="{D381E471-F228-4E04-8EA4-6CC2CA5AE9A9}" destId="{FA3A4FB3-6150-4D9A-B1F4-C8C944CC09F6}" srcOrd="0" destOrd="0" presId="urn:microsoft.com/office/officeart/2005/8/layout/process1"/>
    <dgm:cxn modelId="{8EBA21A7-36DA-4B03-9E88-398EE4B480A4}" type="presOf" srcId="{26238551-560D-49EB-9D43-1DA875EE262E}" destId="{DF3D6F3F-0125-464A-B04E-465EA0B8E459}" srcOrd="0" destOrd="0" presId="urn:microsoft.com/office/officeart/2005/8/layout/process1"/>
    <dgm:cxn modelId="{C3FF61A7-1E6A-4AC4-B788-D35D49E34B3E}" srcId="{26238551-560D-49EB-9D43-1DA875EE262E}" destId="{2A0E21F5-238C-4C59-9212-A2969502A9C9}" srcOrd="1" destOrd="0" parTransId="{C8B5FE2B-4944-433C-8FDE-17C07F5A8E78}" sibTransId="{D322D679-A36B-45E8-B4DD-DB47E96F0842}"/>
    <dgm:cxn modelId="{8368C6D5-C91C-441F-BF0A-3C7AD35783CF}" type="presOf" srcId="{2A0E21F5-238C-4C59-9212-A2969502A9C9}" destId="{BC61273F-5B60-4E95-A003-FAB6782E859B}" srcOrd="0" destOrd="0" presId="urn:microsoft.com/office/officeart/2005/8/layout/process1"/>
    <dgm:cxn modelId="{4EF5BFDC-1E2F-498B-94E6-D86836949380}" srcId="{26238551-560D-49EB-9D43-1DA875EE262E}" destId="{93647A36-3F74-457E-A342-8D434080C5E9}" srcOrd="0" destOrd="0" parTransId="{C0B299EA-A76F-41F4-86C7-CFA0A5AFCB10}" sibTransId="{43645447-E2F8-4444-B4BC-6ADF74D63C95}"/>
    <dgm:cxn modelId="{A76410DD-A0E0-43AE-A7E4-18B32AC07E28}" type="presOf" srcId="{2B77F1AE-2280-4940-9798-AB79C781403A}" destId="{87E87824-3196-4024-AA7E-FF7CB3B7A7C8}" srcOrd="0" destOrd="0" presId="urn:microsoft.com/office/officeart/2005/8/layout/process1"/>
    <dgm:cxn modelId="{FFAE2B21-C2DD-4E35-BF2C-7E39AC3C2135}" type="presParOf" srcId="{DF3D6F3F-0125-464A-B04E-465EA0B8E459}" destId="{12EB4CC8-0F88-48A1-A90E-98F5D964034B}" srcOrd="0" destOrd="0" presId="urn:microsoft.com/office/officeart/2005/8/layout/process1"/>
    <dgm:cxn modelId="{D4E16F28-99ED-4411-A2C2-148D65E9E7FC}" type="presParOf" srcId="{DF3D6F3F-0125-464A-B04E-465EA0B8E459}" destId="{C70170ED-C93B-4FBE-B4E0-F387B4244F47}" srcOrd="1" destOrd="0" presId="urn:microsoft.com/office/officeart/2005/8/layout/process1"/>
    <dgm:cxn modelId="{88EF04F1-CF0F-4B35-ABA6-BCB9CB3E6286}" type="presParOf" srcId="{C70170ED-C93B-4FBE-B4E0-F387B4244F47}" destId="{D9E1E5B5-6B00-4399-9D1E-4957E2ADD59C}" srcOrd="0" destOrd="0" presId="urn:microsoft.com/office/officeart/2005/8/layout/process1"/>
    <dgm:cxn modelId="{F870ED99-56D8-44E6-9235-55B7A36263F9}" type="presParOf" srcId="{DF3D6F3F-0125-464A-B04E-465EA0B8E459}" destId="{BC61273F-5B60-4E95-A003-FAB6782E859B}" srcOrd="2" destOrd="0" presId="urn:microsoft.com/office/officeart/2005/8/layout/process1"/>
    <dgm:cxn modelId="{5564F8DC-7BD1-4A89-A3A8-C12A451EE3AE}" type="presParOf" srcId="{DF3D6F3F-0125-464A-B04E-465EA0B8E459}" destId="{7C686F45-A05A-41F1-80EA-737B050F0A9D}" srcOrd="3" destOrd="0" presId="urn:microsoft.com/office/officeart/2005/8/layout/process1"/>
    <dgm:cxn modelId="{57F99D59-DFF8-4D02-9499-457F3E7D1C5C}" type="presParOf" srcId="{7C686F45-A05A-41F1-80EA-737B050F0A9D}" destId="{D1BAE97B-2CB9-478B-A8C4-D70DF79F1096}" srcOrd="0" destOrd="0" presId="urn:microsoft.com/office/officeart/2005/8/layout/process1"/>
    <dgm:cxn modelId="{8FEB0B56-23C7-4A93-A11E-DFE9FE0257F6}" type="presParOf" srcId="{DF3D6F3F-0125-464A-B04E-465EA0B8E459}" destId="{C1644332-CF21-4920-AE94-2871AF15B0B6}" srcOrd="4" destOrd="0" presId="urn:microsoft.com/office/officeart/2005/8/layout/process1"/>
    <dgm:cxn modelId="{D6415F0F-85CE-4A74-90A3-3302C3236579}" type="presParOf" srcId="{DF3D6F3F-0125-464A-B04E-465EA0B8E459}" destId="{F12D568B-420F-4D9F-ADEB-A72C1E2B196C}" srcOrd="5" destOrd="0" presId="urn:microsoft.com/office/officeart/2005/8/layout/process1"/>
    <dgm:cxn modelId="{49B7DF5D-258C-4377-A964-14D3ED071408}" type="presParOf" srcId="{F12D568B-420F-4D9F-ADEB-A72C1E2B196C}" destId="{B904ED80-2827-4654-BB4F-A9CF17D01480}" srcOrd="0" destOrd="0" presId="urn:microsoft.com/office/officeart/2005/8/layout/process1"/>
    <dgm:cxn modelId="{FD622019-1219-49A0-B364-9E44F96C37EB}" type="presParOf" srcId="{DF3D6F3F-0125-464A-B04E-465EA0B8E459}" destId="{FA3A4FB3-6150-4D9A-B1F4-C8C944CC09F6}" srcOrd="6" destOrd="0" presId="urn:microsoft.com/office/officeart/2005/8/layout/process1"/>
    <dgm:cxn modelId="{70DF81C7-2628-48AC-9CE4-49D8102C5FD3}" type="presParOf" srcId="{DF3D6F3F-0125-464A-B04E-465EA0B8E459}" destId="{2D492B85-39A0-4DA4-B806-5F9648D7AF70}" srcOrd="7" destOrd="0" presId="urn:microsoft.com/office/officeart/2005/8/layout/process1"/>
    <dgm:cxn modelId="{63D7F0DA-79EE-4CBD-B0E1-632A355CBA6D}" type="presParOf" srcId="{2D492B85-39A0-4DA4-B806-5F9648D7AF70}" destId="{3188A4FE-EEEE-42DC-8BEF-1ED6BF5E2127}" srcOrd="0" destOrd="0" presId="urn:microsoft.com/office/officeart/2005/8/layout/process1"/>
    <dgm:cxn modelId="{0D357305-BEBE-4D04-A735-6C0C02A37C7F}" type="presParOf" srcId="{DF3D6F3F-0125-464A-B04E-465EA0B8E459}" destId="{87E87824-3196-4024-AA7E-FF7CB3B7A7C8}" srcOrd="8"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F95DC0-91E5-4954-8C7B-8335638B5D1F}" type="doc">
      <dgm:prSet loTypeId="urn:microsoft.com/office/officeart/2005/8/layout/process2" loCatId="process" qsTypeId="urn:microsoft.com/office/officeart/2005/8/quickstyle/simple3" qsCatId="simple" csTypeId="urn:microsoft.com/office/officeart/2005/8/colors/colorful1" csCatId="colorful" phldr="1"/>
      <dgm:spPr/>
    </dgm:pt>
    <dgm:pt modelId="{2BF6E295-4992-499C-8848-17E5DD1B4E20}">
      <dgm:prSet phldrT="[Text]" custT="1"/>
      <dgm:spPr/>
      <dgm:t>
        <a:bodyPr/>
        <a:lstStyle/>
        <a:p>
          <a:pPr algn="l"/>
          <a:r>
            <a:rPr lang="id-ID" sz="2000" dirty="0"/>
            <a:t>1. </a:t>
          </a:r>
          <a:r>
            <a:rPr lang="en-US" sz="2000" dirty="0"/>
            <a:t>Penentuan </a:t>
          </a:r>
          <a:r>
            <a:rPr lang="en-US" sz="2000" dirty="0" err="1"/>
            <a:t>Bidang</a:t>
          </a:r>
          <a:r>
            <a:rPr lang="en-US" sz="2000" dirty="0"/>
            <a:t> </a:t>
          </a:r>
          <a:r>
            <a:rPr lang="en-US" sz="2000" dirty="0" err="1"/>
            <a:t>Penelitian</a:t>
          </a:r>
          <a:r>
            <a:rPr lang="en-US" sz="2000" dirty="0"/>
            <a:t> (</a:t>
          </a:r>
          <a:r>
            <a:rPr lang="en-US" sz="2000" b="1" i="1" dirty="0">
              <a:solidFill>
                <a:srgbClr val="C00000"/>
              </a:solidFill>
            </a:rPr>
            <a:t>Research Field</a:t>
          </a:r>
          <a:r>
            <a:rPr lang="en-US" sz="2000" dirty="0"/>
            <a:t>)</a:t>
          </a:r>
        </a:p>
      </dgm:t>
    </dgm:pt>
    <dgm:pt modelId="{5DBFD289-511B-440B-BB64-C7352D38421C}" type="parTrans" cxnId="{184209ED-53ED-4B67-B9D5-55360E776095}">
      <dgm:prSet/>
      <dgm:spPr/>
      <dgm:t>
        <a:bodyPr/>
        <a:lstStyle/>
        <a:p>
          <a:pPr algn="l"/>
          <a:endParaRPr lang="en-US"/>
        </a:p>
      </dgm:t>
    </dgm:pt>
    <dgm:pt modelId="{6D9F6640-3FC9-4945-914E-1DB19BA9FB6E}" type="sibTrans" cxnId="{184209ED-53ED-4B67-B9D5-55360E776095}">
      <dgm:prSet/>
      <dgm:spPr/>
      <dgm:t>
        <a:bodyPr/>
        <a:lstStyle/>
        <a:p>
          <a:pPr algn="l"/>
          <a:endParaRPr lang="en-US"/>
        </a:p>
      </dgm:t>
    </dgm:pt>
    <dgm:pt modelId="{1FBA68C5-CA92-40D3-86A0-A48A98EFEB26}">
      <dgm:prSet phldrT="[Text]" custT="1"/>
      <dgm:spPr/>
      <dgm:t>
        <a:bodyPr/>
        <a:lstStyle/>
        <a:p>
          <a:pPr algn="l"/>
          <a:r>
            <a:rPr lang="id-ID" sz="2000" dirty="0"/>
            <a:t>2. </a:t>
          </a:r>
          <a:r>
            <a:rPr lang="en-US" sz="2000" dirty="0"/>
            <a:t>Penentuan </a:t>
          </a:r>
          <a:r>
            <a:rPr lang="en-US" sz="2000" dirty="0" err="1"/>
            <a:t>Topik</a:t>
          </a:r>
          <a:r>
            <a:rPr lang="en-US" sz="2000" dirty="0"/>
            <a:t> </a:t>
          </a:r>
          <a:r>
            <a:rPr lang="en-US" sz="2000" dirty="0" err="1"/>
            <a:t>Penelitian</a:t>
          </a:r>
          <a:r>
            <a:rPr lang="en-US" sz="2000" dirty="0"/>
            <a:t> (</a:t>
          </a:r>
          <a:r>
            <a:rPr lang="en-US" sz="2000" b="1" i="1" dirty="0">
              <a:solidFill>
                <a:srgbClr val="C00000"/>
              </a:solidFill>
            </a:rPr>
            <a:t>Research Topic</a:t>
          </a:r>
          <a:r>
            <a:rPr lang="en-US" sz="2000" dirty="0"/>
            <a:t>)</a:t>
          </a:r>
        </a:p>
      </dgm:t>
    </dgm:pt>
    <dgm:pt modelId="{53A27072-9AFC-44C8-A87F-ACEFD2C0CC67}" type="parTrans" cxnId="{75D00BAC-A0FC-48AE-B849-365799A9FC8A}">
      <dgm:prSet/>
      <dgm:spPr/>
      <dgm:t>
        <a:bodyPr/>
        <a:lstStyle/>
        <a:p>
          <a:pPr algn="l"/>
          <a:endParaRPr lang="en-US"/>
        </a:p>
      </dgm:t>
    </dgm:pt>
    <dgm:pt modelId="{8ADEF98F-F566-4CB2-91CE-D6706CBB9D62}" type="sibTrans" cxnId="{75D00BAC-A0FC-48AE-B849-365799A9FC8A}">
      <dgm:prSet/>
      <dgm:spPr/>
      <dgm:t>
        <a:bodyPr/>
        <a:lstStyle/>
        <a:p>
          <a:pPr algn="l"/>
          <a:endParaRPr lang="en-US"/>
        </a:p>
      </dgm:t>
    </dgm:pt>
    <dgm:pt modelId="{E838446E-E25D-4D0F-9959-B9403C5E2812}">
      <dgm:prSet phldrT="[Text]" custT="1"/>
      <dgm:spPr/>
      <dgm:t>
        <a:bodyPr/>
        <a:lstStyle/>
        <a:p>
          <a:pPr algn="l"/>
          <a:r>
            <a:rPr lang="en-US" sz="2000" dirty="0"/>
            <a:t>3. Penentuan </a:t>
          </a:r>
          <a:r>
            <a:rPr lang="en-US" sz="2000" dirty="0" err="1"/>
            <a:t>Masalah</a:t>
          </a:r>
          <a:r>
            <a:rPr lang="en-US" sz="2000" dirty="0"/>
            <a:t> </a:t>
          </a:r>
          <a:r>
            <a:rPr lang="en-US" sz="2000" dirty="0" err="1"/>
            <a:t>Penelitian</a:t>
          </a:r>
          <a:r>
            <a:rPr lang="en-US" sz="2000" dirty="0"/>
            <a:t> (</a:t>
          </a:r>
          <a:r>
            <a:rPr lang="en-US" sz="2000" b="1" i="1" dirty="0">
              <a:solidFill>
                <a:srgbClr val="C00000"/>
              </a:solidFill>
            </a:rPr>
            <a:t>Research Problem</a:t>
          </a:r>
          <a:r>
            <a:rPr lang="en-US" sz="2000" dirty="0"/>
            <a:t>)</a:t>
          </a:r>
        </a:p>
      </dgm:t>
    </dgm:pt>
    <dgm:pt modelId="{542153C2-EA1B-481C-857F-D09FCE0912FC}" type="parTrans" cxnId="{86EFCC12-11C6-46C1-9BA8-F71838BFA22B}">
      <dgm:prSet/>
      <dgm:spPr/>
      <dgm:t>
        <a:bodyPr/>
        <a:lstStyle/>
        <a:p>
          <a:pPr algn="l"/>
          <a:endParaRPr lang="en-US"/>
        </a:p>
      </dgm:t>
    </dgm:pt>
    <dgm:pt modelId="{733DDFFC-9A16-4CD1-9AE5-C9D612AD122F}" type="sibTrans" cxnId="{86EFCC12-11C6-46C1-9BA8-F71838BFA22B}">
      <dgm:prSet/>
      <dgm:spPr/>
      <dgm:t>
        <a:bodyPr/>
        <a:lstStyle/>
        <a:p>
          <a:pPr algn="l"/>
          <a:endParaRPr lang="en-US"/>
        </a:p>
      </dgm:t>
    </dgm:pt>
    <dgm:pt modelId="{5958AB8F-28B5-437E-873F-86F038561A4E}">
      <dgm:prSet phldrT="[Text]" custT="1"/>
      <dgm:spPr/>
      <dgm:t>
        <a:bodyPr/>
        <a:lstStyle/>
        <a:p>
          <a:pPr algn="l"/>
          <a:r>
            <a:rPr lang="en-US" sz="2000" dirty="0"/>
            <a:t>4</a:t>
          </a:r>
          <a:r>
            <a:rPr lang="id-ID" sz="2000" dirty="0"/>
            <a:t>. </a:t>
          </a:r>
          <a:r>
            <a:rPr lang="en-US" sz="2000" dirty="0" err="1"/>
            <a:t>Perangkuman</a:t>
          </a:r>
          <a:r>
            <a:rPr lang="en-US" sz="2000" dirty="0"/>
            <a:t> </a:t>
          </a:r>
          <a:r>
            <a:rPr lang="en-US" sz="2000" dirty="0" err="1"/>
            <a:t>Metode-Metode</a:t>
          </a:r>
          <a:r>
            <a:rPr lang="en-US" sz="2000" dirty="0"/>
            <a:t> Yang Ada (</a:t>
          </a:r>
          <a:r>
            <a:rPr lang="en-US" sz="2000" b="1" i="1" dirty="0">
              <a:solidFill>
                <a:srgbClr val="C00000"/>
              </a:solidFill>
            </a:rPr>
            <a:t>State-of-the-Art Methods</a:t>
          </a:r>
          <a:r>
            <a:rPr lang="en-US" sz="2000" dirty="0"/>
            <a:t>)</a:t>
          </a:r>
        </a:p>
      </dgm:t>
    </dgm:pt>
    <dgm:pt modelId="{E0B57721-3737-4AD8-8B4A-3AEB4E63E2A5}" type="parTrans" cxnId="{15DF67B8-FD75-423F-82AB-00B254287D4B}">
      <dgm:prSet/>
      <dgm:spPr/>
      <dgm:t>
        <a:bodyPr/>
        <a:lstStyle/>
        <a:p>
          <a:pPr algn="l"/>
          <a:endParaRPr lang="en-US"/>
        </a:p>
      </dgm:t>
    </dgm:pt>
    <dgm:pt modelId="{4E50E150-56E9-4187-BA8D-9D3EE95C6848}" type="sibTrans" cxnId="{15DF67B8-FD75-423F-82AB-00B254287D4B}">
      <dgm:prSet/>
      <dgm:spPr/>
      <dgm:t>
        <a:bodyPr/>
        <a:lstStyle/>
        <a:p>
          <a:pPr algn="l"/>
          <a:endParaRPr lang="en-US"/>
        </a:p>
      </dgm:t>
    </dgm:pt>
    <dgm:pt modelId="{2758E9C8-827D-4A3F-A364-0E75DB1711AB}">
      <dgm:prSet phldrT="[Text]" custT="1"/>
      <dgm:spPr/>
      <dgm:t>
        <a:bodyPr/>
        <a:lstStyle/>
        <a:p>
          <a:pPr algn="l"/>
          <a:r>
            <a:rPr lang="en-US" sz="2000" dirty="0"/>
            <a:t>5. Penentuan </a:t>
          </a:r>
          <a:r>
            <a:rPr lang="en-US" sz="2000" dirty="0" err="1"/>
            <a:t>Metode</a:t>
          </a:r>
          <a:r>
            <a:rPr lang="en-US" sz="2000" dirty="0"/>
            <a:t> Yang </a:t>
          </a:r>
          <a:r>
            <a:rPr lang="en-US" sz="2000" dirty="0" err="1"/>
            <a:t>Diusulkan</a:t>
          </a:r>
          <a:r>
            <a:rPr lang="en-US" sz="2000" dirty="0"/>
            <a:t> (</a:t>
          </a:r>
          <a:r>
            <a:rPr lang="en-US" sz="2000" b="1" i="1" dirty="0">
              <a:solidFill>
                <a:srgbClr val="C00000"/>
              </a:solidFill>
            </a:rPr>
            <a:t>Proposed Method</a:t>
          </a:r>
          <a:r>
            <a:rPr lang="en-US" sz="2000" dirty="0"/>
            <a:t>)</a:t>
          </a:r>
        </a:p>
      </dgm:t>
    </dgm:pt>
    <dgm:pt modelId="{EDF5E13C-8C94-4480-808A-A3FC6C5ECC7A}" type="parTrans" cxnId="{B23F5D63-1B39-4E72-8175-C86E70D36AA3}">
      <dgm:prSet/>
      <dgm:spPr/>
      <dgm:t>
        <a:bodyPr/>
        <a:lstStyle/>
        <a:p>
          <a:pPr algn="l"/>
          <a:endParaRPr lang="en-US"/>
        </a:p>
      </dgm:t>
    </dgm:pt>
    <dgm:pt modelId="{792D6546-60D8-452A-B6D5-BD83E78166A7}" type="sibTrans" cxnId="{B23F5D63-1B39-4E72-8175-C86E70D36AA3}">
      <dgm:prSet/>
      <dgm:spPr/>
      <dgm:t>
        <a:bodyPr/>
        <a:lstStyle/>
        <a:p>
          <a:pPr algn="l"/>
          <a:endParaRPr lang="en-US"/>
        </a:p>
      </dgm:t>
    </dgm:pt>
    <dgm:pt modelId="{4269BA43-4F7D-4E88-A996-6024F57EA5CA}">
      <dgm:prSet phldrT="[Text]" custT="1"/>
      <dgm:spPr/>
      <dgm:t>
        <a:bodyPr/>
        <a:lstStyle/>
        <a:p>
          <a:pPr algn="l"/>
          <a:r>
            <a:rPr lang="en-US" sz="2000" dirty="0"/>
            <a:t>6. </a:t>
          </a:r>
          <a:r>
            <a:rPr lang="en-US" sz="2000" dirty="0" err="1"/>
            <a:t>Evaluasi</a:t>
          </a:r>
          <a:r>
            <a:rPr lang="en-US" sz="2000" dirty="0"/>
            <a:t> </a:t>
          </a:r>
          <a:r>
            <a:rPr lang="en-US" sz="2000" dirty="0" err="1"/>
            <a:t>Metode</a:t>
          </a:r>
          <a:r>
            <a:rPr lang="en-US" sz="2000" dirty="0"/>
            <a:t> Yang </a:t>
          </a:r>
          <a:r>
            <a:rPr lang="en-US" sz="2000" dirty="0" err="1"/>
            <a:t>Diusulkan</a:t>
          </a:r>
          <a:r>
            <a:rPr lang="en-US" sz="2000" dirty="0"/>
            <a:t> (</a:t>
          </a:r>
          <a:r>
            <a:rPr lang="en-US" sz="2000" b="1" i="1" dirty="0">
              <a:solidFill>
                <a:srgbClr val="C00000"/>
              </a:solidFill>
            </a:rPr>
            <a:t>Evaluation</a:t>
          </a:r>
          <a:r>
            <a:rPr lang="en-US" sz="2000" dirty="0"/>
            <a:t>)</a:t>
          </a:r>
        </a:p>
      </dgm:t>
    </dgm:pt>
    <dgm:pt modelId="{953B5769-EB27-4190-BB6C-A13EC9023568}" type="parTrans" cxnId="{922ED797-B392-44E6-9EA7-1A9815605DA8}">
      <dgm:prSet/>
      <dgm:spPr/>
      <dgm:t>
        <a:bodyPr/>
        <a:lstStyle/>
        <a:p>
          <a:endParaRPr lang="id-ID"/>
        </a:p>
      </dgm:t>
    </dgm:pt>
    <dgm:pt modelId="{3C70F95F-029F-49B0-8B0C-79D395D10CD3}" type="sibTrans" cxnId="{922ED797-B392-44E6-9EA7-1A9815605DA8}">
      <dgm:prSet/>
      <dgm:spPr/>
      <dgm:t>
        <a:bodyPr/>
        <a:lstStyle/>
        <a:p>
          <a:endParaRPr lang="id-ID"/>
        </a:p>
      </dgm:t>
    </dgm:pt>
    <dgm:pt modelId="{9B070EED-3D56-405A-BBF9-D2B7F7F4BFBE}">
      <dgm:prSet phldrT="[Text]" custT="1"/>
      <dgm:spPr/>
      <dgm:t>
        <a:bodyPr/>
        <a:lstStyle/>
        <a:p>
          <a:pPr algn="l"/>
          <a:r>
            <a:rPr lang="en-US" sz="2000" dirty="0"/>
            <a:t>7. Penulisan </a:t>
          </a:r>
          <a:r>
            <a:rPr lang="en-US" sz="2000" dirty="0" err="1"/>
            <a:t>Ilmiah</a:t>
          </a:r>
          <a:r>
            <a:rPr lang="en-US" sz="2000" dirty="0"/>
            <a:t> dan </a:t>
          </a:r>
          <a:r>
            <a:rPr lang="en-US" sz="2000" dirty="0" err="1"/>
            <a:t>Publikasi</a:t>
          </a:r>
          <a:r>
            <a:rPr lang="en-US" sz="2000" dirty="0"/>
            <a:t> Hasil </a:t>
          </a:r>
          <a:r>
            <a:rPr lang="en-US" sz="2000" dirty="0" err="1"/>
            <a:t>Penelitian</a:t>
          </a:r>
          <a:r>
            <a:rPr lang="en-US" sz="2000" dirty="0"/>
            <a:t> (</a:t>
          </a:r>
          <a:r>
            <a:rPr lang="en-US" sz="2000" b="1" i="1" dirty="0">
              <a:solidFill>
                <a:srgbClr val="C00000"/>
              </a:solidFill>
            </a:rPr>
            <a:t>Publications</a:t>
          </a:r>
          <a:r>
            <a:rPr lang="en-US" sz="2000" dirty="0"/>
            <a:t>)</a:t>
          </a:r>
        </a:p>
      </dgm:t>
    </dgm:pt>
    <dgm:pt modelId="{9F99E544-C6F5-4120-AD7E-014E10D16126}" type="parTrans" cxnId="{53BACAEF-AB38-4FBE-8E31-4D33421A8C52}">
      <dgm:prSet/>
      <dgm:spPr/>
      <dgm:t>
        <a:bodyPr/>
        <a:lstStyle/>
        <a:p>
          <a:endParaRPr lang="id-ID"/>
        </a:p>
      </dgm:t>
    </dgm:pt>
    <dgm:pt modelId="{24035A7D-00A0-4228-8A16-C498E09257A2}" type="sibTrans" cxnId="{53BACAEF-AB38-4FBE-8E31-4D33421A8C52}">
      <dgm:prSet/>
      <dgm:spPr/>
      <dgm:t>
        <a:bodyPr/>
        <a:lstStyle/>
        <a:p>
          <a:endParaRPr lang="id-ID"/>
        </a:p>
      </dgm:t>
    </dgm:pt>
    <dgm:pt modelId="{F0550927-BDCB-4C50-B73C-62AC87FEF9F9}" type="pres">
      <dgm:prSet presAssocID="{40F95DC0-91E5-4954-8C7B-8335638B5D1F}" presName="linearFlow" presStyleCnt="0">
        <dgm:presLayoutVars>
          <dgm:resizeHandles val="exact"/>
        </dgm:presLayoutVars>
      </dgm:prSet>
      <dgm:spPr/>
    </dgm:pt>
    <dgm:pt modelId="{99CBE896-B728-4082-B705-31534B89A164}" type="pres">
      <dgm:prSet presAssocID="{2BF6E295-4992-499C-8848-17E5DD1B4E20}" presName="node" presStyleLbl="node1" presStyleIdx="0" presStyleCnt="7" custScaleX="496141" custLinFactNeighborX="5024" custLinFactNeighborY="-244">
        <dgm:presLayoutVars>
          <dgm:bulletEnabled val="1"/>
        </dgm:presLayoutVars>
      </dgm:prSet>
      <dgm:spPr/>
    </dgm:pt>
    <dgm:pt modelId="{BDF591A8-1704-4ECC-9CFE-F3F9064D9674}" type="pres">
      <dgm:prSet presAssocID="{6D9F6640-3FC9-4945-914E-1DB19BA9FB6E}" presName="sibTrans" presStyleLbl="sibTrans2D1" presStyleIdx="0" presStyleCnt="6"/>
      <dgm:spPr/>
    </dgm:pt>
    <dgm:pt modelId="{08FA3E03-F1E7-4279-8A0B-897B71E0A928}" type="pres">
      <dgm:prSet presAssocID="{6D9F6640-3FC9-4945-914E-1DB19BA9FB6E}" presName="connectorText" presStyleLbl="sibTrans2D1" presStyleIdx="0" presStyleCnt="6"/>
      <dgm:spPr/>
    </dgm:pt>
    <dgm:pt modelId="{111A853C-CEFF-4837-BADE-24CF1E2C3729}" type="pres">
      <dgm:prSet presAssocID="{1FBA68C5-CA92-40D3-86A0-A48A98EFEB26}" presName="node" presStyleLbl="node1" presStyleIdx="1" presStyleCnt="7" custScaleX="496141" custLinFactNeighborX="1564" custLinFactNeighborY="611">
        <dgm:presLayoutVars>
          <dgm:bulletEnabled val="1"/>
        </dgm:presLayoutVars>
      </dgm:prSet>
      <dgm:spPr/>
    </dgm:pt>
    <dgm:pt modelId="{7CE19570-EA1C-4F11-ADD1-7F59E0C140CC}" type="pres">
      <dgm:prSet presAssocID="{8ADEF98F-F566-4CB2-91CE-D6706CBB9D62}" presName="sibTrans" presStyleLbl="sibTrans2D1" presStyleIdx="1" presStyleCnt="6"/>
      <dgm:spPr/>
    </dgm:pt>
    <dgm:pt modelId="{3A6A53D8-B661-444D-8BC6-A6B0C1F34CB7}" type="pres">
      <dgm:prSet presAssocID="{8ADEF98F-F566-4CB2-91CE-D6706CBB9D62}" presName="connectorText" presStyleLbl="sibTrans2D1" presStyleIdx="1" presStyleCnt="6"/>
      <dgm:spPr/>
    </dgm:pt>
    <dgm:pt modelId="{4BFBA2DF-5D1A-4692-9572-DD1DC778C2AE}" type="pres">
      <dgm:prSet presAssocID="{E838446E-E25D-4D0F-9959-B9403C5E2812}" presName="node" presStyleLbl="node1" presStyleIdx="2" presStyleCnt="7" custScaleX="496141" custLinFactNeighborX="1564" custLinFactNeighborY="611">
        <dgm:presLayoutVars>
          <dgm:bulletEnabled val="1"/>
        </dgm:presLayoutVars>
      </dgm:prSet>
      <dgm:spPr/>
    </dgm:pt>
    <dgm:pt modelId="{32DD0A9B-C0B7-4A90-8634-CD4951ED9FF5}" type="pres">
      <dgm:prSet presAssocID="{733DDFFC-9A16-4CD1-9AE5-C9D612AD122F}" presName="sibTrans" presStyleLbl="sibTrans2D1" presStyleIdx="2" presStyleCnt="6"/>
      <dgm:spPr/>
    </dgm:pt>
    <dgm:pt modelId="{71381362-3ABF-4338-B71A-5407DDE2FB0A}" type="pres">
      <dgm:prSet presAssocID="{733DDFFC-9A16-4CD1-9AE5-C9D612AD122F}" presName="connectorText" presStyleLbl="sibTrans2D1" presStyleIdx="2" presStyleCnt="6"/>
      <dgm:spPr/>
    </dgm:pt>
    <dgm:pt modelId="{26412A0F-61FF-4A76-980F-ADC7C2042A0B}" type="pres">
      <dgm:prSet presAssocID="{5958AB8F-28B5-437E-873F-86F038561A4E}" presName="node" presStyleLbl="node1" presStyleIdx="3" presStyleCnt="7" custScaleX="496141" custLinFactNeighborX="1564" custLinFactNeighborY="611">
        <dgm:presLayoutVars>
          <dgm:bulletEnabled val="1"/>
        </dgm:presLayoutVars>
      </dgm:prSet>
      <dgm:spPr/>
    </dgm:pt>
    <dgm:pt modelId="{EFB17ADE-A653-4572-A12B-C328E4FA8E3D}" type="pres">
      <dgm:prSet presAssocID="{4E50E150-56E9-4187-BA8D-9D3EE95C6848}" presName="sibTrans" presStyleLbl="sibTrans2D1" presStyleIdx="3" presStyleCnt="6"/>
      <dgm:spPr/>
    </dgm:pt>
    <dgm:pt modelId="{3ED03110-43B2-481B-9446-5ECD5DD1F2AE}" type="pres">
      <dgm:prSet presAssocID="{4E50E150-56E9-4187-BA8D-9D3EE95C6848}" presName="connectorText" presStyleLbl="sibTrans2D1" presStyleIdx="3" presStyleCnt="6"/>
      <dgm:spPr/>
    </dgm:pt>
    <dgm:pt modelId="{D891ADC6-E483-4227-8F79-3F250D8E716B}" type="pres">
      <dgm:prSet presAssocID="{2758E9C8-827D-4A3F-A364-0E75DB1711AB}" presName="node" presStyleLbl="node1" presStyleIdx="4" presStyleCnt="7" custScaleX="496141" custLinFactNeighborX="1564" custLinFactNeighborY="611">
        <dgm:presLayoutVars>
          <dgm:bulletEnabled val="1"/>
        </dgm:presLayoutVars>
      </dgm:prSet>
      <dgm:spPr/>
    </dgm:pt>
    <dgm:pt modelId="{4AB6EAA5-0D09-4161-8D9A-7EC04FA1674E}" type="pres">
      <dgm:prSet presAssocID="{792D6546-60D8-452A-B6D5-BD83E78166A7}" presName="sibTrans" presStyleLbl="sibTrans2D1" presStyleIdx="4" presStyleCnt="6"/>
      <dgm:spPr/>
    </dgm:pt>
    <dgm:pt modelId="{5E6259C7-2BAC-40F9-ABB3-B0FA949C0C2E}" type="pres">
      <dgm:prSet presAssocID="{792D6546-60D8-452A-B6D5-BD83E78166A7}" presName="connectorText" presStyleLbl="sibTrans2D1" presStyleIdx="4" presStyleCnt="6"/>
      <dgm:spPr/>
    </dgm:pt>
    <dgm:pt modelId="{ED630954-78E6-4446-9DE7-A220588C9BF3}" type="pres">
      <dgm:prSet presAssocID="{4269BA43-4F7D-4E88-A996-6024F57EA5CA}" presName="node" presStyleLbl="node1" presStyleIdx="5" presStyleCnt="7" custScaleX="496141">
        <dgm:presLayoutVars>
          <dgm:bulletEnabled val="1"/>
        </dgm:presLayoutVars>
      </dgm:prSet>
      <dgm:spPr/>
    </dgm:pt>
    <dgm:pt modelId="{50D2BB53-1682-4ABF-AE95-26C724666FD1}" type="pres">
      <dgm:prSet presAssocID="{3C70F95F-029F-49B0-8B0C-79D395D10CD3}" presName="sibTrans" presStyleLbl="sibTrans2D1" presStyleIdx="5" presStyleCnt="6"/>
      <dgm:spPr/>
    </dgm:pt>
    <dgm:pt modelId="{CA298CCA-6CDA-4999-BFBC-8FE4CA96EAC0}" type="pres">
      <dgm:prSet presAssocID="{3C70F95F-029F-49B0-8B0C-79D395D10CD3}" presName="connectorText" presStyleLbl="sibTrans2D1" presStyleIdx="5" presStyleCnt="6"/>
      <dgm:spPr/>
    </dgm:pt>
    <dgm:pt modelId="{D01CCC73-DB11-4641-996D-464799A53EA1}" type="pres">
      <dgm:prSet presAssocID="{9B070EED-3D56-405A-BBF9-D2B7F7F4BFBE}" presName="node" presStyleLbl="node1" presStyleIdx="6" presStyleCnt="7" custScaleX="496141">
        <dgm:presLayoutVars>
          <dgm:bulletEnabled val="1"/>
        </dgm:presLayoutVars>
      </dgm:prSet>
      <dgm:spPr/>
    </dgm:pt>
  </dgm:ptLst>
  <dgm:cxnLst>
    <dgm:cxn modelId="{05D34C06-2116-433E-8CD6-10D836E9FF9E}" type="presOf" srcId="{8ADEF98F-F566-4CB2-91CE-D6706CBB9D62}" destId="{3A6A53D8-B661-444D-8BC6-A6B0C1F34CB7}" srcOrd="1" destOrd="0" presId="urn:microsoft.com/office/officeart/2005/8/layout/process2"/>
    <dgm:cxn modelId="{DA846708-A111-4F4F-BF0A-0BED003A1884}" type="presOf" srcId="{2758E9C8-827D-4A3F-A364-0E75DB1711AB}" destId="{D891ADC6-E483-4227-8F79-3F250D8E716B}" srcOrd="0" destOrd="0" presId="urn:microsoft.com/office/officeart/2005/8/layout/process2"/>
    <dgm:cxn modelId="{86EFCC12-11C6-46C1-9BA8-F71838BFA22B}" srcId="{40F95DC0-91E5-4954-8C7B-8335638B5D1F}" destId="{E838446E-E25D-4D0F-9959-B9403C5E2812}" srcOrd="2" destOrd="0" parTransId="{542153C2-EA1B-481C-857F-D09FCE0912FC}" sibTransId="{733DDFFC-9A16-4CD1-9AE5-C9D612AD122F}"/>
    <dgm:cxn modelId="{45DCEB22-B9D3-459E-AA46-30EE8E3DEA07}" type="presOf" srcId="{3C70F95F-029F-49B0-8B0C-79D395D10CD3}" destId="{CA298CCA-6CDA-4999-BFBC-8FE4CA96EAC0}" srcOrd="1" destOrd="0" presId="urn:microsoft.com/office/officeart/2005/8/layout/process2"/>
    <dgm:cxn modelId="{0ADF283C-8281-4911-BEBD-FB3504F1BD23}" type="presOf" srcId="{8ADEF98F-F566-4CB2-91CE-D6706CBB9D62}" destId="{7CE19570-EA1C-4F11-ADD1-7F59E0C140CC}" srcOrd="0" destOrd="0" presId="urn:microsoft.com/office/officeart/2005/8/layout/process2"/>
    <dgm:cxn modelId="{225A403C-7C9A-47CA-8E57-7EEF878B06AD}" type="presOf" srcId="{5958AB8F-28B5-437E-873F-86F038561A4E}" destId="{26412A0F-61FF-4A76-980F-ADC7C2042A0B}" srcOrd="0" destOrd="0" presId="urn:microsoft.com/office/officeart/2005/8/layout/process2"/>
    <dgm:cxn modelId="{B23F5D63-1B39-4E72-8175-C86E70D36AA3}" srcId="{40F95DC0-91E5-4954-8C7B-8335638B5D1F}" destId="{2758E9C8-827D-4A3F-A364-0E75DB1711AB}" srcOrd="4" destOrd="0" parTransId="{EDF5E13C-8C94-4480-808A-A3FC6C5ECC7A}" sibTransId="{792D6546-60D8-452A-B6D5-BD83E78166A7}"/>
    <dgm:cxn modelId="{81204F6F-7148-4914-A9BF-4CB53919F39B}" type="presOf" srcId="{733DDFFC-9A16-4CD1-9AE5-C9D612AD122F}" destId="{32DD0A9B-C0B7-4A90-8634-CD4951ED9FF5}" srcOrd="0" destOrd="0" presId="urn:microsoft.com/office/officeart/2005/8/layout/process2"/>
    <dgm:cxn modelId="{11A0C24F-B591-4FC5-8B8B-CE431252707B}" type="presOf" srcId="{792D6546-60D8-452A-B6D5-BD83E78166A7}" destId="{4AB6EAA5-0D09-4161-8D9A-7EC04FA1674E}" srcOrd="0" destOrd="0" presId="urn:microsoft.com/office/officeart/2005/8/layout/process2"/>
    <dgm:cxn modelId="{EDD3525A-C169-449F-B308-CE846EFA9D91}" type="presOf" srcId="{6D9F6640-3FC9-4945-914E-1DB19BA9FB6E}" destId="{08FA3E03-F1E7-4279-8A0B-897B71E0A928}" srcOrd="1" destOrd="0" presId="urn:microsoft.com/office/officeart/2005/8/layout/process2"/>
    <dgm:cxn modelId="{5999927D-E6E2-4A01-B323-A214A8EAF0DE}" type="presOf" srcId="{4E50E150-56E9-4187-BA8D-9D3EE95C6848}" destId="{EFB17ADE-A653-4572-A12B-C328E4FA8E3D}" srcOrd="0" destOrd="0" presId="urn:microsoft.com/office/officeart/2005/8/layout/process2"/>
    <dgm:cxn modelId="{7E9F7984-3E63-4AB0-B71B-6CBF2579A961}" type="presOf" srcId="{40F95DC0-91E5-4954-8C7B-8335638B5D1F}" destId="{F0550927-BDCB-4C50-B73C-62AC87FEF9F9}" srcOrd="0" destOrd="0" presId="urn:microsoft.com/office/officeart/2005/8/layout/process2"/>
    <dgm:cxn modelId="{326BB98E-3F30-4265-A126-C1562944CE84}" type="presOf" srcId="{733DDFFC-9A16-4CD1-9AE5-C9D612AD122F}" destId="{71381362-3ABF-4338-B71A-5407DDE2FB0A}" srcOrd="1" destOrd="0" presId="urn:microsoft.com/office/officeart/2005/8/layout/process2"/>
    <dgm:cxn modelId="{922ED797-B392-44E6-9EA7-1A9815605DA8}" srcId="{40F95DC0-91E5-4954-8C7B-8335638B5D1F}" destId="{4269BA43-4F7D-4E88-A996-6024F57EA5CA}" srcOrd="5" destOrd="0" parTransId="{953B5769-EB27-4190-BB6C-A13EC9023568}" sibTransId="{3C70F95F-029F-49B0-8B0C-79D395D10CD3}"/>
    <dgm:cxn modelId="{F95DEC9E-1BED-4AD9-86EC-76A035626031}" type="presOf" srcId="{792D6546-60D8-452A-B6D5-BD83E78166A7}" destId="{5E6259C7-2BAC-40F9-ABB3-B0FA949C0C2E}" srcOrd="1" destOrd="0" presId="urn:microsoft.com/office/officeart/2005/8/layout/process2"/>
    <dgm:cxn modelId="{D69297A7-86F3-4ADD-9897-4737A93F7AB2}" type="presOf" srcId="{E838446E-E25D-4D0F-9959-B9403C5E2812}" destId="{4BFBA2DF-5D1A-4692-9572-DD1DC778C2AE}" srcOrd="0" destOrd="0" presId="urn:microsoft.com/office/officeart/2005/8/layout/process2"/>
    <dgm:cxn modelId="{75D00BAC-A0FC-48AE-B849-365799A9FC8A}" srcId="{40F95DC0-91E5-4954-8C7B-8335638B5D1F}" destId="{1FBA68C5-CA92-40D3-86A0-A48A98EFEB26}" srcOrd="1" destOrd="0" parTransId="{53A27072-9AFC-44C8-A87F-ACEFD2C0CC67}" sibTransId="{8ADEF98F-F566-4CB2-91CE-D6706CBB9D62}"/>
    <dgm:cxn modelId="{919A0BB4-0A69-4E44-A393-6804096A6CAC}" type="presOf" srcId="{6D9F6640-3FC9-4945-914E-1DB19BA9FB6E}" destId="{BDF591A8-1704-4ECC-9CFE-F3F9064D9674}" srcOrd="0" destOrd="0" presId="urn:microsoft.com/office/officeart/2005/8/layout/process2"/>
    <dgm:cxn modelId="{401609B7-D14B-47A0-BC1C-32E945AA74F8}" type="presOf" srcId="{3C70F95F-029F-49B0-8B0C-79D395D10CD3}" destId="{50D2BB53-1682-4ABF-AE95-26C724666FD1}" srcOrd="0" destOrd="0" presId="urn:microsoft.com/office/officeart/2005/8/layout/process2"/>
    <dgm:cxn modelId="{15DF67B8-FD75-423F-82AB-00B254287D4B}" srcId="{40F95DC0-91E5-4954-8C7B-8335638B5D1F}" destId="{5958AB8F-28B5-437E-873F-86F038561A4E}" srcOrd="3" destOrd="0" parTransId="{E0B57721-3737-4AD8-8B4A-3AEB4E63E2A5}" sibTransId="{4E50E150-56E9-4187-BA8D-9D3EE95C6848}"/>
    <dgm:cxn modelId="{C50764C8-BE9F-41A6-8D08-8C6B3E8500A1}" type="presOf" srcId="{4269BA43-4F7D-4E88-A996-6024F57EA5CA}" destId="{ED630954-78E6-4446-9DE7-A220588C9BF3}" srcOrd="0" destOrd="0" presId="urn:microsoft.com/office/officeart/2005/8/layout/process2"/>
    <dgm:cxn modelId="{B50A9DCC-3356-4D9C-8067-3E5EA44A41D7}" type="presOf" srcId="{1FBA68C5-CA92-40D3-86A0-A48A98EFEB26}" destId="{111A853C-CEFF-4837-BADE-24CF1E2C3729}" srcOrd="0" destOrd="0" presId="urn:microsoft.com/office/officeart/2005/8/layout/process2"/>
    <dgm:cxn modelId="{07C4E4D1-81AD-4EB1-92BB-AFEB4AE93824}" type="presOf" srcId="{4E50E150-56E9-4187-BA8D-9D3EE95C6848}" destId="{3ED03110-43B2-481B-9446-5ECD5DD1F2AE}" srcOrd="1" destOrd="0" presId="urn:microsoft.com/office/officeart/2005/8/layout/process2"/>
    <dgm:cxn modelId="{573C4DE0-651E-433E-AD0C-B53090DB2A92}" type="presOf" srcId="{2BF6E295-4992-499C-8848-17E5DD1B4E20}" destId="{99CBE896-B728-4082-B705-31534B89A164}" srcOrd="0" destOrd="0" presId="urn:microsoft.com/office/officeart/2005/8/layout/process2"/>
    <dgm:cxn modelId="{184209ED-53ED-4B67-B9D5-55360E776095}" srcId="{40F95DC0-91E5-4954-8C7B-8335638B5D1F}" destId="{2BF6E295-4992-499C-8848-17E5DD1B4E20}" srcOrd="0" destOrd="0" parTransId="{5DBFD289-511B-440B-BB64-C7352D38421C}" sibTransId="{6D9F6640-3FC9-4945-914E-1DB19BA9FB6E}"/>
    <dgm:cxn modelId="{53BACAEF-AB38-4FBE-8E31-4D33421A8C52}" srcId="{40F95DC0-91E5-4954-8C7B-8335638B5D1F}" destId="{9B070EED-3D56-405A-BBF9-D2B7F7F4BFBE}" srcOrd="6" destOrd="0" parTransId="{9F99E544-C6F5-4120-AD7E-014E10D16126}" sibTransId="{24035A7D-00A0-4228-8A16-C498E09257A2}"/>
    <dgm:cxn modelId="{848419FA-6EF9-4B23-8CD3-90273F8049EB}" type="presOf" srcId="{9B070EED-3D56-405A-BBF9-D2B7F7F4BFBE}" destId="{D01CCC73-DB11-4641-996D-464799A53EA1}" srcOrd="0" destOrd="0" presId="urn:microsoft.com/office/officeart/2005/8/layout/process2"/>
    <dgm:cxn modelId="{B3A77BAD-D9A2-4A67-923D-54ACD69EC5E4}" type="presParOf" srcId="{F0550927-BDCB-4C50-B73C-62AC87FEF9F9}" destId="{99CBE896-B728-4082-B705-31534B89A164}" srcOrd="0" destOrd="0" presId="urn:microsoft.com/office/officeart/2005/8/layout/process2"/>
    <dgm:cxn modelId="{A601563C-1E04-417E-8C68-B78F2FE369A1}" type="presParOf" srcId="{F0550927-BDCB-4C50-B73C-62AC87FEF9F9}" destId="{BDF591A8-1704-4ECC-9CFE-F3F9064D9674}" srcOrd="1" destOrd="0" presId="urn:microsoft.com/office/officeart/2005/8/layout/process2"/>
    <dgm:cxn modelId="{14A76555-4622-4F84-BDDA-9AA5D4539437}" type="presParOf" srcId="{BDF591A8-1704-4ECC-9CFE-F3F9064D9674}" destId="{08FA3E03-F1E7-4279-8A0B-897B71E0A928}" srcOrd="0" destOrd="0" presId="urn:microsoft.com/office/officeart/2005/8/layout/process2"/>
    <dgm:cxn modelId="{BB39A008-22FE-4EEB-B6D2-BB8F48E7D4DD}" type="presParOf" srcId="{F0550927-BDCB-4C50-B73C-62AC87FEF9F9}" destId="{111A853C-CEFF-4837-BADE-24CF1E2C3729}" srcOrd="2" destOrd="0" presId="urn:microsoft.com/office/officeart/2005/8/layout/process2"/>
    <dgm:cxn modelId="{75C938D7-4FF8-4782-BE23-F283EFE7DFA9}" type="presParOf" srcId="{F0550927-BDCB-4C50-B73C-62AC87FEF9F9}" destId="{7CE19570-EA1C-4F11-ADD1-7F59E0C140CC}" srcOrd="3" destOrd="0" presId="urn:microsoft.com/office/officeart/2005/8/layout/process2"/>
    <dgm:cxn modelId="{E5419DCA-6FDC-41CD-B0DA-E7C2962BE7BC}" type="presParOf" srcId="{7CE19570-EA1C-4F11-ADD1-7F59E0C140CC}" destId="{3A6A53D8-B661-444D-8BC6-A6B0C1F34CB7}" srcOrd="0" destOrd="0" presId="urn:microsoft.com/office/officeart/2005/8/layout/process2"/>
    <dgm:cxn modelId="{9A0936F9-9D9B-42EA-995D-35CB52E44D88}" type="presParOf" srcId="{F0550927-BDCB-4C50-B73C-62AC87FEF9F9}" destId="{4BFBA2DF-5D1A-4692-9572-DD1DC778C2AE}" srcOrd="4" destOrd="0" presId="urn:microsoft.com/office/officeart/2005/8/layout/process2"/>
    <dgm:cxn modelId="{96165E64-6214-4CEE-98C5-4608916186D0}" type="presParOf" srcId="{F0550927-BDCB-4C50-B73C-62AC87FEF9F9}" destId="{32DD0A9B-C0B7-4A90-8634-CD4951ED9FF5}" srcOrd="5" destOrd="0" presId="urn:microsoft.com/office/officeart/2005/8/layout/process2"/>
    <dgm:cxn modelId="{C699FDE1-AFB9-4350-AD42-4A101BF989AF}" type="presParOf" srcId="{32DD0A9B-C0B7-4A90-8634-CD4951ED9FF5}" destId="{71381362-3ABF-4338-B71A-5407DDE2FB0A}" srcOrd="0" destOrd="0" presId="urn:microsoft.com/office/officeart/2005/8/layout/process2"/>
    <dgm:cxn modelId="{9791DB38-A581-4A06-BEDD-2D149169EB91}" type="presParOf" srcId="{F0550927-BDCB-4C50-B73C-62AC87FEF9F9}" destId="{26412A0F-61FF-4A76-980F-ADC7C2042A0B}" srcOrd="6" destOrd="0" presId="urn:microsoft.com/office/officeart/2005/8/layout/process2"/>
    <dgm:cxn modelId="{AB98409C-4C04-4D01-954D-500D3314E45B}" type="presParOf" srcId="{F0550927-BDCB-4C50-B73C-62AC87FEF9F9}" destId="{EFB17ADE-A653-4572-A12B-C328E4FA8E3D}" srcOrd="7" destOrd="0" presId="urn:microsoft.com/office/officeart/2005/8/layout/process2"/>
    <dgm:cxn modelId="{46BEB338-07BD-4872-AF16-4F7C076A7082}" type="presParOf" srcId="{EFB17ADE-A653-4572-A12B-C328E4FA8E3D}" destId="{3ED03110-43B2-481B-9446-5ECD5DD1F2AE}" srcOrd="0" destOrd="0" presId="urn:microsoft.com/office/officeart/2005/8/layout/process2"/>
    <dgm:cxn modelId="{5F540577-3F89-4045-B1C5-59A91866B96C}" type="presParOf" srcId="{F0550927-BDCB-4C50-B73C-62AC87FEF9F9}" destId="{D891ADC6-E483-4227-8F79-3F250D8E716B}" srcOrd="8" destOrd="0" presId="urn:microsoft.com/office/officeart/2005/8/layout/process2"/>
    <dgm:cxn modelId="{A87840E2-F49D-40E1-B5E7-D09585DC95E9}" type="presParOf" srcId="{F0550927-BDCB-4C50-B73C-62AC87FEF9F9}" destId="{4AB6EAA5-0D09-4161-8D9A-7EC04FA1674E}" srcOrd="9" destOrd="0" presId="urn:microsoft.com/office/officeart/2005/8/layout/process2"/>
    <dgm:cxn modelId="{C2B5FD9C-76F7-4C4D-80B1-0C769D234076}" type="presParOf" srcId="{4AB6EAA5-0D09-4161-8D9A-7EC04FA1674E}" destId="{5E6259C7-2BAC-40F9-ABB3-B0FA949C0C2E}" srcOrd="0" destOrd="0" presId="urn:microsoft.com/office/officeart/2005/8/layout/process2"/>
    <dgm:cxn modelId="{964AFAE2-67FB-4E73-891B-1124D7050BB9}" type="presParOf" srcId="{F0550927-BDCB-4C50-B73C-62AC87FEF9F9}" destId="{ED630954-78E6-4446-9DE7-A220588C9BF3}" srcOrd="10" destOrd="0" presId="urn:microsoft.com/office/officeart/2005/8/layout/process2"/>
    <dgm:cxn modelId="{71C880C4-F9CB-4436-9CBC-0DC2D22D7E7B}" type="presParOf" srcId="{F0550927-BDCB-4C50-B73C-62AC87FEF9F9}" destId="{50D2BB53-1682-4ABF-AE95-26C724666FD1}" srcOrd="11" destOrd="0" presId="urn:microsoft.com/office/officeart/2005/8/layout/process2"/>
    <dgm:cxn modelId="{797CDF7F-C49F-4E34-B084-33D10FF416D4}" type="presParOf" srcId="{50D2BB53-1682-4ABF-AE95-26C724666FD1}" destId="{CA298CCA-6CDA-4999-BFBC-8FE4CA96EAC0}" srcOrd="0" destOrd="0" presId="urn:microsoft.com/office/officeart/2005/8/layout/process2"/>
    <dgm:cxn modelId="{F3693F27-CD1B-4B80-8465-F3628ADAC6E0}" type="presParOf" srcId="{F0550927-BDCB-4C50-B73C-62AC87FEF9F9}" destId="{D01CCC73-DB11-4641-996D-464799A53EA1}"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47EEF5-4CA9-4722-ACE2-B42DB5480EF1}" type="doc">
      <dgm:prSet loTypeId="urn:microsoft.com/office/officeart/2005/8/layout/lProcess2" loCatId="list" qsTypeId="urn:microsoft.com/office/officeart/2005/8/quickstyle/simple3" qsCatId="simple" csTypeId="urn:microsoft.com/office/officeart/2005/8/colors/colorful4" csCatId="colorful" phldr="1"/>
      <dgm:spPr/>
      <dgm:t>
        <a:bodyPr/>
        <a:lstStyle/>
        <a:p>
          <a:endParaRPr lang="en-US"/>
        </a:p>
      </dgm:t>
    </dgm:pt>
    <dgm:pt modelId="{30A9AFBD-265E-4342-8AC4-E80FAF33F58E}">
      <dgm:prSet phldrT="[Text]" custT="1"/>
      <dgm:spPr/>
      <dgm:t>
        <a:bodyPr/>
        <a:lstStyle/>
        <a:p>
          <a:r>
            <a:rPr lang="en-US" sz="3200" b="1" dirty="0" err="1">
              <a:latin typeface="Calibri" panose="020F0502020204030204" pitchFamily="34" charset="0"/>
            </a:rPr>
            <a:t>Menzies</a:t>
          </a:r>
          <a:r>
            <a:rPr lang="en-US" sz="3200" dirty="0">
              <a:latin typeface="Calibri" panose="020F0502020204030204" pitchFamily="34" charset="0"/>
            </a:rPr>
            <a:t> Framework</a:t>
          </a:r>
        </a:p>
      </dgm:t>
    </dgm:pt>
    <dgm:pt modelId="{C3F033D1-30C0-4D9F-B569-22D06471D499}" type="parTrans" cxnId="{A9A3D554-471C-44E9-8E18-8D98CECB2C55}">
      <dgm:prSet/>
      <dgm:spPr/>
      <dgm:t>
        <a:bodyPr/>
        <a:lstStyle/>
        <a:p>
          <a:endParaRPr lang="en-US"/>
        </a:p>
      </dgm:t>
    </dgm:pt>
    <dgm:pt modelId="{B79A0A9D-FD3C-4FD4-B012-CFF8BC85CC6B}" type="sibTrans" cxnId="{A9A3D554-471C-44E9-8E18-8D98CECB2C55}">
      <dgm:prSet/>
      <dgm:spPr/>
      <dgm:t>
        <a:bodyPr/>
        <a:lstStyle/>
        <a:p>
          <a:endParaRPr lang="en-US"/>
        </a:p>
      </dgm:t>
    </dgm:pt>
    <dgm:pt modelId="{0981DDB7-F5C2-4A4D-80F9-AA1B667EBAA8}">
      <dgm:prSet phldrT="[Text]" custT="1"/>
      <dgm:spPr/>
      <dgm:t>
        <a:bodyPr/>
        <a:lstStyle/>
        <a:p>
          <a:r>
            <a:rPr lang="en-US" sz="2000" dirty="0">
              <a:latin typeface="Calibri" panose="020F0502020204030204" pitchFamily="34" charset="0"/>
            </a:rPr>
            <a:t>(</a:t>
          </a:r>
          <a:r>
            <a:rPr lang="en-US" sz="2000" dirty="0" err="1">
              <a:latin typeface="Calibri" panose="020F0502020204030204" pitchFamily="34" charset="0"/>
            </a:rPr>
            <a:t>Menzies</a:t>
          </a:r>
          <a:r>
            <a:rPr lang="en-US" sz="2000" dirty="0">
              <a:latin typeface="Calibri" panose="020F0502020204030204" pitchFamily="34" charset="0"/>
            </a:rPr>
            <a:t> et al. 2007)</a:t>
          </a:r>
        </a:p>
      </dgm:t>
    </dgm:pt>
    <dgm:pt modelId="{6D897801-F4D9-484C-8FF8-D1C225D08D34}" type="parTrans" cxnId="{64B28C55-4970-4135-A2C3-00FECF4AFC1D}">
      <dgm:prSet/>
      <dgm:spPr/>
      <dgm:t>
        <a:bodyPr/>
        <a:lstStyle/>
        <a:p>
          <a:endParaRPr lang="en-US"/>
        </a:p>
      </dgm:t>
    </dgm:pt>
    <dgm:pt modelId="{AB93900F-F114-4C3C-B938-7480051E6265}" type="sibTrans" cxnId="{64B28C55-4970-4135-A2C3-00FECF4AFC1D}">
      <dgm:prSet/>
      <dgm:spPr/>
      <dgm:t>
        <a:bodyPr/>
        <a:lstStyle/>
        <a:p>
          <a:endParaRPr lang="en-US"/>
        </a:p>
      </dgm:t>
    </dgm:pt>
    <dgm:pt modelId="{FB913E87-F66E-4836-88AE-D4E49442B48B}">
      <dgm:prSet phldrT="[Text]" custT="1"/>
      <dgm:spPr/>
      <dgm:t>
        <a:bodyPr/>
        <a:lstStyle/>
        <a:p>
          <a:r>
            <a:rPr lang="en-US" sz="3200" b="1" dirty="0" err="1">
              <a:latin typeface="Calibri" panose="020F0502020204030204" pitchFamily="34" charset="0"/>
            </a:rPr>
            <a:t>Lessmann</a:t>
          </a:r>
          <a:r>
            <a:rPr lang="en-US" sz="3200" dirty="0">
              <a:latin typeface="Calibri" panose="020F0502020204030204" pitchFamily="34" charset="0"/>
            </a:rPr>
            <a:t> Framework</a:t>
          </a:r>
        </a:p>
      </dgm:t>
    </dgm:pt>
    <dgm:pt modelId="{01318CC2-76A1-476A-8156-B40BBD92A46A}" type="parTrans" cxnId="{977E3F20-42DC-493F-B089-D1DDC7E22F46}">
      <dgm:prSet/>
      <dgm:spPr/>
      <dgm:t>
        <a:bodyPr/>
        <a:lstStyle/>
        <a:p>
          <a:endParaRPr lang="en-US"/>
        </a:p>
      </dgm:t>
    </dgm:pt>
    <dgm:pt modelId="{DF42E326-47C8-4F2A-9D5C-F7865070EF1F}" type="sibTrans" cxnId="{977E3F20-42DC-493F-B089-D1DDC7E22F46}">
      <dgm:prSet/>
      <dgm:spPr/>
      <dgm:t>
        <a:bodyPr/>
        <a:lstStyle/>
        <a:p>
          <a:endParaRPr lang="en-US"/>
        </a:p>
      </dgm:t>
    </dgm:pt>
    <dgm:pt modelId="{2907AEAD-1164-4667-AD71-A1D0BCF456C7}">
      <dgm:prSet phldrT="[Text]" custT="1"/>
      <dgm:spPr/>
      <dgm:t>
        <a:bodyPr/>
        <a:lstStyle/>
        <a:p>
          <a:r>
            <a:rPr lang="id-ID" sz="1800" dirty="0">
              <a:latin typeface="Calibri" panose="020F0502020204030204" pitchFamily="34" charset="0"/>
            </a:rPr>
            <a:t>(Lessmann et al. 2008) </a:t>
          </a:r>
          <a:endParaRPr lang="en-US" sz="1800" dirty="0">
            <a:latin typeface="Calibri" panose="020F0502020204030204" pitchFamily="34" charset="0"/>
          </a:endParaRPr>
        </a:p>
      </dgm:t>
    </dgm:pt>
    <dgm:pt modelId="{DC647E0E-594B-4E4F-BE9C-4F9EA7748AEB}" type="parTrans" cxnId="{0190CA2C-22C3-4491-8A4F-EED90CDBAB09}">
      <dgm:prSet/>
      <dgm:spPr/>
      <dgm:t>
        <a:bodyPr/>
        <a:lstStyle/>
        <a:p>
          <a:endParaRPr lang="en-US"/>
        </a:p>
      </dgm:t>
    </dgm:pt>
    <dgm:pt modelId="{DFBE6138-809C-4D3A-9D2F-8A20D570017D}" type="sibTrans" cxnId="{0190CA2C-22C3-4491-8A4F-EED90CDBAB09}">
      <dgm:prSet/>
      <dgm:spPr/>
      <dgm:t>
        <a:bodyPr/>
        <a:lstStyle/>
        <a:p>
          <a:endParaRPr lang="en-US"/>
        </a:p>
      </dgm:t>
    </dgm:pt>
    <dgm:pt modelId="{E0DAF5E9-7DDF-4A33-91B2-FCF985DFB4B5}">
      <dgm:prSet phldrT="[Text]" custT="1"/>
      <dgm:spPr/>
      <dgm:t>
        <a:bodyPr/>
        <a:lstStyle/>
        <a:p>
          <a:r>
            <a:rPr lang="en-US" sz="3200" b="1">
              <a:latin typeface="Calibri" panose="020F0502020204030204" pitchFamily="34" charset="0"/>
            </a:rPr>
            <a:t>Song</a:t>
          </a:r>
          <a:r>
            <a:rPr lang="en-US" sz="3200">
              <a:latin typeface="Calibri" panose="020F0502020204030204" pitchFamily="34" charset="0"/>
            </a:rPr>
            <a:t> Framework</a:t>
          </a:r>
          <a:endParaRPr lang="en-US" sz="3200" dirty="0">
            <a:latin typeface="Calibri" panose="020F0502020204030204" pitchFamily="34" charset="0"/>
          </a:endParaRPr>
        </a:p>
      </dgm:t>
    </dgm:pt>
    <dgm:pt modelId="{B9BC79AE-33CA-405B-B520-44E4B77C5C22}" type="parTrans" cxnId="{078B5CDC-956E-432F-A900-FB80A4CE1606}">
      <dgm:prSet/>
      <dgm:spPr/>
      <dgm:t>
        <a:bodyPr/>
        <a:lstStyle/>
        <a:p>
          <a:endParaRPr lang="en-US"/>
        </a:p>
      </dgm:t>
    </dgm:pt>
    <dgm:pt modelId="{01700B3D-4101-4AB7-8538-3FDAEE74D08B}" type="sibTrans" cxnId="{078B5CDC-956E-432F-A900-FB80A4CE1606}">
      <dgm:prSet/>
      <dgm:spPr/>
      <dgm:t>
        <a:bodyPr/>
        <a:lstStyle/>
        <a:p>
          <a:endParaRPr lang="en-US"/>
        </a:p>
      </dgm:t>
    </dgm:pt>
    <dgm:pt modelId="{2B818FAB-F112-4CD2-A233-649661E4E312}">
      <dgm:prSet phldrT="[Text]" custT="1"/>
      <dgm:spPr/>
      <dgm:t>
        <a:bodyPr/>
        <a:lstStyle/>
        <a:p>
          <a:r>
            <a:rPr lang="en-US" sz="2000" dirty="0">
              <a:latin typeface="Calibri" panose="020F0502020204030204" pitchFamily="34" charset="0"/>
            </a:rPr>
            <a:t>(Song et al. 2011)</a:t>
          </a:r>
        </a:p>
      </dgm:t>
    </dgm:pt>
    <dgm:pt modelId="{D154CD38-AB49-4A80-9C20-F15FD7DB09FE}" type="parTrans" cxnId="{F7E9BFD1-0647-4E23-A2A6-571E3B463E6A}">
      <dgm:prSet/>
      <dgm:spPr/>
      <dgm:t>
        <a:bodyPr/>
        <a:lstStyle/>
        <a:p>
          <a:endParaRPr lang="en-US"/>
        </a:p>
      </dgm:t>
    </dgm:pt>
    <dgm:pt modelId="{EA969424-BDD4-4AA6-9C2B-860894120B7C}" type="sibTrans" cxnId="{F7E9BFD1-0647-4E23-A2A6-571E3B463E6A}">
      <dgm:prSet/>
      <dgm:spPr/>
      <dgm:t>
        <a:bodyPr/>
        <a:lstStyle/>
        <a:p>
          <a:endParaRPr lang="en-US"/>
        </a:p>
      </dgm:t>
    </dgm:pt>
    <dgm:pt modelId="{8E368EC0-0C04-4E20-93BF-A3E62C02AC9F}" type="pres">
      <dgm:prSet presAssocID="{A747EEF5-4CA9-4722-ACE2-B42DB5480EF1}" presName="theList" presStyleCnt="0">
        <dgm:presLayoutVars>
          <dgm:dir/>
          <dgm:animLvl val="lvl"/>
          <dgm:resizeHandles val="exact"/>
        </dgm:presLayoutVars>
      </dgm:prSet>
      <dgm:spPr/>
    </dgm:pt>
    <dgm:pt modelId="{6DB5C67A-4BCD-43A0-9BE2-1880F6FE9E8F}" type="pres">
      <dgm:prSet presAssocID="{30A9AFBD-265E-4342-8AC4-E80FAF33F58E}" presName="compNode" presStyleCnt="0"/>
      <dgm:spPr/>
    </dgm:pt>
    <dgm:pt modelId="{0DA5F16F-9BB2-49EB-BF00-DA4FF7A8B35D}" type="pres">
      <dgm:prSet presAssocID="{30A9AFBD-265E-4342-8AC4-E80FAF33F58E}" presName="aNode" presStyleLbl="bgShp" presStyleIdx="0" presStyleCnt="3"/>
      <dgm:spPr/>
    </dgm:pt>
    <dgm:pt modelId="{B87B63B9-7E59-40CD-AAF8-2962A422671E}" type="pres">
      <dgm:prSet presAssocID="{30A9AFBD-265E-4342-8AC4-E80FAF33F58E}" presName="textNode" presStyleLbl="bgShp" presStyleIdx="0" presStyleCnt="3"/>
      <dgm:spPr/>
    </dgm:pt>
    <dgm:pt modelId="{F0B2E440-C156-4B3B-879B-C3AAC95F1005}" type="pres">
      <dgm:prSet presAssocID="{30A9AFBD-265E-4342-8AC4-E80FAF33F58E}" presName="compChildNode" presStyleCnt="0"/>
      <dgm:spPr/>
    </dgm:pt>
    <dgm:pt modelId="{1671803E-3FE0-4836-9EAF-622B02EB4B5C}" type="pres">
      <dgm:prSet presAssocID="{30A9AFBD-265E-4342-8AC4-E80FAF33F58E}" presName="theInnerList" presStyleCnt="0"/>
      <dgm:spPr/>
    </dgm:pt>
    <dgm:pt modelId="{594AF7F3-3D05-47CB-854D-2352061D2655}" type="pres">
      <dgm:prSet presAssocID="{0981DDB7-F5C2-4A4D-80F9-AA1B667EBAA8}" presName="childNode" presStyleLbl="node1" presStyleIdx="0" presStyleCnt="3" custScaleX="114105" custScaleY="36264">
        <dgm:presLayoutVars>
          <dgm:bulletEnabled val="1"/>
        </dgm:presLayoutVars>
      </dgm:prSet>
      <dgm:spPr/>
    </dgm:pt>
    <dgm:pt modelId="{69D7B1FE-BE82-4B4E-BB41-C785A8812727}" type="pres">
      <dgm:prSet presAssocID="{30A9AFBD-265E-4342-8AC4-E80FAF33F58E}" presName="aSpace" presStyleCnt="0"/>
      <dgm:spPr/>
    </dgm:pt>
    <dgm:pt modelId="{F1682FCC-745C-4E47-9F4E-DA058BF44273}" type="pres">
      <dgm:prSet presAssocID="{FB913E87-F66E-4836-88AE-D4E49442B48B}" presName="compNode" presStyleCnt="0"/>
      <dgm:spPr/>
    </dgm:pt>
    <dgm:pt modelId="{32E75C4F-39B4-48E4-AD17-127CEB1D0C82}" type="pres">
      <dgm:prSet presAssocID="{FB913E87-F66E-4836-88AE-D4E49442B48B}" presName="aNode" presStyleLbl="bgShp" presStyleIdx="1" presStyleCnt="3"/>
      <dgm:spPr/>
    </dgm:pt>
    <dgm:pt modelId="{48C8AD85-06E5-446E-8042-AC516812DA95}" type="pres">
      <dgm:prSet presAssocID="{FB913E87-F66E-4836-88AE-D4E49442B48B}" presName="textNode" presStyleLbl="bgShp" presStyleIdx="1" presStyleCnt="3"/>
      <dgm:spPr/>
    </dgm:pt>
    <dgm:pt modelId="{5998FC1C-5B90-4952-9883-33FFBCEAE738}" type="pres">
      <dgm:prSet presAssocID="{FB913E87-F66E-4836-88AE-D4E49442B48B}" presName="compChildNode" presStyleCnt="0"/>
      <dgm:spPr/>
    </dgm:pt>
    <dgm:pt modelId="{5030CFD8-2875-4487-A947-711DE951CA23}" type="pres">
      <dgm:prSet presAssocID="{FB913E87-F66E-4836-88AE-D4E49442B48B}" presName="theInnerList" presStyleCnt="0"/>
      <dgm:spPr/>
    </dgm:pt>
    <dgm:pt modelId="{78423505-4DBC-4F1B-9F82-2C4852882E25}" type="pres">
      <dgm:prSet presAssocID="{2907AEAD-1164-4667-AD71-A1D0BCF456C7}" presName="childNode" presStyleLbl="node1" presStyleIdx="1" presStyleCnt="3" custScaleX="114105" custScaleY="36264">
        <dgm:presLayoutVars>
          <dgm:bulletEnabled val="1"/>
        </dgm:presLayoutVars>
      </dgm:prSet>
      <dgm:spPr/>
    </dgm:pt>
    <dgm:pt modelId="{D3150604-DF4F-4D24-A1E9-96DB43AD46FC}" type="pres">
      <dgm:prSet presAssocID="{FB913E87-F66E-4836-88AE-D4E49442B48B}" presName="aSpace" presStyleCnt="0"/>
      <dgm:spPr/>
    </dgm:pt>
    <dgm:pt modelId="{3C41E0A6-B639-45BE-9C38-BBE60A1F7774}" type="pres">
      <dgm:prSet presAssocID="{E0DAF5E9-7DDF-4A33-91B2-FCF985DFB4B5}" presName="compNode" presStyleCnt="0"/>
      <dgm:spPr/>
    </dgm:pt>
    <dgm:pt modelId="{7C862DBB-923A-45DE-9BAC-C51672AF210D}" type="pres">
      <dgm:prSet presAssocID="{E0DAF5E9-7DDF-4A33-91B2-FCF985DFB4B5}" presName="aNode" presStyleLbl="bgShp" presStyleIdx="2" presStyleCnt="3"/>
      <dgm:spPr/>
    </dgm:pt>
    <dgm:pt modelId="{0F4369EA-993E-4196-A9B2-B94E49081387}" type="pres">
      <dgm:prSet presAssocID="{E0DAF5E9-7DDF-4A33-91B2-FCF985DFB4B5}" presName="textNode" presStyleLbl="bgShp" presStyleIdx="2" presStyleCnt="3"/>
      <dgm:spPr/>
    </dgm:pt>
    <dgm:pt modelId="{FD37D313-1493-4638-AE39-D6D9619E7287}" type="pres">
      <dgm:prSet presAssocID="{E0DAF5E9-7DDF-4A33-91B2-FCF985DFB4B5}" presName="compChildNode" presStyleCnt="0"/>
      <dgm:spPr/>
    </dgm:pt>
    <dgm:pt modelId="{B2B01209-CD78-4EE0-B38A-765614B0C3C3}" type="pres">
      <dgm:prSet presAssocID="{E0DAF5E9-7DDF-4A33-91B2-FCF985DFB4B5}" presName="theInnerList" presStyleCnt="0"/>
      <dgm:spPr/>
    </dgm:pt>
    <dgm:pt modelId="{B4F8A4B0-B4C8-45FC-9351-750305A0593F}" type="pres">
      <dgm:prSet presAssocID="{2B818FAB-F112-4CD2-A233-649661E4E312}" presName="childNode" presStyleLbl="node1" presStyleIdx="2" presStyleCnt="3" custScaleX="114105" custScaleY="36264">
        <dgm:presLayoutVars>
          <dgm:bulletEnabled val="1"/>
        </dgm:presLayoutVars>
      </dgm:prSet>
      <dgm:spPr/>
    </dgm:pt>
  </dgm:ptLst>
  <dgm:cxnLst>
    <dgm:cxn modelId="{0C9DC407-1A2D-4BF2-AFE4-149CECD10B60}" type="presOf" srcId="{30A9AFBD-265E-4342-8AC4-E80FAF33F58E}" destId="{0DA5F16F-9BB2-49EB-BF00-DA4FF7A8B35D}" srcOrd="0" destOrd="0" presId="urn:microsoft.com/office/officeart/2005/8/layout/lProcess2"/>
    <dgm:cxn modelId="{977E3F20-42DC-493F-B089-D1DDC7E22F46}" srcId="{A747EEF5-4CA9-4722-ACE2-B42DB5480EF1}" destId="{FB913E87-F66E-4836-88AE-D4E49442B48B}" srcOrd="1" destOrd="0" parTransId="{01318CC2-76A1-476A-8156-B40BBD92A46A}" sibTransId="{DF42E326-47C8-4F2A-9D5C-F7865070EF1F}"/>
    <dgm:cxn modelId="{CBBE1D25-B811-4EE6-BA2D-5970C441D16B}" type="presOf" srcId="{A747EEF5-4CA9-4722-ACE2-B42DB5480EF1}" destId="{8E368EC0-0C04-4E20-93BF-A3E62C02AC9F}" srcOrd="0" destOrd="0" presId="urn:microsoft.com/office/officeart/2005/8/layout/lProcess2"/>
    <dgm:cxn modelId="{84697D27-355B-403C-B2E2-099DC79623B1}" type="presOf" srcId="{FB913E87-F66E-4836-88AE-D4E49442B48B}" destId="{48C8AD85-06E5-446E-8042-AC516812DA95}" srcOrd="1" destOrd="0" presId="urn:microsoft.com/office/officeart/2005/8/layout/lProcess2"/>
    <dgm:cxn modelId="{58A2AF2A-26CA-4445-A51E-849FA10BDD39}" type="presOf" srcId="{2907AEAD-1164-4667-AD71-A1D0BCF456C7}" destId="{78423505-4DBC-4F1B-9F82-2C4852882E25}" srcOrd="0" destOrd="0" presId="urn:microsoft.com/office/officeart/2005/8/layout/lProcess2"/>
    <dgm:cxn modelId="{0190CA2C-22C3-4491-8A4F-EED90CDBAB09}" srcId="{FB913E87-F66E-4836-88AE-D4E49442B48B}" destId="{2907AEAD-1164-4667-AD71-A1D0BCF456C7}" srcOrd="0" destOrd="0" parTransId="{DC647E0E-594B-4E4F-BE9C-4F9EA7748AEB}" sibTransId="{DFBE6138-809C-4D3A-9D2F-8A20D570017D}"/>
    <dgm:cxn modelId="{A9A3D554-471C-44E9-8E18-8D98CECB2C55}" srcId="{A747EEF5-4CA9-4722-ACE2-B42DB5480EF1}" destId="{30A9AFBD-265E-4342-8AC4-E80FAF33F58E}" srcOrd="0" destOrd="0" parTransId="{C3F033D1-30C0-4D9F-B569-22D06471D499}" sibTransId="{B79A0A9D-FD3C-4FD4-B012-CFF8BC85CC6B}"/>
    <dgm:cxn modelId="{64B28C55-4970-4135-A2C3-00FECF4AFC1D}" srcId="{30A9AFBD-265E-4342-8AC4-E80FAF33F58E}" destId="{0981DDB7-F5C2-4A4D-80F9-AA1B667EBAA8}" srcOrd="0" destOrd="0" parTransId="{6D897801-F4D9-484C-8FF8-D1C225D08D34}" sibTransId="{AB93900F-F114-4C3C-B938-7480051E6265}"/>
    <dgm:cxn modelId="{DFA6E78A-AD87-4B65-B313-815E49467441}" type="presOf" srcId="{E0DAF5E9-7DDF-4A33-91B2-FCF985DFB4B5}" destId="{0F4369EA-993E-4196-A9B2-B94E49081387}" srcOrd="1" destOrd="0" presId="urn:microsoft.com/office/officeart/2005/8/layout/lProcess2"/>
    <dgm:cxn modelId="{CC6DE392-5F32-4850-9EF4-1717683957E6}" type="presOf" srcId="{2B818FAB-F112-4CD2-A233-649661E4E312}" destId="{B4F8A4B0-B4C8-45FC-9351-750305A0593F}" srcOrd="0" destOrd="0" presId="urn:microsoft.com/office/officeart/2005/8/layout/lProcess2"/>
    <dgm:cxn modelId="{660C2AAC-EAC0-43C3-B824-8913E088A670}" type="presOf" srcId="{30A9AFBD-265E-4342-8AC4-E80FAF33F58E}" destId="{B87B63B9-7E59-40CD-AAF8-2962A422671E}" srcOrd="1" destOrd="0" presId="urn:microsoft.com/office/officeart/2005/8/layout/lProcess2"/>
    <dgm:cxn modelId="{4B66C2B4-16C5-4CA4-8BE1-DD791A82F262}" type="presOf" srcId="{FB913E87-F66E-4836-88AE-D4E49442B48B}" destId="{32E75C4F-39B4-48E4-AD17-127CEB1D0C82}" srcOrd="0" destOrd="0" presId="urn:microsoft.com/office/officeart/2005/8/layout/lProcess2"/>
    <dgm:cxn modelId="{7621B2C5-1C25-46A0-AA52-030E225FBB65}" type="presOf" srcId="{E0DAF5E9-7DDF-4A33-91B2-FCF985DFB4B5}" destId="{7C862DBB-923A-45DE-9BAC-C51672AF210D}" srcOrd="0" destOrd="0" presId="urn:microsoft.com/office/officeart/2005/8/layout/lProcess2"/>
    <dgm:cxn modelId="{F7E9BFD1-0647-4E23-A2A6-571E3B463E6A}" srcId="{E0DAF5E9-7DDF-4A33-91B2-FCF985DFB4B5}" destId="{2B818FAB-F112-4CD2-A233-649661E4E312}" srcOrd="0" destOrd="0" parTransId="{D154CD38-AB49-4A80-9C20-F15FD7DB09FE}" sibTransId="{EA969424-BDD4-4AA6-9C2B-860894120B7C}"/>
    <dgm:cxn modelId="{078B5CDC-956E-432F-A900-FB80A4CE1606}" srcId="{A747EEF5-4CA9-4722-ACE2-B42DB5480EF1}" destId="{E0DAF5E9-7DDF-4A33-91B2-FCF985DFB4B5}" srcOrd="2" destOrd="0" parTransId="{B9BC79AE-33CA-405B-B520-44E4B77C5C22}" sibTransId="{01700B3D-4101-4AB7-8538-3FDAEE74D08B}"/>
    <dgm:cxn modelId="{902B6EF0-FA81-426D-AF0D-A490466B1BBC}" type="presOf" srcId="{0981DDB7-F5C2-4A4D-80F9-AA1B667EBAA8}" destId="{594AF7F3-3D05-47CB-854D-2352061D2655}" srcOrd="0" destOrd="0" presId="urn:microsoft.com/office/officeart/2005/8/layout/lProcess2"/>
    <dgm:cxn modelId="{068C67FE-D76F-43B4-9914-96E02D5D8084}" type="presParOf" srcId="{8E368EC0-0C04-4E20-93BF-A3E62C02AC9F}" destId="{6DB5C67A-4BCD-43A0-9BE2-1880F6FE9E8F}" srcOrd="0" destOrd="0" presId="urn:microsoft.com/office/officeart/2005/8/layout/lProcess2"/>
    <dgm:cxn modelId="{50972793-9178-4C2D-AB30-C01B343F8D08}" type="presParOf" srcId="{6DB5C67A-4BCD-43A0-9BE2-1880F6FE9E8F}" destId="{0DA5F16F-9BB2-49EB-BF00-DA4FF7A8B35D}" srcOrd="0" destOrd="0" presId="urn:microsoft.com/office/officeart/2005/8/layout/lProcess2"/>
    <dgm:cxn modelId="{7058EA8F-97C8-4660-B51B-52D80E1E13AE}" type="presParOf" srcId="{6DB5C67A-4BCD-43A0-9BE2-1880F6FE9E8F}" destId="{B87B63B9-7E59-40CD-AAF8-2962A422671E}" srcOrd="1" destOrd="0" presId="urn:microsoft.com/office/officeart/2005/8/layout/lProcess2"/>
    <dgm:cxn modelId="{28404937-B60B-4FD5-A2EB-D823DAC27906}" type="presParOf" srcId="{6DB5C67A-4BCD-43A0-9BE2-1880F6FE9E8F}" destId="{F0B2E440-C156-4B3B-879B-C3AAC95F1005}" srcOrd="2" destOrd="0" presId="urn:microsoft.com/office/officeart/2005/8/layout/lProcess2"/>
    <dgm:cxn modelId="{73873D82-7861-4668-99CC-3281C3D190A7}" type="presParOf" srcId="{F0B2E440-C156-4B3B-879B-C3AAC95F1005}" destId="{1671803E-3FE0-4836-9EAF-622B02EB4B5C}" srcOrd="0" destOrd="0" presId="urn:microsoft.com/office/officeart/2005/8/layout/lProcess2"/>
    <dgm:cxn modelId="{0ECB421D-DA13-48A9-A5EF-EE3796B64257}" type="presParOf" srcId="{1671803E-3FE0-4836-9EAF-622B02EB4B5C}" destId="{594AF7F3-3D05-47CB-854D-2352061D2655}" srcOrd="0" destOrd="0" presId="urn:microsoft.com/office/officeart/2005/8/layout/lProcess2"/>
    <dgm:cxn modelId="{53D2631C-58C0-4417-8AF3-5B5C0E222195}" type="presParOf" srcId="{8E368EC0-0C04-4E20-93BF-A3E62C02AC9F}" destId="{69D7B1FE-BE82-4B4E-BB41-C785A8812727}" srcOrd="1" destOrd="0" presId="urn:microsoft.com/office/officeart/2005/8/layout/lProcess2"/>
    <dgm:cxn modelId="{8B61F515-258C-4B36-8979-B047C44CBB7E}" type="presParOf" srcId="{8E368EC0-0C04-4E20-93BF-A3E62C02AC9F}" destId="{F1682FCC-745C-4E47-9F4E-DA058BF44273}" srcOrd="2" destOrd="0" presId="urn:microsoft.com/office/officeart/2005/8/layout/lProcess2"/>
    <dgm:cxn modelId="{AF5D73CC-FBF0-4FA6-8EB0-CAEA0FBC72FB}" type="presParOf" srcId="{F1682FCC-745C-4E47-9F4E-DA058BF44273}" destId="{32E75C4F-39B4-48E4-AD17-127CEB1D0C82}" srcOrd="0" destOrd="0" presId="urn:microsoft.com/office/officeart/2005/8/layout/lProcess2"/>
    <dgm:cxn modelId="{CC5E7499-7D5E-4FB2-BC4F-AC81E5E45EE2}" type="presParOf" srcId="{F1682FCC-745C-4E47-9F4E-DA058BF44273}" destId="{48C8AD85-06E5-446E-8042-AC516812DA95}" srcOrd="1" destOrd="0" presId="urn:microsoft.com/office/officeart/2005/8/layout/lProcess2"/>
    <dgm:cxn modelId="{6E3BA3FE-E211-49C4-812D-3BA0D1F9D2B1}" type="presParOf" srcId="{F1682FCC-745C-4E47-9F4E-DA058BF44273}" destId="{5998FC1C-5B90-4952-9883-33FFBCEAE738}" srcOrd="2" destOrd="0" presId="urn:microsoft.com/office/officeart/2005/8/layout/lProcess2"/>
    <dgm:cxn modelId="{D2237370-36D6-4214-BB38-E01AA1813C83}" type="presParOf" srcId="{5998FC1C-5B90-4952-9883-33FFBCEAE738}" destId="{5030CFD8-2875-4487-A947-711DE951CA23}" srcOrd="0" destOrd="0" presId="urn:microsoft.com/office/officeart/2005/8/layout/lProcess2"/>
    <dgm:cxn modelId="{07585EC8-8645-4926-9A84-350CC125D679}" type="presParOf" srcId="{5030CFD8-2875-4487-A947-711DE951CA23}" destId="{78423505-4DBC-4F1B-9F82-2C4852882E25}" srcOrd="0" destOrd="0" presId="urn:microsoft.com/office/officeart/2005/8/layout/lProcess2"/>
    <dgm:cxn modelId="{8DD7E4F5-C846-481E-9D39-9AD7E4A93D91}" type="presParOf" srcId="{8E368EC0-0C04-4E20-93BF-A3E62C02AC9F}" destId="{D3150604-DF4F-4D24-A1E9-96DB43AD46FC}" srcOrd="3" destOrd="0" presId="urn:microsoft.com/office/officeart/2005/8/layout/lProcess2"/>
    <dgm:cxn modelId="{EC5BE0AD-45BE-43AD-BC15-69E09CBD3DC5}" type="presParOf" srcId="{8E368EC0-0C04-4E20-93BF-A3E62C02AC9F}" destId="{3C41E0A6-B639-45BE-9C38-BBE60A1F7774}" srcOrd="4" destOrd="0" presId="urn:microsoft.com/office/officeart/2005/8/layout/lProcess2"/>
    <dgm:cxn modelId="{6EB6C0F7-7C98-4112-A259-7C61C06CA9C2}" type="presParOf" srcId="{3C41E0A6-B639-45BE-9C38-BBE60A1F7774}" destId="{7C862DBB-923A-45DE-9BAC-C51672AF210D}" srcOrd="0" destOrd="0" presId="urn:microsoft.com/office/officeart/2005/8/layout/lProcess2"/>
    <dgm:cxn modelId="{7525ABE0-29E9-444F-AF0B-22D37DF0931E}" type="presParOf" srcId="{3C41E0A6-B639-45BE-9C38-BBE60A1F7774}" destId="{0F4369EA-993E-4196-A9B2-B94E49081387}" srcOrd="1" destOrd="0" presId="urn:microsoft.com/office/officeart/2005/8/layout/lProcess2"/>
    <dgm:cxn modelId="{4D3964E5-DD99-48BC-B598-3406B0506EE6}" type="presParOf" srcId="{3C41E0A6-B639-45BE-9C38-BBE60A1F7774}" destId="{FD37D313-1493-4638-AE39-D6D9619E7287}" srcOrd="2" destOrd="0" presId="urn:microsoft.com/office/officeart/2005/8/layout/lProcess2"/>
    <dgm:cxn modelId="{98BC6327-5F5C-4D17-B7C6-4E049FEE2834}" type="presParOf" srcId="{FD37D313-1493-4638-AE39-D6D9619E7287}" destId="{B2B01209-CD78-4EE0-B38A-765614B0C3C3}" srcOrd="0" destOrd="0" presId="urn:microsoft.com/office/officeart/2005/8/layout/lProcess2"/>
    <dgm:cxn modelId="{1F1BF5A1-B716-4877-868A-7FDB07695CAF}" type="presParOf" srcId="{B2B01209-CD78-4EE0-B38A-765614B0C3C3}" destId="{B4F8A4B0-B4C8-45FC-9351-750305A0593F}"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F95DC0-91E5-4954-8C7B-8335638B5D1F}" type="doc">
      <dgm:prSet loTypeId="urn:microsoft.com/office/officeart/2005/8/layout/process2" loCatId="process" qsTypeId="urn:microsoft.com/office/officeart/2005/8/quickstyle/simple3" qsCatId="simple" csTypeId="urn:microsoft.com/office/officeart/2005/8/colors/colorful1" csCatId="colorful" phldr="1"/>
      <dgm:spPr/>
    </dgm:pt>
    <dgm:pt modelId="{2BF6E295-4992-499C-8848-17E5DD1B4E20}">
      <dgm:prSet phldrT="[Text]" custT="1"/>
      <dgm:spPr/>
      <dgm:t>
        <a:bodyPr/>
        <a:lstStyle/>
        <a:p>
          <a:pPr algn="l"/>
          <a:r>
            <a:rPr lang="id-ID" sz="2000" dirty="0"/>
            <a:t>1. </a:t>
          </a:r>
          <a:r>
            <a:rPr lang="en-US" sz="2000" dirty="0"/>
            <a:t>Penentuan </a:t>
          </a:r>
          <a:r>
            <a:rPr lang="en-US" sz="2000" dirty="0" err="1"/>
            <a:t>Bidang</a:t>
          </a:r>
          <a:r>
            <a:rPr lang="en-US" sz="2000" dirty="0"/>
            <a:t> </a:t>
          </a:r>
          <a:r>
            <a:rPr lang="en-US" sz="2000" dirty="0" err="1"/>
            <a:t>Penelitian</a:t>
          </a:r>
          <a:r>
            <a:rPr lang="en-US" sz="2000" dirty="0"/>
            <a:t> (</a:t>
          </a:r>
          <a:r>
            <a:rPr lang="en-US" sz="2000" b="1" i="1" dirty="0">
              <a:solidFill>
                <a:srgbClr val="C00000"/>
              </a:solidFill>
            </a:rPr>
            <a:t>Research Field</a:t>
          </a:r>
          <a:r>
            <a:rPr lang="en-US" sz="2000" dirty="0"/>
            <a:t>)</a:t>
          </a:r>
        </a:p>
      </dgm:t>
    </dgm:pt>
    <dgm:pt modelId="{5DBFD289-511B-440B-BB64-C7352D38421C}" type="parTrans" cxnId="{184209ED-53ED-4B67-B9D5-55360E776095}">
      <dgm:prSet/>
      <dgm:spPr/>
      <dgm:t>
        <a:bodyPr/>
        <a:lstStyle/>
        <a:p>
          <a:pPr algn="l"/>
          <a:endParaRPr lang="en-US"/>
        </a:p>
      </dgm:t>
    </dgm:pt>
    <dgm:pt modelId="{6D9F6640-3FC9-4945-914E-1DB19BA9FB6E}" type="sibTrans" cxnId="{184209ED-53ED-4B67-B9D5-55360E776095}">
      <dgm:prSet/>
      <dgm:spPr/>
      <dgm:t>
        <a:bodyPr/>
        <a:lstStyle/>
        <a:p>
          <a:pPr algn="l"/>
          <a:endParaRPr lang="en-US"/>
        </a:p>
      </dgm:t>
    </dgm:pt>
    <dgm:pt modelId="{1FBA68C5-CA92-40D3-86A0-A48A98EFEB26}">
      <dgm:prSet phldrT="[Text]" custT="1"/>
      <dgm:spPr/>
      <dgm:t>
        <a:bodyPr/>
        <a:lstStyle/>
        <a:p>
          <a:pPr algn="l"/>
          <a:r>
            <a:rPr lang="id-ID" sz="2000" dirty="0"/>
            <a:t>2. </a:t>
          </a:r>
          <a:r>
            <a:rPr lang="en-US" sz="2000" dirty="0"/>
            <a:t>Penentuan </a:t>
          </a:r>
          <a:r>
            <a:rPr lang="en-US" sz="2000" dirty="0" err="1"/>
            <a:t>Topik</a:t>
          </a:r>
          <a:r>
            <a:rPr lang="en-US" sz="2000" dirty="0"/>
            <a:t> </a:t>
          </a:r>
          <a:r>
            <a:rPr lang="en-US" sz="2000" dirty="0" err="1"/>
            <a:t>Penelitian</a:t>
          </a:r>
          <a:r>
            <a:rPr lang="en-US" sz="2000" dirty="0"/>
            <a:t> (</a:t>
          </a:r>
          <a:r>
            <a:rPr lang="en-US" sz="2000" b="1" i="1" dirty="0">
              <a:solidFill>
                <a:srgbClr val="C00000"/>
              </a:solidFill>
            </a:rPr>
            <a:t>Research Topic</a:t>
          </a:r>
          <a:r>
            <a:rPr lang="en-US" sz="2000" dirty="0"/>
            <a:t>)</a:t>
          </a:r>
        </a:p>
      </dgm:t>
    </dgm:pt>
    <dgm:pt modelId="{53A27072-9AFC-44C8-A87F-ACEFD2C0CC67}" type="parTrans" cxnId="{75D00BAC-A0FC-48AE-B849-365799A9FC8A}">
      <dgm:prSet/>
      <dgm:spPr/>
      <dgm:t>
        <a:bodyPr/>
        <a:lstStyle/>
        <a:p>
          <a:pPr algn="l"/>
          <a:endParaRPr lang="en-US"/>
        </a:p>
      </dgm:t>
    </dgm:pt>
    <dgm:pt modelId="{8ADEF98F-F566-4CB2-91CE-D6706CBB9D62}" type="sibTrans" cxnId="{75D00BAC-A0FC-48AE-B849-365799A9FC8A}">
      <dgm:prSet/>
      <dgm:spPr/>
      <dgm:t>
        <a:bodyPr/>
        <a:lstStyle/>
        <a:p>
          <a:pPr algn="l"/>
          <a:endParaRPr lang="en-US"/>
        </a:p>
      </dgm:t>
    </dgm:pt>
    <dgm:pt modelId="{E838446E-E25D-4D0F-9959-B9403C5E2812}">
      <dgm:prSet phldrT="[Text]" custT="1"/>
      <dgm:spPr/>
      <dgm:t>
        <a:bodyPr/>
        <a:lstStyle/>
        <a:p>
          <a:pPr algn="l"/>
          <a:r>
            <a:rPr lang="en-US" sz="2000" dirty="0"/>
            <a:t>3. Penentuan </a:t>
          </a:r>
          <a:r>
            <a:rPr lang="en-US" sz="2000" dirty="0" err="1"/>
            <a:t>Masalah</a:t>
          </a:r>
          <a:r>
            <a:rPr lang="en-US" sz="2000" dirty="0"/>
            <a:t> </a:t>
          </a:r>
          <a:r>
            <a:rPr lang="en-US" sz="2000" dirty="0" err="1"/>
            <a:t>Penelitian</a:t>
          </a:r>
          <a:r>
            <a:rPr lang="en-US" sz="2000" dirty="0"/>
            <a:t> (</a:t>
          </a:r>
          <a:r>
            <a:rPr lang="en-US" sz="2000" b="1" i="1" dirty="0">
              <a:solidFill>
                <a:srgbClr val="C00000"/>
              </a:solidFill>
            </a:rPr>
            <a:t>Research Problem</a:t>
          </a:r>
          <a:r>
            <a:rPr lang="en-US" sz="2000" dirty="0"/>
            <a:t>)</a:t>
          </a:r>
        </a:p>
      </dgm:t>
    </dgm:pt>
    <dgm:pt modelId="{542153C2-EA1B-481C-857F-D09FCE0912FC}" type="parTrans" cxnId="{86EFCC12-11C6-46C1-9BA8-F71838BFA22B}">
      <dgm:prSet/>
      <dgm:spPr/>
      <dgm:t>
        <a:bodyPr/>
        <a:lstStyle/>
        <a:p>
          <a:pPr algn="l"/>
          <a:endParaRPr lang="en-US"/>
        </a:p>
      </dgm:t>
    </dgm:pt>
    <dgm:pt modelId="{733DDFFC-9A16-4CD1-9AE5-C9D612AD122F}" type="sibTrans" cxnId="{86EFCC12-11C6-46C1-9BA8-F71838BFA22B}">
      <dgm:prSet/>
      <dgm:spPr/>
      <dgm:t>
        <a:bodyPr/>
        <a:lstStyle/>
        <a:p>
          <a:pPr algn="l"/>
          <a:endParaRPr lang="en-US"/>
        </a:p>
      </dgm:t>
    </dgm:pt>
    <dgm:pt modelId="{5958AB8F-28B5-437E-873F-86F038561A4E}">
      <dgm:prSet phldrT="[Text]" custT="1"/>
      <dgm:spPr/>
      <dgm:t>
        <a:bodyPr/>
        <a:lstStyle/>
        <a:p>
          <a:pPr algn="l"/>
          <a:r>
            <a:rPr lang="en-US" sz="2000" dirty="0"/>
            <a:t>4</a:t>
          </a:r>
          <a:r>
            <a:rPr lang="id-ID" sz="2000" dirty="0"/>
            <a:t>. </a:t>
          </a:r>
          <a:r>
            <a:rPr lang="en-US" sz="2000" dirty="0" err="1"/>
            <a:t>Perangkuman</a:t>
          </a:r>
          <a:r>
            <a:rPr lang="en-US" sz="2000" dirty="0"/>
            <a:t> </a:t>
          </a:r>
          <a:r>
            <a:rPr lang="en-US" sz="2000" dirty="0" err="1"/>
            <a:t>Metode-Metode</a:t>
          </a:r>
          <a:r>
            <a:rPr lang="en-US" sz="2000" dirty="0"/>
            <a:t> Yang Ada (</a:t>
          </a:r>
          <a:r>
            <a:rPr lang="en-US" sz="2000" b="1" i="1" dirty="0">
              <a:solidFill>
                <a:srgbClr val="C00000"/>
              </a:solidFill>
            </a:rPr>
            <a:t>State-of-the-Art Methods</a:t>
          </a:r>
          <a:r>
            <a:rPr lang="en-US" sz="2000" dirty="0"/>
            <a:t>)</a:t>
          </a:r>
        </a:p>
      </dgm:t>
    </dgm:pt>
    <dgm:pt modelId="{E0B57721-3737-4AD8-8B4A-3AEB4E63E2A5}" type="parTrans" cxnId="{15DF67B8-FD75-423F-82AB-00B254287D4B}">
      <dgm:prSet/>
      <dgm:spPr/>
      <dgm:t>
        <a:bodyPr/>
        <a:lstStyle/>
        <a:p>
          <a:pPr algn="l"/>
          <a:endParaRPr lang="en-US"/>
        </a:p>
      </dgm:t>
    </dgm:pt>
    <dgm:pt modelId="{4E50E150-56E9-4187-BA8D-9D3EE95C6848}" type="sibTrans" cxnId="{15DF67B8-FD75-423F-82AB-00B254287D4B}">
      <dgm:prSet/>
      <dgm:spPr/>
      <dgm:t>
        <a:bodyPr/>
        <a:lstStyle/>
        <a:p>
          <a:pPr algn="l"/>
          <a:endParaRPr lang="en-US"/>
        </a:p>
      </dgm:t>
    </dgm:pt>
    <dgm:pt modelId="{2758E9C8-827D-4A3F-A364-0E75DB1711AB}">
      <dgm:prSet phldrT="[Text]" custT="1"/>
      <dgm:spPr/>
      <dgm:t>
        <a:bodyPr/>
        <a:lstStyle/>
        <a:p>
          <a:pPr algn="l"/>
          <a:r>
            <a:rPr lang="en-US" sz="2000" dirty="0"/>
            <a:t>5. Penentuan </a:t>
          </a:r>
          <a:r>
            <a:rPr lang="en-US" sz="2000" dirty="0" err="1"/>
            <a:t>Metode</a:t>
          </a:r>
          <a:r>
            <a:rPr lang="en-US" sz="2000" dirty="0"/>
            <a:t> Yang </a:t>
          </a:r>
          <a:r>
            <a:rPr lang="en-US" sz="2000" dirty="0" err="1"/>
            <a:t>Diusulkan</a:t>
          </a:r>
          <a:r>
            <a:rPr lang="en-US" sz="2000" dirty="0"/>
            <a:t> (</a:t>
          </a:r>
          <a:r>
            <a:rPr lang="en-US" sz="2000" b="1" i="1" dirty="0">
              <a:solidFill>
                <a:srgbClr val="C00000"/>
              </a:solidFill>
            </a:rPr>
            <a:t>Proposed Method</a:t>
          </a:r>
          <a:r>
            <a:rPr lang="en-US" sz="2000" dirty="0"/>
            <a:t>)</a:t>
          </a:r>
        </a:p>
      </dgm:t>
    </dgm:pt>
    <dgm:pt modelId="{EDF5E13C-8C94-4480-808A-A3FC6C5ECC7A}" type="parTrans" cxnId="{B23F5D63-1B39-4E72-8175-C86E70D36AA3}">
      <dgm:prSet/>
      <dgm:spPr/>
      <dgm:t>
        <a:bodyPr/>
        <a:lstStyle/>
        <a:p>
          <a:pPr algn="l"/>
          <a:endParaRPr lang="en-US"/>
        </a:p>
      </dgm:t>
    </dgm:pt>
    <dgm:pt modelId="{792D6546-60D8-452A-B6D5-BD83E78166A7}" type="sibTrans" cxnId="{B23F5D63-1B39-4E72-8175-C86E70D36AA3}">
      <dgm:prSet/>
      <dgm:spPr/>
      <dgm:t>
        <a:bodyPr/>
        <a:lstStyle/>
        <a:p>
          <a:pPr algn="l"/>
          <a:endParaRPr lang="en-US"/>
        </a:p>
      </dgm:t>
    </dgm:pt>
    <dgm:pt modelId="{4269BA43-4F7D-4E88-A996-6024F57EA5CA}">
      <dgm:prSet phldrT="[Text]" custT="1"/>
      <dgm:spPr/>
      <dgm:t>
        <a:bodyPr/>
        <a:lstStyle/>
        <a:p>
          <a:pPr algn="l"/>
          <a:r>
            <a:rPr lang="en-US" sz="2000" dirty="0"/>
            <a:t>6. </a:t>
          </a:r>
          <a:r>
            <a:rPr lang="en-US" sz="2000" dirty="0" err="1"/>
            <a:t>Evaluasi</a:t>
          </a:r>
          <a:r>
            <a:rPr lang="en-US" sz="2000" dirty="0"/>
            <a:t> </a:t>
          </a:r>
          <a:r>
            <a:rPr lang="en-US" sz="2000" dirty="0" err="1"/>
            <a:t>Metode</a:t>
          </a:r>
          <a:r>
            <a:rPr lang="en-US" sz="2000" dirty="0"/>
            <a:t> Yang </a:t>
          </a:r>
          <a:r>
            <a:rPr lang="en-US" sz="2000" dirty="0" err="1"/>
            <a:t>Diusulkan</a:t>
          </a:r>
          <a:r>
            <a:rPr lang="en-US" sz="2000" dirty="0"/>
            <a:t> (</a:t>
          </a:r>
          <a:r>
            <a:rPr lang="en-US" sz="2000" b="1" i="1" dirty="0">
              <a:solidFill>
                <a:srgbClr val="C00000"/>
              </a:solidFill>
            </a:rPr>
            <a:t>Evaluation</a:t>
          </a:r>
          <a:r>
            <a:rPr lang="en-US" sz="2000" dirty="0"/>
            <a:t>)</a:t>
          </a:r>
        </a:p>
      </dgm:t>
    </dgm:pt>
    <dgm:pt modelId="{953B5769-EB27-4190-BB6C-A13EC9023568}" type="parTrans" cxnId="{922ED797-B392-44E6-9EA7-1A9815605DA8}">
      <dgm:prSet/>
      <dgm:spPr/>
      <dgm:t>
        <a:bodyPr/>
        <a:lstStyle/>
        <a:p>
          <a:endParaRPr lang="id-ID"/>
        </a:p>
      </dgm:t>
    </dgm:pt>
    <dgm:pt modelId="{3C70F95F-029F-49B0-8B0C-79D395D10CD3}" type="sibTrans" cxnId="{922ED797-B392-44E6-9EA7-1A9815605DA8}">
      <dgm:prSet/>
      <dgm:spPr/>
      <dgm:t>
        <a:bodyPr/>
        <a:lstStyle/>
        <a:p>
          <a:endParaRPr lang="id-ID"/>
        </a:p>
      </dgm:t>
    </dgm:pt>
    <dgm:pt modelId="{9B070EED-3D56-405A-BBF9-D2B7F7F4BFBE}">
      <dgm:prSet phldrT="[Text]" custT="1"/>
      <dgm:spPr/>
      <dgm:t>
        <a:bodyPr/>
        <a:lstStyle/>
        <a:p>
          <a:pPr algn="l"/>
          <a:r>
            <a:rPr lang="en-US" sz="2000" dirty="0"/>
            <a:t>7. Penulisan </a:t>
          </a:r>
          <a:r>
            <a:rPr lang="en-US" sz="2000" dirty="0" err="1"/>
            <a:t>Ilmiah</a:t>
          </a:r>
          <a:r>
            <a:rPr lang="en-US" sz="2000" dirty="0"/>
            <a:t> dan </a:t>
          </a:r>
          <a:r>
            <a:rPr lang="en-US" sz="2000" dirty="0" err="1"/>
            <a:t>Publikasi</a:t>
          </a:r>
          <a:r>
            <a:rPr lang="en-US" sz="2000" dirty="0"/>
            <a:t> Hasil </a:t>
          </a:r>
          <a:r>
            <a:rPr lang="en-US" sz="2000" dirty="0" err="1"/>
            <a:t>Penelitian</a:t>
          </a:r>
          <a:r>
            <a:rPr lang="en-US" sz="2000" dirty="0"/>
            <a:t> (</a:t>
          </a:r>
          <a:r>
            <a:rPr lang="en-US" sz="2000" b="1" i="1" dirty="0">
              <a:solidFill>
                <a:srgbClr val="C00000"/>
              </a:solidFill>
            </a:rPr>
            <a:t>Publications</a:t>
          </a:r>
          <a:r>
            <a:rPr lang="en-US" sz="2000" dirty="0"/>
            <a:t>)</a:t>
          </a:r>
        </a:p>
      </dgm:t>
    </dgm:pt>
    <dgm:pt modelId="{9F99E544-C6F5-4120-AD7E-014E10D16126}" type="parTrans" cxnId="{53BACAEF-AB38-4FBE-8E31-4D33421A8C52}">
      <dgm:prSet/>
      <dgm:spPr/>
      <dgm:t>
        <a:bodyPr/>
        <a:lstStyle/>
        <a:p>
          <a:endParaRPr lang="id-ID"/>
        </a:p>
      </dgm:t>
    </dgm:pt>
    <dgm:pt modelId="{24035A7D-00A0-4228-8A16-C498E09257A2}" type="sibTrans" cxnId="{53BACAEF-AB38-4FBE-8E31-4D33421A8C52}">
      <dgm:prSet/>
      <dgm:spPr/>
      <dgm:t>
        <a:bodyPr/>
        <a:lstStyle/>
        <a:p>
          <a:endParaRPr lang="id-ID"/>
        </a:p>
      </dgm:t>
    </dgm:pt>
    <dgm:pt modelId="{F0550927-BDCB-4C50-B73C-62AC87FEF9F9}" type="pres">
      <dgm:prSet presAssocID="{40F95DC0-91E5-4954-8C7B-8335638B5D1F}" presName="linearFlow" presStyleCnt="0">
        <dgm:presLayoutVars>
          <dgm:resizeHandles val="exact"/>
        </dgm:presLayoutVars>
      </dgm:prSet>
      <dgm:spPr/>
    </dgm:pt>
    <dgm:pt modelId="{99CBE896-B728-4082-B705-31534B89A164}" type="pres">
      <dgm:prSet presAssocID="{2BF6E295-4992-499C-8848-17E5DD1B4E20}" presName="node" presStyleLbl="node1" presStyleIdx="0" presStyleCnt="7" custScaleX="496141" custLinFactNeighborX="5024" custLinFactNeighborY="-244">
        <dgm:presLayoutVars>
          <dgm:bulletEnabled val="1"/>
        </dgm:presLayoutVars>
      </dgm:prSet>
      <dgm:spPr/>
    </dgm:pt>
    <dgm:pt modelId="{BDF591A8-1704-4ECC-9CFE-F3F9064D9674}" type="pres">
      <dgm:prSet presAssocID="{6D9F6640-3FC9-4945-914E-1DB19BA9FB6E}" presName="sibTrans" presStyleLbl="sibTrans2D1" presStyleIdx="0" presStyleCnt="6"/>
      <dgm:spPr/>
    </dgm:pt>
    <dgm:pt modelId="{08FA3E03-F1E7-4279-8A0B-897B71E0A928}" type="pres">
      <dgm:prSet presAssocID="{6D9F6640-3FC9-4945-914E-1DB19BA9FB6E}" presName="connectorText" presStyleLbl="sibTrans2D1" presStyleIdx="0" presStyleCnt="6"/>
      <dgm:spPr/>
    </dgm:pt>
    <dgm:pt modelId="{111A853C-CEFF-4837-BADE-24CF1E2C3729}" type="pres">
      <dgm:prSet presAssocID="{1FBA68C5-CA92-40D3-86A0-A48A98EFEB26}" presName="node" presStyleLbl="node1" presStyleIdx="1" presStyleCnt="7" custScaleX="496141" custLinFactNeighborX="1564" custLinFactNeighborY="611">
        <dgm:presLayoutVars>
          <dgm:bulletEnabled val="1"/>
        </dgm:presLayoutVars>
      </dgm:prSet>
      <dgm:spPr/>
    </dgm:pt>
    <dgm:pt modelId="{7CE19570-EA1C-4F11-ADD1-7F59E0C140CC}" type="pres">
      <dgm:prSet presAssocID="{8ADEF98F-F566-4CB2-91CE-D6706CBB9D62}" presName="sibTrans" presStyleLbl="sibTrans2D1" presStyleIdx="1" presStyleCnt="6"/>
      <dgm:spPr/>
    </dgm:pt>
    <dgm:pt modelId="{3A6A53D8-B661-444D-8BC6-A6B0C1F34CB7}" type="pres">
      <dgm:prSet presAssocID="{8ADEF98F-F566-4CB2-91CE-D6706CBB9D62}" presName="connectorText" presStyleLbl="sibTrans2D1" presStyleIdx="1" presStyleCnt="6"/>
      <dgm:spPr/>
    </dgm:pt>
    <dgm:pt modelId="{4BFBA2DF-5D1A-4692-9572-DD1DC778C2AE}" type="pres">
      <dgm:prSet presAssocID="{E838446E-E25D-4D0F-9959-B9403C5E2812}" presName="node" presStyleLbl="node1" presStyleIdx="2" presStyleCnt="7" custScaleX="496141" custLinFactNeighborX="1564" custLinFactNeighborY="611">
        <dgm:presLayoutVars>
          <dgm:bulletEnabled val="1"/>
        </dgm:presLayoutVars>
      </dgm:prSet>
      <dgm:spPr/>
    </dgm:pt>
    <dgm:pt modelId="{32DD0A9B-C0B7-4A90-8634-CD4951ED9FF5}" type="pres">
      <dgm:prSet presAssocID="{733DDFFC-9A16-4CD1-9AE5-C9D612AD122F}" presName="sibTrans" presStyleLbl="sibTrans2D1" presStyleIdx="2" presStyleCnt="6"/>
      <dgm:spPr/>
    </dgm:pt>
    <dgm:pt modelId="{71381362-3ABF-4338-B71A-5407DDE2FB0A}" type="pres">
      <dgm:prSet presAssocID="{733DDFFC-9A16-4CD1-9AE5-C9D612AD122F}" presName="connectorText" presStyleLbl="sibTrans2D1" presStyleIdx="2" presStyleCnt="6"/>
      <dgm:spPr/>
    </dgm:pt>
    <dgm:pt modelId="{26412A0F-61FF-4A76-980F-ADC7C2042A0B}" type="pres">
      <dgm:prSet presAssocID="{5958AB8F-28B5-437E-873F-86F038561A4E}" presName="node" presStyleLbl="node1" presStyleIdx="3" presStyleCnt="7" custScaleX="496141" custLinFactNeighborX="1564" custLinFactNeighborY="611">
        <dgm:presLayoutVars>
          <dgm:bulletEnabled val="1"/>
        </dgm:presLayoutVars>
      </dgm:prSet>
      <dgm:spPr/>
    </dgm:pt>
    <dgm:pt modelId="{EFB17ADE-A653-4572-A12B-C328E4FA8E3D}" type="pres">
      <dgm:prSet presAssocID="{4E50E150-56E9-4187-BA8D-9D3EE95C6848}" presName="sibTrans" presStyleLbl="sibTrans2D1" presStyleIdx="3" presStyleCnt="6"/>
      <dgm:spPr/>
    </dgm:pt>
    <dgm:pt modelId="{3ED03110-43B2-481B-9446-5ECD5DD1F2AE}" type="pres">
      <dgm:prSet presAssocID="{4E50E150-56E9-4187-BA8D-9D3EE95C6848}" presName="connectorText" presStyleLbl="sibTrans2D1" presStyleIdx="3" presStyleCnt="6"/>
      <dgm:spPr/>
    </dgm:pt>
    <dgm:pt modelId="{D891ADC6-E483-4227-8F79-3F250D8E716B}" type="pres">
      <dgm:prSet presAssocID="{2758E9C8-827D-4A3F-A364-0E75DB1711AB}" presName="node" presStyleLbl="node1" presStyleIdx="4" presStyleCnt="7" custScaleX="496141" custLinFactNeighborX="1564" custLinFactNeighborY="611">
        <dgm:presLayoutVars>
          <dgm:bulletEnabled val="1"/>
        </dgm:presLayoutVars>
      </dgm:prSet>
      <dgm:spPr/>
    </dgm:pt>
    <dgm:pt modelId="{4AB6EAA5-0D09-4161-8D9A-7EC04FA1674E}" type="pres">
      <dgm:prSet presAssocID="{792D6546-60D8-452A-B6D5-BD83E78166A7}" presName="sibTrans" presStyleLbl="sibTrans2D1" presStyleIdx="4" presStyleCnt="6"/>
      <dgm:spPr/>
    </dgm:pt>
    <dgm:pt modelId="{5E6259C7-2BAC-40F9-ABB3-B0FA949C0C2E}" type="pres">
      <dgm:prSet presAssocID="{792D6546-60D8-452A-B6D5-BD83E78166A7}" presName="connectorText" presStyleLbl="sibTrans2D1" presStyleIdx="4" presStyleCnt="6"/>
      <dgm:spPr/>
    </dgm:pt>
    <dgm:pt modelId="{ED630954-78E6-4446-9DE7-A220588C9BF3}" type="pres">
      <dgm:prSet presAssocID="{4269BA43-4F7D-4E88-A996-6024F57EA5CA}" presName="node" presStyleLbl="node1" presStyleIdx="5" presStyleCnt="7" custScaleX="496141">
        <dgm:presLayoutVars>
          <dgm:bulletEnabled val="1"/>
        </dgm:presLayoutVars>
      </dgm:prSet>
      <dgm:spPr/>
    </dgm:pt>
    <dgm:pt modelId="{50D2BB53-1682-4ABF-AE95-26C724666FD1}" type="pres">
      <dgm:prSet presAssocID="{3C70F95F-029F-49B0-8B0C-79D395D10CD3}" presName="sibTrans" presStyleLbl="sibTrans2D1" presStyleIdx="5" presStyleCnt="6"/>
      <dgm:spPr/>
    </dgm:pt>
    <dgm:pt modelId="{CA298CCA-6CDA-4999-BFBC-8FE4CA96EAC0}" type="pres">
      <dgm:prSet presAssocID="{3C70F95F-029F-49B0-8B0C-79D395D10CD3}" presName="connectorText" presStyleLbl="sibTrans2D1" presStyleIdx="5" presStyleCnt="6"/>
      <dgm:spPr/>
    </dgm:pt>
    <dgm:pt modelId="{D01CCC73-DB11-4641-996D-464799A53EA1}" type="pres">
      <dgm:prSet presAssocID="{9B070EED-3D56-405A-BBF9-D2B7F7F4BFBE}" presName="node" presStyleLbl="node1" presStyleIdx="6" presStyleCnt="7" custScaleX="496141">
        <dgm:presLayoutVars>
          <dgm:bulletEnabled val="1"/>
        </dgm:presLayoutVars>
      </dgm:prSet>
      <dgm:spPr/>
    </dgm:pt>
  </dgm:ptLst>
  <dgm:cxnLst>
    <dgm:cxn modelId="{05D34C06-2116-433E-8CD6-10D836E9FF9E}" type="presOf" srcId="{8ADEF98F-F566-4CB2-91CE-D6706CBB9D62}" destId="{3A6A53D8-B661-444D-8BC6-A6B0C1F34CB7}" srcOrd="1" destOrd="0" presId="urn:microsoft.com/office/officeart/2005/8/layout/process2"/>
    <dgm:cxn modelId="{DA846708-A111-4F4F-BF0A-0BED003A1884}" type="presOf" srcId="{2758E9C8-827D-4A3F-A364-0E75DB1711AB}" destId="{D891ADC6-E483-4227-8F79-3F250D8E716B}" srcOrd="0" destOrd="0" presId="urn:microsoft.com/office/officeart/2005/8/layout/process2"/>
    <dgm:cxn modelId="{86EFCC12-11C6-46C1-9BA8-F71838BFA22B}" srcId="{40F95DC0-91E5-4954-8C7B-8335638B5D1F}" destId="{E838446E-E25D-4D0F-9959-B9403C5E2812}" srcOrd="2" destOrd="0" parTransId="{542153C2-EA1B-481C-857F-D09FCE0912FC}" sibTransId="{733DDFFC-9A16-4CD1-9AE5-C9D612AD122F}"/>
    <dgm:cxn modelId="{45DCEB22-B9D3-459E-AA46-30EE8E3DEA07}" type="presOf" srcId="{3C70F95F-029F-49B0-8B0C-79D395D10CD3}" destId="{CA298CCA-6CDA-4999-BFBC-8FE4CA96EAC0}" srcOrd="1" destOrd="0" presId="urn:microsoft.com/office/officeart/2005/8/layout/process2"/>
    <dgm:cxn modelId="{0ADF283C-8281-4911-BEBD-FB3504F1BD23}" type="presOf" srcId="{8ADEF98F-F566-4CB2-91CE-D6706CBB9D62}" destId="{7CE19570-EA1C-4F11-ADD1-7F59E0C140CC}" srcOrd="0" destOrd="0" presId="urn:microsoft.com/office/officeart/2005/8/layout/process2"/>
    <dgm:cxn modelId="{225A403C-7C9A-47CA-8E57-7EEF878B06AD}" type="presOf" srcId="{5958AB8F-28B5-437E-873F-86F038561A4E}" destId="{26412A0F-61FF-4A76-980F-ADC7C2042A0B}" srcOrd="0" destOrd="0" presId="urn:microsoft.com/office/officeart/2005/8/layout/process2"/>
    <dgm:cxn modelId="{B23F5D63-1B39-4E72-8175-C86E70D36AA3}" srcId="{40F95DC0-91E5-4954-8C7B-8335638B5D1F}" destId="{2758E9C8-827D-4A3F-A364-0E75DB1711AB}" srcOrd="4" destOrd="0" parTransId="{EDF5E13C-8C94-4480-808A-A3FC6C5ECC7A}" sibTransId="{792D6546-60D8-452A-B6D5-BD83E78166A7}"/>
    <dgm:cxn modelId="{81204F6F-7148-4914-A9BF-4CB53919F39B}" type="presOf" srcId="{733DDFFC-9A16-4CD1-9AE5-C9D612AD122F}" destId="{32DD0A9B-C0B7-4A90-8634-CD4951ED9FF5}" srcOrd="0" destOrd="0" presId="urn:microsoft.com/office/officeart/2005/8/layout/process2"/>
    <dgm:cxn modelId="{11A0C24F-B591-4FC5-8B8B-CE431252707B}" type="presOf" srcId="{792D6546-60D8-452A-B6D5-BD83E78166A7}" destId="{4AB6EAA5-0D09-4161-8D9A-7EC04FA1674E}" srcOrd="0" destOrd="0" presId="urn:microsoft.com/office/officeart/2005/8/layout/process2"/>
    <dgm:cxn modelId="{EDD3525A-C169-449F-B308-CE846EFA9D91}" type="presOf" srcId="{6D9F6640-3FC9-4945-914E-1DB19BA9FB6E}" destId="{08FA3E03-F1E7-4279-8A0B-897B71E0A928}" srcOrd="1" destOrd="0" presId="urn:microsoft.com/office/officeart/2005/8/layout/process2"/>
    <dgm:cxn modelId="{5999927D-E6E2-4A01-B323-A214A8EAF0DE}" type="presOf" srcId="{4E50E150-56E9-4187-BA8D-9D3EE95C6848}" destId="{EFB17ADE-A653-4572-A12B-C328E4FA8E3D}" srcOrd="0" destOrd="0" presId="urn:microsoft.com/office/officeart/2005/8/layout/process2"/>
    <dgm:cxn modelId="{7E9F7984-3E63-4AB0-B71B-6CBF2579A961}" type="presOf" srcId="{40F95DC0-91E5-4954-8C7B-8335638B5D1F}" destId="{F0550927-BDCB-4C50-B73C-62AC87FEF9F9}" srcOrd="0" destOrd="0" presId="urn:microsoft.com/office/officeart/2005/8/layout/process2"/>
    <dgm:cxn modelId="{326BB98E-3F30-4265-A126-C1562944CE84}" type="presOf" srcId="{733DDFFC-9A16-4CD1-9AE5-C9D612AD122F}" destId="{71381362-3ABF-4338-B71A-5407DDE2FB0A}" srcOrd="1" destOrd="0" presId="urn:microsoft.com/office/officeart/2005/8/layout/process2"/>
    <dgm:cxn modelId="{922ED797-B392-44E6-9EA7-1A9815605DA8}" srcId="{40F95DC0-91E5-4954-8C7B-8335638B5D1F}" destId="{4269BA43-4F7D-4E88-A996-6024F57EA5CA}" srcOrd="5" destOrd="0" parTransId="{953B5769-EB27-4190-BB6C-A13EC9023568}" sibTransId="{3C70F95F-029F-49B0-8B0C-79D395D10CD3}"/>
    <dgm:cxn modelId="{F95DEC9E-1BED-4AD9-86EC-76A035626031}" type="presOf" srcId="{792D6546-60D8-452A-B6D5-BD83E78166A7}" destId="{5E6259C7-2BAC-40F9-ABB3-B0FA949C0C2E}" srcOrd="1" destOrd="0" presId="urn:microsoft.com/office/officeart/2005/8/layout/process2"/>
    <dgm:cxn modelId="{D69297A7-86F3-4ADD-9897-4737A93F7AB2}" type="presOf" srcId="{E838446E-E25D-4D0F-9959-B9403C5E2812}" destId="{4BFBA2DF-5D1A-4692-9572-DD1DC778C2AE}" srcOrd="0" destOrd="0" presId="urn:microsoft.com/office/officeart/2005/8/layout/process2"/>
    <dgm:cxn modelId="{75D00BAC-A0FC-48AE-B849-365799A9FC8A}" srcId="{40F95DC0-91E5-4954-8C7B-8335638B5D1F}" destId="{1FBA68C5-CA92-40D3-86A0-A48A98EFEB26}" srcOrd="1" destOrd="0" parTransId="{53A27072-9AFC-44C8-A87F-ACEFD2C0CC67}" sibTransId="{8ADEF98F-F566-4CB2-91CE-D6706CBB9D62}"/>
    <dgm:cxn modelId="{919A0BB4-0A69-4E44-A393-6804096A6CAC}" type="presOf" srcId="{6D9F6640-3FC9-4945-914E-1DB19BA9FB6E}" destId="{BDF591A8-1704-4ECC-9CFE-F3F9064D9674}" srcOrd="0" destOrd="0" presId="urn:microsoft.com/office/officeart/2005/8/layout/process2"/>
    <dgm:cxn modelId="{401609B7-D14B-47A0-BC1C-32E945AA74F8}" type="presOf" srcId="{3C70F95F-029F-49B0-8B0C-79D395D10CD3}" destId="{50D2BB53-1682-4ABF-AE95-26C724666FD1}" srcOrd="0" destOrd="0" presId="urn:microsoft.com/office/officeart/2005/8/layout/process2"/>
    <dgm:cxn modelId="{15DF67B8-FD75-423F-82AB-00B254287D4B}" srcId="{40F95DC0-91E5-4954-8C7B-8335638B5D1F}" destId="{5958AB8F-28B5-437E-873F-86F038561A4E}" srcOrd="3" destOrd="0" parTransId="{E0B57721-3737-4AD8-8B4A-3AEB4E63E2A5}" sibTransId="{4E50E150-56E9-4187-BA8D-9D3EE95C6848}"/>
    <dgm:cxn modelId="{C50764C8-BE9F-41A6-8D08-8C6B3E8500A1}" type="presOf" srcId="{4269BA43-4F7D-4E88-A996-6024F57EA5CA}" destId="{ED630954-78E6-4446-9DE7-A220588C9BF3}" srcOrd="0" destOrd="0" presId="urn:microsoft.com/office/officeart/2005/8/layout/process2"/>
    <dgm:cxn modelId="{B50A9DCC-3356-4D9C-8067-3E5EA44A41D7}" type="presOf" srcId="{1FBA68C5-CA92-40D3-86A0-A48A98EFEB26}" destId="{111A853C-CEFF-4837-BADE-24CF1E2C3729}" srcOrd="0" destOrd="0" presId="urn:microsoft.com/office/officeart/2005/8/layout/process2"/>
    <dgm:cxn modelId="{07C4E4D1-81AD-4EB1-92BB-AFEB4AE93824}" type="presOf" srcId="{4E50E150-56E9-4187-BA8D-9D3EE95C6848}" destId="{3ED03110-43B2-481B-9446-5ECD5DD1F2AE}" srcOrd="1" destOrd="0" presId="urn:microsoft.com/office/officeart/2005/8/layout/process2"/>
    <dgm:cxn modelId="{573C4DE0-651E-433E-AD0C-B53090DB2A92}" type="presOf" srcId="{2BF6E295-4992-499C-8848-17E5DD1B4E20}" destId="{99CBE896-B728-4082-B705-31534B89A164}" srcOrd="0" destOrd="0" presId="urn:microsoft.com/office/officeart/2005/8/layout/process2"/>
    <dgm:cxn modelId="{184209ED-53ED-4B67-B9D5-55360E776095}" srcId="{40F95DC0-91E5-4954-8C7B-8335638B5D1F}" destId="{2BF6E295-4992-499C-8848-17E5DD1B4E20}" srcOrd="0" destOrd="0" parTransId="{5DBFD289-511B-440B-BB64-C7352D38421C}" sibTransId="{6D9F6640-3FC9-4945-914E-1DB19BA9FB6E}"/>
    <dgm:cxn modelId="{53BACAEF-AB38-4FBE-8E31-4D33421A8C52}" srcId="{40F95DC0-91E5-4954-8C7B-8335638B5D1F}" destId="{9B070EED-3D56-405A-BBF9-D2B7F7F4BFBE}" srcOrd="6" destOrd="0" parTransId="{9F99E544-C6F5-4120-AD7E-014E10D16126}" sibTransId="{24035A7D-00A0-4228-8A16-C498E09257A2}"/>
    <dgm:cxn modelId="{848419FA-6EF9-4B23-8CD3-90273F8049EB}" type="presOf" srcId="{9B070EED-3D56-405A-BBF9-D2B7F7F4BFBE}" destId="{D01CCC73-DB11-4641-996D-464799A53EA1}" srcOrd="0" destOrd="0" presId="urn:microsoft.com/office/officeart/2005/8/layout/process2"/>
    <dgm:cxn modelId="{B3A77BAD-D9A2-4A67-923D-54ACD69EC5E4}" type="presParOf" srcId="{F0550927-BDCB-4C50-B73C-62AC87FEF9F9}" destId="{99CBE896-B728-4082-B705-31534B89A164}" srcOrd="0" destOrd="0" presId="urn:microsoft.com/office/officeart/2005/8/layout/process2"/>
    <dgm:cxn modelId="{A601563C-1E04-417E-8C68-B78F2FE369A1}" type="presParOf" srcId="{F0550927-BDCB-4C50-B73C-62AC87FEF9F9}" destId="{BDF591A8-1704-4ECC-9CFE-F3F9064D9674}" srcOrd="1" destOrd="0" presId="urn:microsoft.com/office/officeart/2005/8/layout/process2"/>
    <dgm:cxn modelId="{14A76555-4622-4F84-BDDA-9AA5D4539437}" type="presParOf" srcId="{BDF591A8-1704-4ECC-9CFE-F3F9064D9674}" destId="{08FA3E03-F1E7-4279-8A0B-897B71E0A928}" srcOrd="0" destOrd="0" presId="urn:microsoft.com/office/officeart/2005/8/layout/process2"/>
    <dgm:cxn modelId="{BB39A008-22FE-4EEB-B6D2-BB8F48E7D4DD}" type="presParOf" srcId="{F0550927-BDCB-4C50-B73C-62AC87FEF9F9}" destId="{111A853C-CEFF-4837-BADE-24CF1E2C3729}" srcOrd="2" destOrd="0" presId="urn:microsoft.com/office/officeart/2005/8/layout/process2"/>
    <dgm:cxn modelId="{75C938D7-4FF8-4782-BE23-F283EFE7DFA9}" type="presParOf" srcId="{F0550927-BDCB-4C50-B73C-62AC87FEF9F9}" destId="{7CE19570-EA1C-4F11-ADD1-7F59E0C140CC}" srcOrd="3" destOrd="0" presId="urn:microsoft.com/office/officeart/2005/8/layout/process2"/>
    <dgm:cxn modelId="{E5419DCA-6FDC-41CD-B0DA-E7C2962BE7BC}" type="presParOf" srcId="{7CE19570-EA1C-4F11-ADD1-7F59E0C140CC}" destId="{3A6A53D8-B661-444D-8BC6-A6B0C1F34CB7}" srcOrd="0" destOrd="0" presId="urn:microsoft.com/office/officeart/2005/8/layout/process2"/>
    <dgm:cxn modelId="{9A0936F9-9D9B-42EA-995D-35CB52E44D88}" type="presParOf" srcId="{F0550927-BDCB-4C50-B73C-62AC87FEF9F9}" destId="{4BFBA2DF-5D1A-4692-9572-DD1DC778C2AE}" srcOrd="4" destOrd="0" presId="urn:microsoft.com/office/officeart/2005/8/layout/process2"/>
    <dgm:cxn modelId="{96165E64-6214-4CEE-98C5-4608916186D0}" type="presParOf" srcId="{F0550927-BDCB-4C50-B73C-62AC87FEF9F9}" destId="{32DD0A9B-C0B7-4A90-8634-CD4951ED9FF5}" srcOrd="5" destOrd="0" presId="urn:microsoft.com/office/officeart/2005/8/layout/process2"/>
    <dgm:cxn modelId="{C699FDE1-AFB9-4350-AD42-4A101BF989AF}" type="presParOf" srcId="{32DD0A9B-C0B7-4A90-8634-CD4951ED9FF5}" destId="{71381362-3ABF-4338-B71A-5407DDE2FB0A}" srcOrd="0" destOrd="0" presId="urn:microsoft.com/office/officeart/2005/8/layout/process2"/>
    <dgm:cxn modelId="{9791DB38-A581-4A06-BEDD-2D149169EB91}" type="presParOf" srcId="{F0550927-BDCB-4C50-B73C-62AC87FEF9F9}" destId="{26412A0F-61FF-4A76-980F-ADC7C2042A0B}" srcOrd="6" destOrd="0" presId="urn:microsoft.com/office/officeart/2005/8/layout/process2"/>
    <dgm:cxn modelId="{AB98409C-4C04-4D01-954D-500D3314E45B}" type="presParOf" srcId="{F0550927-BDCB-4C50-B73C-62AC87FEF9F9}" destId="{EFB17ADE-A653-4572-A12B-C328E4FA8E3D}" srcOrd="7" destOrd="0" presId="urn:microsoft.com/office/officeart/2005/8/layout/process2"/>
    <dgm:cxn modelId="{46BEB338-07BD-4872-AF16-4F7C076A7082}" type="presParOf" srcId="{EFB17ADE-A653-4572-A12B-C328E4FA8E3D}" destId="{3ED03110-43B2-481B-9446-5ECD5DD1F2AE}" srcOrd="0" destOrd="0" presId="urn:microsoft.com/office/officeart/2005/8/layout/process2"/>
    <dgm:cxn modelId="{5F540577-3F89-4045-B1C5-59A91866B96C}" type="presParOf" srcId="{F0550927-BDCB-4C50-B73C-62AC87FEF9F9}" destId="{D891ADC6-E483-4227-8F79-3F250D8E716B}" srcOrd="8" destOrd="0" presId="urn:microsoft.com/office/officeart/2005/8/layout/process2"/>
    <dgm:cxn modelId="{A87840E2-F49D-40E1-B5E7-D09585DC95E9}" type="presParOf" srcId="{F0550927-BDCB-4C50-B73C-62AC87FEF9F9}" destId="{4AB6EAA5-0D09-4161-8D9A-7EC04FA1674E}" srcOrd="9" destOrd="0" presId="urn:microsoft.com/office/officeart/2005/8/layout/process2"/>
    <dgm:cxn modelId="{C2B5FD9C-76F7-4C4D-80B1-0C769D234076}" type="presParOf" srcId="{4AB6EAA5-0D09-4161-8D9A-7EC04FA1674E}" destId="{5E6259C7-2BAC-40F9-ABB3-B0FA949C0C2E}" srcOrd="0" destOrd="0" presId="urn:microsoft.com/office/officeart/2005/8/layout/process2"/>
    <dgm:cxn modelId="{964AFAE2-67FB-4E73-891B-1124D7050BB9}" type="presParOf" srcId="{F0550927-BDCB-4C50-B73C-62AC87FEF9F9}" destId="{ED630954-78E6-4446-9DE7-A220588C9BF3}" srcOrd="10" destOrd="0" presId="urn:microsoft.com/office/officeart/2005/8/layout/process2"/>
    <dgm:cxn modelId="{71C880C4-F9CB-4436-9CBC-0DC2D22D7E7B}" type="presParOf" srcId="{F0550927-BDCB-4C50-B73C-62AC87FEF9F9}" destId="{50D2BB53-1682-4ABF-AE95-26C724666FD1}" srcOrd="11" destOrd="0" presId="urn:microsoft.com/office/officeart/2005/8/layout/process2"/>
    <dgm:cxn modelId="{797CDF7F-C49F-4E34-B084-33D10FF416D4}" type="presParOf" srcId="{50D2BB53-1682-4ABF-AE95-26C724666FD1}" destId="{CA298CCA-6CDA-4999-BFBC-8FE4CA96EAC0}" srcOrd="0" destOrd="0" presId="urn:microsoft.com/office/officeart/2005/8/layout/process2"/>
    <dgm:cxn modelId="{F3693F27-CD1B-4B80-8465-F3628ADAC6E0}" type="presParOf" srcId="{F0550927-BDCB-4C50-B73C-62AC87FEF9F9}" destId="{D01CCC73-DB11-4641-996D-464799A53EA1}" srcOrd="1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747EEF5-4CA9-4722-ACE2-B42DB5480EF1}" type="doc">
      <dgm:prSet loTypeId="urn:microsoft.com/office/officeart/2005/8/layout/lProcess2" loCatId="list" qsTypeId="urn:microsoft.com/office/officeart/2005/8/quickstyle/simple3" qsCatId="simple" csTypeId="urn:microsoft.com/office/officeart/2005/8/colors/colorful4" csCatId="colorful" phldr="1"/>
      <dgm:spPr/>
      <dgm:t>
        <a:bodyPr/>
        <a:lstStyle/>
        <a:p>
          <a:endParaRPr lang="en-US"/>
        </a:p>
      </dgm:t>
    </dgm:pt>
    <dgm:pt modelId="{30A9AFBD-265E-4342-8AC4-E80FAF33F58E}">
      <dgm:prSet phldrT="[Text]" custT="1"/>
      <dgm:spPr/>
      <dgm:t>
        <a:bodyPr/>
        <a:lstStyle/>
        <a:p>
          <a:r>
            <a:rPr lang="en-US" sz="3200" b="1">
              <a:latin typeface="Calibri" panose="020F0502020204030204" pitchFamily="34" charset="0"/>
            </a:rPr>
            <a:t>Menzies</a:t>
          </a:r>
          <a:r>
            <a:rPr lang="en-US" sz="3200">
              <a:latin typeface="Calibri" panose="020F0502020204030204" pitchFamily="34" charset="0"/>
            </a:rPr>
            <a:t> Framework</a:t>
          </a:r>
          <a:endParaRPr lang="en-US" sz="3200" dirty="0">
            <a:latin typeface="Calibri" panose="020F0502020204030204" pitchFamily="34" charset="0"/>
          </a:endParaRPr>
        </a:p>
      </dgm:t>
    </dgm:pt>
    <dgm:pt modelId="{C3F033D1-30C0-4D9F-B569-22D06471D499}" type="parTrans" cxnId="{A9A3D554-471C-44E9-8E18-8D98CECB2C55}">
      <dgm:prSet/>
      <dgm:spPr/>
      <dgm:t>
        <a:bodyPr/>
        <a:lstStyle/>
        <a:p>
          <a:endParaRPr lang="en-US"/>
        </a:p>
      </dgm:t>
    </dgm:pt>
    <dgm:pt modelId="{B79A0A9D-FD3C-4FD4-B012-CFF8BC85CC6B}" type="sibTrans" cxnId="{A9A3D554-471C-44E9-8E18-8D98CECB2C55}">
      <dgm:prSet/>
      <dgm:spPr/>
      <dgm:t>
        <a:bodyPr/>
        <a:lstStyle/>
        <a:p>
          <a:endParaRPr lang="en-US"/>
        </a:p>
      </dgm:t>
    </dgm:pt>
    <dgm:pt modelId="{0981DDB7-F5C2-4A4D-80F9-AA1B667EBAA8}">
      <dgm:prSet phldrT="[Text]" custT="1"/>
      <dgm:spPr/>
      <dgm:t>
        <a:bodyPr/>
        <a:lstStyle/>
        <a:p>
          <a:r>
            <a:rPr lang="en-US" sz="2000" dirty="0">
              <a:latin typeface="Calibri" panose="020F0502020204030204" pitchFamily="34" charset="0"/>
            </a:rPr>
            <a:t>(</a:t>
          </a:r>
          <a:r>
            <a:rPr lang="en-US" sz="2000" dirty="0" err="1">
              <a:latin typeface="Calibri" panose="020F0502020204030204" pitchFamily="34" charset="0"/>
            </a:rPr>
            <a:t>Menzies</a:t>
          </a:r>
          <a:r>
            <a:rPr lang="en-US" sz="2000" dirty="0">
              <a:latin typeface="Calibri" panose="020F0502020204030204" pitchFamily="34" charset="0"/>
            </a:rPr>
            <a:t> et al. 2007)</a:t>
          </a:r>
        </a:p>
      </dgm:t>
    </dgm:pt>
    <dgm:pt modelId="{6D897801-F4D9-484C-8FF8-D1C225D08D34}" type="parTrans" cxnId="{64B28C55-4970-4135-A2C3-00FECF4AFC1D}">
      <dgm:prSet/>
      <dgm:spPr/>
      <dgm:t>
        <a:bodyPr/>
        <a:lstStyle/>
        <a:p>
          <a:endParaRPr lang="en-US"/>
        </a:p>
      </dgm:t>
    </dgm:pt>
    <dgm:pt modelId="{AB93900F-F114-4C3C-B938-7480051E6265}" type="sibTrans" cxnId="{64B28C55-4970-4135-A2C3-00FECF4AFC1D}">
      <dgm:prSet/>
      <dgm:spPr/>
      <dgm:t>
        <a:bodyPr/>
        <a:lstStyle/>
        <a:p>
          <a:endParaRPr lang="en-US"/>
        </a:p>
      </dgm:t>
    </dgm:pt>
    <dgm:pt modelId="{FB913E87-F66E-4836-88AE-D4E49442B48B}">
      <dgm:prSet phldrT="[Text]" custT="1"/>
      <dgm:spPr/>
      <dgm:t>
        <a:bodyPr/>
        <a:lstStyle/>
        <a:p>
          <a:r>
            <a:rPr lang="en-US" sz="3200" b="1" dirty="0" err="1">
              <a:latin typeface="Calibri" panose="020F0502020204030204" pitchFamily="34" charset="0"/>
            </a:rPr>
            <a:t>Lessmann</a:t>
          </a:r>
          <a:r>
            <a:rPr lang="en-US" sz="3200" dirty="0">
              <a:latin typeface="Calibri" panose="020F0502020204030204" pitchFamily="34" charset="0"/>
            </a:rPr>
            <a:t> Framework</a:t>
          </a:r>
        </a:p>
      </dgm:t>
    </dgm:pt>
    <dgm:pt modelId="{01318CC2-76A1-476A-8156-B40BBD92A46A}" type="parTrans" cxnId="{977E3F20-42DC-493F-B089-D1DDC7E22F46}">
      <dgm:prSet/>
      <dgm:spPr/>
      <dgm:t>
        <a:bodyPr/>
        <a:lstStyle/>
        <a:p>
          <a:endParaRPr lang="en-US"/>
        </a:p>
      </dgm:t>
    </dgm:pt>
    <dgm:pt modelId="{DF42E326-47C8-4F2A-9D5C-F7865070EF1F}" type="sibTrans" cxnId="{977E3F20-42DC-493F-B089-D1DDC7E22F46}">
      <dgm:prSet/>
      <dgm:spPr/>
      <dgm:t>
        <a:bodyPr/>
        <a:lstStyle/>
        <a:p>
          <a:endParaRPr lang="en-US"/>
        </a:p>
      </dgm:t>
    </dgm:pt>
    <dgm:pt modelId="{2907AEAD-1164-4667-AD71-A1D0BCF456C7}">
      <dgm:prSet phldrT="[Text]" custT="1"/>
      <dgm:spPr/>
      <dgm:t>
        <a:bodyPr/>
        <a:lstStyle/>
        <a:p>
          <a:r>
            <a:rPr lang="id-ID" sz="1800" dirty="0">
              <a:latin typeface="Calibri" panose="020F0502020204030204" pitchFamily="34" charset="0"/>
            </a:rPr>
            <a:t>(Lessmann et al. 2008) </a:t>
          </a:r>
          <a:endParaRPr lang="en-US" sz="1800" dirty="0">
            <a:latin typeface="Calibri" panose="020F0502020204030204" pitchFamily="34" charset="0"/>
          </a:endParaRPr>
        </a:p>
      </dgm:t>
    </dgm:pt>
    <dgm:pt modelId="{DC647E0E-594B-4E4F-BE9C-4F9EA7748AEB}" type="parTrans" cxnId="{0190CA2C-22C3-4491-8A4F-EED90CDBAB09}">
      <dgm:prSet/>
      <dgm:spPr/>
      <dgm:t>
        <a:bodyPr/>
        <a:lstStyle/>
        <a:p>
          <a:endParaRPr lang="en-US"/>
        </a:p>
      </dgm:t>
    </dgm:pt>
    <dgm:pt modelId="{DFBE6138-809C-4D3A-9D2F-8A20D570017D}" type="sibTrans" cxnId="{0190CA2C-22C3-4491-8A4F-EED90CDBAB09}">
      <dgm:prSet/>
      <dgm:spPr/>
      <dgm:t>
        <a:bodyPr/>
        <a:lstStyle/>
        <a:p>
          <a:endParaRPr lang="en-US"/>
        </a:p>
      </dgm:t>
    </dgm:pt>
    <dgm:pt modelId="{E0DAF5E9-7DDF-4A33-91B2-FCF985DFB4B5}">
      <dgm:prSet phldrT="[Text]" custT="1"/>
      <dgm:spPr/>
      <dgm:t>
        <a:bodyPr/>
        <a:lstStyle/>
        <a:p>
          <a:r>
            <a:rPr lang="en-US" sz="3200" b="1">
              <a:latin typeface="Calibri" panose="020F0502020204030204" pitchFamily="34" charset="0"/>
            </a:rPr>
            <a:t>Song</a:t>
          </a:r>
          <a:r>
            <a:rPr lang="en-US" sz="3200">
              <a:latin typeface="Calibri" panose="020F0502020204030204" pitchFamily="34" charset="0"/>
            </a:rPr>
            <a:t> Framework</a:t>
          </a:r>
          <a:endParaRPr lang="en-US" sz="3200" dirty="0">
            <a:latin typeface="Calibri" panose="020F0502020204030204" pitchFamily="34" charset="0"/>
          </a:endParaRPr>
        </a:p>
      </dgm:t>
    </dgm:pt>
    <dgm:pt modelId="{B9BC79AE-33CA-405B-B520-44E4B77C5C22}" type="parTrans" cxnId="{078B5CDC-956E-432F-A900-FB80A4CE1606}">
      <dgm:prSet/>
      <dgm:spPr/>
      <dgm:t>
        <a:bodyPr/>
        <a:lstStyle/>
        <a:p>
          <a:endParaRPr lang="en-US"/>
        </a:p>
      </dgm:t>
    </dgm:pt>
    <dgm:pt modelId="{01700B3D-4101-4AB7-8538-3FDAEE74D08B}" type="sibTrans" cxnId="{078B5CDC-956E-432F-A900-FB80A4CE1606}">
      <dgm:prSet/>
      <dgm:spPr/>
      <dgm:t>
        <a:bodyPr/>
        <a:lstStyle/>
        <a:p>
          <a:endParaRPr lang="en-US"/>
        </a:p>
      </dgm:t>
    </dgm:pt>
    <dgm:pt modelId="{2B818FAB-F112-4CD2-A233-649661E4E312}">
      <dgm:prSet phldrT="[Text]" custT="1"/>
      <dgm:spPr/>
      <dgm:t>
        <a:bodyPr/>
        <a:lstStyle/>
        <a:p>
          <a:r>
            <a:rPr lang="en-US" sz="2000" dirty="0">
              <a:latin typeface="Calibri" panose="020F0502020204030204" pitchFamily="34" charset="0"/>
            </a:rPr>
            <a:t>(Song et al. 2011)</a:t>
          </a:r>
        </a:p>
      </dgm:t>
    </dgm:pt>
    <dgm:pt modelId="{D154CD38-AB49-4A80-9C20-F15FD7DB09FE}" type="parTrans" cxnId="{F7E9BFD1-0647-4E23-A2A6-571E3B463E6A}">
      <dgm:prSet/>
      <dgm:spPr/>
      <dgm:t>
        <a:bodyPr/>
        <a:lstStyle/>
        <a:p>
          <a:endParaRPr lang="en-US"/>
        </a:p>
      </dgm:t>
    </dgm:pt>
    <dgm:pt modelId="{EA969424-BDD4-4AA6-9C2B-860894120B7C}" type="sibTrans" cxnId="{F7E9BFD1-0647-4E23-A2A6-571E3B463E6A}">
      <dgm:prSet/>
      <dgm:spPr/>
      <dgm:t>
        <a:bodyPr/>
        <a:lstStyle/>
        <a:p>
          <a:endParaRPr lang="en-US"/>
        </a:p>
      </dgm:t>
    </dgm:pt>
    <dgm:pt modelId="{8E368EC0-0C04-4E20-93BF-A3E62C02AC9F}" type="pres">
      <dgm:prSet presAssocID="{A747EEF5-4CA9-4722-ACE2-B42DB5480EF1}" presName="theList" presStyleCnt="0">
        <dgm:presLayoutVars>
          <dgm:dir/>
          <dgm:animLvl val="lvl"/>
          <dgm:resizeHandles val="exact"/>
        </dgm:presLayoutVars>
      </dgm:prSet>
      <dgm:spPr/>
    </dgm:pt>
    <dgm:pt modelId="{6DB5C67A-4BCD-43A0-9BE2-1880F6FE9E8F}" type="pres">
      <dgm:prSet presAssocID="{30A9AFBD-265E-4342-8AC4-E80FAF33F58E}" presName="compNode" presStyleCnt="0"/>
      <dgm:spPr/>
    </dgm:pt>
    <dgm:pt modelId="{0DA5F16F-9BB2-49EB-BF00-DA4FF7A8B35D}" type="pres">
      <dgm:prSet presAssocID="{30A9AFBD-265E-4342-8AC4-E80FAF33F58E}" presName="aNode" presStyleLbl="bgShp" presStyleIdx="0" presStyleCnt="3"/>
      <dgm:spPr/>
    </dgm:pt>
    <dgm:pt modelId="{B87B63B9-7E59-40CD-AAF8-2962A422671E}" type="pres">
      <dgm:prSet presAssocID="{30A9AFBD-265E-4342-8AC4-E80FAF33F58E}" presName="textNode" presStyleLbl="bgShp" presStyleIdx="0" presStyleCnt="3"/>
      <dgm:spPr/>
    </dgm:pt>
    <dgm:pt modelId="{F0B2E440-C156-4B3B-879B-C3AAC95F1005}" type="pres">
      <dgm:prSet presAssocID="{30A9AFBD-265E-4342-8AC4-E80FAF33F58E}" presName="compChildNode" presStyleCnt="0"/>
      <dgm:spPr/>
    </dgm:pt>
    <dgm:pt modelId="{1671803E-3FE0-4836-9EAF-622B02EB4B5C}" type="pres">
      <dgm:prSet presAssocID="{30A9AFBD-265E-4342-8AC4-E80FAF33F58E}" presName="theInnerList" presStyleCnt="0"/>
      <dgm:spPr/>
    </dgm:pt>
    <dgm:pt modelId="{594AF7F3-3D05-47CB-854D-2352061D2655}" type="pres">
      <dgm:prSet presAssocID="{0981DDB7-F5C2-4A4D-80F9-AA1B667EBAA8}" presName="childNode" presStyleLbl="node1" presStyleIdx="0" presStyleCnt="3" custScaleX="114105" custScaleY="36264">
        <dgm:presLayoutVars>
          <dgm:bulletEnabled val="1"/>
        </dgm:presLayoutVars>
      </dgm:prSet>
      <dgm:spPr/>
    </dgm:pt>
    <dgm:pt modelId="{69D7B1FE-BE82-4B4E-BB41-C785A8812727}" type="pres">
      <dgm:prSet presAssocID="{30A9AFBD-265E-4342-8AC4-E80FAF33F58E}" presName="aSpace" presStyleCnt="0"/>
      <dgm:spPr/>
    </dgm:pt>
    <dgm:pt modelId="{F1682FCC-745C-4E47-9F4E-DA058BF44273}" type="pres">
      <dgm:prSet presAssocID="{FB913E87-F66E-4836-88AE-D4E49442B48B}" presName="compNode" presStyleCnt="0"/>
      <dgm:spPr/>
    </dgm:pt>
    <dgm:pt modelId="{32E75C4F-39B4-48E4-AD17-127CEB1D0C82}" type="pres">
      <dgm:prSet presAssocID="{FB913E87-F66E-4836-88AE-D4E49442B48B}" presName="aNode" presStyleLbl="bgShp" presStyleIdx="1" presStyleCnt="3"/>
      <dgm:spPr/>
    </dgm:pt>
    <dgm:pt modelId="{48C8AD85-06E5-446E-8042-AC516812DA95}" type="pres">
      <dgm:prSet presAssocID="{FB913E87-F66E-4836-88AE-D4E49442B48B}" presName="textNode" presStyleLbl="bgShp" presStyleIdx="1" presStyleCnt="3"/>
      <dgm:spPr/>
    </dgm:pt>
    <dgm:pt modelId="{5998FC1C-5B90-4952-9883-33FFBCEAE738}" type="pres">
      <dgm:prSet presAssocID="{FB913E87-F66E-4836-88AE-D4E49442B48B}" presName="compChildNode" presStyleCnt="0"/>
      <dgm:spPr/>
    </dgm:pt>
    <dgm:pt modelId="{5030CFD8-2875-4487-A947-711DE951CA23}" type="pres">
      <dgm:prSet presAssocID="{FB913E87-F66E-4836-88AE-D4E49442B48B}" presName="theInnerList" presStyleCnt="0"/>
      <dgm:spPr/>
    </dgm:pt>
    <dgm:pt modelId="{78423505-4DBC-4F1B-9F82-2C4852882E25}" type="pres">
      <dgm:prSet presAssocID="{2907AEAD-1164-4667-AD71-A1D0BCF456C7}" presName="childNode" presStyleLbl="node1" presStyleIdx="1" presStyleCnt="3" custScaleX="114105" custScaleY="36264">
        <dgm:presLayoutVars>
          <dgm:bulletEnabled val="1"/>
        </dgm:presLayoutVars>
      </dgm:prSet>
      <dgm:spPr/>
    </dgm:pt>
    <dgm:pt modelId="{D3150604-DF4F-4D24-A1E9-96DB43AD46FC}" type="pres">
      <dgm:prSet presAssocID="{FB913E87-F66E-4836-88AE-D4E49442B48B}" presName="aSpace" presStyleCnt="0"/>
      <dgm:spPr/>
    </dgm:pt>
    <dgm:pt modelId="{3C41E0A6-B639-45BE-9C38-BBE60A1F7774}" type="pres">
      <dgm:prSet presAssocID="{E0DAF5E9-7DDF-4A33-91B2-FCF985DFB4B5}" presName="compNode" presStyleCnt="0"/>
      <dgm:spPr/>
    </dgm:pt>
    <dgm:pt modelId="{7C862DBB-923A-45DE-9BAC-C51672AF210D}" type="pres">
      <dgm:prSet presAssocID="{E0DAF5E9-7DDF-4A33-91B2-FCF985DFB4B5}" presName="aNode" presStyleLbl="bgShp" presStyleIdx="2" presStyleCnt="3"/>
      <dgm:spPr/>
    </dgm:pt>
    <dgm:pt modelId="{0F4369EA-993E-4196-A9B2-B94E49081387}" type="pres">
      <dgm:prSet presAssocID="{E0DAF5E9-7DDF-4A33-91B2-FCF985DFB4B5}" presName="textNode" presStyleLbl="bgShp" presStyleIdx="2" presStyleCnt="3"/>
      <dgm:spPr/>
    </dgm:pt>
    <dgm:pt modelId="{FD37D313-1493-4638-AE39-D6D9619E7287}" type="pres">
      <dgm:prSet presAssocID="{E0DAF5E9-7DDF-4A33-91B2-FCF985DFB4B5}" presName="compChildNode" presStyleCnt="0"/>
      <dgm:spPr/>
    </dgm:pt>
    <dgm:pt modelId="{B2B01209-CD78-4EE0-B38A-765614B0C3C3}" type="pres">
      <dgm:prSet presAssocID="{E0DAF5E9-7DDF-4A33-91B2-FCF985DFB4B5}" presName="theInnerList" presStyleCnt="0"/>
      <dgm:spPr/>
    </dgm:pt>
    <dgm:pt modelId="{B4F8A4B0-B4C8-45FC-9351-750305A0593F}" type="pres">
      <dgm:prSet presAssocID="{2B818FAB-F112-4CD2-A233-649661E4E312}" presName="childNode" presStyleLbl="node1" presStyleIdx="2" presStyleCnt="3" custScaleX="114105" custScaleY="36264">
        <dgm:presLayoutVars>
          <dgm:bulletEnabled val="1"/>
        </dgm:presLayoutVars>
      </dgm:prSet>
      <dgm:spPr/>
    </dgm:pt>
  </dgm:ptLst>
  <dgm:cxnLst>
    <dgm:cxn modelId="{73FF6600-31C9-4689-850E-1BE797681658}" type="presOf" srcId="{2B818FAB-F112-4CD2-A233-649661E4E312}" destId="{B4F8A4B0-B4C8-45FC-9351-750305A0593F}" srcOrd="0" destOrd="0" presId="urn:microsoft.com/office/officeart/2005/8/layout/lProcess2"/>
    <dgm:cxn modelId="{09009905-43B6-47F5-B06D-121ADACF55A1}" type="presOf" srcId="{30A9AFBD-265E-4342-8AC4-E80FAF33F58E}" destId="{0DA5F16F-9BB2-49EB-BF00-DA4FF7A8B35D}" srcOrd="0" destOrd="0" presId="urn:microsoft.com/office/officeart/2005/8/layout/lProcess2"/>
    <dgm:cxn modelId="{7493E31D-9A8F-49B8-8DC7-BE1F581896A0}" type="presOf" srcId="{A747EEF5-4CA9-4722-ACE2-B42DB5480EF1}" destId="{8E368EC0-0C04-4E20-93BF-A3E62C02AC9F}" srcOrd="0" destOrd="0" presId="urn:microsoft.com/office/officeart/2005/8/layout/lProcess2"/>
    <dgm:cxn modelId="{27875B1E-E956-4059-85FC-E6A468BC8E6E}" type="presOf" srcId="{E0DAF5E9-7DDF-4A33-91B2-FCF985DFB4B5}" destId="{0F4369EA-993E-4196-A9B2-B94E49081387}" srcOrd="1" destOrd="0" presId="urn:microsoft.com/office/officeart/2005/8/layout/lProcess2"/>
    <dgm:cxn modelId="{977E3F20-42DC-493F-B089-D1DDC7E22F46}" srcId="{A747EEF5-4CA9-4722-ACE2-B42DB5480EF1}" destId="{FB913E87-F66E-4836-88AE-D4E49442B48B}" srcOrd="1" destOrd="0" parTransId="{01318CC2-76A1-476A-8156-B40BBD92A46A}" sibTransId="{DF42E326-47C8-4F2A-9D5C-F7865070EF1F}"/>
    <dgm:cxn modelId="{76260629-C5B4-4374-9237-09B3B7693AC0}" type="presOf" srcId="{30A9AFBD-265E-4342-8AC4-E80FAF33F58E}" destId="{B87B63B9-7E59-40CD-AAF8-2962A422671E}" srcOrd="1" destOrd="0" presId="urn:microsoft.com/office/officeart/2005/8/layout/lProcess2"/>
    <dgm:cxn modelId="{0190CA2C-22C3-4491-8A4F-EED90CDBAB09}" srcId="{FB913E87-F66E-4836-88AE-D4E49442B48B}" destId="{2907AEAD-1164-4667-AD71-A1D0BCF456C7}" srcOrd="0" destOrd="0" parTransId="{DC647E0E-594B-4E4F-BE9C-4F9EA7748AEB}" sibTransId="{DFBE6138-809C-4D3A-9D2F-8A20D570017D}"/>
    <dgm:cxn modelId="{38CFE750-F447-4C65-A87F-2B685096C2FE}" type="presOf" srcId="{0981DDB7-F5C2-4A4D-80F9-AA1B667EBAA8}" destId="{594AF7F3-3D05-47CB-854D-2352061D2655}" srcOrd="0" destOrd="0" presId="urn:microsoft.com/office/officeart/2005/8/layout/lProcess2"/>
    <dgm:cxn modelId="{A9A3D554-471C-44E9-8E18-8D98CECB2C55}" srcId="{A747EEF5-4CA9-4722-ACE2-B42DB5480EF1}" destId="{30A9AFBD-265E-4342-8AC4-E80FAF33F58E}" srcOrd="0" destOrd="0" parTransId="{C3F033D1-30C0-4D9F-B569-22D06471D499}" sibTransId="{B79A0A9D-FD3C-4FD4-B012-CFF8BC85CC6B}"/>
    <dgm:cxn modelId="{64B28C55-4970-4135-A2C3-00FECF4AFC1D}" srcId="{30A9AFBD-265E-4342-8AC4-E80FAF33F58E}" destId="{0981DDB7-F5C2-4A4D-80F9-AA1B667EBAA8}" srcOrd="0" destOrd="0" parTransId="{6D897801-F4D9-484C-8FF8-D1C225D08D34}" sibTransId="{AB93900F-F114-4C3C-B938-7480051E6265}"/>
    <dgm:cxn modelId="{837E537A-5013-4093-8383-8B8259852D35}" type="presOf" srcId="{FB913E87-F66E-4836-88AE-D4E49442B48B}" destId="{32E75C4F-39B4-48E4-AD17-127CEB1D0C82}" srcOrd="0" destOrd="0" presId="urn:microsoft.com/office/officeart/2005/8/layout/lProcess2"/>
    <dgm:cxn modelId="{F7E9BFD1-0647-4E23-A2A6-571E3B463E6A}" srcId="{E0DAF5E9-7DDF-4A33-91B2-FCF985DFB4B5}" destId="{2B818FAB-F112-4CD2-A233-649661E4E312}" srcOrd="0" destOrd="0" parTransId="{D154CD38-AB49-4A80-9C20-F15FD7DB09FE}" sibTransId="{EA969424-BDD4-4AA6-9C2B-860894120B7C}"/>
    <dgm:cxn modelId="{88F0FAD5-C910-4605-96B5-ED73EEB648D6}" type="presOf" srcId="{2907AEAD-1164-4667-AD71-A1D0BCF456C7}" destId="{78423505-4DBC-4F1B-9F82-2C4852882E25}" srcOrd="0" destOrd="0" presId="urn:microsoft.com/office/officeart/2005/8/layout/lProcess2"/>
    <dgm:cxn modelId="{078B5CDC-956E-432F-A900-FB80A4CE1606}" srcId="{A747EEF5-4CA9-4722-ACE2-B42DB5480EF1}" destId="{E0DAF5E9-7DDF-4A33-91B2-FCF985DFB4B5}" srcOrd="2" destOrd="0" parTransId="{B9BC79AE-33CA-405B-B520-44E4B77C5C22}" sibTransId="{01700B3D-4101-4AB7-8538-3FDAEE74D08B}"/>
    <dgm:cxn modelId="{E69C3FE3-E0D3-4A72-B134-B0D17E888219}" type="presOf" srcId="{FB913E87-F66E-4836-88AE-D4E49442B48B}" destId="{48C8AD85-06E5-446E-8042-AC516812DA95}" srcOrd="1" destOrd="0" presId="urn:microsoft.com/office/officeart/2005/8/layout/lProcess2"/>
    <dgm:cxn modelId="{E04AF8EB-51A4-4585-83F2-BA578B82C7EB}" type="presOf" srcId="{E0DAF5E9-7DDF-4A33-91B2-FCF985DFB4B5}" destId="{7C862DBB-923A-45DE-9BAC-C51672AF210D}" srcOrd="0" destOrd="0" presId="urn:microsoft.com/office/officeart/2005/8/layout/lProcess2"/>
    <dgm:cxn modelId="{9DE89873-DD35-4A96-B03B-AD35498C5598}" type="presParOf" srcId="{8E368EC0-0C04-4E20-93BF-A3E62C02AC9F}" destId="{6DB5C67A-4BCD-43A0-9BE2-1880F6FE9E8F}" srcOrd="0" destOrd="0" presId="urn:microsoft.com/office/officeart/2005/8/layout/lProcess2"/>
    <dgm:cxn modelId="{3240E68E-0BD2-46E2-9754-D697CCEAA459}" type="presParOf" srcId="{6DB5C67A-4BCD-43A0-9BE2-1880F6FE9E8F}" destId="{0DA5F16F-9BB2-49EB-BF00-DA4FF7A8B35D}" srcOrd="0" destOrd="0" presId="urn:microsoft.com/office/officeart/2005/8/layout/lProcess2"/>
    <dgm:cxn modelId="{011E5F90-5049-45C2-AF30-1E6D056A31CC}" type="presParOf" srcId="{6DB5C67A-4BCD-43A0-9BE2-1880F6FE9E8F}" destId="{B87B63B9-7E59-40CD-AAF8-2962A422671E}" srcOrd="1" destOrd="0" presId="urn:microsoft.com/office/officeart/2005/8/layout/lProcess2"/>
    <dgm:cxn modelId="{FDA26803-97CB-47AF-9F5D-633A561C4258}" type="presParOf" srcId="{6DB5C67A-4BCD-43A0-9BE2-1880F6FE9E8F}" destId="{F0B2E440-C156-4B3B-879B-C3AAC95F1005}" srcOrd="2" destOrd="0" presId="urn:microsoft.com/office/officeart/2005/8/layout/lProcess2"/>
    <dgm:cxn modelId="{41D6A7FF-FEA3-4E7F-BA02-42FF091181F1}" type="presParOf" srcId="{F0B2E440-C156-4B3B-879B-C3AAC95F1005}" destId="{1671803E-3FE0-4836-9EAF-622B02EB4B5C}" srcOrd="0" destOrd="0" presId="urn:microsoft.com/office/officeart/2005/8/layout/lProcess2"/>
    <dgm:cxn modelId="{6572CF3F-F2D1-4728-AB65-95420ED4B4D0}" type="presParOf" srcId="{1671803E-3FE0-4836-9EAF-622B02EB4B5C}" destId="{594AF7F3-3D05-47CB-854D-2352061D2655}" srcOrd="0" destOrd="0" presId="urn:microsoft.com/office/officeart/2005/8/layout/lProcess2"/>
    <dgm:cxn modelId="{AC256871-8F8D-42F2-A0D5-1BD7299203F8}" type="presParOf" srcId="{8E368EC0-0C04-4E20-93BF-A3E62C02AC9F}" destId="{69D7B1FE-BE82-4B4E-BB41-C785A8812727}" srcOrd="1" destOrd="0" presId="urn:microsoft.com/office/officeart/2005/8/layout/lProcess2"/>
    <dgm:cxn modelId="{E795DA21-9921-4F38-8271-ECEDAD158B4A}" type="presParOf" srcId="{8E368EC0-0C04-4E20-93BF-A3E62C02AC9F}" destId="{F1682FCC-745C-4E47-9F4E-DA058BF44273}" srcOrd="2" destOrd="0" presId="urn:microsoft.com/office/officeart/2005/8/layout/lProcess2"/>
    <dgm:cxn modelId="{591F1A66-A737-4C80-A47F-8B67A868E404}" type="presParOf" srcId="{F1682FCC-745C-4E47-9F4E-DA058BF44273}" destId="{32E75C4F-39B4-48E4-AD17-127CEB1D0C82}" srcOrd="0" destOrd="0" presId="urn:microsoft.com/office/officeart/2005/8/layout/lProcess2"/>
    <dgm:cxn modelId="{0EA40D44-E2A9-43B7-8E97-4AA79C1F4FF5}" type="presParOf" srcId="{F1682FCC-745C-4E47-9F4E-DA058BF44273}" destId="{48C8AD85-06E5-446E-8042-AC516812DA95}" srcOrd="1" destOrd="0" presId="urn:microsoft.com/office/officeart/2005/8/layout/lProcess2"/>
    <dgm:cxn modelId="{BE048DA0-99CF-4346-9A7E-5C80F888F4C4}" type="presParOf" srcId="{F1682FCC-745C-4E47-9F4E-DA058BF44273}" destId="{5998FC1C-5B90-4952-9883-33FFBCEAE738}" srcOrd="2" destOrd="0" presId="urn:microsoft.com/office/officeart/2005/8/layout/lProcess2"/>
    <dgm:cxn modelId="{BED158C5-7B4D-431D-ACC9-62A3C92068EA}" type="presParOf" srcId="{5998FC1C-5B90-4952-9883-33FFBCEAE738}" destId="{5030CFD8-2875-4487-A947-711DE951CA23}" srcOrd="0" destOrd="0" presId="urn:microsoft.com/office/officeart/2005/8/layout/lProcess2"/>
    <dgm:cxn modelId="{A4F93E01-997A-4A48-95FA-620865E3E487}" type="presParOf" srcId="{5030CFD8-2875-4487-A947-711DE951CA23}" destId="{78423505-4DBC-4F1B-9F82-2C4852882E25}" srcOrd="0" destOrd="0" presId="urn:microsoft.com/office/officeart/2005/8/layout/lProcess2"/>
    <dgm:cxn modelId="{14053732-E54C-4D1A-958D-37194ECA23CF}" type="presParOf" srcId="{8E368EC0-0C04-4E20-93BF-A3E62C02AC9F}" destId="{D3150604-DF4F-4D24-A1E9-96DB43AD46FC}" srcOrd="3" destOrd="0" presId="urn:microsoft.com/office/officeart/2005/8/layout/lProcess2"/>
    <dgm:cxn modelId="{7CCD1923-4B7C-4C94-AE3A-BF67F17A9E07}" type="presParOf" srcId="{8E368EC0-0C04-4E20-93BF-A3E62C02AC9F}" destId="{3C41E0A6-B639-45BE-9C38-BBE60A1F7774}" srcOrd="4" destOrd="0" presId="urn:microsoft.com/office/officeart/2005/8/layout/lProcess2"/>
    <dgm:cxn modelId="{F70178AD-EF7C-4BC6-AD6F-B64C7E7F13D2}" type="presParOf" srcId="{3C41E0A6-B639-45BE-9C38-BBE60A1F7774}" destId="{7C862DBB-923A-45DE-9BAC-C51672AF210D}" srcOrd="0" destOrd="0" presId="urn:microsoft.com/office/officeart/2005/8/layout/lProcess2"/>
    <dgm:cxn modelId="{5ADC47AE-176A-4489-98F1-F4B476154AF2}" type="presParOf" srcId="{3C41E0A6-B639-45BE-9C38-BBE60A1F7774}" destId="{0F4369EA-993E-4196-A9B2-B94E49081387}" srcOrd="1" destOrd="0" presId="urn:microsoft.com/office/officeart/2005/8/layout/lProcess2"/>
    <dgm:cxn modelId="{5F2E7CD3-6A0D-4757-AA35-04D47EA83170}" type="presParOf" srcId="{3C41E0A6-B639-45BE-9C38-BBE60A1F7774}" destId="{FD37D313-1493-4638-AE39-D6D9619E7287}" srcOrd="2" destOrd="0" presId="urn:microsoft.com/office/officeart/2005/8/layout/lProcess2"/>
    <dgm:cxn modelId="{C79C878B-7976-47A5-9E62-18B6B88A44C1}" type="presParOf" srcId="{FD37D313-1493-4638-AE39-D6D9619E7287}" destId="{B2B01209-CD78-4EE0-B38A-765614B0C3C3}" srcOrd="0" destOrd="0" presId="urn:microsoft.com/office/officeart/2005/8/layout/lProcess2"/>
    <dgm:cxn modelId="{E44A563B-91BD-4A70-8C72-A98927BF8572}" type="presParOf" srcId="{B2B01209-CD78-4EE0-B38A-765614B0C3C3}" destId="{B4F8A4B0-B4C8-45FC-9351-750305A0593F}"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B59A7-B8D1-4277-A975-E9B6E5012976}">
      <dsp:nvSpPr>
        <dsp:cNvPr id="0" name=""/>
        <dsp:cNvSpPr/>
      </dsp:nvSpPr>
      <dsp:spPr>
        <a:xfrm rot="5400000">
          <a:off x="5030946" y="-771301"/>
          <a:ext cx="1610915" cy="3562350"/>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FontTx/>
            <a:buNone/>
          </a:pPr>
          <a:r>
            <a:rPr lang="id-ID" sz="2000" kern="1200" dirty="0"/>
            <a:t>1.1 </a:t>
          </a:r>
          <a:r>
            <a:rPr lang="en-US" sz="2000" kern="1200" dirty="0">
              <a:hlinkClick xmlns:r="http://schemas.openxmlformats.org/officeDocument/2006/relationships" r:id="" action="ppaction://hlinksldjump"/>
            </a:rPr>
            <a:t>Konsep</a:t>
          </a:r>
          <a:r>
            <a:rPr lang="en-US" sz="2000" kern="1200" dirty="0"/>
            <a:t> </a:t>
          </a:r>
          <a:r>
            <a:rPr lang="en-US" sz="2000" kern="1200" dirty="0" err="1"/>
            <a:t>Penelitian</a:t>
          </a:r>
          <a:endParaRPr lang="en-ID" sz="2000" kern="1200" dirty="0"/>
        </a:p>
        <a:p>
          <a:pPr marL="228600" lvl="1" indent="-228600" algn="l" defTabSz="889000">
            <a:lnSpc>
              <a:spcPct val="90000"/>
            </a:lnSpc>
            <a:spcBef>
              <a:spcPct val="0"/>
            </a:spcBef>
            <a:spcAft>
              <a:spcPct val="15000"/>
            </a:spcAft>
            <a:buFontTx/>
            <a:buNone/>
          </a:pPr>
          <a:r>
            <a:rPr lang="id-ID" sz="2000" kern="1200" dirty="0"/>
            <a:t>1.2 </a:t>
          </a:r>
          <a:r>
            <a:rPr lang="en-US" sz="2000" kern="1200" dirty="0">
              <a:hlinkClick xmlns:r="http://schemas.openxmlformats.org/officeDocument/2006/relationships" r:id="" action="ppaction://hlinksldjump"/>
            </a:rPr>
            <a:t>Klasifikasi</a:t>
          </a:r>
          <a:r>
            <a:rPr lang="en-US" sz="2000" kern="1200" dirty="0"/>
            <a:t> </a:t>
          </a:r>
          <a:r>
            <a:rPr lang="en-US" sz="2000" kern="1200" dirty="0" err="1"/>
            <a:t>Penelitian</a:t>
          </a:r>
          <a:endParaRPr lang="en-ID" sz="2000" kern="1200" dirty="0"/>
        </a:p>
      </dsp:txBody>
      <dsp:txXfrm rot="-5400000">
        <a:off x="4055229" y="283054"/>
        <a:ext cx="3483712" cy="1453639"/>
      </dsp:txXfrm>
    </dsp:sp>
    <dsp:sp modelId="{C94357A3-F7D5-4ACE-8957-87851AF4E146}">
      <dsp:nvSpPr>
        <dsp:cNvPr id="0" name=""/>
        <dsp:cNvSpPr/>
      </dsp:nvSpPr>
      <dsp:spPr>
        <a:xfrm>
          <a:off x="0" y="0"/>
          <a:ext cx="4055054" cy="2013644"/>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53340" rIns="106680" bIns="53340" numCol="1" spcCol="1270" anchor="ctr" anchorCtr="0">
          <a:noAutofit/>
        </a:bodyPr>
        <a:lstStyle/>
        <a:p>
          <a:pPr marL="0" lvl="0" indent="0" algn="l" defTabSz="1244600">
            <a:lnSpc>
              <a:spcPct val="90000"/>
            </a:lnSpc>
            <a:spcBef>
              <a:spcPct val="0"/>
            </a:spcBef>
            <a:spcAft>
              <a:spcPct val="35000"/>
            </a:spcAft>
            <a:buFont typeface="+mj-lt"/>
            <a:buNone/>
          </a:pPr>
          <a:r>
            <a:rPr lang="id-ID" sz="2800" kern="1200" dirty="0"/>
            <a:t>1. </a:t>
          </a:r>
          <a:r>
            <a:rPr lang="en-GB" sz="2800" u="none" kern="1200" dirty="0" err="1"/>
            <a:t>Pengantar</a:t>
          </a:r>
          <a:r>
            <a:rPr lang="id-ID" sz="2800" u="none" kern="1200" dirty="0"/>
            <a:t> </a:t>
          </a:r>
          <a:r>
            <a:rPr lang="en-US" sz="2800" u="none" kern="1200" dirty="0" err="1"/>
            <a:t>Penelitian</a:t>
          </a:r>
          <a:endParaRPr lang="en-ID" sz="2800" kern="1200" dirty="0"/>
        </a:p>
      </dsp:txBody>
      <dsp:txXfrm>
        <a:off x="98298" y="98298"/>
        <a:ext cx="3858458" cy="1817048"/>
      </dsp:txXfrm>
    </dsp:sp>
    <dsp:sp modelId="{FF393458-3DC4-4703-BE17-D8ADB4CE61BB}">
      <dsp:nvSpPr>
        <dsp:cNvPr id="0" name=""/>
        <dsp:cNvSpPr/>
      </dsp:nvSpPr>
      <dsp:spPr>
        <a:xfrm rot="5400000">
          <a:off x="4973660" y="1283493"/>
          <a:ext cx="1610915" cy="3681412"/>
        </a:xfrm>
        <a:prstGeom prst="round2SameRect">
          <a:avLst/>
        </a:prstGeom>
        <a:solidFill>
          <a:schemeClr val="accent4">
            <a:tint val="40000"/>
            <a:alpha val="90000"/>
            <a:hueOff val="5756959"/>
            <a:satOff val="-30630"/>
            <a:lumOff val="-1745"/>
            <a:alphaOff val="0"/>
          </a:schemeClr>
        </a:solidFill>
        <a:ln w="6350" cap="flat" cmpd="sng" algn="ctr">
          <a:solidFill>
            <a:schemeClr val="accent4">
              <a:tint val="40000"/>
              <a:alpha val="90000"/>
              <a:hueOff val="5756959"/>
              <a:satOff val="-30630"/>
              <a:lumOff val="-174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FontTx/>
            <a:buNone/>
          </a:pPr>
          <a:r>
            <a:rPr lang="en-ID" sz="2000" kern="1200" dirty="0"/>
            <a:t>2.1 </a:t>
          </a:r>
          <a:r>
            <a:rPr lang="en-ID" sz="2000" kern="1200" dirty="0">
              <a:hlinkClick xmlns:r="http://schemas.openxmlformats.org/officeDocument/2006/relationships" r:id="" action="ppaction://hlinksldjump"/>
            </a:rPr>
            <a:t>Tahapan</a:t>
          </a:r>
          <a:r>
            <a:rPr lang="en-ID" sz="2000" kern="1200" dirty="0"/>
            <a:t> </a:t>
          </a:r>
          <a:r>
            <a:rPr lang="en-ID" sz="2000" kern="1200" dirty="0" err="1"/>
            <a:t>Penelitian</a:t>
          </a:r>
          <a:endParaRPr lang="id-ID" sz="2000" kern="1200" dirty="0"/>
        </a:p>
        <a:p>
          <a:pPr marL="228600" lvl="1" indent="-228600" algn="l" defTabSz="889000">
            <a:lnSpc>
              <a:spcPct val="90000"/>
            </a:lnSpc>
            <a:spcBef>
              <a:spcPct val="0"/>
            </a:spcBef>
            <a:spcAft>
              <a:spcPct val="15000"/>
            </a:spcAft>
            <a:buFontTx/>
            <a:buNone/>
          </a:pPr>
          <a:r>
            <a:rPr lang="en-GB" sz="2000" kern="1200" dirty="0"/>
            <a:t>2.2 </a:t>
          </a:r>
          <a:r>
            <a:rPr lang="en-GB" sz="2000" kern="1200" dirty="0">
              <a:hlinkClick xmlns:r="http://schemas.openxmlformats.org/officeDocument/2006/relationships" r:id="" action="ppaction://hlinksldjump"/>
            </a:rPr>
            <a:t>Literature</a:t>
          </a:r>
          <a:r>
            <a:rPr lang="en-GB" sz="2000" kern="1200" dirty="0"/>
            <a:t> Review</a:t>
          </a:r>
          <a:endParaRPr lang="id-ID" sz="2000" kern="1200" dirty="0"/>
        </a:p>
      </dsp:txBody>
      <dsp:txXfrm rot="-5400000">
        <a:off x="3938412" y="2397379"/>
        <a:ext cx="3602774" cy="1453639"/>
      </dsp:txXfrm>
    </dsp:sp>
    <dsp:sp modelId="{DF0093E7-5448-4F69-BACE-8641B7572D3D}">
      <dsp:nvSpPr>
        <dsp:cNvPr id="0" name=""/>
        <dsp:cNvSpPr/>
      </dsp:nvSpPr>
      <dsp:spPr>
        <a:xfrm>
          <a:off x="175" y="2117377"/>
          <a:ext cx="3938237" cy="2013644"/>
        </a:xfrm>
        <a:prstGeom prst="roundRect">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53340" rIns="106680" bIns="53340" numCol="1" spcCol="1270" anchor="ctr" anchorCtr="0">
          <a:noAutofit/>
        </a:bodyPr>
        <a:lstStyle/>
        <a:p>
          <a:pPr marL="0" lvl="0" indent="0" algn="l" defTabSz="1244600">
            <a:lnSpc>
              <a:spcPct val="90000"/>
            </a:lnSpc>
            <a:spcBef>
              <a:spcPct val="0"/>
            </a:spcBef>
            <a:spcAft>
              <a:spcPct val="35000"/>
            </a:spcAft>
            <a:buNone/>
          </a:pPr>
          <a:r>
            <a:rPr lang="en-GB" sz="2800" kern="1200" dirty="0"/>
            <a:t>2</a:t>
          </a:r>
          <a:r>
            <a:rPr lang="id-ID" sz="2800" kern="1200" dirty="0"/>
            <a:t>. </a:t>
          </a:r>
          <a:r>
            <a:rPr lang="en-US" sz="2800" kern="1200" dirty="0"/>
            <a:t>Literature Review</a:t>
          </a:r>
          <a:endParaRPr lang="id-ID" sz="2800" kern="1200" dirty="0"/>
        </a:p>
      </dsp:txBody>
      <dsp:txXfrm>
        <a:off x="98473" y="2215675"/>
        <a:ext cx="3741641" cy="1817048"/>
      </dsp:txXfrm>
    </dsp:sp>
    <dsp:sp modelId="{51F4FD3F-B38B-4559-931D-0ECFD0E11548}">
      <dsp:nvSpPr>
        <dsp:cNvPr id="0" name=""/>
        <dsp:cNvSpPr/>
      </dsp:nvSpPr>
      <dsp:spPr>
        <a:xfrm rot="5400000">
          <a:off x="4973660" y="3397820"/>
          <a:ext cx="1610915" cy="3681412"/>
        </a:xfrm>
        <a:prstGeom prst="round2SameRect">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FontTx/>
            <a:buNone/>
          </a:pPr>
          <a:r>
            <a:rPr lang="en-ID" sz="2000" kern="1200" dirty="0"/>
            <a:t>3.1 </a:t>
          </a:r>
          <a:r>
            <a:rPr lang="en-ID" sz="2000" kern="1200" dirty="0">
              <a:hlinkClick xmlns:r="http://schemas.openxmlformats.org/officeDocument/2006/relationships" r:id="" action="ppaction://hlinksldjump"/>
            </a:rPr>
            <a:t>Tahapan</a:t>
          </a:r>
          <a:r>
            <a:rPr lang="en-ID" sz="2000" kern="1200" dirty="0"/>
            <a:t> SLR</a:t>
          </a:r>
        </a:p>
        <a:p>
          <a:pPr marL="228600" lvl="1" indent="-228600" algn="l" defTabSz="889000">
            <a:lnSpc>
              <a:spcPct val="90000"/>
            </a:lnSpc>
            <a:spcBef>
              <a:spcPct val="0"/>
            </a:spcBef>
            <a:spcAft>
              <a:spcPct val="15000"/>
            </a:spcAft>
            <a:buFontTx/>
            <a:buNone/>
          </a:pPr>
          <a:r>
            <a:rPr lang="en-ID" sz="2000" kern="1200" dirty="0"/>
            <a:t>3.2 </a:t>
          </a:r>
          <a:r>
            <a:rPr lang="en-ID" sz="2000" kern="1200" dirty="0">
              <a:hlinkClick xmlns:r="http://schemas.openxmlformats.org/officeDocument/2006/relationships" r:id="" action="ppaction://hlinksldjump"/>
            </a:rPr>
            <a:t>Contoh</a:t>
          </a:r>
          <a:r>
            <a:rPr lang="en-ID" sz="2000" kern="1200" dirty="0"/>
            <a:t> SLR</a:t>
          </a:r>
        </a:p>
      </dsp:txBody>
      <dsp:txXfrm rot="-5400000">
        <a:off x="3938412" y="4511706"/>
        <a:ext cx="3602774" cy="1453639"/>
      </dsp:txXfrm>
    </dsp:sp>
    <dsp:sp modelId="{73E6E823-877B-41C5-8203-D9F85F804FFD}">
      <dsp:nvSpPr>
        <dsp:cNvPr id="0" name=""/>
        <dsp:cNvSpPr/>
      </dsp:nvSpPr>
      <dsp:spPr>
        <a:xfrm>
          <a:off x="175" y="4231704"/>
          <a:ext cx="3938237" cy="2013644"/>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53340" rIns="106680" bIns="53340" numCol="1" spcCol="1270" anchor="ctr" anchorCtr="0">
          <a:noAutofit/>
        </a:bodyPr>
        <a:lstStyle/>
        <a:p>
          <a:pPr marL="0" lvl="0" indent="0" algn="l" defTabSz="1244600">
            <a:lnSpc>
              <a:spcPct val="90000"/>
            </a:lnSpc>
            <a:spcBef>
              <a:spcPct val="0"/>
            </a:spcBef>
            <a:spcAft>
              <a:spcPct val="35000"/>
            </a:spcAft>
            <a:buNone/>
          </a:pPr>
          <a:r>
            <a:rPr lang="en-GB" sz="2800" kern="1200" dirty="0"/>
            <a:t>3</a:t>
          </a:r>
          <a:r>
            <a:rPr lang="id-ID" sz="2800" kern="1200" dirty="0"/>
            <a:t>. </a:t>
          </a:r>
          <a:r>
            <a:rPr lang="en-GB" sz="2800" kern="1200" dirty="0"/>
            <a:t>Systematic Literature Review (SLR)</a:t>
          </a:r>
          <a:endParaRPr lang="id-ID" sz="2800" kern="1200" dirty="0"/>
        </a:p>
      </dsp:txBody>
      <dsp:txXfrm>
        <a:off x="98473" y="4330002"/>
        <a:ext cx="3741641" cy="18170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B3D83-C673-4229-85C4-E310B5CAF413}">
      <dsp:nvSpPr>
        <dsp:cNvPr id="0" name=""/>
        <dsp:cNvSpPr/>
      </dsp:nvSpPr>
      <dsp:spPr>
        <a:xfrm rot="5400000">
          <a:off x="5290624" y="-1666945"/>
          <a:ext cx="1041886" cy="4641663"/>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Font typeface="+mj-lt"/>
            <a:buAutoNum type="arabicPeriod"/>
          </a:pPr>
          <a:r>
            <a:rPr lang="en-US" sz="2000" kern="1200" dirty="0" err="1"/>
            <a:t>Pendekatan</a:t>
          </a:r>
          <a:r>
            <a:rPr lang="en-US" sz="2000" kern="1200" dirty="0"/>
            <a:t> </a:t>
          </a:r>
          <a:r>
            <a:rPr lang="en-US" sz="2000" kern="1200" dirty="0" err="1">
              <a:solidFill>
                <a:srgbClr val="C00000"/>
              </a:solidFill>
            </a:rPr>
            <a:t>Kualitatif</a:t>
          </a:r>
          <a:endParaRPr lang="id-ID" sz="2000" kern="1200" dirty="0">
            <a:solidFill>
              <a:srgbClr val="C00000"/>
            </a:solidFill>
          </a:endParaRPr>
        </a:p>
        <a:p>
          <a:pPr marL="228600" lvl="1" indent="-228600" algn="l" defTabSz="889000">
            <a:lnSpc>
              <a:spcPct val="90000"/>
            </a:lnSpc>
            <a:spcBef>
              <a:spcPct val="0"/>
            </a:spcBef>
            <a:spcAft>
              <a:spcPct val="15000"/>
            </a:spcAft>
            <a:buFont typeface="+mj-lt"/>
            <a:buAutoNum type="arabicPeriod"/>
          </a:pPr>
          <a:r>
            <a:rPr lang="en-US" sz="2000" kern="1200" dirty="0" err="1"/>
            <a:t>Pendekatan</a:t>
          </a:r>
          <a:r>
            <a:rPr lang="en-US" sz="2000" kern="1200" dirty="0"/>
            <a:t> </a:t>
          </a:r>
          <a:r>
            <a:rPr lang="en-US" sz="2000" kern="1200" dirty="0" err="1">
              <a:solidFill>
                <a:srgbClr val="0070C0"/>
              </a:solidFill>
            </a:rPr>
            <a:t>Kuantitatif</a:t>
          </a:r>
          <a:endParaRPr lang="id-ID" sz="2000" kern="1200" dirty="0">
            <a:solidFill>
              <a:srgbClr val="0070C0"/>
            </a:solidFill>
          </a:endParaRPr>
        </a:p>
      </dsp:txBody>
      <dsp:txXfrm rot="-5400000">
        <a:off x="3490736" y="183804"/>
        <a:ext cx="4590802" cy="940164"/>
      </dsp:txXfrm>
    </dsp:sp>
    <dsp:sp modelId="{5E49F44F-D431-4413-B802-5DA6296CDF90}">
      <dsp:nvSpPr>
        <dsp:cNvPr id="0" name=""/>
        <dsp:cNvSpPr/>
      </dsp:nvSpPr>
      <dsp:spPr>
        <a:xfrm>
          <a:off x="1951" y="2707"/>
          <a:ext cx="3488784" cy="1302357"/>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60960" rIns="121920" bIns="60960" numCol="1" spcCol="1270" anchor="ctr" anchorCtr="0">
          <a:noAutofit/>
        </a:bodyPr>
        <a:lstStyle/>
        <a:p>
          <a:pPr marL="0" lvl="0" indent="0" algn="l" defTabSz="1422400">
            <a:lnSpc>
              <a:spcPct val="90000"/>
            </a:lnSpc>
            <a:spcBef>
              <a:spcPct val="0"/>
            </a:spcBef>
            <a:spcAft>
              <a:spcPct val="35000"/>
            </a:spcAft>
            <a:buNone/>
          </a:pPr>
          <a:r>
            <a:rPr lang="en-US" sz="3200" kern="1200" dirty="0"/>
            <a:t>1. </a:t>
          </a:r>
          <a:r>
            <a:rPr lang="en-US" sz="3600" b="1" kern="1200" dirty="0" err="1"/>
            <a:t>Pendekatan</a:t>
          </a:r>
          <a:endParaRPr lang="id-ID" sz="3200" b="1" kern="1200" dirty="0"/>
        </a:p>
      </dsp:txBody>
      <dsp:txXfrm>
        <a:off x="65527" y="66283"/>
        <a:ext cx="3361632" cy="1175205"/>
      </dsp:txXfrm>
    </dsp:sp>
    <dsp:sp modelId="{57C7D2B2-E708-47B1-8531-AD0AD0A89CC7}">
      <dsp:nvSpPr>
        <dsp:cNvPr id="0" name=""/>
        <dsp:cNvSpPr/>
      </dsp:nvSpPr>
      <dsp:spPr>
        <a:xfrm rot="5400000">
          <a:off x="5290624" y="-299469"/>
          <a:ext cx="1041886" cy="4641663"/>
        </a:xfrm>
        <a:prstGeom prst="round2SameRect">
          <a:avLst/>
        </a:prstGeom>
        <a:solidFill>
          <a:schemeClr val="accent4">
            <a:tint val="40000"/>
            <a:alpha val="90000"/>
            <a:hueOff val="3837973"/>
            <a:satOff val="-20420"/>
            <a:lumOff val="-1163"/>
            <a:alphaOff val="0"/>
          </a:schemeClr>
        </a:solidFill>
        <a:ln w="6350" cap="flat" cmpd="sng" algn="ctr">
          <a:solidFill>
            <a:schemeClr val="accent4">
              <a:tint val="40000"/>
              <a:alpha val="90000"/>
              <a:hueOff val="3837973"/>
              <a:satOff val="-20420"/>
              <a:lumOff val="-116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Font typeface="+mj-lt"/>
            <a:buAutoNum type="arabicPeriod"/>
          </a:pPr>
          <a:r>
            <a:rPr lang="en-US" sz="2000" kern="1200" dirty="0" err="1"/>
            <a:t>Metode</a:t>
          </a:r>
          <a:r>
            <a:rPr lang="en-US" sz="2000" kern="1200" dirty="0"/>
            <a:t> </a:t>
          </a:r>
          <a:r>
            <a:rPr lang="en-US" sz="2000" kern="1200" dirty="0" err="1"/>
            <a:t>Penelitian</a:t>
          </a:r>
          <a:r>
            <a:rPr lang="en-US" sz="2000" kern="1200" dirty="0"/>
            <a:t> </a:t>
          </a:r>
          <a:r>
            <a:rPr lang="en-US" sz="2000" kern="1200" dirty="0" err="1">
              <a:solidFill>
                <a:srgbClr val="C00000"/>
              </a:solidFill>
            </a:rPr>
            <a:t>Tindakan</a:t>
          </a:r>
          <a:endParaRPr lang="id-ID" sz="2000" kern="1200" dirty="0">
            <a:solidFill>
              <a:srgbClr val="C00000"/>
            </a:solidFill>
          </a:endParaRPr>
        </a:p>
        <a:p>
          <a:pPr marL="228600" lvl="1" indent="-228600" algn="l" defTabSz="889000">
            <a:lnSpc>
              <a:spcPct val="90000"/>
            </a:lnSpc>
            <a:spcBef>
              <a:spcPct val="0"/>
            </a:spcBef>
            <a:spcAft>
              <a:spcPct val="15000"/>
            </a:spcAft>
            <a:buFont typeface="+mj-lt"/>
            <a:buAutoNum type="arabicPeriod"/>
          </a:pPr>
          <a:r>
            <a:rPr lang="en-US" sz="2000" kern="1200" dirty="0" err="1"/>
            <a:t>Metode</a:t>
          </a:r>
          <a:r>
            <a:rPr lang="en-US" sz="2000" kern="1200" dirty="0"/>
            <a:t> </a:t>
          </a:r>
          <a:r>
            <a:rPr lang="en-US" sz="2000" kern="1200" dirty="0" err="1">
              <a:solidFill>
                <a:srgbClr val="0070C0"/>
              </a:solidFill>
            </a:rPr>
            <a:t>Eksperimen</a:t>
          </a:r>
          <a:endParaRPr lang="id-ID" sz="2000" kern="1200" dirty="0">
            <a:solidFill>
              <a:srgbClr val="0070C0"/>
            </a:solidFill>
          </a:endParaRPr>
        </a:p>
        <a:p>
          <a:pPr marL="228600" lvl="1" indent="-228600" algn="l" defTabSz="889000">
            <a:lnSpc>
              <a:spcPct val="90000"/>
            </a:lnSpc>
            <a:spcBef>
              <a:spcPct val="0"/>
            </a:spcBef>
            <a:spcAft>
              <a:spcPct val="15000"/>
            </a:spcAft>
            <a:buFont typeface="+mj-lt"/>
            <a:buAutoNum type="arabicPeriod"/>
          </a:pPr>
          <a:r>
            <a:rPr lang="en-US" sz="2000" kern="1200" dirty="0" err="1"/>
            <a:t>Metode</a:t>
          </a:r>
          <a:r>
            <a:rPr lang="en-US" sz="2000" kern="1200" dirty="0"/>
            <a:t> </a:t>
          </a:r>
          <a:r>
            <a:rPr lang="en-US" sz="2000" kern="1200" dirty="0" err="1">
              <a:solidFill>
                <a:srgbClr val="00B050"/>
              </a:solidFill>
            </a:rPr>
            <a:t>Studi</a:t>
          </a:r>
          <a:r>
            <a:rPr lang="en-US" sz="2000" kern="1200" dirty="0">
              <a:solidFill>
                <a:srgbClr val="00B050"/>
              </a:solidFill>
            </a:rPr>
            <a:t> </a:t>
          </a:r>
          <a:r>
            <a:rPr lang="en-US" sz="2000" kern="1200" dirty="0" err="1">
              <a:solidFill>
                <a:srgbClr val="00B050"/>
              </a:solidFill>
            </a:rPr>
            <a:t>Kasus</a:t>
          </a:r>
          <a:endParaRPr lang="id-ID" sz="2000" kern="1200" dirty="0">
            <a:solidFill>
              <a:srgbClr val="00B050"/>
            </a:solidFill>
          </a:endParaRPr>
        </a:p>
        <a:p>
          <a:pPr marL="228600" lvl="1" indent="-228600" algn="l" defTabSz="889000">
            <a:lnSpc>
              <a:spcPct val="90000"/>
            </a:lnSpc>
            <a:spcBef>
              <a:spcPct val="0"/>
            </a:spcBef>
            <a:spcAft>
              <a:spcPct val="15000"/>
            </a:spcAft>
            <a:buFont typeface="+mj-lt"/>
            <a:buAutoNum type="arabicPeriod"/>
          </a:pPr>
          <a:r>
            <a:rPr lang="en-US" sz="2000" kern="1200" dirty="0" err="1"/>
            <a:t>Metode</a:t>
          </a:r>
          <a:r>
            <a:rPr lang="en-US" sz="2000" kern="1200" dirty="0"/>
            <a:t> </a:t>
          </a:r>
          <a:r>
            <a:rPr lang="en-US" sz="2000" kern="1200" dirty="0" err="1">
              <a:solidFill>
                <a:srgbClr val="7030A0"/>
              </a:solidFill>
            </a:rPr>
            <a:t>Survei</a:t>
          </a:r>
          <a:endParaRPr lang="id-ID" sz="2000" kern="1200" dirty="0">
            <a:solidFill>
              <a:srgbClr val="7030A0"/>
            </a:solidFill>
          </a:endParaRPr>
        </a:p>
      </dsp:txBody>
      <dsp:txXfrm rot="-5400000">
        <a:off x="3490736" y="1551280"/>
        <a:ext cx="4590802" cy="940164"/>
      </dsp:txXfrm>
    </dsp:sp>
    <dsp:sp modelId="{0C1A36C7-18CD-4068-AECC-819AD3766174}">
      <dsp:nvSpPr>
        <dsp:cNvPr id="0" name=""/>
        <dsp:cNvSpPr/>
      </dsp:nvSpPr>
      <dsp:spPr>
        <a:xfrm>
          <a:off x="1951" y="1370183"/>
          <a:ext cx="3488784" cy="1302357"/>
        </a:xfrm>
        <a:prstGeom prst="roundRect">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60960" rIns="121920" bIns="60960" numCol="1" spcCol="1270" anchor="ctr" anchorCtr="0">
          <a:noAutofit/>
        </a:bodyPr>
        <a:lstStyle/>
        <a:p>
          <a:pPr marL="0" lvl="0" indent="0" algn="l" defTabSz="1422400">
            <a:lnSpc>
              <a:spcPct val="90000"/>
            </a:lnSpc>
            <a:spcBef>
              <a:spcPct val="0"/>
            </a:spcBef>
            <a:spcAft>
              <a:spcPct val="35000"/>
            </a:spcAft>
            <a:buNone/>
          </a:pPr>
          <a:r>
            <a:rPr lang="en-US" sz="3200" kern="1200" dirty="0"/>
            <a:t>2. </a:t>
          </a:r>
          <a:r>
            <a:rPr lang="en-US" sz="3600" b="1" kern="1200" dirty="0" err="1"/>
            <a:t>Metode</a:t>
          </a:r>
          <a:endParaRPr lang="id-ID" sz="3200" b="1" kern="1200" dirty="0"/>
        </a:p>
      </dsp:txBody>
      <dsp:txXfrm>
        <a:off x="65527" y="1433759"/>
        <a:ext cx="3361632" cy="1175205"/>
      </dsp:txXfrm>
    </dsp:sp>
    <dsp:sp modelId="{85EC00B2-7EC7-4D14-960A-905B09CC3E98}">
      <dsp:nvSpPr>
        <dsp:cNvPr id="0" name=""/>
        <dsp:cNvSpPr/>
      </dsp:nvSpPr>
      <dsp:spPr>
        <a:xfrm rot="5400000">
          <a:off x="5290624" y="1068006"/>
          <a:ext cx="1041886" cy="4641663"/>
        </a:xfrm>
        <a:prstGeom prst="round2SameRect">
          <a:avLst/>
        </a:prstGeom>
        <a:solidFill>
          <a:schemeClr val="accent4">
            <a:tint val="40000"/>
            <a:alpha val="90000"/>
            <a:hueOff val="7675946"/>
            <a:satOff val="-40841"/>
            <a:lumOff val="-2327"/>
            <a:alphaOff val="0"/>
          </a:schemeClr>
        </a:solidFill>
        <a:ln w="6350" cap="flat" cmpd="sng" algn="ctr">
          <a:solidFill>
            <a:schemeClr val="accent4">
              <a:tint val="40000"/>
              <a:alpha val="90000"/>
              <a:hueOff val="7675946"/>
              <a:satOff val="-40841"/>
              <a:lumOff val="-232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Font typeface="+mj-lt"/>
            <a:buAutoNum type="arabicPeriod"/>
          </a:pPr>
          <a:r>
            <a:rPr lang="en-US" sz="2000" kern="1200" dirty="0">
              <a:solidFill>
                <a:srgbClr val="C00000"/>
              </a:solidFill>
            </a:rPr>
            <a:t>Dasar</a:t>
          </a:r>
          <a:r>
            <a:rPr lang="en-US" sz="2000" kern="1200" dirty="0"/>
            <a:t> vs </a:t>
          </a:r>
          <a:r>
            <a:rPr lang="en-US" sz="2000" kern="1200" dirty="0" err="1">
              <a:solidFill>
                <a:srgbClr val="0070C0"/>
              </a:solidFill>
            </a:rPr>
            <a:t>Terapan</a:t>
          </a:r>
          <a:endParaRPr lang="id-ID" sz="2000" kern="1200" dirty="0">
            <a:solidFill>
              <a:srgbClr val="0070C0"/>
            </a:solidFill>
          </a:endParaRPr>
        </a:p>
        <a:p>
          <a:pPr marL="228600" lvl="1" indent="-228600" algn="l" defTabSz="889000">
            <a:lnSpc>
              <a:spcPct val="90000"/>
            </a:lnSpc>
            <a:spcBef>
              <a:spcPct val="0"/>
            </a:spcBef>
            <a:spcAft>
              <a:spcPct val="15000"/>
            </a:spcAft>
            <a:buFont typeface="+mj-lt"/>
            <a:buAutoNum type="arabicPeriod"/>
          </a:pPr>
          <a:r>
            <a:rPr lang="en-US" sz="2000" kern="1200" dirty="0" err="1"/>
            <a:t>Eksplanatori</a:t>
          </a:r>
          <a:r>
            <a:rPr lang="en-US" sz="2000" kern="1200" dirty="0"/>
            <a:t> vs </a:t>
          </a:r>
          <a:r>
            <a:rPr lang="en-US" sz="2000" kern="1200" dirty="0" err="1"/>
            <a:t>Konfirmatori</a:t>
          </a:r>
          <a:endParaRPr lang="id-ID" sz="2000" kern="1200" dirty="0"/>
        </a:p>
        <a:p>
          <a:pPr marL="228600" lvl="1" indent="-228600" algn="l" defTabSz="889000">
            <a:lnSpc>
              <a:spcPct val="90000"/>
            </a:lnSpc>
            <a:spcBef>
              <a:spcPct val="0"/>
            </a:spcBef>
            <a:spcAft>
              <a:spcPct val="15000"/>
            </a:spcAft>
            <a:buFont typeface="+mj-lt"/>
            <a:buAutoNum type="arabicPeriod"/>
          </a:pPr>
          <a:r>
            <a:rPr lang="en-US" sz="2000" kern="1200" dirty="0" err="1"/>
            <a:t>Deskripsi</a:t>
          </a:r>
          <a:r>
            <a:rPr lang="en-US" sz="2000" kern="1200" dirty="0"/>
            <a:t> vs </a:t>
          </a:r>
          <a:r>
            <a:rPr lang="en-US" sz="2000" kern="1200" dirty="0" err="1"/>
            <a:t>Eksperimen</a:t>
          </a:r>
          <a:r>
            <a:rPr lang="en-US" sz="2000" kern="1200" dirty="0"/>
            <a:t> vs </a:t>
          </a:r>
          <a:r>
            <a:rPr lang="en-US" sz="2000" kern="1200" dirty="0" err="1"/>
            <a:t>Korelasi</a:t>
          </a:r>
          <a:endParaRPr lang="id-ID" sz="2000" kern="1200" dirty="0"/>
        </a:p>
      </dsp:txBody>
      <dsp:txXfrm rot="-5400000">
        <a:off x="3490736" y="2918756"/>
        <a:ext cx="4590802" cy="940164"/>
      </dsp:txXfrm>
    </dsp:sp>
    <dsp:sp modelId="{4E5076B7-5A71-493C-9A01-881FFA5FE711}">
      <dsp:nvSpPr>
        <dsp:cNvPr id="0" name=""/>
        <dsp:cNvSpPr/>
      </dsp:nvSpPr>
      <dsp:spPr>
        <a:xfrm>
          <a:off x="1951" y="2737658"/>
          <a:ext cx="3488784" cy="1302357"/>
        </a:xfrm>
        <a:prstGeom prst="roundRect">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60960" rIns="121920" bIns="60960" numCol="1" spcCol="1270" anchor="ctr" anchorCtr="0">
          <a:noAutofit/>
        </a:bodyPr>
        <a:lstStyle/>
        <a:p>
          <a:pPr marL="0" lvl="0" indent="0" algn="l" defTabSz="1422400">
            <a:lnSpc>
              <a:spcPct val="90000"/>
            </a:lnSpc>
            <a:spcBef>
              <a:spcPct val="0"/>
            </a:spcBef>
            <a:spcAft>
              <a:spcPct val="35000"/>
            </a:spcAft>
            <a:buNone/>
          </a:pPr>
          <a:r>
            <a:rPr lang="en-US" sz="3200" kern="1200" dirty="0"/>
            <a:t>3. </a:t>
          </a:r>
          <a:r>
            <a:rPr lang="en-US" sz="3600" b="1" kern="1200" dirty="0" err="1"/>
            <a:t>Jenis</a:t>
          </a:r>
          <a:endParaRPr lang="id-ID" sz="3200" b="1" kern="1200" dirty="0"/>
        </a:p>
      </dsp:txBody>
      <dsp:txXfrm>
        <a:off x="65527" y="2801234"/>
        <a:ext cx="3361632" cy="1175205"/>
      </dsp:txXfrm>
    </dsp:sp>
    <dsp:sp modelId="{B6E04610-69AD-404E-9412-E948FDF4B6B3}">
      <dsp:nvSpPr>
        <dsp:cNvPr id="0" name=""/>
        <dsp:cNvSpPr/>
      </dsp:nvSpPr>
      <dsp:spPr>
        <a:xfrm rot="5400000">
          <a:off x="5305721" y="2450733"/>
          <a:ext cx="1041886" cy="4611159"/>
        </a:xfrm>
        <a:prstGeom prst="round2SameRect">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Font typeface="+mj-lt"/>
            <a:buAutoNum type="arabicPeriod"/>
          </a:pPr>
          <a:r>
            <a:rPr lang="en-GB" sz="2000" kern="1200" dirty="0">
              <a:solidFill>
                <a:srgbClr val="00B050"/>
              </a:solidFill>
            </a:rPr>
            <a:t>S1</a:t>
          </a:r>
          <a:endParaRPr lang="id-ID" sz="2000" kern="1200" dirty="0">
            <a:solidFill>
              <a:srgbClr val="00B050"/>
            </a:solidFill>
          </a:endParaRPr>
        </a:p>
        <a:p>
          <a:pPr marL="228600" lvl="1" indent="-228600" algn="l" defTabSz="889000">
            <a:lnSpc>
              <a:spcPct val="90000"/>
            </a:lnSpc>
            <a:spcBef>
              <a:spcPct val="0"/>
            </a:spcBef>
            <a:spcAft>
              <a:spcPct val="15000"/>
            </a:spcAft>
            <a:buFont typeface="+mj-lt"/>
            <a:buAutoNum type="arabicPeriod"/>
          </a:pPr>
          <a:r>
            <a:rPr lang="en-GB" sz="2000" kern="1200" dirty="0">
              <a:solidFill>
                <a:srgbClr val="0070C0"/>
              </a:solidFill>
            </a:rPr>
            <a:t>S2</a:t>
          </a:r>
          <a:endParaRPr lang="id-ID" sz="2000" kern="1200" dirty="0">
            <a:solidFill>
              <a:srgbClr val="0070C0"/>
            </a:solidFill>
          </a:endParaRPr>
        </a:p>
        <a:p>
          <a:pPr marL="228600" lvl="1" indent="-228600" algn="l" defTabSz="889000">
            <a:lnSpc>
              <a:spcPct val="90000"/>
            </a:lnSpc>
            <a:spcBef>
              <a:spcPct val="0"/>
            </a:spcBef>
            <a:spcAft>
              <a:spcPct val="15000"/>
            </a:spcAft>
            <a:buFont typeface="+mj-lt"/>
            <a:buAutoNum type="arabicPeriod"/>
          </a:pPr>
          <a:r>
            <a:rPr lang="en-GB" sz="2000" kern="1200" dirty="0">
              <a:solidFill>
                <a:srgbClr val="C00000"/>
              </a:solidFill>
            </a:rPr>
            <a:t>S3</a:t>
          </a:r>
          <a:endParaRPr lang="id-ID" sz="2000" kern="1200" dirty="0">
            <a:solidFill>
              <a:srgbClr val="C00000"/>
            </a:solidFill>
          </a:endParaRPr>
        </a:p>
      </dsp:txBody>
      <dsp:txXfrm rot="-5400000">
        <a:off x="3521085" y="4286231"/>
        <a:ext cx="4560298" cy="940164"/>
      </dsp:txXfrm>
    </dsp:sp>
    <dsp:sp modelId="{54C0F74C-5C4A-45C2-B5C4-112D1A8C6099}">
      <dsp:nvSpPr>
        <dsp:cNvPr id="0" name=""/>
        <dsp:cNvSpPr/>
      </dsp:nvSpPr>
      <dsp:spPr>
        <a:xfrm>
          <a:off x="1951" y="4105134"/>
          <a:ext cx="3519133" cy="1302357"/>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60960" rIns="121920" bIns="60960" numCol="1" spcCol="1270" anchor="ctr" anchorCtr="0">
          <a:noAutofit/>
        </a:bodyPr>
        <a:lstStyle/>
        <a:p>
          <a:pPr marL="0" lvl="0" indent="0" algn="l" defTabSz="1422400">
            <a:lnSpc>
              <a:spcPct val="90000"/>
            </a:lnSpc>
            <a:spcBef>
              <a:spcPct val="0"/>
            </a:spcBef>
            <a:spcAft>
              <a:spcPct val="35000"/>
            </a:spcAft>
            <a:buFont typeface="+mj-lt"/>
            <a:buNone/>
          </a:pPr>
          <a:r>
            <a:rPr lang="en-GB" sz="3200" kern="1200" dirty="0"/>
            <a:t>4. </a:t>
          </a:r>
          <a:r>
            <a:rPr lang="en-GB" sz="3600" b="1" kern="1200" dirty="0"/>
            <a:t>Tingkat</a:t>
          </a:r>
          <a:endParaRPr lang="id-ID" sz="3200" b="1" kern="1200" dirty="0"/>
        </a:p>
      </dsp:txBody>
      <dsp:txXfrm>
        <a:off x="65527" y="4168710"/>
        <a:ext cx="3391981" cy="11752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B4CC8-0F88-48A1-A90E-98F5D964034B}">
      <dsp:nvSpPr>
        <dsp:cNvPr id="0" name=""/>
        <dsp:cNvSpPr/>
      </dsp:nvSpPr>
      <dsp:spPr>
        <a:xfrm>
          <a:off x="1190" y="838196"/>
          <a:ext cx="2539007" cy="685806"/>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Pengamatan</a:t>
          </a:r>
          <a:r>
            <a:rPr lang="en-US" sz="1600" kern="1200" dirty="0"/>
            <a:t> </a:t>
          </a:r>
          <a:r>
            <a:rPr lang="en-US" sz="1600" kern="1200" dirty="0" err="1"/>
            <a:t>terhadap</a:t>
          </a:r>
          <a:r>
            <a:rPr lang="en-US" sz="1600" kern="1200" dirty="0"/>
            <a:t> </a:t>
          </a:r>
          <a:r>
            <a:rPr lang="en-US" sz="1600" kern="1200" dirty="0" err="1"/>
            <a:t>obyek</a:t>
          </a:r>
          <a:r>
            <a:rPr lang="en-US" sz="1600" kern="1200" dirty="0"/>
            <a:t> </a:t>
          </a:r>
          <a:r>
            <a:rPr lang="en-US" sz="1600" kern="1200" dirty="0" err="1"/>
            <a:t>penelitian</a:t>
          </a:r>
          <a:r>
            <a:rPr lang="en-US" sz="1600" kern="1200" dirty="0"/>
            <a:t> </a:t>
          </a:r>
          <a:r>
            <a:rPr lang="en-US" sz="1600" b="1" i="1" kern="1200" dirty="0">
              <a:solidFill>
                <a:srgbClr val="FF0000"/>
              </a:solidFill>
            </a:rPr>
            <a:t>(</a:t>
          </a:r>
          <a:r>
            <a:rPr lang="en-US" sz="1600" b="1" i="1" kern="1200" dirty="0" err="1">
              <a:solidFill>
                <a:srgbClr val="FF0000"/>
              </a:solidFill>
            </a:rPr>
            <a:t>Khusus</a:t>
          </a:r>
          <a:r>
            <a:rPr lang="en-US" sz="1600" b="1" i="1" kern="1200" dirty="0">
              <a:solidFill>
                <a:srgbClr val="FF0000"/>
              </a:solidFill>
            </a:rPr>
            <a:t>)</a:t>
          </a:r>
          <a:endParaRPr lang="id-ID" sz="1600" b="1" i="1" kern="1200" dirty="0">
            <a:solidFill>
              <a:srgbClr val="FF0000"/>
            </a:solidFill>
          </a:endParaRPr>
        </a:p>
      </dsp:txBody>
      <dsp:txXfrm>
        <a:off x="21277" y="858283"/>
        <a:ext cx="2498833" cy="645632"/>
      </dsp:txXfrm>
    </dsp:sp>
    <dsp:sp modelId="{C70170ED-C93B-4FBE-B4E0-F387B4244F47}">
      <dsp:nvSpPr>
        <dsp:cNvPr id="0" name=""/>
        <dsp:cNvSpPr/>
      </dsp:nvSpPr>
      <dsp:spPr>
        <a:xfrm>
          <a:off x="2794099" y="866263"/>
          <a:ext cx="538269" cy="629673"/>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d-ID" sz="1400" kern="1200"/>
        </a:p>
      </dsp:txBody>
      <dsp:txXfrm>
        <a:off x="2794099" y="992198"/>
        <a:ext cx="376788" cy="377803"/>
      </dsp:txXfrm>
    </dsp:sp>
    <dsp:sp modelId="{BC61273F-5B60-4E95-A003-FAB6782E859B}">
      <dsp:nvSpPr>
        <dsp:cNvPr id="0" name=""/>
        <dsp:cNvSpPr/>
      </dsp:nvSpPr>
      <dsp:spPr>
        <a:xfrm>
          <a:off x="3555801" y="838196"/>
          <a:ext cx="2539007" cy="685806"/>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Menghasilkan</a:t>
          </a:r>
          <a:r>
            <a:rPr lang="en-US" sz="1600" kern="1200" dirty="0"/>
            <a:t> </a:t>
          </a:r>
          <a:r>
            <a:rPr lang="en-US" sz="1600" kern="1200" dirty="0" err="1"/>
            <a:t>konsep</a:t>
          </a:r>
          <a:r>
            <a:rPr lang="en-US" sz="1600" kern="1200" dirty="0"/>
            <a:t> </a:t>
          </a:r>
          <a:r>
            <a:rPr lang="en-US" sz="1600" kern="1200" dirty="0" err="1"/>
            <a:t>atau</a:t>
          </a:r>
          <a:r>
            <a:rPr lang="en-US" sz="1600" kern="1200" dirty="0"/>
            <a:t> </a:t>
          </a:r>
          <a:r>
            <a:rPr lang="en-US" sz="1600" kern="1200" dirty="0" err="1"/>
            <a:t>teori</a:t>
          </a:r>
          <a:r>
            <a:rPr lang="en-US" sz="1600" kern="1200" dirty="0"/>
            <a:t> </a:t>
          </a:r>
          <a:r>
            <a:rPr lang="en-US" sz="1600" kern="1200" dirty="0" err="1"/>
            <a:t>baru</a:t>
          </a:r>
          <a:r>
            <a:rPr lang="en-US" sz="1600" kern="1200" dirty="0"/>
            <a:t> </a:t>
          </a:r>
          <a:r>
            <a:rPr lang="en-US" sz="1600" b="1" i="1" kern="1200" dirty="0">
              <a:solidFill>
                <a:srgbClr val="FF0000"/>
              </a:solidFill>
            </a:rPr>
            <a:t>(</a:t>
          </a:r>
          <a:r>
            <a:rPr lang="en-US" sz="1600" b="1" i="1" kern="1200" dirty="0" err="1">
              <a:solidFill>
                <a:srgbClr val="FF0000"/>
              </a:solidFill>
            </a:rPr>
            <a:t>Umum</a:t>
          </a:r>
          <a:r>
            <a:rPr lang="en-US" sz="1600" b="1" i="1" kern="1200" dirty="0">
              <a:solidFill>
                <a:srgbClr val="FF0000"/>
              </a:solidFill>
            </a:rPr>
            <a:t>)</a:t>
          </a:r>
          <a:endParaRPr lang="id-ID" sz="1600" b="1" i="1" kern="1200" dirty="0">
            <a:solidFill>
              <a:srgbClr val="FF0000"/>
            </a:solidFill>
          </a:endParaRPr>
        </a:p>
      </dsp:txBody>
      <dsp:txXfrm>
        <a:off x="3575888" y="858283"/>
        <a:ext cx="2498833" cy="6456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B4CC8-0F88-48A1-A90E-98F5D964034B}">
      <dsp:nvSpPr>
        <dsp:cNvPr id="0" name=""/>
        <dsp:cNvSpPr/>
      </dsp:nvSpPr>
      <dsp:spPr>
        <a:xfrm>
          <a:off x="7735" y="857245"/>
          <a:ext cx="1198383" cy="647709"/>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Kumpulkan</a:t>
          </a:r>
          <a:r>
            <a:rPr lang="en-US" sz="1600" kern="1200" dirty="0"/>
            <a:t> </a:t>
          </a:r>
          <a:r>
            <a:rPr lang="en-US" sz="1600" kern="1200" dirty="0" err="1"/>
            <a:t>Teori</a:t>
          </a:r>
          <a:r>
            <a:rPr lang="en-US" sz="1600" kern="1200" dirty="0"/>
            <a:t> </a:t>
          </a:r>
          <a:r>
            <a:rPr lang="en-US" sz="1600" b="1" i="1" kern="1200" dirty="0">
              <a:solidFill>
                <a:srgbClr val="FF0000"/>
              </a:solidFill>
            </a:rPr>
            <a:t>(</a:t>
          </a:r>
          <a:r>
            <a:rPr lang="en-US" sz="1600" b="1" i="1" kern="1200" dirty="0" err="1">
              <a:solidFill>
                <a:srgbClr val="FF0000"/>
              </a:solidFill>
            </a:rPr>
            <a:t>Umum</a:t>
          </a:r>
          <a:r>
            <a:rPr lang="en-US" sz="1600" b="1" i="1" kern="1200" dirty="0">
              <a:solidFill>
                <a:srgbClr val="FF0000"/>
              </a:solidFill>
            </a:rPr>
            <a:t>)</a:t>
          </a:r>
          <a:endParaRPr lang="id-ID" sz="1600" b="1" i="1" kern="1200" dirty="0">
            <a:solidFill>
              <a:srgbClr val="FF0000"/>
            </a:solidFill>
          </a:endParaRPr>
        </a:p>
      </dsp:txBody>
      <dsp:txXfrm>
        <a:off x="26706" y="876216"/>
        <a:ext cx="1160441" cy="609767"/>
      </dsp:txXfrm>
    </dsp:sp>
    <dsp:sp modelId="{C70170ED-C93B-4FBE-B4E0-F387B4244F47}">
      <dsp:nvSpPr>
        <dsp:cNvPr id="0" name=""/>
        <dsp:cNvSpPr/>
      </dsp:nvSpPr>
      <dsp:spPr>
        <a:xfrm>
          <a:off x="1325956" y="1032500"/>
          <a:ext cx="254057" cy="297199"/>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d-ID" sz="1400" kern="1200"/>
        </a:p>
      </dsp:txBody>
      <dsp:txXfrm>
        <a:off x="1325956" y="1091940"/>
        <a:ext cx="177840" cy="178319"/>
      </dsp:txXfrm>
    </dsp:sp>
    <dsp:sp modelId="{BC61273F-5B60-4E95-A003-FAB6782E859B}">
      <dsp:nvSpPr>
        <dsp:cNvPr id="0" name=""/>
        <dsp:cNvSpPr/>
      </dsp:nvSpPr>
      <dsp:spPr>
        <a:xfrm>
          <a:off x="1685471" y="857245"/>
          <a:ext cx="1198383" cy="647709"/>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Hasilkan</a:t>
          </a:r>
          <a:r>
            <a:rPr lang="en-US" sz="1600" kern="1200" dirty="0"/>
            <a:t> Konsep</a:t>
          </a:r>
          <a:endParaRPr lang="id-ID" sz="1600" kern="1200" dirty="0"/>
        </a:p>
      </dsp:txBody>
      <dsp:txXfrm>
        <a:off x="1704442" y="876216"/>
        <a:ext cx="1160441" cy="609767"/>
      </dsp:txXfrm>
    </dsp:sp>
    <dsp:sp modelId="{7C686F45-A05A-41F1-80EA-737B050F0A9D}">
      <dsp:nvSpPr>
        <dsp:cNvPr id="0" name=""/>
        <dsp:cNvSpPr/>
      </dsp:nvSpPr>
      <dsp:spPr>
        <a:xfrm>
          <a:off x="3003693" y="1032500"/>
          <a:ext cx="254057" cy="297199"/>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d-ID" sz="1200" kern="1200"/>
        </a:p>
      </dsp:txBody>
      <dsp:txXfrm>
        <a:off x="3003693" y="1091940"/>
        <a:ext cx="177840" cy="178319"/>
      </dsp:txXfrm>
    </dsp:sp>
    <dsp:sp modelId="{C1644332-CF21-4920-AE94-2871AF15B0B6}">
      <dsp:nvSpPr>
        <dsp:cNvPr id="0" name=""/>
        <dsp:cNvSpPr/>
      </dsp:nvSpPr>
      <dsp:spPr>
        <a:xfrm>
          <a:off x="3363208" y="740085"/>
          <a:ext cx="1198383" cy="882029"/>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Rumuskan</a:t>
          </a:r>
          <a:r>
            <a:rPr lang="en-US" sz="1600" kern="1200" dirty="0"/>
            <a:t> </a:t>
          </a:r>
          <a:r>
            <a:rPr lang="en-US" sz="1600" kern="1200" dirty="0" err="1"/>
            <a:t>Hipotesis</a:t>
          </a:r>
          <a:r>
            <a:rPr lang="en-US" sz="1600" kern="1200" dirty="0"/>
            <a:t> </a:t>
          </a:r>
          <a:r>
            <a:rPr lang="en-US" sz="1600" b="1" i="1" kern="1200" dirty="0">
              <a:solidFill>
                <a:srgbClr val="FF0000"/>
              </a:solidFill>
            </a:rPr>
            <a:t>(</a:t>
          </a:r>
          <a:r>
            <a:rPr lang="en-US" sz="1600" b="1" i="1" kern="1200" dirty="0" err="1">
              <a:solidFill>
                <a:srgbClr val="FF0000"/>
              </a:solidFill>
            </a:rPr>
            <a:t>Khusus</a:t>
          </a:r>
          <a:r>
            <a:rPr lang="en-US" sz="1600" b="1" i="1" kern="1200" dirty="0">
              <a:solidFill>
                <a:srgbClr val="FF0000"/>
              </a:solidFill>
            </a:rPr>
            <a:t>)</a:t>
          </a:r>
          <a:endParaRPr lang="id-ID" sz="1600" b="1" i="1" kern="1200" dirty="0">
            <a:solidFill>
              <a:srgbClr val="FF0000"/>
            </a:solidFill>
          </a:endParaRPr>
        </a:p>
      </dsp:txBody>
      <dsp:txXfrm>
        <a:off x="3389042" y="765919"/>
        <a:ext cx="1146715" cy="830361"/>
      </dsp:txXfrm>
    </dsp:sp>
    <dsp:sp modelId="{F12D568B-420F-4D9F-ADEB-A72C1E2B196C}">
      <dsp:nvSpPr>
        <dsp:cNvPr id="0" name=""/>
        <dsp:cNvSpPr/>
      </dsp:nvSpPr>
      <dsp:spPr>
        <a:xfrm>
          <a:off x="4681429" y="1032500"/>
          <a:ext cx="254057" cy="297199"/>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d-ID" sz="1200" kern="1200"/>
        </a:p>
      </dsp:txBody>
      <dsp:txXfrm>
        <a:off x="4681429" y="1091940"/>
        <a:ext cx="177840" cy="178319"/>
      </dsp:txXfrm>
    </dsp:sp>
    <dsp:sp modelId="{FA3A4FB3-6150-4D9A-B1F4-C8C944CC09F6}">
      <dsp:nvSpPr>
        <dsp:cNvPr id="0" name=""/>
        <dsp:cNvSpPr/>
      </dsp:nvSpPr>
      <dsp:spPr>
        <a:xfrm>
          <a:off x="5040944" y="740085"/>
          <a:ext cx="1198383" cy="882029"/>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Uji</a:t>
          </a:r>
          <a:br>
            <a:rPr lang="en-US" sz="1600" kern="1200" dirty="0"/>
          </a:br>
          <a:r>
            <a:rPr lang="en-US" sz="1600" kern="1200" dirty="0" err="1"/>
            <a:t>Hipotesis</a:t>
          </a:r>
          <a:endParaRPr lang="id-ID" sz="1600" kern="1200" dirty="0"/>
        </a:p>
      </dsp:txBody>
      <dsp:txXfrm>
        <a:off x="5066778" y="765919"/>
        <a:ext cx="1146715" cy="830361"/>
      </dsp:txXfrm>
    </dsp:sp>
    <dsp:sp modelId="{2D492B85-39A0-4DA4-B806-5F9648D7AF70}">
      <dsp:nvSpPr>
        <dsp:cNvPr id="0" name=""/>
        <dsp:cNvSpPr/>
      </dsp:nvSpPr>
      <dsp:spPr>
        <a:xfrm>
          <a:off x="6359166" y="1032500"/>
          <a:ext cx="254057" cy="297199"/>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d-ID" sz="1200" kern="1200"/>
        </a:p>
      </dsp:txBody>
      <dsp:txXfrm>
        <a:off x="6359166" y="1091940"/>
        <a:ext cx="177840" cy="178319"/>
      </dsp:txXfrm>
    </dsp:sp>
    <dsp:sp modelId="{87E87824-3196-4024-AA7E-FF7CB3B7A7C8}">
      <dsp:nvSpPr>
        <dsp:cNvPr id="0" name=""/>
        <dsp:cNvSpPr/>
      </dsp:nvSpPr>
      <dsp:spPr>
        <a:xfrm>
          <a:off x="6718681" y="740085"/>
          <a:ext cx="1198383" cy="882029"/>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Tarik </a:t>
          </a:r>
          <a:r>
            <a:rPr lang="en-US" sz="1600" kern="1200" dirty="0" err="1"/>
            <a:t>Kesmpulan</a:t>
          </a:r>
          <a:r>
            <a:rPr lang="en-US" sz="1600" kern="1200" dirty="0"/>
            <a:t> </a:t>
          </a:r>
          <a:r>
            <a:rPr lang="en-US" sz="1600" b="1" i="1" kern="1200" dirty="0">
              <a:solidFill>
                <a:srgbClr val="FF0000"/>
              </a:solidFill>
            </a:rPr>
            <a:t>(</a:t>
          </a:r>
          <a:r>
            <a:rPr lang="en-US" sz="1600" b="1" i="1" kern="1200" dirty="0" err="1">
              <a:solidFill>
                <a:srgbClr val="FF0000"/>
              </a:solidFill>
            </a:rPr>
            <a:t>Umum</a:t>
          </a:r>
          <a:r>
            <a:rPr lang="en-US" sz="1600" b="1" i="1" kern="1200" dirty="0">
              <a:solidFill>
                <a:srgbClr val="FF0000"/>
              </a:solidFill>
            </a:rPr>
            <a:t>)</a:t>
          </a:r>
          <a:endParaRPr lang="id-ID" sz="1600" b="1" i="1" kern="1200" dirty="0">
            <a:solidFill>
              <a:srgbClr val="FF0000"/>
            </a:solidFill>
          </a:endParaRPr>
        </a:p>
      </dsp:txBody>
      <dsp:txXfrm>
        <a:off x="6744515" y="765919"/>
        <a:ext cx="1146715" cy="8303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BE896-B728-4082-B705-31534B89A164}">
      <dsp:nvSpPr>
        <dsp:cNvPr id="0" name=""/>
        <dsp:cNvSpPr/>
      </dsp:nvSpPr>
      <dsp:spPr>
        <a:xfrm>
          <a:off x="0" y="2009"/>
          <a:ext cx="7524750" cy="41097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d-ID" sz="2000" kern="1200" dirty="0"/>
            <a:t>1. </a:t>
          </a:r>
          <a:r>
            <a:rPr lang="en-US" sz="2000" kern="1200" dirty="0"/>
            <a:t>Penentuan </a:t>
          </a:r>
          <a:r>
            <a:rPr lang="en-US" sz="2000" kern="1200" dirty="0" err="1"/>
            <a:t>Bidang</a:t>
          </a:r>
          <a:r>
            <a:rPr lang="en-US" sz="2000" kern="1200" dirty="0"/>
            <a:t> </a:t>
          </a:r>
          <a:r>
            <a:rPr lang="en-US" sz="2000" kern="1200" dirty="0" err="1"/>
            <a:t>Penelitian</a:t>
          </a:r>
          <a:r>
            <a:rPr lang="en-US" sz="2000" kern="1200" dirty="0"/>
            <a:t> (</a:t>
          </a:r>
          <a:r>
            <a:rPr lang="en-US" sz="2000" b="1" i="1" kern="1200" dirty="0">
              <a:solidFill>
                <a:srgbClr val="C00000"/>
              </a:solidFill>
            </a:rPr>
            <a:t>Research Field</a:t>
          </a:r>
          <a:r>
            <a:rPr lang="en-US" sz="2000" kern="1200" dirty="0"/>
            <a:t>)</a:t>
          </a:r>
        </a:p>
      </dsp:txBody>
      <dsp:txXfrm>
        <a:off x="12037" y="14046"/>
        <a:ext cx="7500676" cy="386903"/>
      </dsp:txXfrm>
    </dsp:sp>
    <dsp:sp modelId="{BDF591A8-1704-4ECC-9CFE-F3F9064D9674}">
      <dsp:nvSpPr>
        <dsp:cNvPr id="0" name=""/>
        <dsp:cNvSpPr/>
      </dsp:nvSpPr>
      <dsp:spPr>
        <a:xfrm rot="5400000">
          <a:off x="3684657" y="424140"/>
          <a:ext cx="155434" cy="184939"/>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438892"/>
        <a:ext cx="110963" cy="108804"/>
      </dsp:txXfrm>
    </dsp:sp>
    <dsp:sp modelId="{111A853C-CEFF-4837-BADE-24CF1E2C3729}">
      <dsp:nvSpPr>
        <dsp:cNvPr id="0" name=""/>
        <dsp:cNvSpPr/>
      </dsp:nvSpPr>
      <dsp:spPr>
        <a:xfrm>
          <a:off x="0" y="620233"/>
          <a:ext cx="7524750" cy="41097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d-ID" sz="2000" kern="1200" dirty="0"/>
            <a:t>2. </a:t>
          </a:r>
          <a:r>
            <a:rPr lang="en-US" sz="2000" kern="1200" dirty="0"/>
            <a:t>Penentuan </a:t>
          </a:r>
          <a:r>
            <a:rPr lang="en-US" sz="2000" kern="1200" dirty="0" err="1"/>
            <a:t>Topik</a:t>
          </a:r>
          <a:r>
            <a:rPr lang="en-US" sz="2000" kern="1200" dirty="0"/>
            <a:t> </a:t>
          </a:r>
          <a:r>
            <a:rPr lang="en-US" sz="2000" kern="1200" dirty="0" err="1"/>
            <a:t>Penelitian</a:t>
          </a:r>
          <a:r>
            <a:rPr lang="en-US" sz="2000" kern="1200" dirty="0"/>
            <a:t> (</a:t>
          </a:r>
          <a:r>
            <a:rPr lang="en-US" sz="2000" b="1" i="1" kern="1200" dirty="0">
              <a:solidFill>
                <a:srgbClr val="C00000"/>
              </a:solidFill>
            </a:rPr>
            <a:t>Research Topic</a:t>
          </a:r>
          <a:r>
            <a:rPr lang="en-US" sz="2000" kern="1200" dirty="0"/>
            <a:t>)</a:t>
          </a:r>
        </a:p>
      </dsp:txBody>
      <dsp:txXfrm>
        <a:off x="12037" y="632270"/>
        <a:ext cx="7500676" cy="386903"/>
      </dsp:txXfrm>
    </dsp:sp>
    <dsp:sp modelId="{7CE19570-EA1C-4F11-ADD1-7F59E0C140CC}">
      <dsp:nvSpPr>
        <dsp:cNvPr id="0" name=""/>
        <dsp:cNvSpPr/>
      </dsp:nvSpPr>
      <dsp:spPr>
        <a:xfrm rot="5400000">
          <a:off x="3685316" y="1041485"/>
          <a:ext cx="154116" cy="184939"/>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1056897"/>
        <a:ext cx="110963" cy="107881"/>
      </dsp:txXfrm>
    </dsp:sp>
    <dsp:sp modelId="{4BFBA2DF-5D1A-4692-9572-DD1DC778C2AE}">
      <dsp:nvSpPr>
        <dsp:cNvPr id="0" name=""/>
        <dsp:cNvSpPr/>
      </dsp:nvSpPr>
      <dsp:spPr>
        <a:xfrm>
          <a:off x="0" y="1236699"/>
          <a:ext cx="7524750" cy="41097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3. Penentuan </a:t>
          </a:r>
          <a:r>
            <a:rPr lang="en-US" sz="2000" kern="1200" dirty="0" err="1"/>
            <a:t>Masalah</a:t>
          </a:r>
          <a:r>
            <a:rPr lang="en-US" sz="2000" kern="1200" dirty="0"/>
            <a:t> </a:t>
          </a:r>
          <a:r>
            <a:rPr lang="en-US" sz="2000" kern="1200" dirty="0" err="1"/>
            <a:t>Penelitian</a:t>
          </a:r>
          <a:r>
            <a:rPr lang="en-US" sz="2000" kern="1200" dirty="0"/>
            <a:t> (</a:t>
          </a:r>
          <a:r>
            <a:rPr lang="en-US" sz="2000" b="1" i="1" kern="1200" dirty="0">
              <a:solidFill>
                <a:srgbClr val="C00000"/>
              </a:solidFill>
            </a:rPr>
            <a:t>Research Problem</a:t>
          </a:r>
          <a:r>
            <a:rPr lang="en-US" sz="2000" kern="1200" dirty="0"/>
            <a:t>)</a:t>
          </a:r>
        </a:p>
      </dsp:txBody>
      <dsp:txXfrm>
        <a:off x="12037" y="1248736"/>
        <a:ext cx="7500676" cy="386903"/>
      </dsp:txXfrm>
    </dsp:sp>
    <dsp:sp modelId="{32DD0A9B-C0B7-4A90-8634-CD4951ED9FF5}">
      <dsp:nvSpPr>
        <dsp:cNvPr id="0" name=""/>
        <dsp:cNvSpPr/>
      </dsp:nvSpPr>
      <dsp:spPr>
        <a:xfrm rot="5400000">
          <a:off x="3685316" y="1657951"/>
          <a:ext cx="154116" cy="184939"/>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1673363"/>
        <a:ext cx="110963" cy="107881"/>
      </dsp:txXfrm>
    </dsp:sp>
    <dsp:sp modelId="{26412A0F-61FF-4A76-980F-ADC7C2042A0B}">
      <dsp:nvSpPr>
        <dsp:cNvPr id="0" name=""/>
        <dsp:cNvSpPr/>
      </dsp:nvSpPr>
      <dsp:spPr>
        <a:xfrm>
          <a:off x="0" y="1853166"/>
          <a:ext cx="7524750" cy="41097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4</a:t>
          </a:r>
          <a:r>
            <a:rPr lang="id-ID" sz="2000" kern="1200" dirty="0"/>
            <a:t>. </a:t>
          </a:r>
          <a:r>
            <a:rPr lang="en-US" sz="2000" kern="1200" dirty="0" err="1"/>
            <a:t>Perangkuman</a:t>
          </a:r>
          <a:r>
            <a:rPr lang="en-US" sz="2000" kern="1200" dirty="0"/>
            <a:t> </a:t>
          </a:r>
          <a:r>
            <a:rPr lang="en-US" sz="2000" kern="1200" dirty="0" err="1"/>
            <a:t>Metode-Metode</a:t>
          </a:r>
          <a:r>
            <a:rPr lang="en-US" sz="2000" kern="1200" dirty="0"/>
            <a:t> Yang Ada (</a:t>
          </a:r>
          <a:r>
            <a:rPr lang="en-US" sz="2000" b="1" i="1" kern="1200" dirty="0">
              <a:solidFill>
                <a:srgbClr val="C00000"/>
              </a:solidFill>
            </a:rPr>
            <a:t>State-of-the-Art Methods</a:t>
          </a:r>
          <a:r>
            <a:rPr lang="en-US" sz="2000" kern="1200" dirty="0"/>
            <a:t>)</a:t>
          </a:r>
        </a:p>
      </dsp:txBody>
      <dsp:txXfrm>
        <a:off x="12037" y="1865203"/>
        <a:ext cx="7500676" cy="386903"/>
      </dsp:txXfrm>
    </dsp:sp>
    <dsp:sp modelId="{EFB17ADE-A653-4572-A12B-C328E4FA8E3D}">
      <dsp:nvSpPr>
        <dsp:cNvPr id="0" name=""/>
        <dsp:cNvSpPr/>
      </dsp:nvSpPr>
      <dsp:spPr>
        <a:xfrm rot="5400000">
          <a:off x="3685316" y="2274418"/>
          <a:ext cx="154116" cy="184939"/>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2289830"/>
        <a:ext cx="110963" cy="107881"/>
      </dsp:txXfrm>
    </dsp:sp>
    <dsp:sp modelId="{D891ADC6-E483-4227-8F79-3F250D8E716B}">
      <dsp:nvSpPr>
        <dsp:cNvPr id="0" name=""/>
        <dsp:cNvSpPr/>
      </dsp:nvSpPr>
      <dsp:spPr>
        <a:xfrm>
          <a:off x="0" y="2469632"/>
          <a:ext cx="7524750" cy="410977"/>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5. Penentuan </a:t>
          </a:r>
          <a:r>
            <a:rPr lang="en-US" sz="2000" kern="1200" dirty="0" err="1"/>
            <a:t>Metode</a:t>
          </a:r>
          <a:r>
            <a:rPr lang="en-US" sz="2000" kern="1200" dirty="0"/>
            <a:t> Yang </a:t>
          </a:r>
          <a:r>
            <a:rPr lang="en-US" sz="2000" kern="1200" dirty="0" err="1"/>
            <a:t>Diusulkan</a:t>
          </a:r>
          <a:r>
            <a:rPr lang="en-US" sz="2000" kern="1200" dirty="0"/>
            <a:t> (</a:t>
          </a:r>
          <a:r>
            <a:rPr lang="en-US" sz="2000" b="1" i="1" kern="1200" dirty="0">
              <a:solidFill>
                <a:srgbClr val="C00000"/>
              </a:solidFill>
            </a:rPr>
            <a:t>Proposed Method</a:t>
          </a:r>
          <a:r>
            <a:rPr lang="en-US" sz="2000" kern="1200" dirty="0"/>
            <a:t>)</a:t>
          </a:r>
        </a:p>
      </dsp:txBody>
      <dsp:txXfrm>
        <a:off x="12037" y="2481669"/>
        <a:ext cx="7500676" cy="386903"/>
      </dsp:txXfrm>
    </dsp:sp>
    <dsp:sp modelId="{4AB6EAA5-0D09-4161-8D9A-7EC04FA1674E}">
      <dsp:nvSpPr>
        <dsp:cNvPr id="0" name=""/>
        <dsp:cNvSpPr/>
      </dsp:nvSpPr>
      <dsp:spPr>
        <a:xfrm rot="5400000">
          <a:off x="3685787" y="2890257"/>
          <a:ext cx="153174" cy="184939"/>
        </a:xfrm>
        <a:prstGeom prst="rightArrow">
          <a:avLst>
            <a:gd name="adj1" fmla="val 60000"/>
            <a:gd name="adj2" fmla="val 5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2906139"/>
        <a:ext cx="110963" cy="107222"/>
      </dsp:txXfrm>
    </dsp:sp>
    <dsp:sp modelId="{ED630954-78E6-4446-9DE7-A220588C9BF3}">
      <dsp:nvSpPr>
        <dsp:cNvPr id="0" name=""/>
        <dsp:cNvSpPr/>
      </dsp:nvSpPr>
      <dsp:spPr>
        <a:xfrm>
          <a:off x="0" y="3084843"/>
          <a:ext cx="7524750" cy="41097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6. </a:t>
          </a:r>
          <a:r>
            <a:rPr lang="en-US" sz="2000" kern="1200" dirty="0" err="1"/>
            <a:t>Evaluasi</a:t>
          </a:r>
          <a:r>
            <a:rPr lang="en-US" sz="2000" kern="1200" dirty="0"/>
            <a:t> </a:t>
          </a:r>
          <a:r>
            <a:rPr lang="en-US" sz="2000" kern="1200" dirty="0" err="1"/>
            <a:t>Metode</a:t>
          </a:r>
          <a:r>
            <a:rPr lang="en-US" sz="2000" kern="1200" dirty="0"/>
            <a:t> Yang </a:t>
          </a:r>
          <a:r>
            <a:rPr lang="en-US" sz="2000" kern="1200" dirty="0" err="1"/>
            <a:t>Diusulkan</a:t>
          </a:r>
          <a:r>
            <a:rPr lang="en-US" sz="2000" kern="1200" dirty="0"/>
            <a:t> (</a:t>
          </a:r>
          <a:r>
            <a:rPr lang="en-US" sz="2000" b="1" i="1" kern="1200" dirty="0">
              <a:solidFill>
                <a:srgbClr val="C00000"/>
              </a:solidFill>
            </a:rPr>
            <a:t>Evaluation</a:t>
          </a:r>
          <a:r>
            <a:rPr lang="en-US" sz="2000" kern="1200" dirty="0"/>
            <a:t>)</a:t>
          </a:r>
        </a:p>
      </dsp:txBody>
      <dsp:txXfrm>
        <a:off x="12037" y="3096880"/>
        <a:ext cx="7500676" cy="386903"/>
      </dsp:txXfrm>
    </dsp:sp>
    <dsp:sp modelId="{50D2BB53-1682-4ABF-AE95-26C724666FD1}">
      <dsp:nvSpPr>
        <dsp:cNvPr id="0" name=""/>
        <dsp:cNvSpPr/>
      </dsp:nvSpPr>
      <dsp:spPr>
        <a:xfrm rot="5400000">
          <a:off x="3685316" y="3506095"/>
          <a:ext cx="154116" cy="184939"/>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id-ID" sz="700" kern="1200"/>
        </a:p>
      </dsp:txBody>
      <dsp:txXfrm rot="-5400000">
        <a:off x="3706893" y="3521507"/>
        <a:ext cx="110963" cy="107881"/>
      </dsp:txXfrm>
    </dsp:sp>
    <dsp:sp modelId="{D01CCC73-DB11-4641-996D-464799A53EA1}">
      <dsp:nvSpPr>
        <dsp:cNvPr id="0" name=""/>
        <dsp:cNvSpPr/>
      </dsp:nvSpPr>
      <dsp:spPr>
        <a:xfrm>
          <a:off x="0" y="3701310"/>
          <a:ext cx="7524750" cy="41097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7. Penulisan </a:t>
          </a:r>
          <a:r>
            <a:rPr lang="en-US" sz="2000" kern="1200" dirty="0" err="1"/>
            <a:t>Ilmiah</a:t>
          </a:r>
          <a:r>
            <a:rPr lang="en-US" sz="2000" kern="1200" dirty="0"/>
            <a:t> dan </a:t>
          </a:r>
          <a:r>
            <a:rPr lang="en-US" sz="2000" kern="1200" dirty="0" err="1"/>
            <a:t>Publikasi</a:t>
          </a:r>
          <a:r>
            <a:rPr lang="en-US" sz="2000" kern="1200" dirty="0"/>
            <a:t> Hasil </a:t>
          </a:r>
          <a:r>
            <a:rPr lang="en-US" sz="2000" kern="1200" dirty="0" err="1"/>
            <a:t>Penelitian</a:t>
          </a:r>
          <a:r>
            <a:rPr lang="en-US" sz="2000" kern="1200" dirty="0"/>
            <a:t> (</a:t>
          </a:r>
          <a:r>
            <a:rPr lang="en-US" sz="2000" b="1" i="1" kern="1200" dirty="0">
              <a:solidFill>
                <a:srgbClr val="C00000"/>
              </a:solidFill>
            </a:rPr>
            <a:t>Publications</a:t>
          </a:r>
          <a:r>
            <a:rPr lang="en-US" sz="2000" kern="1200" dirty="0"/>
            <a:t>)</a:t>
          </a:r>
        </a:p>
      </dsp:txBody>
      <dsp:txXfrm>
        <a:off x="12037" y="3713347"/>
        <a:ext cx="7500676" cy="3869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5F16F-9BB2-49EB-BF00-DA4FF7A8B35D}">
      <dsp:nvSpPr>
        <dsp:cNvPr id="0" name=""/>
        <dsp:cNvSpPr/>
      </dsp:nvSpPr>
      <dsp:spPr>
        <a:xfrm>
          <a:off x="995" y="0"/>
          <a:ext cx="2587749" cy="4267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Calibri" panose="020F0502020204030204" pitchFamily="34" charset="0"/>
            </a:rPr>
            <a:t>Menzies</a:t>
          </a:r>
          <a:r>
            <a:rPr lang="en-US" sz="3200" kern="1200" dirty="0">
              <a:latin typeface="Calibri" panose="020F0502020204030204" pitchFamily="34" charset="0"/>
            </a:rPr>
            <a:t> Framework</a:t>
          </a:r>
        </a:p>
      </dsp:txBody>
      <dsp:txXfrm>
        <a:off x="995" y="0"/>
        <a:ext cx="2587749" cy="1280160"/>
      </dsp:txXfrm>
    </dsp:sp>
    <dsp:sp modelId="{594AF7F3-3D05-47CB-854D-2352061D2655}">
      <dsp:nvSpPr>
        <dsp:cNvPr id="0" name=""/>
        <dsp:cNvSpPr/>
      </dsp:nvSpPr>
      <dsp:spPr>
        <a:xfrm>
          <a:off x="113769" y="2164076"/>
          <a:ext cx="2362200" cy="100584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rPr>
            <a:t>(</a:t>
          </a:r>
          <a:r>
            <a:rPr lang="en-US" sz="2000" kern="1200" dirty="0" err="1">
              <a:latin typeface="Calibri" panose="020F0502020204030204" pitchFamily="34" charset="0"/>
            </a:rPr>
            <a:t>Menzies</a:t>
          </a:r>
          <a:r>
            <a:rPr lang="en-US" sz="2000" kern="1200" dirty="0">
              <a:latin typeface="Calibri" panose="020F0502020204030204" pitchFamily="34" charset="0"/>
            </a:rPr>
            <a:t> et al. 2007)</a:t>
          </a:r>
        </a:p>
      </dsp:txBody>
      <dsp:txXfrm>
        <a:off x="143229" y="2193536"/>
        <a:ext cx="2303280" cy="946927"/>
      </dsp:txXfrm>
    </dsp:sp>
    <dsp:sp modelId="{32E75C4F-39B4-48E4-AD17-127CEB1D0C82}">
      <dsp:nvSpPr>
        <dsp:cNvPr id="0" name=""/>
        <dsp:cNvSpPr/>
      </dsp:nvSpPr>
      <dsp:spPr>
        <a:xfrm>
          <a:off x="2782825" y="0"/>
          <a:ext cx="2587749" cy="4267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Calibri" panose="020F0502020204030204" pitchFamily="34" charset="0"/>
            </a:rPr>
            <a:t>Lessmann</a:t>
          </a:r>
          <a:r>
            <a:rPr lang="en-US" sz="3200" kern="1200" dirty="0">
              <a:latin typeface="Calibri" panose="020F0502020204030204" pitchFamily="34" charset="0"/>
            </a:rPr>
            <a:t> Framework</a:t>
          </a:r>
        </a:p>
      </dsp:txBody>
      <dsp:txXfrm>
        <a:off x="2782825" y="0"/>
        <a:ext cx="2587749" cy="1280160"/>
      </dsp:txXfrm>
    </dsp:sp>
    <dsp:sp modelId="{78423505-4DBC-4F1B-9F82-2C4852882E25}">
      <dsp:nvSpPr>
        <dsp:cNvPr id="0" name=""/>
        <dsp:cNvSpPr/>
      </dsp:nvSpPr>
      <dsp:spPr>
        <a:xfrm>
          <a:off x="2895599" y="2164076"/>
          <a:ext cx="2362200" cy="1005847"/>
        </a:xfrm>
        <a:prstGeom prst="roundRect">
          <a:avLst>
            <a:gd name="adj" fmla="val 1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id-ID" sz="1800" kern="1200" dirty="0">
              <a:latin typeface="Calibri" panose="020F0502020204030204" pitchFamily="34" charset="0"/>
            </a:rPr>
            <a:t>(Lessmann et al. 2008) </a:t>
          </a:r>
          <a:endParaRPr lang="en-US" sz="1800" kern="1200" dirty="0">
            <a:latin typeface="Calibri" panose="020F0502020204030204" pitchFamily="34" charset="0"/>
          </a:endParaRPr>
        </a:p>
      </dsp:txBody>
      <dsp:txXfrm>
        <a:off x="2925059" y="2193536"/>
        <a:ext cx="2303280" cy="946927"/>
      </dsp:txXfrm>
    </dsp:sp>
    <dsp:sp modelId="{7C862DBB-923A-45DE-9BAC-C51672AF210D}">
      <dsp:nvSpPr>
        <dsp:cNvPr id="0" name=""/>
        <dsp:cNvSpPr/>
      </dsp:nvSpPr>
      <dsp:spPr>
        <a:xfrm>
          <a:off x="5564655" y="0"/>
          <a:ext cx="2587749" cy="4267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Calibri" panose="020F0502020204030204" pitchFamily="34" charset="0"/>
            </a:rPr>
            <a:t>Song</a:t>
          </a:r>
          <a:r>
            <a:rPr lang="en-US" sz="3200" kern="1200">
              <a:latin typeface="Calibri" panose="020F0502020204030204" pitchFamily="34" charset="0"/>
            </a:rPr>
            <a:t> Framework</a:t>
          </a:r>
          <a:endParaRPr lang="en-US" sz="3200" kern="1200" dirty="0">
            <a:latin typeface="Calibri" panose="020F0502020204030204" pitchFamily="34" charset="0"/>
          </a:endParaRPr>
        </a:p>
      </dsp:txBody>
      <dsp:txXfrm>
        <a:off x="5564655" y="0"/>
        <a:ext cx="2587749" cy="1280160"/>
      </dsp:txXfrm>
    </dsp:sp>
    <dsp:sp modelId="{B4F8A4B0-B4C8-45FC-9351-750305A0593F}">
      <dsp:nvSpPr>
        <dsp:cNvPr id="0" name=""/>
        <dsp:cNvSpPr/>
      </dsp:nvSpPr>
      <dsp:spPr>
        <a:xfrm>
          <a:off x="5677429" y="2164076"/>
          <a:ext cx="2362200" cy="1005847"/>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rPr>
            <a:t>(Song et al. 2011)</a:t>
          </a:r>
        </a:p>
      </dsp:txBody>
      <dsp:txXfrm>
        <a:off x="5706889" y="2193536"/>
        <a:ext cx="2303280" cy="9469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BE896-B728-4082-B705-31534B89A164}">
      <dsp:nvSpPr>
        <dsp:cNvPr id="0" name=""/>
        <dsp:cNvSpPr/>
      </dsp:nvSpPr>
      <dsp:spPr>
        <a:xfrm>
          <a:off x="0" y="2009"/>
          <a:ext cx="7524750" cy="41097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d-ID" sz="2000" kern="1200" dirty="0"/>
            <a:t>1. </a:t>
          </a:r>
          <a:r>
            <a:rPr lang="en-US" sz="2000" kern="1200" dirty="0"/>
            <a:t>Penentuan </a:t>
          </a:r>
          <a:r>
            <a:rPr lang="en-US" sz="2000" kern="1200" dirty="0" err="1"/>
            <a:t>Bidang</a:t>
          </a:r>
          <a:r>
            <a:rPr lang="en-US" sz="2000" kern="1200" dirty="0"/>
            <a:t> </a:t>
          </a:r>
          <a:r>
            <a:rPr lang="en-US" sz="2000" kern="1200" dirty="0" err="1"/>
            <a:t>Penelitian</a:t>
          </a:r>
          <a:r>
            <a:rPr lang="en-US" sz="2000" kern="1200" dirty="0"/>
            <a:t> (</a:t>
          </a:r>
          <a:r>
            <a:rPr lang="en-US" sz="2000" b="1" i="1" kern="1200" dirty="0">
              <a:solidFill>
                <a:srgbClr val="C00000"/>
              </a:solidFill>
            </a:rPr>
            <a:t>Research Field</a:t>
          </a:r>
          <a:r>
            <a:rPr lang="en-US" sz="2000" kern="1200" dirty="0"/>
            <a:t>)</a:t>
          </a:r>
        </a:p>
      </dsp:txBody>
      <dsp:txXfrm>
        <a:off x="12037" y="14046"/>
        <a:ext cx="7500676" cy="386903"/>
      </dsp:txXfrm>
    </dsp:sp>
    <dsp:sp modelId="{BDF591A8-1704-4ECC-9CFE-F3F9064D9674}">
      <dsp:nvSpPr>
        <dsp:cNvPr id="0" name=""/>
        <dsp:cNvSpPr/>
      </dsp:nvSpPr>
      <dsp:spPr>
        <a:xfrm rot="5400000">
          <a:off x="3684657" y="424140"/>
          <a:ext cx="155434" cy="184939"/>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438892"/>
        <a:ext cx="110963" cy="108804"/>
      </dsp:txXfrm>
    </dsp:sp>
    <dsp:sp modelId="{111A853C-CEFF-4837-BADE-24CF1E2C3729}">
      <dsp:nvSpPr>
        <dsp:cNvPr id="0" name=""/>
        <dsp:cNvSpPr/>
      </dsp:nvSpPr>
      <dsp:spPr>
        <a:xfrm>
          <a:off x="0" y="620233"/>
          <a:ext cx="7524750" cy="41097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d-ID" sz="2000" kern="1200" dirty="0"/>
            <a:t>2. </a:t>
          </a:r>
          <a:r>
            <a:rPr lang="en-US" sz="2000" kern="1200" dirty="0"/>
            <a:t>Penentuan </a:t>
          </a:r>
          <a:r>
            <a:rPr lang="en-US" sz="2000" kern="1200" dirty="0" err="1"/>
            <a:t>Topik</a:t>
          </a:r>
          <a:r>
            <a:rPr lang="en-US" sz="2000" kern="1200" dirty="0"/>
            <a:t> </a:t>
          </a:r>
          <a:r>
            <a:rPr lang="en-US" sz="2000" kern="1200" dirty="0" err="1"/>
            <a:t>Penelitian</a:t>
          </a:r>
          <a:r>
            <a:rPr lang="en-US" sz="2000" kern="1200" dirty="0"/>
            <a:t> (</a:t>
          </a:r>
          <a:r>
            <a:rPr lang="en-US" sz="2000" b="1" i="1" kern="1200" dirty="0">
              <a:solidFill>
                <a:srgbClr val="C00000"/>
              </a:solidFill>
            </a:rPr>
            <a:t>Research Topic</a:t>
          </a:r>
          <a:r>
            <a:rPr lang="en-US" sz="2000" kern="1200" dirty="0"/>
            <a:t>)</a:t>
          </a:r>
        </a:p>
      </dsp:txBody>
      <dsp:txXfrm>
        <a:off x="12037" y="632270"/>
        <a:ext cx="7500676" cy="386903"/>
      </dsp:txXfrm>
    </dsp:sp>
    <dsp:sp modelId="{7CE19570-EA1C-4F11-ADD1-7F59E0C140CC}">
      <dsp:nvSpPr>
        <dsp:cNvPr id="0" name=""/>
        <dsp:cNvSpPr/>
      </dsp:nvSpPr>
      <dsp:spPr>
        <a:xfrm rot="5400000">
          <a:off x="3685316" y="1041485"/>
          <a:ext cx="154116" cy="184939"/>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1056897"/>
        <a:ext cx="110963" cy="107881"/>
      </dsp:txXfrm>
    </dsp:sp>
    <dsp:sp modelId="{4BFBA2DF-5D1A-4692-9572-DD1DC778C2AE}">
      <dsp:nvSpPr>
        <dsp:cNvPr id="0" name=""/>
        <dsp:cNvSpPr/>
      </dsp:nvSpPr>
      <dsp:spPr>
        <a:xfrm>
          <a:off x="0" y="1236699"/>
          <a:ext cx="7524750" cy="41097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3. Penentuan </a:t>
          </a:r>
          <a:r>
            <a:rPr lang="en-US" sz="2000" kern="1200" dirty="0" err="1"/>
            <a:t>Masalah</a:t>
          </a:r>
          <a:r>
            <a:rPr lang="en-US" sz="2000" kern="1200" dirty="0"/>
            <a:t> </a:t>
          </a:r>
          <a:r>
            <a:rPr lang="en-US" sz="2000" kern="1200" dirty="0" err="1"/>
            <a:t>Penelitian</a:t>
          </a:r>
          <a:r>
            <a:rPr lang="en-US" sz="2000" kern="1200" dirty="0"/>
            <a:t> (</a:t>
          </a:r>
          <a:r>
            <a:rPr lang="en-US" sz="2000" b="1" i="1" kern="1200" dirty="0">
              <a:solidFill>
                <a:srgbClr val="C00000"/>
              </a:solidFill>
            </a:rPr>
            <a:t>Research Problem</a:t>
          </a:r>
          <a:r>
            <a:rPr lang="en-US" sz="2000" kern="1200" dirty="0"/>
            <a:t>)</a:t>
          </a:r>
        </a:p>
      </dsp:txBody>
      <dsp:txXfrm>
        <a:off x="12037" y="1248736"/>
        <a:ext cx="7500676" cy="386903"/>
      </dsp:txXfrm>
    </dsp:sp>
    <dsp:sp modelId="{32DD0A9B-C0B7-4A90-8634-CD4951ED9FF5}">
      <dsp:nvSpPr>
        <dsp:cNvPr id="0" name=""/>
        <dsp:cNvSpPr/>
      </dsp:nvSpPr>
      <dsp:spPr>
        <a:xfrm rot="5400000">
          <a:off x="3685316" y="1657951"/>
          <a:ext cx="154116" cy="184939"/>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1673363"/>
        <a:ext cx="110963" cy="107881"/>
      </dsp:txXfrm>
    </dsp:sp>
    <dsp:sp modelId="{26412A0F-61FF-4A76-980F-ADC7C2042A0B}">
      <dsp:nvSpPr>
        <dsp:cNvPr id="0" name=""/>
        <dsp:cNvSpPr/>
      </dsp:nvSpPr>
      <dsp:spPr>
        <a:xfrm>
          <a:off x="0" y="1853166"/>
          <a:ext cx="7524750" cy="410977"/>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4</a:t>
          </a:r>
          <a:r>
            <a:rPr lang="id-ID" sz="2000" kern="1200" dirty="0"/>
            <a:t>. </a:t>
          </a:r>
          <a:r>
            <a:rPr lang="en-US" sz="2000" kern="1200" dirty="0" err="1"/>
            <a:t>Perangkuman</a:t>
          </a:r>
          <a:r>
            <a:rPr lang="en-US" sz="2000" kern="1200" dirty="0"/>
            <a:t> </a:t>
          </a:r>
          <a:r>
            <a:rPr lang="en-US" sz="2000" kern="1200" dirty="0" err="1"/>
            <a:t>Metode-Metode</a:t>
          </a:r>
          <a:r>
            <a:rPr lang="en-US" sz="2000" kern="1200" dirty="0"/>
            <a:t> Yang Ada (</a:t>
          </a:r>
          <a:r>
            <a:rPr lang="en-US" sz="2000" b="1" i="1" kern="1200" dirty="0">
              <a:solidFill>
                <a:srgbClr val="C00000"/>
              </a:solidFill>
            </a:rPr>
            <a:t>State-of-the-Art Methods</a:t>
          </a:r>
          <a:r>
            <a:rPr lang="en-US" sz="2000" kern="1200" dirty="0"/>
            <a:t>)</a:t>
          </a:r>
        </a:p>
      </dsp:txBody>
      <dsp:txXfrm>
        <a:off x="12037" y="1865203"/>
        <a:ext cx="7500676" cy="386903"/>
      </dsp:txXfrm>
    </dsp:sp>
    <dsp:sp modelId="{EFB17ADE-A653-4572-A12B-C328E4FA8E3D}">
      <dsp:nvSpPr>
        <dsp:cNvPr id="0" name=""/>
        <dsp:cNvSpPr/>
      </dsp:nvSpPr>
      <dsp:spPr>
        <a:xfrm rot="5400000">
          <a:off x="3685316" y="2274418"/>
          <a:ext cx="154116" cy="184939"/>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2289830"/>
        <a:ext cx="110963" cy="107881"/>
      </dsp:txXfrm>
    </dsp:sp>
    <dsp:sp modelId="{D891ADC6-E483-4227-8F79-3F250D8E716B}">
      <dsp:nvSpPr>
        <dsp:cNvPr id="0" name=""/>
        <dsp:cNvSpPr/>
      </dsp:nvSpPr>
      <dsp:spPr>
        <a:xfrm>
          <a:off x="0" y="2469632"/>
          <a:ext cx="7524750" cy="410977"/>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5. Penentuan </a:t>
          </a:r>
          <a:r>
            <a:rPr lang="en-US" sz="2000" kern="1200" dirty="0" err="1"/>
            <a:t>Metode</a:t>
          </a:r>
          <a:r>
            <a:rPr lang="en-US" sz="2000" kern="1200" dirty="0"/>
            <a:t> Yang </a:t>
          </a:r>
          <a:r>
            <a:rPr lang="en-US" sz="2000" kern="1200" dirty="0" err="1"/>
            <a:t>Diusulkan</a:t>
          </a:r>
          <a:r>
            <a:rPr lang="en-US" sz="2000" kern="1200" dirty="0"/>
            <a:t> (</a:t>
          </a:r>
          <a:r>
            <a:rPr lang="en-US" sz="2000" b="1" i="1" kern="1200" dirty="0">
              <a:solidFill>
                <a:srgbClr val="C00000"/>
              </a:solidFill>
            </a:rPr>
            <a:t>Proposed Method</a:t>
          </a:r>
          <a:r>
            <a:rPr lang="en-US" sz="2000" kern="1200" dirty="0"/>
            <a:t>)</a:t>
          </a:r>
        </a:p>
      </dsp:txBody>
      <dsp:txXfrm>
        <a:off x="12037" y="2481669"/>
        <a:ext cx="7500676" cy="386903"/>
      </dsp:txXfrm>
    </dsp:sp>
    <dsp:sp modelId="{4AB6EAA5-0D09-4161-8D9A-7EC04FA1674E}">
      <dsp:nvSpPr>
        <dsp:cNvPr id="0" name=""/>
        <dsp:cNvSpPr/>
      </dsp:nvSpPr>
      <dsp:spPr>
        <a:xfrm rot="5400000">
          <a:off x="3685787" y="2890257"/>
          <a:ext cx="153174" cy="184939"/>
        </a:xfrm>
        <a:prstGeom prst="rightArrow">
          <a:avLst>
            <a:gd name="adj1" fmla="val 60000"/>
            <a:gd name="adj2" fmla="val 5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rot="-5400000">
        <a:off x="3706893" y="2906139"/>
        <a:ext cx="110963" cy="107222"/>
      </dsp:txXfrm>
    </dsp:sp>
    <dsp:sp modelId="{ED630954-78E6-4446-9DE7-A220588C9BF3}">
      <dsp:nvSpPr>
        <dsp:cNvPr id="0" name=""/>
        <dsp:cNvSpPr/>
      </dsp:nvSpPr>
      <dsp:spPr>
        <a:xfrm>
          <a:off x="0" y="3084843"/>
          <a:ext cx="7524750" cy="41097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6. </a:t>
          </a:r>
          <a:r>
            <a:rPr lang="en-US" sz="2000" kern="1200" dirty="0" err="1"/>
            <a:t>Evaluasi</a:t>
          </a:r>
          <a:r>
            <a:rPr lang="en-US" sz="2000" kern="1200" dirty="0"/>
            <a:t> </a:t>
          </a:r>
          <a:r>
            <a:rPr lang="en-US" sz="2000" kern="1200" dirty="0" err="1"/>
            <a:t>Metode</a:t>
          </a:r>
          <a:r>
            <a:rPr lang="en-US" sz="2000" kern="1200" dirty="0"/>
            <a:t> Yang </a:t>
          </a:r>
          <a:r>
            <a:rPr lang="en-US" sz="2000" kern="1200" dirty="0" err="1"/>
            <a:t>Diusulkan</a:t>
          </a:r>
          <a:r>
            <a:rPr lang="en-US" sz="2000" kern="1200" dirty="0"/>
            <a:t> (</a:t>
          </a:r>
          <a:r>
            <a:rPr lang="en-US" sz="2000" b="1" i="1" kern="1200" dirty="0">
              <a:solidFill>
                <a:srgbClr val="C00000"/>
              </a:solidFill>
            </a:rPr>
            <a:t>Evaluation</a:t>
          </a:r>
          <a:r>
            <a:rPr lang="en-US" sz="2000" kern="1200" dirty="0"/>
            <a:t>)</a:t>
          </a:r>
        </a:p>
      </dsp:txBody>
      <dsp:txXfrm>
        <a:off x="12037" y="3096880"/>
        <a:ext cx="7500676" cy="386903"/>
      </dsp:txXfrm>
    </dsp:sp>
    <dsp:sp modelId="{50D2BB53-1682-4ABF-AE95-26C724666FD1}">
      <dsp:nvSpPr>
        <dsp:cNvPr id="0" name=""/>
        <dsp:cNvSpPr/>
      </dsp:nvSpPr>
      <dsp:spPr>
        <a:xfrm rot="5400000">
          <a:off x="3685316" y="3506095"/>
          <a:ext cx="154116" cy="184939"/>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id-ID" sz="700" kern="1200"/>
        </a:p>
      </dsp:txBody>
      <dsp:txXfrm rot="-5400000">
        <a:off x="3706893" y="3521507"/>
        <a:ext cx="110963" cy="107881"/>
      </dsp:txXfrm>
    </dsp:sp>
    <dsp:sp modelId="{D01CCC73-DB11-4641-996D-464799A53EA1}">
      <dsp:nvSpPr>
        <dsp:cNvPr id="0" name=""/>
        <dsp:cNvSpPr/>
      </dsp:nvSpPr>
      <dsp:spPr>
        <a:xfrm>
          <a:off x="0" y="3701310"/>
          <a:ext cx="7524750" cy="41097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7. Penulisan </a:t>
          </a:r>
          <a:r>
            <a:rPr lang="en-US" sz="2000" kern="1200" dirty="0" err="1"/>
            <a:t>Ilmiah</a:t>
          </a:r>
          <a:r>
            <a:rPr lang="en-US" sz="2000" kern="1200" dirty="0"/>
            <a:t> dan </a:t>
          </a:r>
          <a:r>
            <a:rPr lang="en-US" sz="2000" kern="1200" dirty="0" err="1"/>
            <a:t>Publikasi</a:t>
          </a:r>
          <a:r>
            <a:rPr lang="en-US" sz="2000" kern="1200" dirty="0"/>
            <a:t> Hasil </a:t>
          </a:r>
          <a:r>
            <a:rPr lang="en-US" sz="2000" kern="1200" dirty="0" err="1"/>
            <a:t>Penelitian</a:t>
          </a:r>
          <a:r>
            <a:rPr lang="en-US" sz="2000" kern="1200" dirty="0"/>
            <a:t> (</a:t>
          </a:r>
          <a:r>
            <a:rPr lang="en-US" sz="2000" b="1" i="1" kern="1200" dirty="0">
              <a:solidFill>
                <a:srgbClr val="C00000"/>
              </a:solidFill>
            </a:rPr>
            <a:t>Publications</a:t>
          </a:r>
          <a:r>
            <a:rPr lang="en-US" sz="2000" kern="1200" dirty="0"/>
            <a:t>)</a:t>
          </a:r>
        </a:p>
      </dsp:txBody>
      <dsp:txXfrm>
        <a:off x="12037" y="3713347"/>
        <a:ext cx="7500676" cy="3869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5F16F-9BB2-49EB-BF00-DA4FF7A8B35D}">
      <dsp:nvSpPr>
        <dsp:cNvPr id="0" name=""/>
        <dsp:cNvSpPr/>
      </dsp:nvSpPr>
      <dsp:spPr>
        <a:xfrm>
          <a:off x="995" y="0"/>
          <a:ext cx="2587749" cy="3886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Calibri" panose="020F0502020204030204" pitchFamily="34" charset="0"/>
            </a:rPr>
            <a:t>Menzies</a:t>
          </a:r>
          <a:r>
            <a:rPr lang="en-US" sz="3200" kern="1200">
              <a:latin typeface="Calibri" panose="020F0502020204030204" pitchFamily="34" charset="0"/>
            </a:rPr>
            <a:t> Framework</a:t>
          </a:r>
          <a:endParaRPr lang="en-US" sz="3200" kern="1200" dirty="0">
            <a:latin typeface="Calibri" panose="020F0502020204030204" pitchFamily="34" charset="0"/>
          </a:endParaRPr>
        </a:p>
      </dsp:txBody>
      <dsp:txXfrm>
        <a:off x="995" y="0"/>
        <a:ext cx="2587749" cy="1165860"/>
      </dsp:txXfrm>
    </dsp:sp>
    <dsp:sp modelId="{594AF7F3-3D05-47CB-854D-2352061D2655}">
      <dsp:nvSpPr>
        <dsp:cNvPr id="0" name=""/>
        <dsp:cNvSpPr/>
      </dsp:nvSpPr>
      <dsp:spPr>
        <a:xfrm>
          <a:off x="113769" y="1970855"/>
          <a:ext cx="2362200" cy="916039"/>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rPr>
            <a:t>(</a:t>
          </a:r>
          <a:r>
            <a:rPr lang="en-US" sz="2000" kern="1200" dirty="0" err="1">
              <a:latin typeface="Calibri" panose="020F0502020204030204" pitchFamily="34" charset="0"/>
            </a:rPr>
            <a:t>Menzies</a:t>
          </a:r>
          <a:r>
            <a:rPr lang="en-US" sz="2000" kern="1200" dirty="0">
              <a:latin typeface="Calibri" panose="020F0502020204030204" pitchFamily="34" charset="0"/>
            </a:rPr>
            <a:t> et al. 2007)</a:t>
          </a:r>
        </a:p>
      </dsp:txBody>
      <dsp:txXfrm>
        <a:off x="140599" y="1997685"/>
        <a:ext cx="2308540" cy="862379"/>
      </dsp:txXfrm>
    </dsp:sp>
    <dsp:sp modelId="{32E75C4F-39B4-48E4-AD17-127CEB1D0C82}">
      <dsp:nvSpPr>
        <dsp:cNvPr id="0" name=""/>
        <dsp:cNvSpPr/>
      </dsp:nvSpPr>
      <dsp:spPr>
        <a:xfrm>
          <a:off x="2782825" y="0"/>
          <a:ext cx="2587749" cy="3886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Calibri" panose="020F0502020204030204" pitchFamily="34" charset="0"/>
            </a:rPr>
            <a:t>Lessmann</a:t>
          </a:r>
          <a:r>
            <a:rPr lang="en-US" sz="3200" kern="1200" dirty="0">
              <a:latin typeface="Calibri" panose="020F0502020204030204" pitchFamily="34" charset="0"/>
            </a:rPr>
            <a:t> Framework</a:t>
          </a:r>
        </a:p>
      </dsp:txBody>
      <dsp:txXfrm>
        <a:off x="2782825" y="0"/>
        <a:ext cx="2587749" cy="1165860"/>
      </dsp:txXfrm>
    </dsp:sp>
    <dsp:sp modelId="{78423505-4DBC-4F1B-9F82-2C4852882E25}">
      <dsp:nvSpPr>
        <dsp:cNvPr id="0" name=""/>
        <dsp:cNvSpPr/>
      </dsp:nvSpPr>
      <dsp:spPr>
        <a:xfrm>
          <a:off x="2895599" y="1970855"/>
          <a:ext cx="2362200" cy="916039"/>
        </a:xfrm>
        <a:prstGeom prst="roundRect">
          <a:avLst>
            <a:gd name="adj" fmla="val 1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id-ID" sz="1800" kern="1200" dirty="0">
              <a:latin typeface="Calibri" panose="020F0502020204030204" pitchFamily="34" charset="0"/>
            </a:rPr>
            <a:t>(Lessmann et al. 2008) </a:t>
          </a:r>
          <a:endParaRPr lang="en-US" sz="1800" kern="1200" dirty="0">
            <a:latin typeface="Calibri" panose="020F0502020204030204" pitchFamily="34" charset="0"/>
          </a:endParaRPr>
        </a:p>
      </dsp:txBody>
      <dsp:txXfrm>
        <a:off x="2922429" y="1997685"/>
        <a:ext cx="2308540" cy="862379"/>
      </dsp:txXfrm>
    </dsp:sp>
    <dsp:sp modelId="{7C862DBB-923A-45DE-9BAC-C51672AF210D}">
      <dsp:nvSpPr>
        <dsp:cNvPr id="0" name=""/>
        <dsp:cNvSpPr/>
      </dsp:nvSpPr>
      <dsp:spPr>
        <a:xfrm>
          <a:off x="5564655" y="0"/>
          <a:ext cx="2587749" cy="38862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Calibri" panose="020F0502020204030204" pitchFamily="34" charset="0"/>
            </a:rPr>
            <a:t>Song</a:t>
          </a:r>
          <a:r>
            <a:rPr lang="en-US" sz="3200" kern="1200">
              <a:latin typeface="Calibri" panose="020F0502020204030204" pitchFamily="34" charset="0"/>
            </a:rPr>
            <a:t> Framework</a:t>
          </a:r>
          <a:endParaRPr lang="en-US" sz="3200" kern="1200" dirty="0">
            <a:latin typeface="Calibri" panose="020F0502020204030204" pitchFamily="34" charset="0"/>
          </a:endParaRPr>
        </a:p>
      </dsp:txBody>
      <dsp:txXfrm>
        <a:off x="5564655" y="0"/>
        <a:ext cx="2587749" cy="1165860"/>
      </dsp:txXfrm>
    </dsp:sp>
    <dsp:sp modelId="{B4F8A4B0-B4C8-45FC-9351-750305A0593F}">
      <dsp:nvSpPr>
        <dsp:cNvPr id="0" name=""/>
        <dsp:cNvSpPr/>
      </dsp:nvSpPr>
      <dsp:spPr>
        <a:xfrm>
          <a:off x="5677429" y="1970855"/>
          <a:ext cx="2362200" cy="916039"/>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rPr>
            <a:t>(Song et al. 2011)</a:t>
          </a:r>
        </a:p>
      </dsp:txBody>
      <dsp:txXfrm>
        <a:off x="5704259" y="1997685"/>
        <a:ext cx="2308540" cy="86237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7" name="Rectangle 9"/>
          <p:cNvSpPr>
            <a:spLocks noGrp="1" noChangeArrowheads="1"/>
          </p:cNvSpPr>
          <p:nvPr>
            <p:ph type="hdr" sz="quarter"/>
          </p:nvPr>
        </p:nvSpPr>
        <p:spPr bwMode="auto">
          <a:xfrm>
            <a:off x="3581400" y="9224965"/>
            <a:ext cx="3200400" cy="442913"/>
          </a:xfrm>
          <a:prstGeom prst="rect">
            <a:avLst/>
          </a:prstGeom>
          <a:noFill/>
          <a:ln w="9525">
            <a:noFill/>
            <a:miter lim="800000"/>
            <a:headEnd/>
            <a:tailEnd/>
          </a:ln>
          <a:effectLst/>
        </p:spPr>
        <p:txBody>
          <a:bodyPr vert="horz" wrap="square" lIns="95379" tIns="47690" rIns="95379" bIns="47690" numCol="1" anchor="t" anchorCtr="0" compatLnSpc="1">
            <a:prstTxWarp prst="textNoShape">
              <a:avLst/>
            </a:prstTxWarp>
          </a:bodyPr>
          <a:lstStyle>
            <a:lvl1pPr algn="r" defTabSz="953991">
              <a:defRPr sz="700" i="1" dirty="0">
                <a:effectLst/>
              </a:defRPr>
            </a:lvl1pPr>
          </a:lstStyle>
          <a:p>
            <a:pPr>
              <a:defRPr/>
            </a:pPr>
            <a:r>
              <a:rPr lang="en-US" altLang="ja-JP"/>
              <a:t>romi@romisatriawahono.net</a:t>
            </a:r>
          </a:p>
        </p:txBody>
      </p:sp>
      <p:sp>
        <p:nvSpPr>
          <p:cNvPr id="27658" name="Rectangle 10"/>
          <p:cNvSpPr>
            <a:spLocks noGrp="1" noChangeArrowheads="1"/>
          </p:cNvSpPr>
          <p:nvPr>
            <p:ph type="dt" sz="quarter" idx="1"/>
          </p:nvPr>
        </p:nvSpPr>
        <p:spPr bwMode="auto">
          <a:xfrm>
            <a:off x="611190" y="180976"/>
            <a:ext cx="6164262" cy="495300"/>
          </a:xfrm>
          <a:prstGeom prst="rect">
            <a:avLst/>
          </a:prstGeom>
          <a:noFill/>
          <a:ln w="9525">
            <a:noFill/>
            <a:miter lim="800000"/>
            <a:headEnd/>
            <a:tailEnd/>
          </a:ln>
          <a:effectLst/>
        </p:spPr>
        <p:txBody>
          <a:bodyPr vert="horz" wrap="square" lIns="95379" tIns="47690" rIns="95379" bIns="47690" numCol="1" anchor="t" anchorCtr="0" compatLnSpc="1">
            <a:prstTxWarp prst="textNoShape">
              <a:avLst/>
            </a:prstTxWarp>
          </a:bodyPr>
          <a:lstStyle>
            <a:lvl1pPr algn="r" defTabSz="953991">
              <a:defRPr sz="700" i="1" dirty="0" smtClean="0">
                <a:effectLst/>
              </a:defRPr>
            </a:lvl1pPr>
          </a:lstStyle>
          <a:p>
            <a:pPr>
              <a:defRPr/>
            </a:pPr>
            <a:r>
              <a:rPr lang="en-US" altLang="ja-JP" dirty="0"/>
              <a:t>Research Methodology</a:t>
            </a:r>
          </a:p>
        </p:txBody>
      </p:sp>
      <p:sp>
        <p:nvSpPr>
          <p:cNvPr id="27659" name="Rectangle 11"/>
          <p:cNvSpPr>
            <a:spLocks noGrp="1" noChangeArrowheads="1"/>
          </p:cNvSpPr>
          <p:nvPr>
            <p:ph type="ftr" sz="quarter" idx="2"/>
          </p:nvPr>
        </p:nvSpPr>
        <p:spPr bwMode="auto">
          <a:xfrm>
            <a:off x="495301" y="9101139"/>
            <a:ext cx="3314701" cy="347662"/>
          </a:xfrm>
          <a:prstGeom prst="rect">
            <a:avLst/>
          </a:prstGeom>
          <a:noFill/>
          <a:ln w="9525">
            <a:noFill/>
            <a:miter lim="800000"/>
            <a:headEnd/>
            <a:tailEnd/>
          </a:ln>
          <a:effectLst/>
        </p:spPr>
        <p:txBody>
          <a:bodyPr vert="horz" wrap="square" lIns="95379" tIns="47690" rIns="95379" bIns="47690" numCol="1" anchor="b" anchorCtr="0" compatLnSpc="1">
            <a:prstTxWarp prst="textNoShape">
              <a:avLst/>
            </a:prstTxWarp>
          </a:bodyPr>
          <a:lstStyle>
            <a:lvl1pPr algn="l" defTabSz="953991">
              <a:defRPr sz="700" i="1" dirty="0">
                <a:effectLst/>
              </a:defRPr>
            </a:lvl1pPr>
          </a:lstStyle>
          <a:p>
            <a:pPr>
              <a:defRPr/>
            </a:pPr>
            <a:r>
              <a:rPr lang="en-US" altLang="ja-JP"/>
              <a:t>http://romisatriawahono.net</a:t>
            </a:r>
          </a:p>
        </p:txBody>
      </p:sp>
      <p:sp>
        <p:nvSpPr>
          <p:cNvPr id="27660" name="Line 12"/>
          <p:cNvSpPr>
            <a:spLocks noChangeShapeType="1"/>
          </p:cNvSpPr>
          <p:nvPr/>
        </p:nvSpPr>
        <p:spPr bwMode="auto">
          <a:xfrm flipH="1">
            <a:off x="611190" y="381000"/>
            <a:ext cx="6096000" cy="0"/>
          </a:xfrm>
          <a:prstGeom prst="line">
            <a:avLst/>
          </a:prstGeom>
          <a:noFill/>
          <a:ln w="3175">
            <a:solidFill>
              <a:schemeClr val="tx1"/>
            </a:solidFill>
            <a:miter lim="800000"/>
            <a:headEnd/>
            <a:tailEnd/>
          </a:ln>
          <a:effectLst/>
        </p:spPr>
        <p:txBody>
          <a:bodyPr wrap="none" lIns="91430" tIns="45715" rIns="91430" bIns="45715"/>
          <a:lstStyle/>
          <a:p>
            <a:pPr>
              <a:defRPr/>
            </a:pPr>
            <a:endParaRPr lang="id-ID"/>
          </a:p>
        </p:txBody>
      </p:sp>
      <p:sp>
        <p:nvSpPr>
          <p:cNvPr id="27661" name="Line 13"/>
          <p:cNvSpPr>
            <a:spLocks noChangeShapeType="1"/>
          </p:cNvSpPr>
          <p:nvPr/>
        </p:nvSpPr>
        <p:spPr bwMode="auto">
          <a:xfrm flipH="1">
            <a:off x="611190" y="9220200"/>
            <a:ext cx="6096000" cy="0"/>
          </a:xfrm>
          <a:prstGeom prst="line">
            <a:avLst/>
          </a:prstGeom>
          <a:noFill/>
          <a:ln w="3175">
            <a:solidFill>
              <a:schemeClr val="tx1"/>
            </a:solidFill>
            <a:miter lim="800000"/>
            <a:headEnd/>
            <a:tailEnd/>
          </a:ln>
          <a:effectLst/>
        </p:spPr>
        <p:txBody>
          <a:bodyPr wrap="none" lIns="91430" tIns="45715" rIns="91430" bIns="45715"/>
          <a:lstStyle/>
          <a:p>
            <a:pPr>
              <a:defRPr/>
            </a:pPr>
            <a:endParaRPr lang="id-ID"/>
          </a:p>
        </p:txBody>
      </p:sp>
      <p:sp>
        <p:nvSpPr>
          <p:cNvPr id="3" name="Slide Number Placeholder 2"/>
          <p:cNvSpPr>
            <a:spLocks noGrp="1"/>
          </p:cNvSpPr>
          <p:nvPr>
            <p:ph type="sldNum" sz="quarter" idx="3"/>
          </p:nvPr>
        </p:nvSpPr>
        <p:spPr>
          <a:xfrm>
            <a:off x="611190" y="-100012"/>
            <a:ext cx="3170238" cy="481012"/>
          </a:xfrm>
          <a:prstGeom prst="rect">
            <a:avLst/>
          </a:prstGeom>
        </p:spPr>
        <p:txBody>
          <a:bodyPr vert="horz" lIns="91440" tIns="45720" rIns="91440" bIns="45720" rtlCol="0" anchor="b"/>
          <a:lstStyle>
            <a:lvl1pPr algn="r">
              <a:defRPr sz="1200"/>
            </a:lvl1pPr>
          </a:lstStyle>
          <a:p>
            <a:pPr algn="l"/>
            <a:fld id="{F70BB06A-BCC8-4C11-A7C1-67582F4C337E}" type="slidenum">
              <a:rPr lang="en-US" sz="700" i="1" smtClean="0">
                <a:effectLst/>
              </a:rPr>
              <a:pPr algn="l"/>
              <a:t>‹#›</a:t>
            </a:fld>
            <a:endParaRPr lang="en-US" sz="700" i="1">
              <a:effectLst/>
            </a:endParaRPr>
          </a:p>
        </p:txBody>
      </p:sp>
    </p:spTree>
    <p:extLst>
      <p:ext uri="{BB962C8B-B14F-4D97-AF65-F5344CB8AC3E}">
        <p14:creationId xmlns:p14="http://schemas.microsoft.com/office/powerpoint/2010/main" val="40356110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2" y="0"/>
            <a:ext cx="3170238" cy="479425"/>
          </a:xfrm>
          <a:prstGeom prst="rect">
            <a:avLst/>
          </a:prstGeom>
          <a:noFill/>
          <a:ln w="9525">
            <a:noFill/>
            <a:miter lim="800000"/>
            <a:headEnd/>
            <a:tailEnd/>
          </a:ln>
          <a:effectLst/>
        </p:spPr>
        <p:txBody>
          <a:bodyPr vert="horz" wrap="square" lIns="95379" tIns="47690" rIns="95379" bIns="47690" numCol="1" anchor="t" anchorCtr="0" compatLnSpc="1">
            <a:prstTxWarp prst="textNoShape">
              <a:avLst/>
            </a:prstTxWarp>
          </a:bodyPr>
          <a:lstStyle>
            <a:lvl1pPr algn="l" defTabSz="953991">
              <a:defRPr sz="1200" i="1">
                <a:effectLst/>
                <a:latin typeface="+mj-lt"/>
              </a:defRPr>
            </a:lvl1pPr>
          </a:lstStyle>
          <a:p>
            <a:pPr>
              <a:defRPr/>
            </a:pPr>
            <a:r>
              <a:rPr lang="en-US" altLang="ja-JP"/>
              <a:t>romi@romisatriawahono.net</a:t>
            </a:r>
          </a:p>
        </p:txBody>
      </p:sp>
      <p:sp>
        <p:nvSpPr>
          <p:cNvPr id="1027" name="Rectangle 3"/>
          <p:cNvSpPr>
            <a:spLocks noGrp="1" noChangeArrowheads="1"/>
          </p:cNvSpPr>
          <p:nvPr>
            <p:ph type="dt" idx="1"/>
          </p:nvPr>
        </p:nvSpPr>
        <p:spPr bwMode="auto">
          <a:xfrm>
            <a:off x="4144966" y="0"/>
            <a:ext cx="3170237" cy="479425"/>
          </a:xfrm>
          <a:prstGeom prst="rect">
            <a:avLst/>
          </a:prstGeom>
          <a:noFill/>
          <a:ln w="9525">
            <a:noFill/>
            <a:miter lim="800000"/>
            <a:headEnd/>
            <a:tailEnd/>
          </a:ln>
          <a:effectLst/>
        </p:spPr>
        <p:txBody>
          <a:bodyPr vert="horz" wrap="square" lIns="95379" tIns="47690" rIns="95379" bIns="47690" numCol="1" anchor="t" anchorCtr="0" compatLnSpc="1">
            <a:prstTxWarp prst="textNoShape">
              <a:avLst/>
            </a:prstTxWarp>
          </a:bodyPr>
          <a:lstStyle>
            <a:lvl1pPr algn="r" defTabSz="953991">
              <a:defRPr sz="1200" i="1">
                <a:effectLst/>
                <a:latin typeface="+mj-lt"/>
              </a:defRPr>
            </a:lvl1pPr>
          </a:lstStyle>
          <a:p>
            <a:pPr>
              <a:defRPr/>
            </a:pPr>
            <a:r>
              <a:rPr lang="en-US" altLang="ja-JP"/>
              <a:t>Research Methodology</a:t>
            </a:r>
            <a:endParaRPr lang="en-US" altLang="ja-JP" dirty="0"/>
          </a:p>
        </p:txBody>
      </p:sp>
      <p:sp>
        <p:nvSpPr>
          <p:cNvPr id="27652" name="Rectangle 4"/>
          <p:cNvSpPr>
            <a:spLocks noGrp="1" noRot="1" noChangeAspect="1" noChangeArrowheads="1" noTextEdit="1"/>
          </p:cNvSpPr>
          <p:nvPr>
            <p:ph type="sldImg" idx="2"/>
          </p:nvPr>
        </p:nvSpPr>
        <p:spPr bwMode="auto">
          <a:xfrm>
            <a:off x="1263650" y="720725"/>
            <a:ext cx="4799013" cy="3598863"/>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74726" y="4559303"/>
            <a:ext cx="5365750" cy="4321175"/>
          </a:xfrm>
          <a:prstGeom prst="rect">
            <a:avLst/>
          </a:prstGeom>
          <a:noFill/>
          <a:ln w="9525">
            <a:noFill/>
            <a:miter lim="800000"/>
            <a:headEnd/>
            <a:tailEnd/>
          </a:ln>
          <a:effectLst/>
        </p:spPr>
        <p:txBody>
          <a:bodyPr vert="horz" wrap="square" lIns="95379" tIns="47690" rIns="95379" bIns="4769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030" name="Rectangle 6"/>
          <p:cNvSpPr>
            <a:spLocks noGrp="1" noChangeArrowheads="1"/>
          </p:cNvSpPr>
          <p:nvPr>
            <p:ph type="ftr" sz="quarter" idx="4"/>
          </p:nvPr>
        </p:nvSpPr>
        <p:spPr bwMode="auto">
          <a:xfrm>
            <a:off x="2" y="9121777"/>
            <a:ext cx="3170238" cy="479425"/>
          </a:xfrm>
          <a:prstGeom prst="rect">
            <a:avLst/>
          </a:prstGeom>
          <a:noFill/>
          <a:ln w="9525">
            <a:noFill/>
            <a:miter lim="800000"/>
            <a:headEnd/>
            <a:tailEnd/>
          </a:ln>
          <a:effectLst/>
        </p:spPr>
        <p:txBody>
          <a:bodyPr vert="horz" wrap="square" lIns="95379" tIns="47690" rIns="95379" bIns="47690" numCol="1" anchor="b" anchorCtr="0" compatLnSpc="1">
            <a:prstTxWarp prst="textNoShape">
              <a:avLst/>
            </a:prstTxWarp>
          </a:bodyPr>
          <a:lstStyle>
            <a:lvl1pPr algn="l" defTabSz="953991">
              <a:defRPr sz="1200" i="1">
                <a:effectLst/>
                <a:latin typeface="+mj-lt"/>
              </a:defRPr>
            </a:lvl1pPr>
          </a:lstStyle>
          <a:p>
            <a:pPr>
              <a:defRPr/>
            </a:pPr>
            <a:r>
              <a:rPr lang="en-US" altLang="ja-JP"/>
              <a:t>http://romisatriawahono.net</a:t>
            </a:r>
          </a:p>
        </p:txBody>
      </p:sp>
      <p:sp>
        <p:nvSpPr>
          <p:cNvPr id="1031" name="Rectangle 7"/>
          <p:cNvSpPr>
            <a:spLocks noGrp="1" noChangeArrowheads="1"/>
          </p:cNvSpPr>
          <p:nvPr>
            <p:ph type="sldNum" sz="quarter" idx="5"/>
          </p:nvPr>
        </p:nvSpPr>
        <p:spPr bwMode="auto">
          <a:xfrm>
            <a:off x="4144966" y="9121777"/>
            <a:ext cx="3170237" cy="479425"/>
          </a:xfrm>
          <a:prstGeom prst="rect">
            <a:avLst/>
          </a:prstGeom>
          <a:noFill/>
          <a:ln w="9525">
            <a:noFill/>
            <a:miter lim="800000"/>
            <a:headEnd/>
            <a:tailEnd/>
          </a:ln>
          <a:effectLst/>
        </p:spPr>
        <p:txBody>
          <a:bodyPr vert="horz" wrap="square" lIns="95379" tIns="47690" rIns="95379" bIns="47690" numCol="1" anchor="b" anchorCtr="0" compatLnSpc="1">
            <a:prstTxWarp prst="textNoShape">
              <a:avLst/>
            </a:prstTxWarp>
          </a:bodyPr>
          <a:lstStyle>
            <a:lvl1pPr algn="r" defTabSz="953991">
              <a:defRPr sz="1200" i="1">
                <a:effectLst/>
                <a:latin typeface="+mj-lt"/>
              </a:defRPr>
            </a:lvl1pPr>
          </a:lstStyle>
          <a:p>
            <a:pPr>
              <a:defRPr/>
            </a:pPr>
            <a:fld id="{38C9D2B2-F8A0-41B1-8482-D108E1D20E7F}" type="slidenum">
              <a:rPr lang="en-US" altLang="ja-JP" smtClean="0"/>
              <a:pPr>
                <a:defRPr/>
              </a:pPr>
              <a:t>‹#›</a:t>
            </a:fld>
            <a:endParaRPr lang="en-US" altLang="ja-JP"/>
          </a:p>
        </p:txBody>
      </p:sp>
    </p:spTree>
    <p:extLst>
      <p:ext uri="{BB962C8B-B14F-4D97-AF65-F5344CB8AC3E}">
        <p14:creationId xmlns:p14="http://schemas.microsoft.com/office/powerpoint/2010/main" val="2242420928"/>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44DE5D-4095-4917-B3BC-EA2D7883FF6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40824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12</a:t>
            </a:fld>
            <a:endParaRPr lang="en-US" altLang="ja-JP"/>
          </a:p>
        </p:txBody>
      </p:sp>
    </p:spTree>
    <p:extLst>
      <p:ext uri="{BB962C8B-B14F-4D97-AF65-F5344CB8AC3E}">
        <p14:creationId xmlns:p14="http://schemas.microsoft.com/office/powerpoint/2010/main" val="876990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13</a:t>
            </a:fld>
            <a:endParaRPr lang="en-US" altLang="ja-JP"/>
          </a:p>
        </p:txBody>
      </p:sp>
    </p:spTree>
    <p:extLst>
      <p:ext uri="{BB962C8B-B14F-4D97-AF65-F5344CB8AC3E}">
        <p14:creationId xmlns:p14="http://schemas.microsoft.com/office/powerpoint/2010/main" val="3895876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33</a:t>
            </a:fld>
            <a:endParaRPr lang="en-US" altLang="ja-JP"/>
          </a:p>
        </p:txBody>
      </p:sp>
    </p:spTree>
    <p:extLst>
      <p:ext uri="{BB962C8B-B14F-4D97-AF65-F5344CB8AC3E}">
        <p14:creationId xmlns:p14="http://schemas.microsoft.com/office/powerpoint/2010/main" val="1014221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34</a:t>
            </a:fld>
            <a:endParaRPr lang="en-US" altLang="ja-JP"/>
          </a:p>
        </p:txBody>
      </p:sp>
    </p:spTree>
    <p:extLst>
      <p:ext uri="{BB962C8B-B14F-4D97-AF65-F5344CB8AC3E}">
        <p14:creationId xmlns:p14="http://schemas.microsoft.com/office/powerpoint/2010/main" val="4271201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35</a:t>
            </a:fld>
            <a:endParaRPr lang="en-US" altLang="ja-JP"/>
          </a:p>
        </p:txBody>
      </p:sp>
    </p:spTree>
    <p:extLst>
      <p:ext uri="{BB962C8B-B14F-4D97-AF65-F5344CB8AC3E}">
        <p14:creationId xmlns:p14="http://schemas.microsoft.com/office/powerpoint/2010/main" val="2489643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36</a:t>
            </a:fld>
            <a:endParaRPr lang="en-US" altLang="ja-JP"/>
          </a:p>
        </p:txBody>
      </p:sp>
    </p:spTree>
    <p:extLst>
      <p:ext uri="{BB962C8B-B14F-4D97-AF65-F5344CB8AC3E}">
        <p14:creationId xmlns:p14="http://schemas.microsoft.com/office/powerpoint/2010/main" val="3682136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37</a:t>
            </a:fld>
            <a:endParaRPr lang="en-US" altLang="ja-JP"/>
          </a:p>
        </p:txBody>
      </p:sp>
    </p:spTree>
    <p:extLst>
      <p:ext uri="{BB962C8B-B14F-4D97-AF65-F5344CB8AC3E}">
        <p14:creationId xmlns:p14="http://schemas.microsoft.com/office/powerpoint/2010/main" val="4168482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39</a:t>
            </a:fld>
            <a:endParaRPr lang="en-US" altLang="ja-JP"/>
          </a:p>
        </p:txBody>
      </p:sp>
    </p:spTree>
    <p:extLst>
      <p:ext uri="{BB962C8B-B14F-4D97-AF65-F5344CB8AC3E}">
        <p14:creationId xmlns:p14="http://schemas.microsoft.com/office/powerpoint/2010/main" val="1073474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41</a:t>
            </a:fld>
            <a:endParaRPr lang="en-US" altLang="ja-JP"/>
          </a:p>
        </p:txBody>
      </p:sp>
    </p:spTree>
    <p:extLst>
      <p:ext uri="{BB962C8B-B14F-4D97-AF65-F5344CB8AC3E}">
        <p14:creationId xmlns:p14="http://schemas.microsoft.com/office/powerpoint/2010/main" val="1073474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45</a:t>
            </a:fld>
            <a:endParaRPr lang="en-US" altLang="ja-JP"/>
          </a:p>
        </p:txBody>
      </p:sp>
    </p:spTree>
    <p:extLst>
      <p:ext uri="{BB962C8B-B14F-4D97-AF65-F5344CB8AC3E}">
        <p14:creationId xmlns:p14="http://schemas.microsoft.com/office/powerpoint/2010/main" val="2498424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3</a:t>
            </a:fld>
            <a:endParaRPr lang="en-US" altLang="ja-JP"/>
          </a:p>
        </p:txBody>
      </p:sp>
    </p:spTree>
    <p:extLst>
      <p:ext uri="{BB962C8B-B14F-4D97-AF65-F5344CB8AC3E}">
        <p14:creationId xmlns:p14="http://schemas.microsoft.com/office/powerpoint/2010/main" val="3081332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47</a:t>
            </a:fld>
            <a:endParaRPr lang="en-US" altLang="ja-JP"/>
          </a:p>
        </p:txBody>
      </p:sp>
    </p:spTree>
    <p:extLst>
      <p:ext uri="{BB962C8B-B14F-4D97-AF65-F5344CB8AC3E}">
        <p14:creationId xmlns:p14="http://schemas.microsoft.com/office/powerpoint/2010/main" val="1338579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a:t>
            </a:r>
            <a:r>
              <a:rPr lang="en-US" baseline="0" dirty="0"/>
              <a:t> is the answer of RQ9 of this SLR</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Recently, there are three frameworks that have been highly cited and therefore influential in software defect prediction field: </a:t>
            </a:r>
          </a:p>
          <a:p>
            <a:pPr marL="685800" lvl="1" indent="-228600">
              <a:buFont typeface="+mj-lt"/>
              <a:buAutoNum type="arabicPeriod"/>
            </a:pPr>
            <a:r>
              <a:rPr lang="en-US" dirty="0" err="1"/>
              <a:t>Menzies</a:t>
            </a:r>
            <a:r>
              <a:rPr lang="en-US" dirty="0"/>
              <a:t> et al. Framework (</a:t>
            </a:r>
            <a:r>
              <a:rPr lang="en-US" dirty="0" err="1"/>
              <a:t>Menzies</a:t>
            </a:r>
            <a:r>
              <a:rPr lang="en-US" dirty="0"/>
              <a:t> et al. 2007)</a:t>
            </a:r>
          </a:p>
          <a:p>
            <a:pPr marL="685800" lvl="1" indent="-228600">
              <a:buFont typeface="+mj-lt"/>
              <a:buAutoNum type="arabicPeriod"/>
            </a:pPr>
            <a:r>
              <a:rPr lang="en-US" dirty="0" err="1"/>
              <a:t>Lessmann</a:t>
            </a:r>
            <a:r>
              <a:rPr lang="en-US" dirty="0"/>
              <a:t> et al. Framework (</a:t>
            </a:r>
            <a:r>
              <a:rPr lang="en-US" dirty="0" err="1"/>
              <a:t>Lessmann</a:t>
            </a:r>
            <a:r>
              <a:rPr lang="en-US" dirty="0"/>
              <a:t> et al. 2008)</a:t>
            </a:r>
          </a:p>
          <a:p>
            <a:pPr marL="685800" lvl="1" indent="-228600">
              <a:buFont typeface="+mj-lt"/>
              <a:buAutoNum type="arabicPeriod"/>
            </a:pPr>
            <a:r>
              <a:rPr lang="en-US" dirty="0"/>
              <a:t>Song et al. Framework (Song et al. 2011).</a:t>
            </a:r>
          </a:p>
        </p:txBody>
      </p:sp>
      <p:sp>
        <p:nvSpPr>
          <p:cNvPr id="4" name="Slide Number Placeholder 3"/>
          <p:cNvSpPr>
            <a:spLocks noGrp="1"/>
          </p:cNvSpPr>
          <p:nvPr>
            <p:ph type="sldNum" sz="quarter" idx="10"/>
          </p:nvPr>
        </p:nvSpPr>
        <p:spPr/>
        <p:txBody>
          <a:bodyPr/>
          <a:lstStyle/>
          <a:p>
            <a:fld id="{2D9CD5FA-941E-4E47-AC5B-FC4CE4DCCEF5}" type="slidenum">
              <a:rPr lang="id-ID" smtClean="0"/>
              <a:t>53</a:t>
            </a:fld>
            <a:endParaRPr lang="id-ID"/>
          </a:p>
        </p:txBody>
      </p:sp>
    </p:spTree>
    <p:extLst>
      <p:ext uri="{BB962C8B-B14F-4D97-AF65-F5344CB8AC3E}">
        <p14:creationId xmlns:p14="http://schemas.microsoft.com/office/powerpoint/2010/main" val="3636719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54</a:t>
            </a:fld>
            <a:endParaRPr lang="id-ID"/>
          </a:p>
        </p:txBody>
      </p:sp>
    </p:spTree>
    <p:extLst>
      <p:ext uri="{BB962C8B-B14F-4D97-AF65-F5344CB8AC3E}">
        <p14:creationId xmlns:p14="http://schemas.microsoft.com/office/powerpoint/2010/main" val="2531932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55</a:t>
            </a:fld>
            <a:endParaRPr lang="id-ID"/>
          </a:p>
        </p:txBody>
      </p:sp>
    </p:spTree>
    <p:extLst>
      <p:ext uri="{BB962C8B-B14F-4D97-AF65-F5344CB8AC3E}">
        <p14:creationId xmlns:p14="http://schemas.microsoft.com/office/powerpoint/2010/main" val="1982891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56</a:t>
            </a:fld>
            <a:endParaRPr lang="id-ID"/>
          </a:p>
        </p:txBody>
      </p:sp>
    </p:spTree>
    <p:extLst>
      <p:ext uri="{BB962C8B-B14F-4D97-AF65-F5344CB8AC3E}">
        <p14:creationId xmlns:p14="http://schemas.microsoft.com/office/powerpoint/2010/main" val="4170720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my proposed framework. This</a:t>
            </a:r>
            <a:r>
              <a:rPr lang="en-US" baseline="0" dirty="0"/>
              <a:t> slide shows you, </a:t>
            </a:r>
            <a:r>
              <a:rPr lang="en-US" dirty="0"/>
              <a:t>what is the different between these frameworks and the proposed framework</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the proposed framework, </a:t>
            </a:r>
            <a:r>
              <a:rPr lang="en-US" dirty="0" err="1"/>
              <a:t>metaheuristic</a:t>
            </a:r>
            <a:r>
              <a:rPr lang="en-US" dirty="0"/>
              <a:t> optimization methods, PSO and GA, have been used as a feature selector and a parameter selector of the classifiers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While considerable work has been done for </a:t>
            </a:r>
            <a:r>
              <a:rPr lang="en-US" dirty="0" err="1"/>
              <a:t>metaheuristic</a:t>
            </a:r>
            <a:r>
              <a:rPr lang="en-US" dirty="0"/>
              <a:t> optimization based feature selection and class imbalance problem separately, but limited research can be found on investigating them both together, particularly in the software engineering field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this study, </a:t>
            </a:r>
            <a:r>
              <a:rPr lang="en-US" dirty="0" err="1"/>
              <a:t>metaheuristic</a:t>
            </a:r>
            <a:r>
              <a:rPr lang="en-US" dirty="0"/>
              <a:t> optimization based feature selection and bagging technique are combined for solving the class imbalance problem, in the context of software defect prediction.</a:t>
            </a:r>
          </a:p>
        </p:txBody>
      </p:sp>
      <p:sp>
        <p:nvSpPr>
          <p:cNvPr id="4" name="Slide Number Placeholder 3"/>
          <p:cNvSpPr>
            <a:spLocks noGrp="1"/>
          </p:cNvSpPr>
          <p:nvPr>
            <p:ph type="sldNum" sz="quarter" idx="10"/>
          </p:nvPr>
        </p:nvSpPr>
        <p:spPr/>
        <p:txBody>
          <a:bodyPr/>
          <a:lstStyle/>
          <a:p>
            <a:fld id="{2D9CD5FA-941E-4E47-AC5B-FC4CE4DCCEF5}" type="slidenum">
              <a:rPr lang="id-ID" smtClean="0"/>
              <a:t>58</a:t>
            </a:fld>
            <a:endParaRPr lang="id-ID"/>
          </a:p>
        </p:txBody>
      </p:sp>
    </p:spTree>
    <p:extLst>
      <p:ext uri="{BB962C8B-B14F-4D97-AF65-F5344CB8AC3E}">
        <p14:creationId xmlns:p14="http://schemas.microsoft.com/office/powerpoint/2010/main" val="96922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62</a:t>
            </a:fld>
            <a:endParaRPr lang="en-US" altLang="ja-JP"/>
          </a:p>
        </p:txBody>
      </p:sp>
    </p:spTree>
    <p:extLst>
      <p:ext uri="{BB962C8B-B14F-4D97-AF65-F5344CB8AC3E}">
        <p14:creationId xmlns:p14="http://schemas.microsoft.com/office/powerpoint/2010/main" val="1127974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77</a:t>
            </a:fld>
            <a:endParaRPr lang="en-US" altLang="ja-JP"/>
          </a:p>
        </p:txBody>
      </p:sp>
    </p:spTree>
    <p:extLst>
      <p:ext uri="{BB962C8B-B14F-4D97-AF65-F5344CB8AC3E}">
        <p14:creationId xmlns:p14="http://schemas.microsoft.com/office/powerpoint/2010/main" val="396343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t>The literature review has been undertaken as a Systematic Literature Review (SLR)* based on the original guidelines as proposed by </a:t>
            </a:r>
            <a:r>
              <a:rPr lang="en-US" i="0" dirty="0" err="1"/>
              <a:t>Kitchenham</a:t>
            </a:r>
            <a:r>
              <a:rPr lang="en-US" i="0" dirty="0"/>
              <a:t> and Charters (2007)</a:t>
            </a:r>
          </a:p>
          <a:p>
            <a:pPr marL="171450" indent="-171450">
              <a:buFont typeface="Arial" panose="020B0604020202020204" pitchFamily="34" charset="0"/>
              <a:buChar char="•"/>
            </a:pPr>
            <a:endParaRPr lang="en-US" i="0" dirty="0"/>
          </a:p>
          <a:p>
            <a:pPr marL="171450" indent="-171450">
              <a:buFont typeface="Arial" panose="020B0604020202020204" pitchFamily="34" charset="0"/>
              <a:buChar char="•"/>
            </a:pPr>
            <a:r>
              <a:rPr lang="en-US" sz="1200" i="0" dirty="0"/>
              <a:t>Systematic literature reviews (SLR) is now well established</a:t>
            </a:r>
            <a:r>
              <a:rPr lang="en-US" sz="1200" i="0" baseline="0" dirty="0"/>
              <a:t> review method </a:t>
            </a:r>
            <a:r>
              <a:rPr lang="en-US" sz="1200" i="0" dirty="0"/>
              <a:t>in the field</a:t>
            </a:r>
            <a:r>
              <a:rPr lang="en-US" sz="1200" i="0" baseline="0" dirty="0"/>
              <a:t> of </a:t>
            </a:r>
            <a:r>
              <a:rPr lang="en-US" sz="1200" i="0" dirty="0"/>
              <a:t>software engineering. </a:t>
            </a:r>
          </a:p>
          <a:p>
            <a:pPr marL="171450" indent="-171450">
              <a:buFont typeface="Arial" panose="020B0604020202020204" pitchFamily="34" charset="0"/>
              <a:buChar char="•"/>
            </a:pPr>
            <a:endParaRPr lang="en-US" sz="1200" i="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The results</a:t>
            </a:r>
            <a:r>
              <a:rPr lang="en-US" i="0" baseline="0" dirty="0"/>
              <a:t> of this SLR is </a:t>
            </a:r>
            <a:r>
              <a:rPr lang="en-US" sz="1200" i="0" dirty="0"/>
              <a:t>submitted to IEEE Transactions on Software Engineering </a:t>
            </a:r>
          </a:p>
          <a:p>
            <a:pPr marL="171450" indent="-171450">
              <a:buFont typeface="Arial" panose="020B0604020202020204" pitchFamily="34" charset="0"/>
              <a:buChar char="•"/>
            </a:pPr>
            <a:endParaRPr lang="en-US" sz="1200" i="0" dirty="0"/>
          </a:p>
        </p:txBody>
      </p:sp>
      <p:sp>
        <p:nvSpPr>
          <p:cNvPr id="4" name="Slide Number Placeholder 3"/>
          <p:cNvSpPr>
            <a:spLocks noGrp="1"/>
          </p:cNvSpPr>
          <p:nvPr>
            <p:ph type="sldNum" sz="quarter" idx="10"/>
          </p:nvPr>
        </p:nvSpPr>
        <p:spPr/>
        <p:txBody>
          <a:bodyPr/>
          <a:lstStyle/>
          <a:p>
            <a:fld id="{2D9CD5FA-941E-4E47-AC5B-FC4CE4DCCEF5}" type="slidenum">
              <a:rPr lang="id-ID" smtClean="0"/>
              <a:t>83</a:t>
            </a:fld>
            <a:endParaRPr lang="id-ID"/>
          </a:p>
        </p:txBody>
      </p:sp>
    </p:spTree>
    <p:extLst>
      <p:ext uri="{BB962C8B-B14F-4D97-AF65-F5344CB8AC3E}">
        <p14:creationId xmlns:p14="http://schemas.microsoft.com/office/powerpoint/2010/main" val="3020587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92</a:t>
            </a:fld>
            <a:endParaRPr lang="en-US" altLang="ja-JP"/>
          </a:p>
        </p:txBody>
      </p:sp>
    </p:spTree>
    <p:extLst>
      <p:ext uri="{BB962C8B-B14F-4D97-AF65-F5344CB8AC3E}">
        <p14:creationId xmlns:p14="http://schemas.microsoft.com/office/powerpoint/2010/main" val="4192099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5</a:t>
            </a:fld>
            <a:endParaRPr lang="en-US" altLang="ja-JP"/>
          </a:p>
        </p:txBody>
      </p:sp>
    </p:spTree>
    <p:extLst>
      <p:ext uri="{BB962C8B-B14F-4D97-AF65-F5344CB8AC3E}">
        <p14:creationId xmlns:p14="http://schemas.microsoft.com/office/powerpoint/2010/main" val="2538580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search was limited by the year of publication: 2000-2013</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Two kind of publications, journal papers and conference proceedings, were included</a:t>
            </a:r>
          </a:p>
          <a:p>
            <a:pPr marL="171450" indent="-171450">
              <a:buFont typeface="Arial" panose="020B0604020202020204" pitchFamily="34" charset="0"/>
              <a:buChar cha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ACM</a:t>
            </a:r>
            <a:r>
              <a:rPr lang="en-US" baseline="0" dirty="0"/>
              <a:t> DL, IEEE Explore, </a:t>
            </a:r>
            <a:r>
              <a:rPr lang="en-US" baseline="0" dirty="0" err="1"/>
              <a:t>ScienceDirect</a:t>
            </a:r>
            <a:r>
              <a:rPr lang="en-US" baseline="0" dirty="0"/>
              <a:t>, </a:t>
            </a:r>
            <a:r>
              <a:rPr lang="en-US" baseline="0" dirty="0" err="1"/>
              <a:t>SpringerLink</a:t>
            </a:r>
            <a:r>
              <a:rPr lang="en-US" baseline="0" dirty="0"/>
              <a:t>, SCOPUS digital libraries are selected to be search resource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search string was subsequently adjusted to suit the specific requirements of each database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71 paper </a:t>
            </a:r>
            <a:r>
              <a:rPr lang="en-US" baseline="0" dirty="0"/>
              <a:t>are selected to be a </a:t>
            </a:r>
            <a:r>
              <a:rPr lang="en-US" dirty="0"/>
              <a:t> primary studies</a:t>
            </a:r>
            <a:r>
              <a:rPr lang="en-US" baseline="0" dirty="0"/>
              <a:t> in this SLR</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114</a:t>
            </a:fld>
            <a:endParaRPr lang="id-ID"/>
          </a:p>
        </p:txBody>
      </p:sp>
    </p:spTree>
    <p:extLst>
      <p:ext uri="{BB962C8B-B14F-4D97-AF65-F5344CB8AC3E}">
        <p14:creationId xmlns:p14="http://schemas.microsoft.com/office/powerpoint/2010/main" val="1648463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136</a:t>
            </a:fld>
            <a:endParaRPr lang="en-US" altLang="ja-JP"/>
          </a:p>
        </p:txBody>
      </p:sp>
    </p:spTree>
    <p:extLst>
      <p:ext uri="{BB962C8B-B14F-4D97-AF65-F5344CB8AC3E}">
        <p14:creationId xmlns:p14="http://schemas.microsoft.com/office/powerpoint/2010/main" val="1180935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t>An SLR is defined as a process of identifying, assessing, and interpreting all available research evidence with the purpose to provide answers for specific research questions</a:t>
            </a:r>
            <a:endParaRPr lang="en-US" i="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research questions (RQ) addressed by this literature review are shown in this</a:t>
            </a:r>
            <a:r>
              <a:rPr lang="en-US" baseline="0" dirty="0"/>
              <a:t> slide</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140</a:t>
            </a:fld>
            <a:endParaRPr lang="id-ID"/>
          </a:p>
        </p:txBody>
      </p:sp>
    </p:spTree>
    <p:extLst>
      <p:ext uri="{BB962C8B-B14F-4D97-AF65-F5344CB8AC3E}">
        <p14:creationId xmlns:p14="http://schemas.microsoft.com/office/powerpoint/2010/main" val="3988155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search was limited by the year of publication: 2000-2013</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Two kind of publications, journal papers and conference proceedings, were included</a:t>
            </a:r>
          </a:p>
          <a:p>
            <a:pPr marL="171450" indent="-171450">
              <a:buFont typeface="Arial" panose="020B0604020202020204" pitchFamily="34" charset="0"/>
              <a:buChar cha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ACM</a:t>
            </a:r>
            <a:r>
              <a:rPr lang="en-US" baseline="0" dirty="0"/>
              <a:t> DL, IEEE Explore, </a:t>
            </a:r>
            <a:r>
              <a:rPr lang="en-US" baseline="0" dirty="0" err="1"/>
              <a:t>ScienceDirect</a:t>
            </a:r>
            <a:r>
              <a:rPr lang="en-US" baseline="0" dirty="0"/>
              <a:t>, </a:t>
            </a:r>
            <a:r>
              <a:rPr lang="en-US" baseline="0" dirty="0" err="1"/>
              <a:t>SpringerLink</a:t>
            </a:r>
            <a:r>
              <a:rPr lang="en-US" baseline="0" dirty="0"/>
              <a:t>, SCOPUS digital libraries are selected to be search resource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search string was subsequently adjusted to suit the specific requirements of each database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71 paper </a:t>
            </a:r>
            <a:r>
              <a:rPr lang="en-US" baseline="0" dirty="0"/>
              <a:t>are selected to be a </a:t>
            </a:r>
            <a:r>
              <a:rPr lang="en-US" dirty="0"/>
              <a:t> primary studies</a:t>
            </a:r>
            <a:r>
              <a:rPr lang="en-US" baseline="0" dirty="0"/>
              <a:t> in this SLR</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141</a:t>
            </a:fld>
            <a:endParaRPr lang="id-ID"/>
          </a:p>
        </p:txBody>
      </p:sp>
    </p:spTree>
    <p:extLst>
      <p:ext uri="{BB962C8B-B14F-4D97-AF65-F5344CB8AC3E}">
        <p14:creationId xmlns:p14="http://schemas.microsoft.com/office/powerpoint/2010/main" val="1137820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distribution over the years of 71 selected studies is presented to show how the interest in software defect prediction has changed over time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slide also shows that the research field on software defect prediction is still very much relevant to this day.</a:t>
            </a:r>
          </a:p>
        </p:txBody>
      </p:sp>
      <p:sp>
        <p:nvSpPr>
          <p:cNvPr id="4" name="Slide Number Placeholder 3"/>
          <p:cNvSpPr>
            <a:spLocks noGrp="1"/>
          </p:cNvSpPr>
          <p:nvPr>
            <p:ph type="sldNum" sz="quarter" idx="10"/>
          </p:nvPr>
        </p:nvSpPr>
        <p:spPr/>
        <p:txBody>
          <a:bodyPr/>
          <a:lstStyle/>
          <a:p>
            <a:fld id="{2D9CD5FA-941E-4E47-AC5B-FC4CE4DCCEF5}" type="slidenum">
              <a:rPr lang="id-ID" smtClean="0"/>
              <a:t>146</a:t>
            </a:fld>
            <a:endParaRPr lang="id-ID"/>
          </a:p>
        </p:txBody>
      </p:sp>
    </p:spTree>
    <p:extLst>
      <p:ext uri="{BB962C8B-B14F-4D97-AF65-F5344CB8AC3E}">
        <p14:creationId xmlns:p14="http://schemas.microsoft.com/office/powerpoint/2010/main" val="1978173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CD5FA-941E-4E47-AC5B-FC4CE4DCCEF5}" type="slidenum">
              <a:rPr lang="id-ID" smtClean="0"/>
              <a:t>154</a:t>
            </a:fld>
            <a:endParaRPr lang="id-ID"/>
          </a:p>
        </p:txBody>
      </p:sp>
    </p:spTree>
    <p:extLst>
      <p:ext uri="{BB962C8B-B14F-4D97-AF65-F5344CB8AC3E}">
        <p14:creationId xmlns:p14="http://schemas.microsoft.com/office/powerpoint/2010/main" val="1562470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a:t>
            </a:r>
            <a:r>
              <a:rPr lang="en-US" baseline="0" dirty="0"/>
              <a:t> is the answer of RQ7 of this SLR</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157</a:t>
            </a:fld>
            <a:endParaRPr lang="id-ID"/>
          </a:p>
        </p:txBody>
      </p:sp>
    </p:spTree>
    <p:extLst>
      <p:ext uri="{BB962C8B-B14F-4D97-AF65-F5344CB8AC3E}">
        <p14:creationId xmlns:p14="http://schemas.microsoft.com/office/powerpoint/2010/main" val="2547042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a:t>
            </a:r>
            <a:r>
              <a:rPr lang="en-US" baseline="0" dirty="0"/>
              <a:t> is the answer of RQ8 of this SLR</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158</a:t>
            </a:fld>
            <a:endParaRPr lang="id-ID"/>
          </a:p>
        </p:txBody>
      </p:sp>
    </p:spTree>
    <p:extLst>
      <p:ext uri="{BB962C8B-B14F-4D97-AF65-F5344CB8AC3E}">
        <p14:creationId xmlns:p14="http://schemas.microsoft.com/office/powerpoint/2010/main" val="3341911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a:t>
            </a:r>
            <a:r>
              <a:rPr lang="en-US" baseline="0" dirty="0"/>
              <a:t> is the answer of RQ9 of this SLR</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Recently, there are three frameworks that have been highly cited and therefore influential in software defect prediction field: </a:t>
            </a:r>
          </a:p>
          <a:p>
            <a:pPr marL="685800" lvl="1" indent="-228600">
              <a:buFont typeface="+mj-lt"/>
              <a:buAutoNum type="arabicPeriod"/>
            </a:pPr>
            <a:r>
              <a:rPr lang="en-US" dirty="0" err="1"/>
              <a:t>Menzies</a:t>
            </a:r>
            <a:r>
              <a:rPr lang="en-US" dirty="0"/>
              <a:t> et al. Framework (</a:t>
            </a:r>
            <a:r>
              <a:rPr lang="en-US" dirty="0" err="1"/>
              <a:t>Menzies</a:t>
            </a:r>
            <a:r>
              <a:rPr lang="en-US" dirty="0"/>
              <a:t> et al. 2007)</a:t>
            </a:r>
          </a:p>
          <a:p>
            <a:pPr marL="685800" lvl="1" indent="-228600">
              <a:buFont typeface="+mj-lt"/>
              <a:buAutoNum type="arabicPeriod"/>
            </a:pPr>
            <a:r>
              <a:rPr lang="en-US" dirty="0" err="1"/>
              <a:t>Lessmann</a:t>
            </a:r>
            <a:r>
              <a:rPr lang="en-US" dirty="0"/>
              <a:t> et al. Framework (</a:t>
            </a:r>
            <a:r>
              <a:rPr lang="en-US" dirty="0" err="1"/>
              <a:t>Lessmann</a:t>
            </a:r>
            <a:r>
              <a:rPr lang="en-US" dirty="0"/>
              <a:t> et al. 2008)</a:t>
            </a:r>
          </a:p>
          <a:p>
            <a:pPr marL="685800" lvl="1" indent="-228600">
              <a:buFont typeface="+mj-lt"/>
              <a:buAutoNum type="arabicPeriod"/>
            </a:pPr>
            <a:r>
              <a:rPr lang="en-US" dirty="0"/>
              <a:t>Song et al. Framework (Song et al. 2011).</a:t>
            </a:r>
          </a:p>
        </p:txBody>
      </p:sp>
      <p:sp>
        <p:nvSpPr>
          <p:cNvPr id="4" name="Slide Number Placeholder 3"/>
          <p:cNvSpPr>
            <a:spLocks noGrp="1"/>
          </p:cNvSpPr>
          <p:nvPr>
            <p:ph type="sldNum" sz="quarter" idx="10"/>
          </p:nvPr>
        </p:nvSpPr>
        <p:spPr/>
        <p:txBody>
          <a:bodyPr/>
          <a:lstStyle/>
          <a:p>
            <a:fld id="{2D9CD5FA-941E-4E47-AC5B-FC4CE4DCCEF5}" type="slidenum">
              <a:rPr lang="id-ID" smtClean="0"/>
              <a:t>159</a:t>
            </a:fld>
            <a:endParaRPr lang="id-ID"/>
          </a:p>
        </p:txBody>
      </p:sp>
    </p:spTree>
    <p:extLst>
      <p:ext uri="{BB962C8B-B14F-4D97-AF65-F5344CB8AC3E}">
        <p14:creationId xmlns:p14="http://schemas.microsoft.com/office/powerpoint/2010/main" val="29203658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tried to decompose </a:t>
            </a:r>
            <a:r>
              <a:rPr lang="en-US" baseline="0" dirty="0"/>
              <a:t>all frameworks into several components: Dataset, Data Preprocessor, Feature Selectors, Meta-Learning, Classifiers, Parameter Selector, Validations Methods and Evaluation Methods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All frameworks used same approach for Dataset, Validation Methods and Evaluation Methods, but used difference approach in Data Preprocessor, Feature Selectors, Meta-Learning, Classifiers and Parameter Selectors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err="1"/>
              <a:t>Menzies</a:t>
            </a:r>
            <a:r>
              <a:rPr lang="en-US" baseline="0" dirty="0"/>
              <a:t> used Log Filtering as Data Preprocessor and Info Gain for Feature Selectors, with no meta learning and parameter selectors</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160</a:t>
            </a:fld>
            <a:endParaRPr lang="id-ID"/>
          </a:p>
        </p:txBody>
      </p:sp>
    </p:spTree>
    <p:extLst>
      <p:ext uri="{BB962C8B-B14F-4D97-AF65-F5344CB8AC3E}">
        <p14:creationId xmlns:p14="http://schemas.microsoft.com/office/powerpoint/2010/main" val="1256208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6</a:t>
            </a:fld>
            <a:endParaRPr lang="en-US" altLang="ja-JP"/>
          </a:p>
        </p:txBody>
      </p:sp>
    </p:spTree>
    <p:extLst>
      <p:ext uri="{BB962C8B-B14F-4D97-AF65-F5344CB8AC3E}">
        <p14:creationId xmlns:p14="http://schemas.microsoft.com/office/powerpoint/2010/main" val="570014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CD5FA-941E-4E47-AC5B-FC4CE4DCCEF5}" type="slidenum">
              <a:rPr lang="id-ID" smtClean="0"/>
              <a:t>161</a:t>
            </a:fld>
            <a:endParaRPr lang="id-ID"/>
          </a:p>
        </p:txBody>
      </p:sp>
    </p:spTree>
    <p:extLst>
      <p:ext uri="{BB962C8B-B14F-4D97-AF65-F5344CB8AC3E}">
        <p14:creationId xmlns:p14="http://schemas.microsoft.com/office/powerpoint/2010/main" val="817657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162</a:t>
            </a:fld>
            <a:endParaRPr lang="id-ID"/>
          </a:p>
        </p:txBody>
      </p:sp>
    </p:spTree>
    <p:extLst>
      <p:ext uri="{BB962C8B-B14F-4D97-AF65-F5344CB8AC3E}">
        <p14:creationId xmlns:p14="http://schemas.microsoft.com/office/powerpoint/2010/main" val="237700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Based on the research background and literature review presented before, the research problems (RP) of this research are shown on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research is comprised of 3 Research Problems (RP), 5 Research Question (RQ) and 5 Research Objectives (RO).</a:t>
            </a:r>
          </a:p>
        </p:txBody>
      </p:sp>
      <p:sp>
        <p:nvSpPr>
          <p:cNvPr id="4" name="Slide Number Placeholder 3"/>
          <p:cNvSpPr>
            <a:spLocks noGrp="1"/>
          </p:cNvSpPr>
          <p:nvPr>
            <p:ph type="sldNum" sz="quarter" idx="10"/>
          </p:nvPr>
        </p:nvSpPr>
        <p:spPr/>
        <p:txBody>
          <a:bodyPr/>
          <a:lstStyle/>
          <a:p>
            <a:fld id="{2D9CD5FA-941E-4E47-AC5B-FC4CE4DCCEF5}" type="slidenum">
              <a:rPr lang="id-ID" smtClean="0"/>
              <a:t>166</a:t>
            </a:fld>
            <a:endParaRPr lang="id-ID"/>
          </a:p>
        </p:txBody>
      </p:sp>
    </p:spTree>
    <p:extLst>
      <p:ext uri="{BB962C8B-B14F-4D97-AF65-F5344CB8AC3E}">
        <p14:creationId xmlns:p14="http://schemas.microsoft.com/office/powerpoint/2010/main" val="41920318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CD5FA-941E-4E47-AC5B-FC4CE4DCCEF5}" type="slidenum">
              <a:rPr lang="id-ID" smtClean="0"/>
              <a:t>167</a:t>
            </a:fld>
            <a:endParaRPr lang="id-ID"/>
          </a:p>
        </p:txBody>
      </p:sp>
    </p:spTree>
    <p:extLst>
      <p:ext uri="{BB962C8B-B14F-4D97-AF65-F5344CB8AC3E}">
        <p14:creationId xmlns:p14="http://schemas.microsoft.com/office/powerpoint/2010/main" val="15466174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slide reports the result of AUCs and Friedman’s R</a:t>
            </a:r>
            <a:r>
              <a:rPr lang="en-US" baseline="0" dirty="0"/>
              <a:t> value </a:t>
            </a:r>
            <a:r>
              <a:rPr lang="en-US" dirty="0"/>
              <a:t>of all classification algorithms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last column of Table</a:t>
            </a:r>
            <a:r>
              <a:rPr lang="en-US" baseline="0" dirty="0"/>
              <a:t> </a:t>
            </a:r>
            <a:r>
              <a:rPr lang="en-US" dirty="0"/>
              <a:t>reports the mean rank R</a:t>
            </a:r>
            <a:r>
              <a:rPr lang="en-US" baseline="0" dirty="0"/>
              <a:t> </a:t>
            </a:r>
            <a:r>
              <a:rPr lang="en-US" dirty="0"/>
              <a:t>of each classifier over all datasets, which constitutes the basis of the Friedman test.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best classification model on each dataset is highlighted with boldfaced print. Table shows that LR algorithm has the highest Friedman score (R).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terms of </a:t>
            </a:r>
            <a:r>
              <a:rPr lang="en-US" sz="1200" i="1" kern="120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 value and AUC mean (</a:t>
            </a:r>
            <a:r>
              <a:rPr lang="en-US" sz="1200" i="1"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 LR also has the highest value, followed by BP, NB and SVM in the second, third and fourth rank.</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168</a:t>
            </a:fld>
            <a:endParaRPr lang="id-ID"/>
          </a:p>
        </p:txBody>
      </p:sp>
    </p:spTree>
    <p:extLst>
      <p:ext uri="{BB962C8B-B14F-4D97-AF65-F5344CB8AC3E}">
        <p14:creationId xmlns:p14="http://schemas.microsoft.com/office/powerpoint/2010/main" val="912364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the</a:t>
            </a:r>
            <a:r>
              <a:rPr lang="en-US" baseline="0" dirty="0"/>
              <a:t> P-value of </a:t>
            </a:r>
            <a:r>
              <a:rPr lang="en-US" baseline="0" dirty="0" err="1"/>
              <a:t>Nemenyi</a:t>
            </a:r>
            <a:r>
              <a:rPr lang="en-US" baseline="0" dirty="0"/>
              <a:t> Post Hoc Test results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If P value &gt; 0.05, it indicate that there is significant different between two classifiers</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169</a:t>
            </a:fld>
            <a:endParaRPr lang="id-ID"/>
          </a:p>
        </p:txBody>
      </p:sp>
    </p:spTree>
    <p:extLst>
      <p:ext uri="{BB962C8B-B14F-4D97-AF65-F5344CB8AC3E}">
        <p14:creationId xmlns:p14="http://schemas.microsoft.com/office/powerpoint/2010/main" val="2498473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have presented</a:t>
            </a:r>
            <a:r>
              <a:rPr lang="en-US" baseline="0" dirty="0"/>
              <a:t> this result in the international conference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and the extended paper is published in the journal entitled Advanced Science Letter</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170</a:t>
            </a:fld>
            <a:endParaRPr lang="id-ID"/>
          </a:p>
        </p:txBody>
      </p:sp>
    </p:spTree>
    <p:extLst>
      <p:ext uri="{BB962C8B-B14F-4D97-AF65-F5344CB8AC3E}">
        <p14:creationId xmlns:p14="http://schemas.microsoft.com/office/powerpoint/2010/main" val="20448268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CD5FA-941E-4E47-AC5B-FC4CE4DCCEF5}" type="slidenum">
              <a:rPr lang="id-ID" smtClean="0"/>
              <a:t>171</a:t>
            </a:fld>
            <a:endParaRPr lang="id-ID"/>
          </a:p>
        </p:txBody>
      </p:sp>
    </p:spTree>
    <p:extLst>
      <p:ext uri="{BB962C8B-B14F-4D97-AF65-F5344CB8AC3E}">
        <p14:creationId xmlns:p14="http://schemas.microsoft.com/office/powerpoint/2010/main" val="3112971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Classification accuracy of classifier is calculated by testing set with selected feature subset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Classification accuracy of classifier, the number of selected features and the feature cost are used to construct a fitness function. Every chromosome is evaluated by the following fitness function Equation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where A is classification accuracy, Fi is feature value, WA is weight of classification accuracy, WF is feature weight, Ci is feature cost, P is setting constant of avoiding that denominator reaches zero</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When ending condition is satisfied, the operation ends, otherwise, continue with the next generation operation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proposed method searches for better solutions by genetic operations, including selection, crossover, and mutation.</a:t>
            </a:r>
          </a:p>
        </p:txBody>
      </p:sp>
      <p:sp>
        <p:nvSpPr>
          <p:cNvPr id="4" name="Slide Number Placeholder 3"/>
          <p:cNvSpPr>
            <a:spLocks noGrp="1"/>
          </p:cNvSpPr>
          <p:nvPr>
            <p:ph type="sldNum" sz="quarter" idx="10"/>
          </p:nvPr>
        </p:nvSpPr>
        <p:spPr/>
        <p:txBody>
          <a:bodyPr/>
          <a:lstStyle/>
          <a:p>
            <a:fld id="{2D9CD5FA-941E-4E47-AC5B-FC4CE4DCCEF5}" type="slidenum">
              <a:rPr lang="id-ID" smtClean="0"/>
              <a:t>172</a:t>
            </a:fld>
            <a:endParaRPr lang="id-ID"/>
          </a:p>
        </p:txBody>
      </p:sp>
    </p:spTree>
    <p:extLst>
      <p:ext uri="{BB962C8B-B14F-4D97-AF65-F5344CB8AC3E}">
        <p14:creationId xmlns:p14="http://schemas.microsoft.com/office/powerpoint/2010/main" val="15996755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the result without GAFS+B</a:t>
            </a:r>
            <a:r>
              <a:rPr lang="en-US" baseline="0" dirty="0"/>
              <a:t> method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NB and LR seem to be the techniques used in models that are performing relatively well in software defect prediction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Decision Tree seem to underperform due to the class imbalance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SVM techniques also perform less well, though SVM has excellent generalization ability in the situation of small sample data like NASA MDP data set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173</a:t>
            </a:fld>
            <a:endParaRPr lang="id-ID"/>
          </a:p>
        </p:txBody>
      </p:sp>
    </p:spTree>
    <p:extLst>
      <p:ext uri="{BB962C8B-B14F-4D97-AF65-F5344CB8AC3E}">
        <p14:creationId xmlns:p14="http://schemas.microsoft.com/office/powerpoint/2010/main" val="74752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7</a:t>
            </a:fld>
            <a:endParaRPr lang="en-US" altLang="ja-JP"/>
          </a:p>
        </p:txBody>
      </p:sp>
    </p:spTree>
    <p:extLst>
      <p:ext uri="{BB962C8B-B14F-4D97-AF65-F5344CB8AC3E}">
        <p14:creationId xmlns:p14="http://schemas.microsoft.com/office/powerpoint/2010/main" val="30989497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improved model for each classifier is highlighted with boldfaced print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174</a:t>
            </a:fld>
            <a:endParaRPr lang="id-ID"/>
          </a:p>
        </p:txBody>
      </p:sp>
    </p:spTree>
    <p:extLst>
      <p:ext uri="{BB962C8B-B14F-4D97-AF65-F5344CB8AC3E}">
        <p14:creationId xmlns:p14="http://schemas.microsoft.com/office/powerpoint/2010/main" val="27728245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Then,</a:t>
            </a:r>
            <a:r>
              <a:rPr lang="en-US" baseline="0" dirty="0"/>
              <a:t> t-Test has been conducted and the result is shown in this slide</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175</a:t>
            </a:fld>
            <a:endParaRPr lang="id-ID"/>
          </a:p>
        </p:txBody>
      </p:sp>
    </p:spTree>
    <p:extLst>
      <p:ext uri="{BB962C8B-B14F-4D97-AF65-F5344CB8AC3E}">
        <p14:creationId xmlns:p14="http://schemas.microsoft.com/office/powerpoint/2010/main" val="13792715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latin typeface="Calibri" panose="020F0502020204030204" pitchFamily="34" charset="0"/>
              </a:rPr>
              <a:t>Input dataset includes training and testing datasets</a:t>
            </a:r>
          </a:p>
          <a:p>
            <a:pPr marL="285750" indent="-285750">
              <a:buFont typeface="Arial" panose="020B0604020202020204" pitchFamily="34" charset="0"/>
              <a:buChar char="•"/>
            </a:pPr>
            <a:endParaRPr lang="en-US" sz="1200" dirty="0">
              <a:latin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rPr>
              <a:t>NN parameters, including, </a:t>
            </a:r>
            <a:r>
              <a:rPr lang="en-US" sz="1200" dirty="0">
                <a:solidFill>
                  <a:srgbClr val="0070C0"/>
                </a:solidFill>
                <a:latin typeface="Calibri" panose="020F0502020204030204" pitchFamily="34" charset="0"/>
              </a:rPr>
              <a:t>learning rate, momentum and training cycles are optimized</a:t>
            </a:r>
          </a:p>
          <a:p>
            <a:pPr marL="285750" indent="-285750">
              <a:buFont typeface="Arial" panose="020B0604020202020204" pitchFamily="34" charset="0"/>
              <a:buChar char="•"/>
            </a:pPr>
            <a:endParaRPr lang="en-US" sz="1200" dirty="0">
              <a:solidFill>
                <a:srgbClr val="0070C0"/>
              </a:solidFill>
              <a:latin typeface="Calibri" panose="020F0502020204030204" pitchFamily="34" charset="0"/>
            </a:endParaRPr>
          </a:p>
          <a:p>
            <a:pPr marL="171450" indent="-171450">
              <a:buFont typeface="Arial" panose="020B0604020202020204" pitchFamily="34" charset="0"/>
              <a:buChar char="•"/>
            </a:pPr>
            <a:r>
              <a:rPr lang="en-US" sz="1200" dirty="0">
                <a:solidFill>
                  <a:srgbClr val="0070C0"/>
                </a:solidFill>
                <a:latin typeface="Calibri" panose="020F0502020204030204" pitchFamily="34" charset="0"/>
              </a:rPr>
              <a:t>Bagging technique separates a training set </a:t>
            </a:r>
            <a:r>
              <a:rPr lang="en-US" sz="1200" dirty="0">
                <a:latin typeface="Calibri" panose="020F0502020204030204" pitchFamily="34" charset="0"/>
              </a:rPr>
              <a:t>into several new training sets by random sampling, and builds models based on the new training sets</a:t>
            </a:r>
          </a:p>
          <a:p>
            <a:pPr marL="285750" indent="-285750">
              <a:buFont typeface="Arial" panose="020B0604020202020204" pitchFamily="34" charset="0"/>
              <a:buChar char="•"/>
            </a:pPr>
            <a:endParaRPr lang="en-US" sz="1200" dirty="0">
              <a:latin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rPr>
              <a:t>The final classification result is obtained by </a:t>
            </a:r>
            <a:r>
              <a:rPr lang="en-US" sz="1200" dirty="0">
                <a:solidFill>
                  <a:srgbClr val="0070C0"/>
                </a:solidFill>
                <a:latin typeface="Calibri" panose="020F0502020204030204" pitchFamily="34" charset="0"/>
              </a:rPr>
              <a:t>the voting of each model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Classification accuracy of NN is calculated by testing set using selected parameters. Classification accuracy of NN, the selected parameters and the parameter cost are used to construct a fitness function. Every chromosome is evaluated by the following fitness function equation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where A is classification accuracy, WA is weight of classification accuracy, Pi is parameter value, WP is parameter weight, Ci is parameter cost, S is setting constant of avoiding that denominator reaches zero</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When ending condition is satisfied, the operation ends and the optimized NN parameters are produced. Otherwise, the process will continue with the next generation operation. The proposed method searches for better solutions by genetic operations, including crossover, mutation and selection</a:t>
            </a:r>
          </a:p>
        </p:txBody>
      </p:sp>
      <p:sp>
        <p:nvSpPr>
          <p:cNvPr id="4" name="Slide Number Placeholder 3"/>
          <p:cNvSpPr>
            <a:spLocks noGrp="1"/>
          </p:cNvSpPr>
          <p:nvPr>
            <p:ph type="sldNum" sz="quarter" idx="10"/>
          </p:nvPr>
        </p:nvSpPr>
        <p:spPr/>
        <p:txBody>
          <a:bodyPr/>
          <a:lstStyle/>
          <a:p>
            <a:fld id="{2D9CD5FA-941E-4E47-AC5B-FC4CE4DCCEF5}" type="slidenum">
              <a:rPr lang="id-ID" smtClean="0"/>
              <a:t>176</a:t>
            </a:fld>
            <a:endParaRPr lang="id-ID"/>
          </a:p>
        </p:txBody>
      </p:sp>
    </p:spTree>
    <p:extLst>
      <p:ext uri="{BB962C8B-B14F-4D97-AF65-F5344CB8AC3E}">
        <p14:creationId xmlns:p14="http://schemas.microsoft.com/office/powerpoint/2010/main" val="32844819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ea typeface="Batang" panose="02030600000101010101" pitchFamily="18" charset="-127"/>
              </a:rPr>
              <a:t>Significance level </a:t>
            </a:r>
            <a:r>
              <a:rPr lang="en-US" sz="1200" dirty="0">
                <a:solidFill>
                  <a:srgbClr val="C00000"/>
                </a:solidFill>
                <a:latin typeface="Calibri" panose="020F0502020204030204" pitchFamily="34" charset="0"/>
                <a:ea typeface="Batang" panose="02030600000101010101" pitchFamily="18" charset="-127"/>
              </a:rPr>
              <a:t>(α) = 0.05</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177</a:t>
            </a:fld>
            <a:endParaRPr lang="id-ID"/>
          </a:p>
        </p:txBody>
      </p:sp>
    </p:spTree>
    <p:extLst>
      <p:ext uri="{BB962C8B-B14F-4D97-AF65-F5344CB8AC3E}">
        <p14:creationId xmlns:p14="http://schemas.microsoft.com/office/powerpoint/2010/main" val="18678546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have published </a:t>
            </a:r>
            <a:r>
              <a:rPr lang="en-US" baseline="0" dirty="0"/>
              <a:t>this result in the international journal of software engineering and its applications …</a:t>
            </a:r>
            <a:endParaRPr lang="en-US" dirty="0"/>
          </a:p>
        </p:txBody>
      </p:sp>
      <p:sp>
        <p:nvSpPr>
          <p:cNvPr id="4" name="Slide Number Placeholder 3"/>
          <p:cNvSpPr>
            <a:spLocks noGrp="1"/>
          </p:cNvSpPr>
          <p:nvPr>
            <p:ph type="sldNum" sz="quarter" idx="10"/>
          </p:nvPr>
        </p:nvSpPr>
        <p:spPr/>
        <p:txBody>
          <a:bodyPr/>
          <a:lstStyle/>
          <a:p>
            <a:fld id="{2D9CD5FA-941E-4E47-AC5B-FC4CE4DCCEF5}" type="slidenum">
              <a:rPr lang="id-ID" smtClean="0"/>
              <a:t>180</a:t>
            </a:fld>
            <a:endParaRPr lang="id-ID"/>
          </a:p>
        </p:txBody>
      </p:sp>
    </p:spTree>
    <p:extLst>
      <p:ext uri="{BB962C8B-B14F-4D97-AF65-F5344CB8AC3E}">
        <p14:creationId xmlns:p14="http://schemas.microsoft.com/office/powerpoint/2010/main" val="4066504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8</a:t>
            </a:fld>
            <a:endParaRPr lang="en-US" altLang="ja-JP"/>
          </a:p>
        </p:txBody>
      </p:sp>
    </p:spTree>
    <p:extLst>
      <p:ext uri="{BB962C8B-B14F-4D97-AF65-F5344CB8AC3E}">
        <p14:creationId xmlns:p14="http://schemas.microsoft.com/office/powerpoint/2010/main" val="1627888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9</a:t>
            </a:fld>
            <a:endParaRPr lang="en-US" altLang="ja-JP"/>
          </a:p>
        </p:txBody>
      </p:sp>
    </p:spTree>
    <p:extLst>
      <p:ext uri="{BB962C8B-B14F-4D97-AF65-F5344CB8AC3E}">
        <p14:creationId xmlns:p14="http://schemas.microsoft.com/office/powerpoint/2010/main" val="1515453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10</a:t>
            </a:fld>
            <a:endParaRPr lang="en-US" altLang="ja-JP"/>
          </a:p>
        </p:txBody>
      </p:sp>
    </p:spTree>
    <p:extLst>
      <p:ext uri="{BB962C8B-B14F-4D97-AF65-F5344CB8AC3E}">
        <p14:creationId xmlns:p14="http://schemas.microsoft.com/office/powerpoint/2010/main" val="2093575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Footer Placeholder 4"/>
          <p:cNvSpPr>
            <a:spLocks noGrp="1"/>
          </p:cNvSpPr>
          <p:nvPr>
            <p:ph type="ftr" sz="quarter" idx="11"/>
          </p:nvPr>
        </p:nvSpPr>
        <p:spPr/>
        <p:txBody>
          <a:bodyPr/>
          <a:lstStyle/>
          <a:p>
            <a:pPr>
              <a:defRPr/>
            </a:pPr>
            <a:r>
              <a:rPr lang="en-US" altLang="ja-JP"/>
              <a:t>http://romisatriawahono.net</a:t>
            </a:r>
          </a:p>
        </p:txBody>
      </p:sp>
      <p:sp>
        <p:nvSpPr>
          <p:cNvPr id="6" name="Slide Number Placeholder 5"/>
          <p:cNvSpPr>
            <a:spLocks noGrp="1"/>
          </p:cNvSpPr>
          <p:nvPr>
            <p:ph type="sldNum" sz="quarter" idx="12"/>
          </p:nvPr>
        </p:nvSpPr>
        <p:spPr/>
        <p:txBody>
          <a:bodyPr/>
          <a:lstStyle/>
          <a:p>
            <a:pPr>
              <a:defRPr/>
            </a:pPr>
            <a:fld id="{38C9D2B2-F8A0-41B1-8482-D108E1D20E7F}" type="slidenum">
              <a:rPr lang="en-US" altLang="ja-JP" smtClean="0"/>
              <a:pPr>
                <a:defRPr/>
              </a:pPr>
              <a:t>11</a:t>
            </a:fld>
            <a:endParaRPr lang="en-US" altLang="ja-JP"/>
          </a:p>
        </p:txBody>
      </p:sp>
    </p:spTree>
    <p:extLst>
      <p:ext uri="{BB962C8B-B14F-4D97-AF65-F5344CB8AC3E}">
        <p14:creationId xmlns:p14="http://schemas.microsoft.com/office/powerpoint/2010/main" val="34295433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40.xml"/><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slide" Target="../slides/slide4.xml"/></Relationships>
</file>

<file path=ppt/slideLayouts/_rels/slideLayout10.xml.rels><?xml version="1.0" encoding="UTF-8" standalone="yes"?>
<Relationships xmlns="http://schemas.openxmlformats.org/package/2006/relationships"><Relationship Id="rId3" Type="http://schemas.openxmlformats.org/officeDocument/2006/relationships/slide" Target="../slides/slide140.xm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slide" Target="../slides/slide4.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40.xml"/><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slide" Target="../slides/slide4.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140.xm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slide" Target="../slides/slide4.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140.xm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slide" Target="../slides/slide4.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14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140.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40.xm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40.xm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700" y="990600"/>
            <a:ext cx="78867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628641"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16" name="Slide Number Placeholder 5">
            <a:extLst>
              <a:ext uri="{FF2B5EF4-FFF2-40B4-BE49-F238E27FC236}">
                <a16:creationId xmlns:a16="http://schemas.microsoft.com/office/drawing/2014/main" id="{7717A05F-6238-497D-8E92-69316627DC84}"/>
              </a:ext>
            </a:extLst>
          </p:cNvPr>
          <p:cNvSpPr>
            <a:spLocks noGrp="1"/>
          </p:cNvSpPr>
          <p:nvPr>
            <p:ph type="sldNum" sz="quarter" idx="4"/>
          </p:nvPr>
        </p:nvSpPr>
        <p:spPr>
          <a:xfrm>
            <a:off x="3543300" y="6695790"/>
            <a:ext cx="2057400" cy="162210"/>
          </a:xfrm>
          <a:prstGeom prst="rect">
            <a:avLst/>
          </a:prstGeom>
        </p:spPr>
        <p:txBody>
          <a:bodyPr anchor="ctr"/>
          <a:lstStyle>
            <a:lvl1pPr algn="ctr">
              <a:defRPr sz="800">
                <a:effectLst/>
                <a:latin typeface="+mn-lt"/>
              </a:defRPr>
            </a:lvl1p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a:t>
            </a:fld>
            <a:endParaRPr kumimoji="1" lang="en-US">
              <a:solidFill>
                <a:prstClr val="black">
                  <a:tint val="75000"/>
                </a:prstClr>
              </a:solidFill>
              <a:ea typeface="ＭＳ Ｐゴシック" pitchFamily="50" charset="-128"/>
            </a:endParaRPr>
          </a:p>
        </p:txBody>
      </p:sp>
      <p:pic>
        <p:nvPicPr>
          <p:cNvPr id="25" name="Picture 24">
            <a:hlinkClick r:id="rId2" action="ppaction://hlinksldjump"/>
            <a:extLst>
              <a:ext uri="{FF2B5EF4-FFF2-40B4-BE49-F238E27FC236}">
                <a16:creationId xmlns:a16="http://schemas.microsoft.com/office/drawing/2014/main" id="{8E2227F7-5834-4E06-B287-BF3CF5356B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973" y="6727829"/>
            <a:ext cx="962526" cy="121502"/>
          </a:xfrm>
          <a:prstGeom prst="rect">
            <a:avLst/>
          </a:prstGeom>
        </p:spPr>
      </p:pic>
      <p:pic>
        <p:nvPicPr>
          <p:cNvPr id="26" name="Picture 25">
            <a:hlinkClick r:id="rId4" action="ppaction://hlinksldjump"/>
            <a:extLst>
              <a:ext uri="{FF2B5EF4-FFF2-40B4-BE49-F238E27FC236}">
                <a16:creationId xmlns:a16="http://schemas.microsoft.com/office/drawing/2014/main" id="{F176243A-299B-442A-AF3D-53C063044FC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014" b="10792"/>
          <a:stretch/>
        </p:blipFill>
        <p:spPr>
          <a:xfrm>
            <a:off x="8456083" y="6690361"/>
            <a:ext cx="654283" cy="151133"/>
          </a:xfrm>
          <a:prstGeom prst="rect">
            <a:avLst/>
          </a:prstGeom>
        </p:spPr>
      </p:pic>
      <p:grpSp>
        <p:nvGrpSpPr>
          <p:cNvPr id="8" name="squares">
            <a:extLst>
              <a:ext uri="{FF2B5EF4-FFF2-40B4-BE49-F238E27FC236}">
                <a16:creationId xmlns:a16="http://schemas.microsoft.com/office/drawing/2014/main" id="{A9B97754-8B1D-4D44-AAEC-1F6D247FDB0D}"/>
              </a:ext>
            </a:extLst>
          </p:cNvPr>
          <p:cNvGrpSpPr/>
          <p:nvPr userDrawn="1"/>
        </p:nvGrpSpPr>
        <p:grpSpPr>
          <a:xfrm>
            <a:off x="1" y="237817"/>
            <a:ext cx="628650" cy="524183"/>
            <a:chOff x="0" y="452558"/>
            <a:chExt cx="914400" cy="524182"/>
          </a:xfrm>
        </p:grpSpPr>
        <p:sp>
          <p:nvSpPr>
            <p:cNvPr id="10" name="Rounded Rectangle 11">
              <a:extLst>
                <a:ext uri="{FF2B5EF4-FFF2-40B4-BE49-F238E27FC236}">
                  <a16:creationId xmlns:a16="http://schemas.microsoft.com/office/drawing/2014/main" id="{2D292CE4-EB17-4386-A1E9-171142B1E678}"/>
                </a:ext>
              </a:extLst>
            </p:cNvPr>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1" name="Rounded Rectangle 12">
              <a:extLst>
                <a:ext uri="{FF2B5EF4-FFF2-40B4-BE49-F238E27FC236}">
                  <a16:creationId xmlns:a16="http://schemas.microsoft.com/office/drawing/2014/main" id="{ED63E291-2FE9-465C-9594-C6DAA6C7B439}"/>
                </a:ext>
              </a:extLst>
            </p:cNvPr>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2" name="Round Same Side Corner Rectangle 13">
              <a:extLst>
                <a:ext uri="{FF2B5EF4-FFF2-40B4-BE49-F238E27FC236}">
                  <a16:creationId xmlns:a16="http://schemas.microsoft.com/office/drawing/2014/main" id="{F55602EA-E5DD-492B-BEF1-03586E442203}"/>
                </a:ext>
              </a:extLst>
            </p:cNvPr>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Tree>
    <p:extLst>
      <p:ext uri="{BB962C8B-B14F-4D97-AF65-F5344CB8AC3E}">
        <p14:creationId xmlns:p14="http://schemas.microsoft.com/office/powerpoint/2010/main" val="31125437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aftar Isi">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5EFA1D1-0108-4EBB-AD3D-93A03EB31BB5}"/>
              </a:ext>
            </a:extLst>
          </p:cNvPr>
          <p:cNvSpPr/>
          <p:nvPr userDrawn="1"/>
        </p:nvSpPr>
        <p:spPr>
          <a:xfrm>
            <a:off x="0" y="6612255"/>
            <a:ext cx="1478280" cy="245745"/>
          </a:xfrm>
          <a:prstGeom prst="rect">
            <a:avLst/>
          </a:prstGeom>
          <a:solidFill>
            <a:srgbClr val="EAF0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4">
            <a:extLst>
              <a:ext uri="{FF2B5EF4-FFF2-40B4-BE49-F238E27FC236}">
                <a16:creationId xmlns:a16="http://schemas.microsoft.com/office/drawing/2014/main" id="{FAD3B8EB-A0CA-40FE-A32C-32AB385AF8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17"/>
          <a:stretch/>
        </p:blipFill>
        <p:spPr>
          <a:xfrm>
            <a:off x="-4762" y="0"/>
            <a:ext cx="9144000" cy="6858000"/>
          </a:xfrm>
          <a:prstGeom prst="rect">
            <a:avLst/>
          </a:prstGeom>
        </p:spPr>
      </p:pic>
      <p:sp>
        <p:nvSpPr>
          <p:cNvPr id="2" name="Title 1"/>
          <p:cNvSpPr>
            <a:spLocks noGrp="1"/>
          </p:cNvSpPr>
          <p:nvPr>
            <p:ph type="title"/>
          </p:nvPr>
        </p:nvSpPr>
        <p:spPr>
          <a:xfrm>
            <a:off x="623888" y="243842"/>
            <a:ext cx="7886700" cy="524508"/>
          </a:xfrm>
        </p:spPr>
        <p:txBody>
          <a:bodyPr anchor="b">
            <a:noAutofit/>
          </a:bodyPr>
          <a:lstStyle>
            <a:lvl1pPr algn="l">
              <a:defRPr sz="2800"/>
            </a:lvl1pPr>
          </a:lstStyle>
          <a:p>
            <a:r>
              <a:rPr lang="en-US"/>
              <a:t>Click to edit Master title style</a:t>
            </a:r>
            <a:endParaRPr lang="en-US" dirty="0"/>
          </a:p>
        </p:txBody>
      </p:sp>
      <p:sp>
        <p:nvSpPr>
          <p:cNvPr id="3" name="Text Placeholder 2"/>
          <p:cNvSpPr>
            <a:spLocks noGrp="1"/>
          </p:cNvSpPr>
          <p:nvPr>
            <p:ph type="body" idx="1"/>
          </p:nvPr>
        </p:nvSpPr>
        <p:spPr>
          <a:xfrm>
            <a:off x="623888" y="1012192"/>
            <a:ext cx="7886700" cy="49618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2BADB8-443D-402D-AF43-38A8EADB7C7A}" type="datetimeFigureOut">
              <a:rPr lang="en-US" smtClean="0"/>
              <a:t>6/17/2020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45F1A-03E7-4596-9E20-ED744F47F311}" type="slidenum">
              <a:rPr lang="en-US" smtClean="0"/>
              <a:t>‹#›</a:t>
            </a:fld>
            <a:endParaRPr lang="en-US"/>
          </a:p>
        </p:txBody>
      </p:sp>
      <p:pic>
        <p:nvPicPr>
          <p:cNvPr id="10" name="Picture 9">
            <a:hlinkClick r:id="rId3" action="ppaction://hlinksldjump"/>
            <a:extLst>
              <a:ext uri="{FF2B5EF4-FFF2-40B4-BE49-F238E27FC236}">
                <a16:creationId xmlns:a16="http://schemas.microsoft.com/office/drawing/2014/main" id="{23EDB6DE-98ED-401F-B035-A3C8F6E3F4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973" y="6727829"/>
            <a:ext cx="962526" cy="121502"/>
          </a:xfrm>
          <a:prstGeom prst="rect">
            <a:avLst/>
          </a:prstGeom>
        </p:spPr>
      </p:pic>
      <p:pic>
        <p:nvPicPr>
          <p:cNvPr id="11" name="Picture 10">
            <a:hlinkClick r:id="rId5" action="ppaction://hlinksldjump"/>
            <a:extLst>
              <a:ext uri="{FF2B5EF4-FFF2-40B4-BE49-F238E27FC236}">
                <a16:creationId xmlns:a16="http://schemas.microsoft.com/office/drawing/2014/main" id="{C7BA1056-7828-4EEE-A31D-70CEBE26A91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6014" b="10792"/>
          <a:stretch/>
        </p:blipFill>
        <p:spPr>
          <a:xfrm>
            <a:off x="8456083" y="6690361"/>
            <a:ext cx="654283" cy="151133"/>
          </a:xfrm>
          <a:prstGeom prst="rect">
            <a:avLst/>
          </a:prstGeom>
        </p:spPr>
      </p:pic>
    </p:spTree>
    <p:extLst>
      <p:ext uri="{BB962C8B-B14F-4D97-AF65-F5344CB8AC3E}">
        <p14:creationId xmlns:p14="http://schemas.microsoft.com/office/powerpoint/2010/main" val="820143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700" y="990600"/>
            <a:ext cx="78867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628641"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16" name="Slide Number Placeholder 5">
            <a:extLst>
              <a:ext uri="{FF2B5EF4-FFF2-40B4-BE49-F238E27FC236}">
                <a16:creationId xmlns:a16="http://schemas.microsoft.com/office/drawing/2014/main" id="{7717A05F-6238-497D-8E92-69316627DC84}"/>
              </a:ext>
            </a:extLst>
          </p:cNvPr>
          <p:cNvSpPr>
            <a:spLocks noGrp="1"/>
          </p:cNvSpPr>
          <p:nvPr>
            <p:ph type="sldNum" sz="quarter" idx="4"/>
          </p:nvPr>
        </p:nvSpPr>
        <p:spPr>
          <a:xfrm>
            <a:off x="3543300" y="6695790"/>
            <a:ext cx="2057400" cy="162210"/>
          </a:xfrm>
          <a:prstGeom prst="rect">
            <a:avLst/>
          </a:prstGeom>
        </p:spPr>
        <p:txBody>
          <a:bodyPr anchor="ctr"/>
          <a:lstStyle>
            <a:lvl1pPr algn="ctr">
              <a:defRPr sz="800">
                <a:effectLst/>
                <a:latin typeface="+mn-lt"/>
              </a:defRPr>
            </a:lvl1p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a:t>
            </a:fld>
            <a:endParaRPr kumimoji="1" lang="en-US">
              <a:solidFill>
                <a:prstClr val="black">
                  <a:tint val="75000"/>
                </a:prstClr>
              </a:solidFill>
              <a:ea typeface="ＭＳ Ｐゴシック" pitchFamily="50" charset="-128"/>
            </a:endParaRPr>
          </a:p>
        </p:txBody>
      </p:sp>
      <p:pic>
        <p:nvPicPr>
          <p:cNvPr id="25" name="Picture 24">
            <a:hlinkClick r:id="rId2" action="ppaction://hlinksldjump"/>
            <a:extLst>
              <a:ext uri="{FF2B5EF4-FFF2-40B4-BE49-F238E27FC236}">
                <a16:creationId xmlns:a16="http://schemas.microsoft.com/office/drawing/2014/main" id="{8E2227F7-5834-4E06-B287-BF3CF5356B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973" y="6727829"/>
            <a:ext cx="962526" cy="121502"/>
          </a:xfrm>
          <a:prstGeom prst="rect">
            <a:avLst/>
          </a:prstGeom>
        </p:spPr>
      </p:pic>
      <p:pic>
        <p:nvPicPr>
          <p:cNvPr id="26" name="Picture 25">
            <a:hlinkClick r:id="rId4" action="ppaction://hlinksldjump"/>
            <a:extLst>
              <a:ext uri="{FF2B5EF4-FFF2-40B4-BE49-F238E27FC236}">
                <a16:creationId xmlns:a16="http://schemas.microsoft.com/office/drawing/2014/main" id="{F176243A-299B-442A-AF3D-53C063044FC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014" b="10792"/>
          <a:stretch/>
        </p:blipFill>
        <p:spPr>
          <a:xfrm>
            <a:off x="8456083" y="6690361"/>
            <a:ext cx="654283" cy="151133"/>
          </a:xfrm>
          <a:prstGeom prst="rect">
            <a:avLst/>
          </a:prstGeom>
        </p:spPr>
      </p:pic>
      <p:grpSp>
        <p:nvGrpSpPr>
          <p:cNvPr id="8" name="squares">
            <a:extLst>
              <a:ext uri="{FF2B5EF4-FFF2-40B4-BE49-F238E27FC236}">
                <a16:creationId xmlns:a16="http://schemas.microsoft.com/office/drawing/2014/main" id="{A9B97754-8B1D-4D44-AAEC-1F6D247FDB0D}"/>
              </a:ext>
            </a:extLst>
          </p:cNvPr>
          <p:cNvGrpSpPr/>
          <p:nvPr userDrawn="1"/>
        </p:nvGrpSpPr>
        <p:grpSpPr>
          <a:xfrm>
            <a:off x="1" y="237817"/>
            <a:ext cx="628650" cy="524183"/>
            <a:chOff x="0" y="452558"/>
            <a:chExt cx="914400" cy="524182"/>
          </a:xfrm>
        </p:grpSpPr>
        <p:sp>
          <p:nvSpPr>
            <p:cNvPr id="10" name="Rounded Rectangle 11">
              <a:extLst>
                <a:ext uri="{FF2B5EF4-FFF2-40B4-BE49-F238E27FC236}">
                  <a16:creationId xmlns:a16="http://schemas.microsoft.com/office/drawing/2014/main" id="{2D292CE4-EB17-4386-A1E9-171142B1E678}"/>
                </a:ext>
              </a:extLst>
            </p:cNvPr>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1" name="Rounded Rectangle 12">
              <a:extLst>
                <a:ext uri="{FF2B5EF4-FFF2-40B4-BE49-F238E27FC236}">
                  <a16:creationId xmlns:a16="http://schemas.microsoft.com/office/drawing/2014/main" id="{ED63E291-2FE9-465C-9594-C6DAA6C7B439}"/>
                </a:ext>
              </a:extLst>
            </p:cNvPr>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2" name="Round Same Side Corner Rectangle 13">
              <a:extLst>
                <a:ext uri="{FF2B5EF4-FFF2-40B4-BE49-F238E27FC236}">
                  <a16:creationId xmlns:a16="http://schemas.microsoft.com/office/drawing/2014/main" id="{F55602EA-E5DD-492B-BEF1-03586E442203}"/>
                </a:ext>
              </a:extLst>
            </p:cNvPr>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Tree>
    <p:extLst>
      <p:ext uri="{BB962C8B-B14F-4D97-AF65-F5344CB8AC3E}">
        <p14:creationId xmlns:p14="http://schemas.microsoft.com/office/powerpoint/2010/main" val="18714429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B31AAE-770F-4B49-B57E-CD0C6F784C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801"/>
          <a:stretch/>
        </p:blipFill>
        <p:spPr>
          <a:xfrm>
            <a:off x="0" y="-2367"/>
            <a:ext cx="9148114" cy="6862734"/>
          </a:xfrm>
          <a:prstGeom prst="rect">
            <a:avLst/>
          </a:prstGeom>
        </p:spPr>
      </p:pic>
      <p:sp>
        <p:nvSpPr>
          <p:cNvPr id="2" name="Title 1"/>
          <p:cNvSpPr>
            <a:spLocks noGrp="1"/>
          </p:cNvSpPr>
          <p:nvPr>
            <p:ph type="title"/>
          </p:nvPr>
        </p:nvSpPr>
        <p:spPr>
          <a:xfrm>
            <a:off x="282145" y="795202"/>
            <a:ext cx="7171600" cy="2095501"/>
          </a:xfrm>
        </p:spPr>
        <p:txBody>
          <a:bodyPr anchor="ctr"/>
          <a:lstStyle>
            <a:lvl1pPr>
              <a:defRPr sz="6000"/>
            </a:lvl1pPr>
          </a:lstStyle>
          <a:p>
            <a:r>
              <a:rPr lang="en-US" dirty="0"/>
              <a:t>Click to edit Master title style</a:t>
            </a:r>
          </a:p>
        </p:txBody>
      </p:sp>
      <p:sp>
        <p:nvSpPr>
          <p:cNvPr id="3" name="Text Placeholder 2"/>
          <p:cNvSpPr>
            <a:spLocks noGrp="1"/>
          </p:cNvSpPr>
          <p:nvPr>
            <p:ph type="body" idx="1"/>
          </p:nvPr>
        </p:nvSpPr>
        <p:spPr>
          <a:xfrm>
            <a:off x="282145" y="2917691"/>
            <a:ext cx="7171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A2EB51BB-DAD7-4CFC-ACD0-FBD5E711A28B}"/>
              </a:ext>
            </a:extLst>
          </p:cNvPr>
          <p:cNvSpPr>
            <a:spLocks noGrp="1"/>
          </p:cNvSpPr>
          <p:nvPr>
            <p:ph type="sldNum" sz="quarter" idx="4"/>
          </p:nvPr>
        </p:nvSpPr>
        <p:spPr>
          <a:xfrm>
            <a:off x="3543300" y="6695790"/>
            <a:ext cx="2057400" cy="162210"/>
          </a:xfrm>
          <a:prstGeom prst="rect">
            <a:avLst/>
          </a:prstGeom>
        </p:spPr>
        <p:txBody>
          <a:bodyPr anchor="ctr"/>
          <a:lstStyle>
            <a:lvl1pPr algn="ctr">
              <a:defRPr sz="800">
                <a:effectLst/>
                <a:latin typeface="+mn-lt"/>
              </a:defRPr>
            </a:lvl1p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a:t>
            </a:fld>
            <a:endParaRPr kumimoji="1" lang="en-US">
              <a:solidFill>
                <a:prstClr val="black">
                  <a:tint val="75000"/>
                </a:prstClr>
              </a:solidFill>
              <a:ea typeface="ＭＳ Ｐゴシック" pitchFamily="50" charset="-128"/>
            </a:endParaRPr>
          </a:p>
        </p:txBody>
      </p:sp>
      <p:pic>
        <p:nvPicPr>
          <p:cNvPr id="15" name="Picture 14">
            <a:hlinkClick r:id="rId3" action="ppaction://hlinksldjump"/>
            <a:extLst>
              <a:ext uri="{FF2B5EF4-FFF2-40B4-BE49-F238E27FC236}">
                <a16:creationId xmlns:a16="http://schemas.microsoft.com/office/drawing/2014/main" id="{FE90F752-6418-4218-BDB2-4977C4F14A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973" y="6727829"/>
            <a:ext cx="962526" cy="121502"/>
          </a:xfrm>
          <a:prstGeom prst="rect">
            <a:avLst/>
          </a:prstGeom>
        </p:spPr>
      </p:pic>
      <p:pic>
        <p:nvPicPr>
          <p:cNvPr id="16" name="Picture 15">
            <a:hlinkClick r:id="rId5" action="ppaction://hlinksldjump"/>
            <a:extLst>
              <a:ext uri="{FF2B5EF4-FFF2-40B4-BE49-F238E27FC236}">
                <a16:creationId xmlns:a16="http://schemas.microsoft.com/office/drawing/2014/main" id="{FF6CC2E4-825B-41E2-9DC9-7948BB7D9D2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6014" b="10792"/>
          <a:stretch/>
        </p:blipFill>
        <p:spPr>
          <a:xfrm>
            <a:off x="8456083" y="6690361"/>
            <a:ext cx="654283" cy="151133"/>
          </a:xfrm>
          <a:prstGeom prst="rect">
            <a:avLst/>
          </a:prstGeom>
        </p:spPr>
      </p:pic>
    </p:spTree>
    <p:extLst>
      <p:ext uri="{BB962C8B-B14F-4D97-AF65-F5344CB8AC3E}">
        <p14:creationId xmlns:p14="http://schemas.microsoft.com/office/powerpoint/2010/main" val="6993332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B31AAE-770F-4B49-B57E-CD0C6F784C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767"/>
            <a:ext cx="9144001" cy="6856467"/>
          </a:xfrm>
          <a:prstGeom prst="rect">
            <a:avLst/>
          </a:prstGeom>
        </p:spPr>
      </p:pic>
      <p:sp>
        <p:nvSpPr>
          <p:cNvPr id="2" name="Title 1"/>
          <p:cNvSpPr>
            <a:spLocks noGrp="1"/>
          </p:cNvSpPr>
          <p:nvPr>
            <p:ph type="title"/>
          </p:nvPr>
        </p:nvSpPr>
        <p:spPr>
          <a:xfrm>
            <a:off x="208259" y="767493"/>
            <a:ext cx="6358799" cy="2095501"/>
          </a:xfrm>
        </p:spPr>
        <p:txBody>
          <a:bodyPr anchor="ctr"/>
          <a:lstStyle>
            <a:lvl1pPr>
              <a:defRPr sz="6000"/>
            </a:lvl1pPr>
          </a:lstStyle>
          <a:p>
            <a:r>
              <a:rPr lang="en-US"/>
              <a:t>Click to edit Master title style</a:t>
            </a:r>
          </a:p>
        </p:txBody>
      </p:sp>
      <p:sp>
        <p:nvSpPr>
          <p:cNvPr id="3" name="Text Placeholder 2"/>
          <p:cNvSpPr>
            <a:spLocks noGrp="1"/>
          </p:cNvSpPr>
          <p:nvPr>
            <p:ph type="body" idx="1"/>
          </p:nvPr>
        </p:nvSpPr>
        <p:spPr>
          <a:xfrm>
            <a:off x="208259" y="2889982"/>
            <a:ext cx="635879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Slide Number Placeholder 5">
            <a:extLst>
              <a:ext uri="{FF2B5EF4-FFF2-40B4-BE49-F238E27FC236}">
                <a16:creationId xmlns:a16="http://schemas.microsoft.com/office/drawing/2014/main" id="{A2EB51BB-DAD7-4CFC-ACD0-FBD5E711A28B}"/>
              </a:ext>
            </a:extLst>
          </p:cNvPr>
          <p:cNvSpPr>
            <a:spLocks noGrp="1"/>
          </p:cNvSpPr>
          <p:nvPr>
            <p:ph type="sldNum" sz="quarter" idx="4"/>
          </p:nvPr>
        </p:nvSpPr>
        <p:spPr>
          <a:xfrm>
            <a:off x="3543300" y="6695790"/>
            <a:ext cx="2057400" cy="162210"/>
          </a:xfrm>
          <a:prstGeom prst="rect">
            <a:avLst/>
          </a:prstGeom>
        </p:spPr>
        <p:txBody>
          <a:bodyPr anchor="ctr"/>
          <a:lstStyle>
            <a:lvl1pPr algn="ctr">
              <a:defRPr sz="800">
                <a:effectLst/>
                <a:latin typeface="+mn-lt"/>
              </a:defRPr>
            </a:lvl1p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a:t>
            </a:fld>
            <a:endParaRPr kumimoji="1" lang="en-US">
              <a:solidFill>
                <a:prstClr val="black">
                  <a:tint val="75000"/>
                </a:prstClr>
              </a:solidFill>
              <a:ea typeface="ＭＳ Ｐゴシック" pitchFamily="50" charset="-128"/>
            </a:endParaRPr>
          </a:p>
        </p:txBody>
      </p:sp>
      <p:pic>
        <p:nvPicPr>
          <p:cNvPr id="15" name="Picture 14">
            <a:hlinkClick r:id="rId3" action="ppaction://hlinksldjump"/>
            <a:extLst>
              <a:ext uri="{FF2B5EF4-FFF2-40B4-BE49-F238E27FC236}">
                <a16:creationId xmlns:a16="http://schemas.microsoft.com/office/drawing/2014/main" id="{DBDA061A-E898-4F1C-82BA-3C725649A3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973" y="6727829"/>
            <a:ext cx="962526" cy="121502"/>
          </a:xfrm>
          <a:prstGeom prst="rect">
            <a:avLst/>
          </a:prstGeom>
        </p:spPr>
      </p:pic>
      <p:pic>
        <p:nvPicPr>
          <p:cNvPr id="16" name="Picture 15">
            <a:hlinkClick r:id="rId5" action="ppaction://hlinksldjump"/>
            <a:extLst>
              <a:ext uri="{FF2B5EF4-FFF2-40B4-BE49-F238E27FC236}">
                <a16:creationId xmlns:a16="http://schemas.microsoft.com/office/drawing/2014/main" id="{B01B5168-B950-4936-9576-4B02F178ED0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6014" b="10792"/>
          <a:stretch/>
        </p:blipFill>
        <p:spPr>
          <a:xfrm>
            <a:off x="8456083" y="6690361"/>
            <a:ext cx="654283" cy="151133"/>
          </a:xfrm>
          <a:prstGeom prst="rect">
            <a:avLst/>
          </a:prstGeom>
        </p:spPr>
      </p:pic>
    </p:spTree>
    <p:extLst>
      <p:ext uri="{BB962C8B-B14F-4D97-AF65-F5344CB8AC3E}">
        <p14:creationId xmlns:p14="http://schemas.microsoft.com/office/powerpoint/2010/main" val="1063368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143000"/>
            <a:ext cx="3886200" cy="5333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143000"/>
            <a:ext cx="3886200" cy="5333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squares"/>
          <p:cNvGrpSpPr/>
          <p:nvPr userDrawn="1"/>
        </p:nvGrpSpPr>
        <p:grpSpPr>
          <a:xfrm>
            <a:off x="1" y="237817"/>
            <a:ext cx="628650" cy="524183"/>
            <a:chOff x="0" y="452558"/>
            <a:chExt cx="914400" cy="524182"/>
          </a:xfrm>
        </p:grpSpPr>
        <p:sp>
          <p:nvSpPr>
            <p:cNvPr id="11" name="Rounded Rectangle 10"/>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2" name="Rounded Rectangle 11"/>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3" name="Round Same Side Corner Rectangle 12"/>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a:t>Click to edit Master title style</a:t>
            </a:r>
          </a:p>
        </p:txBody>
      </p:sp>
      <p:sp>
        <p:nvSpPr>
          <p:cNvPr id="15" name="Slide Number Placeholder 5">
            <a:extLst>
              <a:ext uri="{FF2B5EF4-FFF2-40B4-BE49-F238E27FC236}">
                <a16:creationId xmlns:a16="http://schemas.microsoft.com/office/drawing/2014/main" id="{951CE1BD-D8FB-4D09-8ECD-6A42809F0A16}"/>
              </a:ext>
            </a:extLst>
          </p:cNvPr>
          <p:cNvSpPr>
            <a:spLocks noGrp="1"/>
          </p:cNvSpPr>
          <p:nvPr>
            <p:ph type="sldNum" sz="quarter" idx="4"/>
          </p:nvPr>
        </p:nvSpPr>
        <p:spPr>
          <a:xfrm>
            <a:off x="3543300" y="6695790"/>
            <a:ext cx="2057400" cy="162210"/>
          </a:xfrm>
          <a:prstGeom prst="rect">
            <a:avLst/>
          </a:prstGeom>
        </p:spPr>
        <p:txBody>
          <a:bodyPr anchor="ctr"/>
          <a:lstStyle>
            <a:lvl1pPr algn="ctr">
              <a:defRPr sz="800">
                <a:effectLst/>
                <a:latin typeface="+mn-lt"/>
              </a:defRPr>
            </a:lvl1p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a:t>
            </a:fld>
            <a:endParaRPr kumimoji="1" lang="en-US">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2920102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37" y="152399"/>
            <a:ext cx="8501495" cy="685801"/>
          </a:xfrm>
        </p:spPr>
        <p:txBody>
          <a:bodyPr/>
          <a:lstStyle/>
          <a:p>
            <a:r>
              <a:rPr lang="en-US"/>
              <a:t>Click to edit Master title style</a:t>
            </a:r>
          </a:p>
        </p:txBody>
      </p:sp>
      <p:sp>
        <p:nvSpPr>
          <p:cNvPr id="11" name="Slide Number Placeholder 5">
            <a:extLst>
              <a:ext uri="{FF2B5EF4-FFF2-40B4-BE49-F238E27FC236}">
                <a16:creationId xmlns:a16="http://schemas.microsoft.com/office/drawing/2014/main" id="{8F6D535B-0DE3-4538-BD94-488C4B27E737}"/>
              </a:ext>
            </a:extLst>
          </p:cNvPr>
          <p:cNvSpPr>
            <a:spLocks noGrp="1"/>
          </p:cNvSpPr>
          <p:nvPr>
            <p:ph type="sldNum" sz="quarter" idx="4"/>
          </p:nvPr>
        </p:nvSpPr>
        <p:spPr>
          <a:xfrm>
            <a:off x="3543300" y="6695790"/>
            <a:ext cx="2057400" cy="162210"/>
          </a:xfrm>
          <a:prstGeom prst="rect">
            <a:avLst/>
          </a:prstGeom>
        </p:spPr>
        <p:txBody>
          <a:bodyPr anchor="ctr"/>
          <a:lstStyle>
            <a:lvl1pPr algn="ctr">
              <a:defRPr sz="800">
                <a:effectLst/>
                <a:latin typeface="+mn-lt"/>
              </a:defRPr>
            </a:lvl1p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a:t>
            </a:fld>
            <a:endParaRPr kumimoji="1" lang="en-US">
              <a:solidFill>
                <a:prstClr val="black">
                  <a:tint val="75000"/>
                </a:prstClr>
              </a:solidFill>
              <a:ea typeface="ＭＳ Ｐゴシック" pitchFamily="50" charset="-128"/>
            </a:endParaRPr>
          </a:p>
        </p:txBody>
      </p:sp>
      <p:pic>
        <p:nvPicPr>
          <p:cNvPr id="19" name="Picture 18">
            <a:hlinkClick r:id="rId2" action="ppaction://hlinksldjump"/>
            <a:extLst>
              <a:ext uri="{FF2B5EF4-FFF2-40B4-BE49-F238E27FC236}">
                <a16:creationId xmlns:a16="http://schemas.microsoft.com/office/drawing/2014/main" id="{83CBD113-2E48-44A4-92A7-0873571287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014" b="10792"/>
          <a:stretch/>
        </p:blipFill>
        <p:spPr>
          <a:xfrm>
            <a:off x="8456083" y="6690361"/>
            <a:ext cx="654283" cy="151133"/>
          </a:xfrm>
          <a:prstGeom prst="rect">
            <a:avLst/>
          </a:prstGeom>
        </p:spPr>
      </p:pic>
      <p:grpSp>
        <p:nvGrpSpPr>
          <p:cNvPr id="6" name="squares">
            <a:extLst>
              <a:ext uri="{FF2B5EF4-FFF2-40B4-BE49-F238E27FC236}">
                <a16:creationId xmlns:a16="http://schemas.microsoft.com/office/drawing/2014/main" id="{26F50AAF-F1C5-45D5-A60E-FA211815FABC}"/>
              </a:ext>
            </a:extLst>
          </p:cNvPr>
          <p:cNvGrpSpPr/>
          <p:nvPr userDrawn="1"/>
        </p:nvGrpSpPr>
        <p:grpSpPr>
          <a:xfrm>
            <a:off x="1" y="237817"/>
            <a:ext cx="628650" cy="524183"/>
            <a:chOff x="0" y="452558"/>
            <a:chExt cx="914400" cy="524182"/>
          </a:xfrm>
        </p:grpSpPr>
        <p:sp>
          <p:nvSpPr>
            <p:cNvPr id="7" name="Rounded Rectangle 11">
              <a:extLst>
                <a:ext uri="{FF2B5EF4-FFF2-40B4-BE49-F238E27FC236}">
                  <a16:creationId xmlns:a16="http://schemas.microsoft.com/office/drawing/2014/main" id="{08B3A1C2-36B5-4826-AEC1-77D90A3B1567}"/>
                </a:ext>
              </a:extLst>
            </p:cNvPr>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8" name="Rounded Rectangle 12">
              <a:extLst>
                <a:ext uri="{FF2B5EF4-FFF2-40B4-BE49-F238E27FC236}">
                  <a16:creationId xmlns:a16="http://schemas.microsoft.com/office/drawing/2014/main" id="{36CD4481-1EE2-4C10-8849-1BC49220CE14}"/>
                </a:ext>
              </a:extLst>
            </p:cNvPr>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9" name="Round Same Side Corner Rectangle 13">
              <a:extLst>
                <a:ext uri="{FF2B5EF4-FFF2-40B4-BE49-F238E27FC236}">
                  <a16:creationId xmlns:a16="http://schemas.microsoft.com/office/drawing/2014/main" id="{1134B9B6-203B-45E3-B637-42EA66F492F5}"/>
                </a:ext>
              </a:extLst>
            </p:cNvPr>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Tree>
    <p:extLst>
      <p:ext uri="{BB962C8B-B14F-4D97-AF65-F5344CB8AC3E}">
        <p14:creationId xmlns:p14="http://schemas.microsoft.com/office/powerpoint/2010/main" val="3638793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6B599E0-C611-4456-AD1E-B2634B8A4649}"/>
              </a:ext>
            </a:extLst>
          </p:cNvPr>
          <p:cNvSpPr>
            <a:spLocks noGrp="1"/>
          </p:cNvSpPr>
          <p:nvPr>
            <p:ph type="sldNum" sz="quarter" idx="4"/>
          </p:nvPr>
        </p:nvSpPr>
        <p:spPr>
          <a:xfrm>
            <a:off x="3543300" y="6695790"/>
            <a:ext cx="2057400" cy="162210"/>
          </a:xfrm>
          <a:prstGeom prst="rect">
            <a:avLst/>
          </a:prstGeom>
        </p:spPr>
        <p:txBody>
          <a:bodyPr anchor="ctr"/>
          <a:lstStyle>
            <a:lvl1pPr algn="ctr">
              <a:defRPr sz="800">
                <a:effectLst/>
                <a:latin typeface="+mn-lt"/>
              </a:defRPr>
            </a:lvl1p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a:t>
            </a:fld>
            <a:endParaRPr kumimoji="1" lang="en-US">
              <a:solidFill>
                <a:prstClr val="black">
                  <a:tint val="75000"/>
                </a:prstClr>
              </a:solidFill>
              <a:ea typeface="ＭＳ Ｐゴシック" pitchFamily="50" charset="-128"/>
            </a:endParaRPr>
          </a:p>
        </p:txBody>
      </p:sp>
      <p:pic>
        <p:nvPicPr>
          <p:cNvPr id="14" name="Picture 13">
            <a:hlinkClick r:id="rId2" action="ppaction://hlinksldjump"/>
            <a:extLst>
              <a:ext uri="{FF2B5EF4-FFF2-40B4-BE49-F238E27FC236}">
                <a16:creationId xmlns:a16="http://schemas.microsoft.com/office/drawing/2014/main" id="{87EB1F5A-2A44-4614-A731-456858BE274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014" b="10792"/>
          <a:stretch/>
        </p:blipFill>
        <p:spPr>
          <a:xfrm>
            <a:off x="8456083" y="6690361"/>
            <a:ext cx="654283" cy="151133"/>
          </a:xfrm>
          <a:prstGeom prst="rect">
            <a:avLst/>
          </a:prstGeom>
        </p:spPr>
      </p:pic>
      <p:grpSp>
        <p:nvGrpSpPr>
          <p:cNvPr id="5" name="squares">
            <a:extLst>
              <a:ext uri="{FF2B5EF4-FFF2-40B4-BE49-F238E27FC236}">
                <a16:creationId xmlns:a16="http://schemas.microsoft.com/office/drawing/2014/main" id="{D6F4A770-8AD9-48E1-8ABC-DB500B8BBC16}"/>
              </a:ext>
            </a:extLst>
          </p:cNvPr>
          <p:cNvGrpSpPr/>
          <p:nvPr userDrawn="1"/>
        </p:nvGrpSpPr>
        <p:grpSpPr>
          <a:xfrm>
            <a:off x="1" y="237817"/>
            <a:ext cx="628650" cy="524183"/>
            <a:chOff x="0" y="452558"/>
            <a:chExt cx="914400" cy="524182"/>
          </a:xfrm>
        </p:grpSpPr>
        <p:sp>
          <p:nvSpPr>
            <p:cNvPr id="6" name="Rounded Rectangle 11">
              <a:extLst>
                <a:ext uri="{FF2B5EF4-FFF2-40B4-BE49-F238E27FC236}">
                  <a16:creationId xmlns:a16="http://schemas.microsoft.com/office/drawing/2014/main" id="{10F3E444-6F57-49F9-BB05-0032901D6DF6}"/>
                </a:ext>
              </a:extLst>
            </p:cNvPr>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7" name="Rounded Rectangle 12">
              <a:extLst>
                <a:ext uri="{FF2B5EF4-FFF2-40B4-BE49-F238E27FC236}">
                  <a16:creationId xmlns:a16="http://schemas.microsoft.com/office/drawing/2014/main" id="{9199BBC8-33FD-48E2-B144-C6C0E99BF0CC}"/>
                </a:ext>
              </a:extLst>
            </p:cNvPr>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8" name="Round Same Side Corner Rectangle 13">
              <a:extLst>
                <a:ext uri="{FF2B5EF4-FFF2-40B4-BE49-F238E27FC236}">
                  <a16:creationId xmlns:a16="http://schemas.microsoft.com/office/drawing/2014/main" id="{D3283EDE-9AF3-48B6-A713-7764E717D37B}"/>
                </a:ext>
              </a:extLst>
            </p:cNvPr>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Tree>
    <p:extLst>
      <p:ext uri="{BB962C8B-B14F-4D97-AF65-F5344CB8AC3E}">
        <p14:creationId xmlns:p14="http://schemas.microsoft.com/office/powerpoint/2010/main" val="3459161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066800"/>
            <a:ext cx="4038600" cy="540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4648200" y="1066800"/>
            <a:ext cx="4038600" cy="540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Title Placeholder 1"/>
          <p:cNvSpPr>
            <a:spLocks noGrp="1"/>
          </p:cNvSpPr>
          <p:nvPr>
            <p:ph type="title"/>
          </p:nvPr>
        </p:nvSpPr>
        <p:spPr>
          <a:xfrm>
            <a:off x="101601" y="152399"/>
            <a:ext cx="9028544" cy="685801"/>
          </a:xfrm>
          <a:prstGeom prst="rect">
            <a:avLst/>
          </a:prstGeom>
        </p:spPr>
        <p:txBody>
          <a:bodyPr vert="horz" lIns="91440" tIns="45720" rIns="91440" bIns="45720" rtlCol="0" anchor="ctr">
            <a:normAutofit/>
          </a:bodyPr>
          <a:lstStyle/>
          <a:p>
            <a:r>
              <a:rPr lang="en-US"/>
              <a:t>Click to edit Master title style</a:t>
            </a:r>
          </a:p>
        </p:txBody>
      </p:sp>
      <p:sp>
        <p:nvSpPr>
          <p:cNvPr id="8" name="Slide Number Placeholder 5">
            <a:extLst>
              <a:ext uri="{FF2B5EF4-FFF2-40B4-BE49-F238E27FC236}">
                <a16:creationId xmlns:a16="http://schemas.microsoft.com/office/drawing/2014/main" id="{B3A4C61B-89A8-46B7-9CDE-85D024B3484F}"/>
              </a:ext>
            </a:extLst>
          </p:cNvPr>
          <p:cNvSpPr>
            <a:spLocks noGrp="1"/>
          </p:cNvSpPr>
          <p:nvPr>
            <p:ph type="sldNum" sz="quarter" idx="4"/>
          </p:nvPr>
        </p:nvSpPr>
        <p:spPr>
          <a:xfrm>
            <a:off x="3543300" y="6695790"/>
            <a:ext cx="2057400" cy="162210"/>
          </a:xfrm>
          <a:prstGeom prst="rect">
            <a:avLst/>
          </a:prstGeom>
        </p:spPr>
        <p:txBody>
          <a:bodyPr anchor="ctr"/>
          <a:lstStyle>
            <a:lvl1pPr algn="ctr">
              <a:defRPr sz="800">
                <a:effectLst/>
                <a:latin typeface="+mn-lt"/>
              </a:defRPr>
            </a:lvl1p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a:t>
            </a:fld>
            <a:endParaRPr kumimoji="1" lang="en-US">
              <a:solidFill>
                <a:prstClr val="black">
                  <a:tint val="75000"/>
                </a:prstClr>
              </a:solidFill>
              <a:ea typeface="ＭＳ Ｐゴシック" pitchFamily="50" charset="-128"/>
            </a:endParaRPr>
          </a:p>
        </p:txBody>
      </p:sp>
      <p:pic>
        <p:nvPicPr>
          <p:cNvPr id="13" name="Picture 12">
            <a:hlinkClick r:id="rId2" action="ppaction://hlinksldjump"/>
            <a:extLst>
              <a:ext uri="{FF2B5EF4-FFF2-40B4-BE49-F238E27FC236}">
                <a16:creationId xmlns:a16="http://schemas.microsoft.com/office/drawing/2014/main" id="{076B67FB-A161-4D00-B54A-9D1610710A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973" y="6727829"/>
            <a:ext cx="962526" cy="121502"/>
          </a:xfrm>
          <a:prstGeom prst="rect">
            <a:avLst/>
          </a:prstGeom>
        </p:spPr>
      </p:pic>
      <p:pic>
        <p:nvPicPr>
          <p:cNvPr id="14" name="Picture 13">
            <a:hlinkClick r:id="rId2" action="ppaction://hlinksldjump"/>
            <a:extLst>
              <a:ext uri="{FF2B5EF4-FFF2-40B4-BE49-F238E27FC236}">
                <a16:creationId xmlns:a16="http://schemas.microsoft.com/office/drawing/2014/main" id="{7676B88F-9E3F-4118-8C4E-20A9F3DBB40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014" b="10792"/>
          <a:stretch/>
        </p:blipFill>
        <p:spPr>
          <a:xfrm>
            <a:off x="8456083" y="6690361"/>
            <a:ext cx="654283" cy="151133"/>
          </a:xfrm>
          <a:prstGeom prst="rect">
            <a:avLst/>
          </a:prstGeom>
        </p:spPr>
      </p:pic>
    </p:spTree>
    <p:extLst>
      <p:ext uri="{BB962C8B-B14F-4D97-AF65-F5344CB8AC3E}">
        <p14:creationId xmlns:p14="http://schemas.microsoft.com/office/powerpoint/2010/main" val="16705765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36" y="152399"/>
            <a:ext cx="8501495" cy="685801"/>
          </a:xfrm>
        </p:spPr>
        <p:txBody>
          <a:bodyPr/>
          <a:lstStyle/>
          <a:p>
            <a:r>
              <a:rPr lang="en-US"/>
              <a:t>Click to edit Master title style</a:t>
            </a:r>
            <a:endParaRPr lang="id-ID"/>
          </a:p>
        </p:txBody>
      </p:sp>
      <p:sp>
        <p:nvSpPr>
          <p:cNvPr id="5" name="Slide Number Placeholder 4"/>
          <p:cNvSpPr>
            <a:spLocks noGrp="1"/>
          </p:cNvSpPr>
          <p:nvPr>
            <p:ph type="sldNum" sz="quarter" idx="12"/>
          </p:nvPr>
        </p:nvSpPr>
        <p:spPr/>
        <p:txBody>
          <a:bodyPr/>
          <a:lstStyle/>
          <a:p>
            <a:pPr fontAlgn="auto">
              <a:spcBef>
                <a:spcPts val="0"/>
              </a:spcBef>
              <a:spcAft>
                <a:spcPts val="0"/>
              </a:spcAft>
            </a:pPr>
            <a:fld id="{C948297E-4D84-4779-881B-02337625B8DC}" type="slidenum">
              <a:rPr kumimoji="0" lang="en-US" smtClean="0">
                <a:solidFill>
                  <a:prstClr val="black">
                    <a:tint val="75000"/>
                  </a:prstClr>
                </a:solidFill>
                <a:effectLst/>
                <a:latin typeface="Calibri"/>
              </a:rPr>
              <a:pPr fontAlgn="auto">
                <a:spcBef>
                  <a:spcPts val="0"/>
                </a:spcBef>
                <a:spcAft>
                  <a:spcPts val="0"/>
                </a:spcAft>
              </a:pPr>
              <a:t>‹#›</a:t>
            </a:fld>
            <a:endParaRPr kumimoji="0" lang="en-US">
              <a:solidFill>
                <a:prstClr val="black">
                  <a:tint val="75000"/>
                </a:prstClr>
              </a:solidFill>
              <a:effectLst/>
              <a:latin typeface="Calibri"/>
            </a:endParaRPr>
          </a:p>
        </p:txBody>
      </p:sp>
      <p:pic>
        <p:nvPicPr>
          <p:cNvPr id="15" name="Picture 14">
            <a:hlinkClick r:id="rId2" action="ppaction://hlinksldjump"/>
            <a:extLst>
              <a:ext uri="{FF2B5EF4-FFF2-40B4-BE49-F238E27FC236}">
                <a16:creationId xmlns:a16="http://schemas.microsoft.com/office/drawing/2014/main" id="{0B23E237-2279-413B-BAF3-E63AD6AE7C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973" y="6727829"/>
            <a:ext cx="962526" cy="121502"/>
          </a:xfrm>
          <a:prstGeom prst="rect">
            <a:avLst/>
          </a:prstGeom>
        </p:spPr>
      </p:pic>
      <p:pic>
        <p:nvPicPr>
          <p:cNvPr id="16" name="Picture 15">
            <a:hlinkClick r:id="rId2" action="ppaction://hlinksldjump"/>
            <a:extLst>
              <a:ext uri="{FF2B5EF4-FFF2-40B4-BE49-F238E27FC236}">
                <a16:creationId xmlns:a16="http://schemas.microsoft.com/office/drawing/2014/main" id="{CAA693D5-05B0-40AC-BE55-8F2B28B6F0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014" b="10792"/>
          <a:stretch/>
        </p:blipFill>
        <p:spPr>
          <a:xfrm>
            <a:off x="8456083" y="6690361"/>
            <a:ext cx="654283" cy="151133"/>
          </a:xfrm>
          <a:prstGeom prst="rect">
            <a:avLst/>
          </a:prstGeom>
        </p:spPr>
      </p:pic>
      <p:grpSp>
        <p:nvGrpSpPr>
          <p:cNvPr id="7" name="squares">
            <a:extLst>
              <a:ext uri="{FF2B5EF4-FFF2-40B4-BE49-F238E27FC236}">
                <a16:creationId xmlns:a16="http://schemas.microsoft.com/office/drawing/2014/main" id="{26CC7833-ABAD-40D7-8248-E97172A53C6E}"/>
              </a:ext>
            </a:extLst>
          </p:cNvPr>
          <p:cNvGrpSpPr/>
          <p:nvPr userDrawn="1"/>
        </p:nvGrpSpPr>
        <p:grpSpPr>
          <a:xfrm>
            <a:off x="1" y="237817"/>
            <a:ext cx="628650" cy="524183"/>
            <a:chOff x="0" y="452558"/>
            <a:chExt cx="914400" cy="524182"/>
          </a:xfrm>
        </p:grpSpPr>
        <p:sp>
          <p:nvSpPr>
            <p:cNvPr id="8" name="Rounded Rectangle 11">
              <a:extLst>
                <a:ext uri="{FF2B5EF4-FFF2-40B4-BE49-F238E27FC236}">
                  <a16:creationId xmlns:a16="http://schemas.microsoft.com/office/drawing/2014/main" id="{0638A8FF-A46E-4B62-B0C6-9843CDE23B19}"/>
                </a:ext>
              </a:extLst>
            </p:cNvPr>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9" name="Rounded Rectangle 12">
              <a:extLst>
                <a:ext uri="{FF2B5EF4-FFF2-40B4-BE49-F238E27FC236}">
                  <a16:creationId xmlns:a16="http://schemas.microsoft.com/office/drawing/2014/main" id="{6BC940D8-6E3C-479A-87EB-1EF8727A93FF}"/>
                </a:ext>
              </a:extLst>
            </p:cNvPr>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sp>
          <p:nvSpPr>
            <p:cNvPr id="10" name="Round Same Side Corner Rectangle 13">
              <a:extLst>
                <a:ext uri="{FF2B5EF4-FFF2-40B4-BE49-F238E27FC236}">
                  <a16:creationId xmlns:a16="http://schemas.microsoft.com/office/drawing/2014/main" id="{E2AE5A84-70C0-434A-8E31-47BE9EFC1970}"/>
                </a:ext>
              </a:extLst>
            </p:cNvPr>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algn="ctr" defTabSz="1218987">
                <a:defRPr/>
              </a:pPr>
              <a:endParaRPr sz="2400" kern="0">
                <a:solidFill>
                  <a:prstClr val="white"/>
                </a:solidFill>
                <a:latin typeface="Constantia"/>
                <a:ea typeface="ＭＳ Ｐゴシック" pitchFamily="50" charset="-128"/>
              </a:endParaRPr>
            </a:p>
          </p:txBody>
        </p:sp>
      </p:grpSp>
    </p:spTree>
    <p:extLst>
      <p:ext uri="{BB962C8B-B14F-4D97-AF65-F5344CB8AC3E}">
        <p14:creationId xmlns:p14="http://schemas.microsoft.com/office/powerpoint/2010/main" val="310999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 Target="../slides/slide140.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 Target="../slides/slid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3008" y="152399"/>
            <a:ext cx="8501495" cy="6858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13009" y="1143000"/>
            <a:ext cx="7886700" cy="53335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3543300" y="6695790"/>
            <a:ext cx="2057400" cy="162210"/>
          </a:xfrm>
          <a:prstGeom prst="rect">
            <a:avLst/>
          </a:prstGeom>
        </p:spPr>
        <p:txBody>
          <a:bodyPr anchor="ctr"/>
          <a:lstStyle>
            <a:lvl1pPr algn="ctr">
              <a:defRPr sz="800">
                <a:effectLst/>
                <a:latin typeface="+mn-lt"/>
              </a:defRPr>
            </a:lvl1p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a:t>
            </a:fld>
            <a:endParaRPr kumimoji="1" lang="en-US">
              <a:solidFill>
                <a:prstClr val="black">
                  <a:tint val="75000"/>
                </a:prstClr>
              </a:solidFill>
              <a:ea typeface="ＭＳ Ｐゴシック" pitchFamily="50" charset="-128"/>
            </a:endParaRPr>
          </a:p>
        </p:txBody>
      </p:sp>
      <p:pic>
        <p:nvPicPr>
          <p:cNvPr id="8" name="Picture 7">
            <a:hlinkClick r:id="rId12" action="ppaction://hlinksldjump"/>
            <a:extLst>
              <a:ext uri="{FF2B5EF4-FFF2-40B4-BE49-F238E27FC236}">
                <a16:creationId xmlns:a16="http://schemas.microsoft.com/office/drawing/2014/main" id="{FF04B97D-8629-43E3-96A7-24DB8A94F4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973" y="6727829"/>
            <a:ext cx="962526" cy="121502"/>
          </a:xfrm>
          <a:prstGeom prst="rect">
            <a:avLst/>
          </a:prstGeom>
        </p:spPr>
      </p:pic>
      <p:pic>
        <p:nvPicPr>
          <p:cNvPr id="5" name="Picture 4">
            <a:hlinkClick r:id="rId14" action="ppaction://hlinksldjump"/>
            <a:extLst>
              <a:ext uri="{FF2B5EF4-FFF2-40B4-BE49-F238E27FC236}">
                <a16:creationId xmlns:a16="http://schemas.microsoft.com/office/drawing/2014/main" id="{F0EC8D7C-55A5-45AC-A12C-2CDF20C636F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6014" b="10792"/>
          <a:stretch/>
        </p:blipFill>
        <p:spPr>
          <a:xfrm>
            <a:off x="8456083" y="6690361"/>
            <a:ext cx="654283" cy="151133"/>
          </a:xfrm>
          <a:prstGeom prst="rect">
            <a:avLst/>
          </a:prstGeom>
        </p:spPr>
      </p:pic>
    </p:spTree>
    <p:extLst>
      <p:ext uri="{BB962C8B-B14F-4D97-AF65-F5344CB8AC3E}">
        <p14:creationId xmlns:p14="http://schemas.microsoft.com/office/powerpoint/2010/main" val="2391290129"/>
      </p:ext>
    </p:extLst>
  </p:cSld>
  <p:clrMap bg1="lt1" tx1="dk1" bg2="lt2" tx2="dk2" accent1="accent1" accent2="accent2" accent3="accent3" accent4="accent4" accent5="accent5" accent6="accent6" hlink="hlink" folHlink="folHlink"/>
  <p:sldLayoutIdLst>
    <p:sldLayoutId id="2147483743" r:id="rId1"/>
    <p:sldLayoutId id="2147483753" r:id="rId2"/>
    <p:sldLayoutId id="2147483744" r:id="rId3"/>
    <p:sldLayoutId id="2147483745" r:id="rId4"/>
    <p:sldLayoutId id="2147483746" r:id="rId5"/>
    <p:sldLayoutId id="2147483748" r:id="rId6"/>
    <p:sldLayoutId id="2147483749" r:id="rId7"/>
    <p:sldLayoutId id="2147483750" r:id="rId8"/>
    <p:sldLayoutId id="2147483751" r:id="rId9"/>
    <p:sldLayoutId id="2147483752" r:id="rId10"/>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76.emf"/></Relationships>
</file>

<file path=ppt/slides/_rels/slide1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80.emf"/></Relationships>
</file>

<file path=ppt/slides/_rels/slide17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85.emf"/></Relationships>
</file>

<file path=ppt/slides/_rels/slide1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88.emf"/><Relationship Id="rId4" Type="http://schemas.openxmlformats.org/officeDocument/2006/relationships/image" Target="../media/image87.emf"/></Relationships>
</file>

<file path=ppt/slides/_rels/slide17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youtu.be/4WFuNc1Pjts"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7.jp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3.xml"/><Relationship Id="rId7" Type="http://schemas.openxmlformats.org/officeDocument/2006/relationships/diagramColors" Target="../diagrams/colors2.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notesSlide" Target="../notesSlides/notesSlide14.xml"/><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youtu.be/piK9Nx_wljk"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40.emf"/><Relationship Id="rId4" Type="http://schemas.openxmlformats.org/officeDocument/2006/relationships/package" Target="../embeddings/Microsoft_Visio_Drawing11.vsdx"/></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youtu.be/IC5IovSf_oU" TargetMode="Externa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2.jpg"/><Relationship Id="rId5" Type="http://schemas.openxmlformats.org/officeDocument/2006/relationships/hyperlink" Target="https://youtu.be/IC5IovSf_oU" TargetMode="Externa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ABDC-D0EB-42EA-96A0-6EBAFA307049}"/>
              </a:ext>
            </a:extLst>
          </p:cNvPr>
          <p:cNvSpPr>
            <a:spLocks noGrp="1"/>
          </p:cNvSpPr>
          <p:nvPr>
            <p:ph type="title"/>
          </p:nvPr>
        </p:nvSpPr>
        <p:spPr>
          <a:xfrm>
            <a:off x="304800" y="381000"/>
            <a:ext cx="7924800" cy="1853514"/>
          </a:xfrm>
        </p:spPr>
        <p:txBody>
          <a:bodyPr>
            <a:noAutofit/>
          </a:bodyPr>
          <a:lstStyle/>
          <a:p>
            <a:r>
              <a:rPr lang="en-US" sz="6600" b="1" dirty="0">
                <a:effectLst>
                  <a:outerShdw blurRad="38100" dist="38100" dir="2700000" algn="tl">
                    <a:srgbClr val="000000">
                      <a:alpha val="43137"/>
                    </a:srgbClr>
                  </a:outerShdw>
                </a:effectLst>
              </a:rPr>
              <a:t>Systematic Literature Review (SLR)</a:t>
            </a:r>
            <a:endParaRPr lang="id-ID" sz="6600" b="1" dirty="0">
              <a:ln/>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AD6ECD33-BC6D-4239-A639-4AE07F6F3DCB}"/>
              </a:ext>
            </a:extLst>
          </p:cNvPr>
          <p:cNvSpPr>
            <a:spLocks noGrp="1"/>
          </p:cNvSpPr>
          <p:nvPr>
            <p:ph type="body" idx="1"/>
          </p:nvPr>
        </p:nvSpPr>
        <p:spPr>
          <a:xfrm>
            <a:off x="381000" y="3581400"/>
            <a:ext cx="3348078" cy="1319613"/>
          </a:xfrm>
        </p:spPr>
        <p:txBody>
          <a:bodyPr>
            <a:normAutofit/>
          </a:bodyPr>
          <a:lstStyle/>
          <a:p>
            <a:r>
              <a:rPr lang="id-ID" sz="2700" dirty="0">
                <a:effectLst>
                  <a:outerShdw blurRad="38100" dist="38100" dir="2700000" algn="tl">
                    <a:srgbClr val="000000">
                      <a:alpha val="43137"/>
                    </a:srgbClr>
                  </a:outerShdw>
                </a:effectLst>
              </a:rPr>
              <a:t>Romi Satria Wahon</a:t>
            </a:r>
            <a:r>
              <a:rPr lang="en-US" sz="2700" dirty="0">
                <a:effectLst>
                  <a:outerShdw blurRad="38100" dist="38100" dir="2700000" algn="tl">
                    <a:srgbClr val="000000">
                      <a:alpha val="43137"/>
                    </a:srgbClr>
                  </a:outerShdw>
                </a:effectLst>
              </a:rPr>
              <a:t>o</a:t>
            </a:r>
            <a:br>
              <a:rPr lang="en-US" b="1" dirty="0">
                <a:effectLst>
                  <a:outerShdw blurRad="38100" dist="38100" dir="2700000" algn="tl">
                    <a:srgbClr val="000000">
                      <a:alpha val="43137"/>
                    </a:srgbClr>
                  </a:outerShdw>
                </a:effectLst>
              </a:rPr>
            </a:br>
            <a:r>
              <a:rPr lang="en-US" sz="1900" i="1" dirty="0">
                <a:solidFill>
                  <a:schemeClr val="tx1">
                    <a:lumMod val="65000"/>
                    <a:lumOff val="35000"/>
                  </a:schemeClr>
                </a:solidFill>
              </a:rPr>
              <a:t>romi@romisatriawahono.net</a:t>
            </a:r>
            <a:br>
              <a:rPr lang="en-US" sz="1900" i="1" dirty="0">
                <a:solidFill>
                  <a:schemeClr val="tx1">
                    <a:lumMod val="65000"/>
                    <a:lumOff val="35000"/>
                  </a:schemeClr>
                </a:solidFill>
              </a:rPr>
            </a:br>
            <a:r>
              <a:rPr lang="en-US" sz="1900" i="1" dirty="0">
                <a:solidFill>
                  <a:schemeClr val="tx1">
                    <a:lumMod val="65000"/>
                    <a:lumOff val="35000"/>
                  </a:schemeClr>
                </a:solidFill>
              </a:rPr>
              <a:t>http://romisatriawahono.net</a:t>
            </a:r>
            <a:br>
              <a:rPr lang="id-ID" sz="1900" i="1" dirty="0">
                <a:solidFill>
                  <a:schemeClr val="tx1">
                    <a:lumMod val="65000"/>
                    <a:lumOff val="35000"/>
                  </a:schemeClr>
                </a:solidFill>
              </a:rPr>
            </a:br>
            <a:r>
              <a:rPr lang="en-US" sz="1900" i="1" dirty="0">
                <a:solidFill>
                  <a:schemeClr val="tx1">
                    <a:lumMod val="65000"/>
                    <a:lumOff val="35000"/>
                  </a:schemeClr>
                </a:solidFill>
              </a:rPr>
              <a:t>08118228331</a:t>
            </a:r>
          </a:p>
        </p:txBody>
      </p:sp>
      <p:sp>
        <p:nvSpPr>
          <p:cNvPr id="4" name="Slide Number Placeholder 3">
            <a:extLst>
              <a:ext uri="{FF2B5EF4-FFF2-40B4-BE49-F238E27FC236}">
                <a16:creationId xmlns:a16="http://schemas.microsoft.com/office/drawing/2014/main" id="{A36D3F8D-BEA1-4150-9594-6CA02B50BCA3}"/>
              </a:ext>
            </a:extLst>
          </p:cNvPr>
          <p:cNvSpPr>
            <a:spLocks noGrp="1"/>
          </p:cNvSpPr>
          <p:nvPr>
            <p:ph type="sldNum" sz="quarter" idx="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546E0E4-908A-4724-B308-E4F6AE4FA0DD}" type="slidenum">
              <a:rPr kumimoji="1" lang="en-US" sz="800" b="0" i="0" u="none" strike="noStrike" kern="1200" cap="none" spc="0" normalizeH="0" baseline="0" noProof="0" smtClean="0">
                <a:ln>
                  <a:noFill/>
                </a:ln>
                <a:solidFill>
                  <a:prstClr val="black">
                    <a:tint val="75000"/>
                  </a:prstClr>
                </a:solidFill>
                <a:effectLst/>
                <a:uLnTx/>
                <a:uFillTx/>
                <a:latin typeface="Calibri" panose="020F0502020204030204"/>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1</a:t>
            </a:fld>
            <a:endParaRPr kumimoji="1" lang="en-US" sz="800" b="0" i="0" u="none" strike="noStrike" kern="1200" cap="none" spc="0" normalizeH="0" baseline="0" noProof="0">
              <a:ln>
                <a:noFill/>
              </a:ln>
              <a:solidFill>
                <a:prstClr val="black">
                  <a:tint val="75000"/>
                </a:prstClr>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2723023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09600" y="190500"/>
            <a:ext cx="8561387" cy="647700"/>
          </a:xfrm>
        </p:spPr>
        <p:txBody>
          <a:bodyPr>
            <a:normAutofit/>
          </a:bodyPr>
          <a:lstStyle/>
          <a:p>
            <a:r>
              <a:rPr lang="en-US" dirty="0" err="1"/>
              <a:t>Bentuk</a:t>
            </a:r>
            <a:r>
              <a:rPr lang="en-US" dirty="0"/>
              <a:t> </a:t>
            </a:r>
            <a:r>
              <a:rPr lang="en-US" dirty="0" err="1"/>
              <a:t>Kontribusi</a:t>
            </a:r>
            <a:r>
              <a:rPr lang="en-US" dirty="0"/>
              <a:t> </a:t>
            </a:r>
            <a:r>
              <a:rPr lang="id-ID" dirty="0"/>
              <a:t>ke Pengetahuan</a:t>
            </a:r>
            <a:endParaRPr lang="en-US" dirty="0"/>
          </a:p>
        </p:txBody>
      </p:sp>
      <p:sp>
        <p:nvSpPr>
          <p:cNvPr id="4" name="Slide Number Placeholder 3">
            <a:extLst>
              <a:ext uri="{FF2B5EF4-FFF2-40B4-BE49-F238E27FC236}">
                <a16:creationId xmlns:a16="http://schemas.microsoft.com/office/drawing/2014/main" id="{31AFB588-5193-450D-AE7A-898651E2900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a:t>
            </a:fld>
            <a:endParaRPr lang="en-US">
              <a:solidFill>
                <a:prstClr val="black">
                  <a:tint val="75000"/>
                </a:prstClr>
              </a:solidFill>
            </a:endParaRPr>
          </a:p>
        </p:txBody>
      </p:sp>
      <p:pic>
        <p:nvPicPr>
          <p:cNvPr id="1026" name="Picture 2"/>
          <p:cNvPicPr>
            <a:picLocks noChangeAspect="1" noChangeArrowheads="1"/>
          </p:cNvPicPr>
          <p:nvPr/>
        </p:nvPicPr>
        <p:blipFill rotWithShape="1">
          <a:blip r:embed="rId4" cstate="print"/>
          <a:srcRect l="15222" t="16911" r="15081" b="13445"/>
          <a:stretch/>
        </p:blipFill>
        <p:spPr bwMode="auto">
          <a:xfrm>
            <a:off x="0" y="939721"/>
            <a:ext cx="9067800" cy="5613479"/>
          </a:xfrm>
          <a:prstGeom prst="rect">
            <a:avLst/>
          </a:prstGeom>
          <a:noFill/>
          <a:ln w="9525">
            <a:noFill/>
            <a:miter lim="800000"/>
            <a:headEnd/>
            <a:tailEnd/>
          </a:ln>
        </p:spPr>
      </p:pic>
      <p:sp>
        <p:nvSpPr>
          <p:cNvPr id="5" name="TextBox 4">
            <a:extLst>
              <a:ext uri="{FF2B5EF4-FFF2-40B4-BE49-F238E27FC236}">
                <a16:creationId xmlns:a16="http://schemas.microsoft.com/office/drawing/2014/main" id="{0A7DA84E-BEC6-419C-8717-ACEA4F72E9B9}"/>
              </a:ext>
            </a:extLst>
          </p:cNvPr>
          <p:cNvSpPr txBox="1"/>
          <p:nvPr/>
        </p:nvSpPr>
        <p:spPr>
          <a:xfrm>
            <a:off x="6316217" y="5836513"/>
            <a:ext cx="2475358" cy="523220"/>
          </a:xfrm>
          <a:prstGeom prst="rect">
            <a:avLst/>
          </a:prstGeom>
          <a:noFill/>
        </p:spPr>
        <p:txBody>
          <a:bodyPr wrap="none" rtlCol="0">
            <a:spAutoFit/>
          </a:bodyPr>
          <a:lstStyle/>
          <a:p>
            <a:r>
              <a:rPr lang="en-US" sz="2800" i="1" dirty="0">
                <a:effectLst/>
                <a:latin typeface="+mn-lt"/>
              </a:rPr>
              <a:t>(Dawson, 2019)</a:t>
            </a:r>
            <a:endParaRPr lang="en-ID" sz="2800" i="1" dirty="0">
              <a:effectLst/>
              <a:latin typeface="+mn-lt"/>
            </a:endParaRPr>
          </a:p>
        </p:txBody>
      </p:sp>
    </p:spTree>
    <p:custDataLst>
      <p:tags r:id="rId1"/>
    </p:custDataLst>
    <p:extLst>
      <p:ext uri="{BB962C8B-B14F-4D97-AF65-F5344CB8AC3E}">
        <p14:creationId xmlns:p14="http://schemas.microsoft.com/office/powerpoint/2010/main" val="28957727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dirty="0" err="1"/>
              <a:t>Radjenovic</a:t>
            </a:r>
            <a:r>
              <a:rPr lang="en-US" sz="2400" dirty="0"/>
              <a:t> et al., </a:t>
            </a:r>
            <a:r>
              <a:rPr lang="en-US" sz="2400" dirty="0">
                <a:solidFill>
                  <a:srgbClr val="C00000"/>
                </a:solidFill>
              </a:rPr>
              <a:t>Software fault prediction metrics: A systematic literature review</a:t>
            </a:r>
            <a:r>
              <a:rPr lang="id-ID" sz="2400" dirty="0"/>
              <a:t>, </a:t>
            </a:r>
            <a:r>
              <a:rPr lang="id-ID" sz="2400" i="1" dirty="0"/>
              <a:t>Information and Software Technology, </a:t>
            </a:r>
            <a:r>
              <a:rPr lang="id-ID" sz="2400" dirty="0"/>
              <a:t>Vol. 8, No. 55, pp. 1397-1418, 2013</a:t>
            </a:r>
            <a:endParaRPr lang="en-US" sz="2400" dirty="0"/>
          </a:p>
          <a:p>
            <a:endParaRPr lang="en-US" dirty="0"/>
          </a:p>
          <a:p>
            <a:r>
              <a:rPr lang="en-US" dirty="0"/>
              <a:t>RQ1: </a:t>
            </a:r>
            <a:r>
              <a:rPr lang="en-US" dirty="0">
                <a:solidFill>
                  <a:srgbClr val="C00000"/>
                </a:solidFill>
              </a:rPr>
              <a:t>Which software metrics </a:t>
            </a:r>
            <a:r>
              <a:rPr lang="en-US" dirty="0"/>
              <a:t>for fault prediction exist in literature?</a:t>
            </a:r>
          </a:p>
          <a:p>
            <a:r>
              <a:rPr lang="en-US" dirty="0"/>
              <a:t>RQ2: </a:t>
            </a:r>
            <a:r>
              <a:rPr lang="en-US" dirty="0">
                <a:solidFill>
                  <a:srgbClr val="C00000"/>
                </a:solidFill>
              </a:rPr>
              <a:t>What data sets are used </a:t>
            </a:r>
            <a:r>
              <a:rPr lang="en-US" dirty="0"/>
              <a:t>for evaluating metrics?</a:t>
            </a:r>
          </a:p>
        </p:txBody>
      </p:sp>
      <p:sp>
        <p:nvSpPr>
          <p:cNvPr id="2" name="Title 1"/>
          <p:cNvSpPr>
            <a:spLocks noGrp="1"/>
          </p:cNvSpPr>
          <p:nvPr>
            <p:ph type="title"/>
          </p:nvPr>
        </p:nvSpPr>
        <p:spPr/>
        <p:txBody>
          <a:bodyPr/>
          <a:lstStyle/>
          <a:p>
            <a:r>
              <a:rPr lang="en-US" dirty="0"/>
              <a:t>Example of RQs </a:t>
            </a:r>
            <a:r>
              <a:rPr lang="id-ID" dirty="0"/>
              <a:t>(Radjenovic et al., 2013)</a:t>
            </a:r>
            <a:endParaRPr lang="en-US" dirty="0"/>
          </a:p>
        </p:txBody>
      </p:sp>
      <p:sp>
        <p:nvSpPr>
          <p:cNvPr id="5" name="Slide Number Placeholder 4">
            <a:extLst>
              <a:ext uri="{FF2B5EF4-FFF2-40B4-BE49-F238E27FC236}">
                <a16:creationId xmlns:a16="http://schemas.microsoft.com/office/drawing/2014/main" id="{B1D6361A-C691-47AB-A5EA-0EED1AA48DB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100</a:t>
            </a:fld>
            <a:endParaRPr lang="en-US">
              <a:solidFill>
                <a:prstClr val="black">
                  <a:tint val="75000"/>
                </a:prstClr>
              </a:solidFill>
            </a:endParaRPr>
          </a:p>
        </p:txBody>
      </p:sp>
    </p:spTree>
    <p:extLst>
      <p:ext uri="{BB962C8B-B14F-4D97-AF65-F5344CB8AC3E}">
        <p14:creationId xmlns:p14="http://schemas.microsoft.com/office/powerpoint/2010/main" val="19074284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D0F545-A397-493E-955D-81122E972BA7}"/>
              </a:ext>
            </a:extLst>
          </p:cNvPr>
          <p:cNvSpPr>
            <a:spLocks noGrp="1"/>
          </p:cNvSpPr>
          <p:nvPr>
            <p:ph idx="1"/>
          </p:nvPr>
        </p:nvSpPr>
        <p:spPr/>
        <p:txBody>
          <a:bodyPr/>
          <a:lstStyle/>
          <a:p>
            <a:pPr marL="0" indent="0">
              <a:buNone/>
            </a:pPr>
            <a:r>
              <a:rPr lang="en-GB" dirty="0"/>
              <a:t>Fu Jia et al., </a:t>
            </a:r>
            <a:r>
              <a:rPr lang="en-GB" dirty="0">
                <a:solidFill>
                  <a:srgbClr val="C00000"/>
                </a:solidFill>
              </a:rPr>
              <a:t>Soybean Supply Chain Management and Sustainability: A Systematic Literature Review</a:t>
            </a:r>
            <a:r>
              <a:rPr lang="en-GB" dirty="0"/>
              <a:t>, </a:t>
            </a:r>
            <a:r>
              <a:rPr lang="en-ID" i="1" dirty="0"/>
              <a:t>Journal of Cleaner Production</a:t>
            </a:r>
            <a:r>
              <a:rPr lang="en-ID" dirty="0"/>
              <a:t>, 2020</a:t>
            </a:r>
          </a:p>
          <a:p>
            <a:pPr marL="0" indent="0">
              <a:buNone/>
            </a:pPr>
            <a:endParaRPr lang="en-GB" dirty="0"/>
          </a:p>
          <a:p>
            <a:r>
              <a:rPr lang="en-GB" dirty="0"/>
              <a:t>RQ1: What are the </a:t>
            </a:r>
            <a:r>
              <a:rPr lang="en-GB" dirty="0">
                <a:solidFill>
                  <a:srgbClr val="C00000"/>
                </a:solidFill>
              </a:rPr>
              <a:t>drivers and barriers </a:t>
            </a:r>
            <a:r>
              <a:rPr lang="en-GB" dirty="0"/>
              <a:t>to sustainable soy production and their relationships?</a:t>
            </a:r>
          </a:p>
          <a:p>
            <a:r>
              <a:rPr lang="en-GB" dirty="0"/>
              <a:t>RQ2: What are the </a:t>
            </a:r>
            <a:r>
              <a:rPr lang="en-GB" dirty="0">
                <a:solidFill>
                  <a:srgbClr val="C00000"/>
                </a:solidFill>
              </a:rPr>
              <a:t>value chain governance </a:t>
            </a:r>
            <a:r>
              <a:rPr lang="en-GB" dirty="0"/>
              <a:t>mechanisms available for the soybean chain?</a:t>
            </a:r>
          </a:p>
          <a:p>
            <a:r>
              <a:rPr lang="en-GB" dirty="0"/>
              <a:t>RQ3: What are the </a:t>
            </a:r>
            <a:r>
              <a:rPr lang="en-GB" dirty="0">
                <a:solidFill>
                  <a:srgbClr val="C00000"/>
                </a:solidFill>
              </a:rPr>
              <a:t>consequences</a:t>
            </a:r>
            <a:r>
              <a:rPr lang="en-GB" dirty="0"/>
              <a:t> of the implementation of these mechanisms?</a:t>
            </a:r>
            <a:endParaRPr lang="en-ID" dirty="0"/>
          </a:p>
        </p:txBody>
      </p:sp>
      <p:sp>
        <p:nvSpPr>
          <p:cNvPr id="3" name="Title 2">
            <a:extLst>
              <a:ext uri="{FF2B5EF4-FFF2-40B4-BE49-F238E27FC236}">
                <a16:creationId xmlns:a16="http://schemas.microsoft.com/office/drawing/2014/main" id="{8790993C-5977-4C2E-869E-FBE4F18B2D15}"/>
              </a:ext>
            </a:extLst>
          </p:cNvPr>
          <p:cNvSpPr>
            <a:spLocks noGrp="1"/>
          </p:cNvSpPr>
          <p:nvPr>
            <p:ph type="title"/>
          </p:nvPr>
        </p:nvSpPr>
        <p:spPr/>
        <p:txBody>
          <a:bodyPr/>
          <a:lstStyle/>
          <a:p>
            <a:r>
              <a:rPr lang="en-US" dirty="0"/>
              <a:t>Example of RQs </a:t>
            </a:r>
            <a:r>
              <a:rPr lang="en-ID" dirty="0"/>
              <a:t>(Fu Jia et al., 2020)</a:t>
            </a:r>
          </a:p>
        </p:txBody>
      </p:sp>
      <p:sp>
        <p:nvSpPr>
          <p:cNvPr id="4" name="Slide Number Placeholder 3">
            <a:extLst>
              <a:ext uri="{FF2B5EF4-FFF2-40B4-BE49-F238E27FC236}">
                <a16:creationId xmlns:a16="http://schemas.microsoft.com/office/drawing/2014/main" id="{DDF6B004-7EBB-4007-9FFB-2533ED04F277}"/>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101</a:t>
            </a:fld>
            <a:endParaRPr kumimoji="1" lang="en-US">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37551950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90601"/>
            <a:ext cx="8458200" cy="838200"/>
          </a:xfrm>
        </p:spPr>
        <p:txBody>
          <a:bodyPr>
            <a:noAutofit/>
          </a:bodyPr>
          <a:lstStyle/>
          <a:p>
            <a:pPr marL="0" indent="0">
              <a:buNone/>
            </a:pPr>
            <a:r>
              <a:rPr lang="en-ID" sz="2000" dirty="0"/>
              <a:t>Romi Satria Wahono, </a:t>
            </a:r>
            <a:r>
              <a:rPr lang="en-ID" sz="2000" dirty="0">
                <a:solidFill>
                  <a:srgbClr val="C00000"/>
                </a:solidFill>
              </a:rPr>
              <a:t>A Systematic Literature Review of Software Defect Prediction: Research Trends, Datasets, Methods and Frameworks</a:t>
            </a:r>
            <a:r>
              <a:rPr lang="en-ID" sz="2000" dirty="0"/>
              <a:t>, </a:t>
            </a:r>
            <a:r>
              <a:rPr lang="en-ID" sz="2000" i="1" dirty="0"/>
              <a:t>Journal of Software Engineering, Vol. 1, No. 1</a:t>
            </a:r>
            <a:r>
              <a:rPr lang="en-ID" sz="2000" dirty="0"/>
              <a:t>, pp. 1-16, April 2015</a:t>
            </a:r>
          </a:p>
          <a:p>
            <a:pPr marL="0" indent="0">
              <a:buNone/>
            </a:pPr>
            <a:endParaRPr lang="en-US" sz="2000" dirty="0"/>
          </a:p>
        </p:txBody>
      </p:sp>
      <p:sp>
        <p:nvSpPr>
          <p:cNvPr id="4" name="Title 3"/>
          <p:cNvSpPr>
            <a:spLocks noGrp="1"/>
          </p:cNvSpPr>
          <p:nvPr>
            <p:ph type="title"/>
          </p:nvPr>
        </p:nvSpPr>
        <p:spPr/>
        <p:txBody>
          <a:bodyPr>
            <a:normAutofit/>
          </a:bodyPr>
          <a:lstStyle/>
          <a:p>
            <a:r>
              <a:rPr lang="en-ID" dirty="0"/>
              <a:t>Example of </a:t>
            </a:r>
            <a:r>
              <a:rPr lang="id-ID" dirty="0"/>
              <a:t>RQ </a:t>
            </a:r>
            <a:r>
              <a:rPr lang="en-ID" dirty="0"/>
              <a:t>(</a:t>
            </a:r>
            <a:r>
              <a:rPr lang="id-ID" dirty="0"/>
              <a:t>Wahono, </a:t>
            </a:r>
            <a:r>
              <a:rPr lang="en-ID" dirty="0"/>
              <a:t>20</a:t>
            </a:r>
            <a:r>
              <a:rPr lang="id-ID" dirty="0"/>
              <a:t>15</a:t>
            </a:r>
            <a:r>
              <a:rPr lang="en-ID" dirty="0"/>
              <a:t>)</a:t>
            </a:r>
            <a:endParaRPr lang="en-US" dirty="0"/>
          </a:p>
        </p:txBody>
      </p:sp>
      <p:sp>
        <p:nvSpPr>
          <p:cNvPr id="6" name="Slide Number Placeholder 5">
            <a:extLst>
              <a:ext uri="{FF2B5EF4-FFF2-40B4-BE49-F238E27FC236}">
                <a16:creationId xmlns:a16="http://schemas.microsoft.com/office/drawing/2014/main" id="{FC55CF2B-1FC3-4C7A-A47A-695AFCA16B4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102</a:t>
            </a:fld>
            <a:endParaRPr lang="en-US">
              <a:solidFill>
                <a:prstClr val="black">
                  <a:tint val="75000"/>
                </a:prstClr>
              </a:solidFill>
            </a:endParaRPr>
          </a:p>
        </p:txBody>
      </p:sp>
      <p:graphicFrame>
        <p:nvGraphicFramePr>
          <p:cNvPr id="5" name="Content Placeholder 4"/>
          <p:cNvGraphicFramePr>
            <a:graphicFrameLocks/>
          </p:cNvGraphicFramePr>
          <p:nvPr/>
        </p:nvGraphicFramePr>
        <p:xfrm>
          <a:off x="457200" y="2002972"/>
          <a:ext cx="8305800" cy="4474028"/>
        </p:xfrm>
        <a:graphic>
          <a:graphicData uri="http://schemas.openxmlformats.org/drawingml/2006/table">
            <a:tbl>
              <a:tblPr firstRow="1" bandRow="1">
                <a:tableStyleId>{073A0DAA-6AF3-43AB-8588-CEC1D06C72B9}</a:tableStyleId>
              </a:tblPr>
              <a:tblGrid>
                <a:gridCol w="862680">
                  <a:extLst>
                    <a:ext uri="{9D8B030D-6E8A-4147-A177-3AD203B41FA5}">
                      <a16:colId xmlns:a16="http://schemas.microsoft.com/office/drawing/2014/main" val="20000"/>
                    </a:ext>
                  </a:extLst>
                </a:gridCol>
                <a:gridCol w="7443120">
                  <a:extLst>
                    <a:ext uri="{9D8B030D-6E8A-4147-A177-3AD203B41FA5}">
                      <a16:colId xmlns:a16="http://schemas.microsoft.com/office/drawing/2014/main" val="20001"/>
                    </a:ext>
                  </a:extLst>
                </a:gridCol>
              </a:tblGrid>
              <a:tr h="248194">
                <a:tc>
                  <a:txBody>
                    <a:bodyPr/>
                    <a:lstStyle/>
                    <a:p>
                      <a:pPr algn="just">
                        <a:spcAft>
                          <a:spcPts val="0"/>
                        </a:spcAft>
                      </a:pPr>
                      <a:r>
                        <a:rPr lang="en-US" sz="1800" dirty="0">
                          <a:effectLst/>
                        </a:rPr>
                        <a:t>ID</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dirty="0">
                          <a:effectLst/>
                        </a:rPr>
                        <a:t>Research Question</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13657">
                <a:tc>
                  <a:txBody>
                    <a:bodyPr/>
                    <a:lstStyle/>
                    <a:p>
                      <a:pPr algn="just">
                        <a:spcAft>
                          <a:spcPts val="0"/>
                        </a:spcAft>
                      </a:pPr>
                      <a:r>
                        <a:rPr lang="en-US" sz="2400" b="0" dirty="0">
                          <a:solidFill>
                            <a:srgbClr val="C00000"/>
                          </a:solidFill>
                          <a:effectLst/>
                        </a:rPr>
                        <a:t>RQ1</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Which</a:t>
                      </a:r>
                      <a:r>
                        <a:rPr lang="id-ID" sz="1800" dirty="0">
                          <a:effectLst/>
                        </a:rPr>
                        <a:t> </a:t>
                      </a:r>
                      <a:r>
                        <a:rPr lang="id-ID" sz="1800" dirty="0" err="1">
                          <a:effectLst/>
                        </a:rPr>
                        <a:t>journal</a:t>
                      </a:r>
                      <a:r>
                        <a:rPr lang="id-ID" sz="1800" dirty="0">
                          <a:effectLst/>
                        </a:rPr>
                        <a:t> </a:t>
                      </a:r>
                      <a:r>
                        <a:rPr lang="id-ID" sz="1800" dirty="0" err="1">
                          <a:effectLst/>
                        </a:rPr>
                        <a:t>is</a:t>
                      </a:r>
                      <a:r>
                        <a:rPr lang="id-ID" sz="1800" dirty="0">
                          <a:effectLst/>
                        </a:rPr>
                        <a:t> </a:t>
                      </a:r>
                      <a:r>
                        <a:rPr lang="id-ID" sz="1800" dirty="0" err="1">
                          <a:effectLst/>
                        </a:rPr>
                        <a:t>the</a:t>
                      </a:r>
                      <a:r>
                        <a:rPr lang="id-ID" sz="1800" dirty="0">
                          <a:effectLst/>
                        </a:rPr>
                        <a:t> </a:t>
                      </a:r>
                      <a:r>
                        <a:rPr lang="en-US" sz="1800" dirty="0">
                          <a:effectLst/>
                        </a:rPr>
                        <a:t>most </a:t>
                      </a:r>
                      <a:r>
                        <a:rPr lang="en-US" sz="1800" dirty="0">
                          <a:solidFill>
                            <a:srgbClr val="0070C0"/>
                          </a:solidFill>
                          <a:effectLst/>
                        </a:rPr>
                        <a:t>significant</a:t>
                      </a:r>
                      <a:r>
                        <a:rPr lang="id-ID" sz="1800" dirty="0">
                          <a:solidFill>
                            <a:srgbClr val="0070C0"/>
                          </a:solidFill>
                          <a:effectLst/>
                        </a:rPr>
                        <a:t> </a:t>
                      </a:r>
                      <a:r>
                        <a:rPr lang="id-ID" sz="1800" dirty="0" err="1">
                          <a:solidFill>
                            <a:srgbClr val="0070C0"/>
                          </a:solidFill>
                          <a:effectLst/>
                        </a:rPr>
                        <a:t>software</a:t>
                      </a:r>
                      <a:r>
                        <a:rPr lang="id-ID" sz="1800" dirty="0">
                          <a:solidFill>
                            <a:srgbClr val="0070C0"/>
                          </a:solidFill>
                          <a:effectLst/>
                        </a:rPr>
                        <a:t> </a:t>
                      </a:r>
                      <a:r>
                        <a:rPr lang="id-ID" sz="1800" dirty="0" err="1">
                          <a:solidFill>
                            <a:srgbClr val="0070C0"/>
                          </a:solidFill>
                          <a:effectLst/>
                        </a:rPr>
                        <a:t>defect</a:t>
                      </a:r>
                      <a:r>
                        <a:rPr lang="id-ID" sz="1800" dirty="0">
                          <a:solidFill>
                            <a:srgbClr val="0070C0"/>
                          </a:solidFill>
                          <a:effectLst/>
                        </a:rPr>
                        <a:t> </a:t>
                      </a:r>
                      <a:r>
                        <a:rPr lang="id-ID" sz="1800" dirty="0" err="1">
                          <a:solidFill>
                            <a:srgbClr val="0070C0"/>
                          </a:solidFill>
                          <a:effectLst/>
                        </a:rPr>
                        <a:t>prediction</a:t>
                      </a:r>
                      <a:r>
                        <a:rPr lang="id-ID" sz="1800" dirty="0">
                          <a:solidFill>
                            <a:srgbClr val="0070C0"/>
                          </a:solidFill>
                          <a:effectLst/>
                        </a:rPr>
                        <a:t> </a:t>
                      </a:r>
                      <a:r>
                        <a:rPr lang="id-ID" sz="1800" dirty="0" err="1">
                          <a:solidFill>
                            <a:srgbClr val="0070C0"/>
                          </a:solidFill>
                          <a:effectLst/>
                        </a:rPr>
                        <a:t>journal</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20486">
                <a:tc>
                  <a:txBody>
                    <a:bodyPr/>
                    <a:lstStyle/>
                    <a:p>
                      <a:pPr algn="just">
                        <a:spcAft>
                          <a:spcPts val="0"/>
                        </a:spcAft>
                      </a:pPr>
                      <a:r>
                        <a:rPr lang="en-US" sz="2400" b="0" dirty="0">
                          <a:solidFill>
                            <a:srgbClr val="C00000"/>
                          </a:solidFill>
                          <a:effectLst/>
                        </a:rPr>
                        <a:t>RQ2</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a:effectLst/>
                        </a:rPr>
                        <a:t>Who </a:t>
                      </a:r>
                      <a:r>
                        <a:rPr lang="id-ID" sz="1800" dirty="0" err="1">
                          <a:effectLst/>
                        </a:rPr>
                        <a:t>are</a:t>
                      </a:r>
                      <a:r>
                        <a:rPr lang="id-ID" sz="1800" dirty="0">
                          <a:effectLst/>
                        </a:rPr>
                        <a:t> </a:t>
                      </a:r>
                      <a:r>
                        <a:rPr lang="id-ID" sz="1800" dirty="0" err="1">
                          <a:effectLst/>
                        </a:rPr>
                        <a:t>the</a:t>
                      </a:r>
                      <a:r>
                        <a:rPr lang="id-ID" sz="1800" dirty="0">
                          <a:effectLst/>
                        </a:rPr>
                        <a:t> </a:t>
                      </a:r>
                      <a:r>
                        <a:rPr lang="id-ID" sz="1800" dirty="0" err="1">
                          <a:effectLst/>
                        </a:rPr>
                        <a:t>most</a:t>
                      </a:r>
                      <a:r>
                        <a:rPr lang="id-ID" sz="1800" dirty="0">
                          <a:effectLst/>
                        </a:rPr>
                        <a:t> </a:t>
                      </a:r>
                      <a:r>
                        <a:rPr lang="id-ID" sz="1800" dirty="0" err="1">
                          <a:solidFill>
                            <a:srgbClr val="0070C0"/>
                          </a:solidFill>
                          <a:effectLst/>
                        </a:rPr>
                        <a:t>active</a:t>
                      </a:r>
                      <a:r>
                        <a:rPr lang="id-ID" sz="1800" dirty="0">
                          <a:solidFill>
                            <a:srgbClr val="0070C0"/>
                          </a:solidFill>
                          <a:effectLst/>
                        </a:rPr>
                        <a:t> </a:t>
                      </a:r>
                      <a:r>
                        <a:rPr lang="id-ID" sz="1800" dirty="0" err="1">
                          <a:solidFill>
                            <a:srgbClr val="0070C0"/>
                          </a:solidFill>
                          <a:effectLst/>
                        </a:rPr>
                        <a:t>and</a:t>
                      </a:r>
                      <a:r>
                        <a:rPr lang="id-ID" sz="1800" dirty="0">
                          <a:solidFill>
                            <a:srgbClr val="0070C0"/>
                          </a:solidFill>
                          <a:effectLst/>
                        </a:rPr>
                        <a:t> </a:t>
                      </a:r>
                      <a:r>
                        <a:rPr lang="id-ID" sz="1800" dirty="0" err="1">
                          <a:solidFill>
                            <a:srgbClr val="0070C0"/>
                          </a:solidFill>
                          <a:effectLst/>
                        </a:rPr>
                        <a:t>influential</a:t>
                      </a:r>
                      <a:r>
                        <a:rPr lang="id-ID" sz="1800" dirty="0">
                          <a:solidFill>
                            <a:srgbClr val="0070C0"/>
                          </a:solidFill>
                          <a:effectLst/>
                        </a:rPr>
                        <a:t> </a:t>
                      </a:r>
                      <a:r>
                        <a:rPr lang="id-ID" sz="1800" dirty="0" err="1">
                          <a:solidFill>
                            <a:srgbClr val="0070C0"/>
                          </a:solidFill>
                          <a:effectLst/>
                        </a:rPr>
                        <a:t>researchers</a:t>
                      </a:r>
                      <a:r>
                        <a:rPr lang="id-ID" sz="1800" dirty="0">
                          <a:solidFill>
                            <a:srgbClr val="0070C0"/>
                          </a:solidFill>
                          <a:effectLst/>
                        </a:rPr>
                        <a:t> </a:t>
                      </a:r>
                      <a:r>
                        <a:rPr lang="id-ID" sz="1800" dirty="0" err="1">
                          <a:effectLst/>
                        </a:rPr>
                        <a:t>in</a:t>
                      </a:r>
                      <a:r>
                        <a:rPr lang="id-ID" sz="1800" dirty="0">
                          <a:effectLst/>
                        </a:rPr>
                        <a:t> </a:t>
                      </a:r>
                      <a:r>
                        <a:rPr lang="id-ID" sz="1800" dirty="0" err="1">
                          <a:effectLst/>
                        </a:rPr>
                        <a:t>the</a:t>
                      </a:r>
                      <a:r>
                        <a:rPr lang="id-ID" sz="1800" dirty="0">
                          <a:effectLst/>
                        </a:rPr>
                        <a:t>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 </a:t>
                      </a:r>
                      <a:r>
                        <a:rPr lang="id-ID" sz="1800" dirty="0" err="1">
                          <a:effectLst/>
                        </a:rPr>
                        <a:t>field</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96389">
                <a:tc>
                  <a:txBody>
                    <a:bodyPr/>
                    <a:lstStyle/>
                    <a:p>
                      <a:pPr algn="just">
                        <a:spcAft>
                          <a:spcPts val="0"/>
                        </a:spcAft>
                      </a:pPr>
                      <a:r>
                        <a:rPr lang="en-US" sz="2400" b="0" dirty="0">
                          <a:solidFill>
                            <a:srgbClr val="C00000"/>
                          </a:solidFill>
                          <a:effectLst/>
                        </a:rPr>
                        <a:t>RQ3</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research</a:t>
                      </a:r>
                      <a:r>
                        <a:rPr lang="id-ID" sz="1800" dirty="0">
                          <a:solidFill>
                            <a:srgbClr val="0070C0"/>
                          </a:solidFill>
                          <a:effectLst/>
                        </a:rPr>
                        <a:t> </a:t>
                      </a:r>
                      <a:r>
                        <a:rPr lang="id-ID" sz="1800" dirty="0" err="1">
                          <a:solidFill>
                            <a:srgbClr val="0070C0"/>
                          </a:solidFill>
                          <a:effectLst/>
                        </a:rPr>
                        <a:t>topics</a:t>
                      </a:r>
                      <a:r>
                        <a:rPr lang="id-ID" sz="1800" dirty="0">
                          <a:solidFill>
                            <a:srgbClr val="0070C0"/>
                          </a:solidFill>
                          <a:effectLst/>
                        </a:rPr>
                        <a:t> </a:t>
                      </a:r>
                      <a:r>
                        <a:rPr lang="id-ID" sz="1800" dirty="0" err="1">
                          <a:effectLst/>
                        </a:rPr>
                        <a:t>are</a:t>
                      </a:r>
                      <a:r>
                        <a:rPr lang="id-ID" sz="1800" dirty="0">
                          <a:effectLst/>
                        </a:rPr>
                        <a:t> </a:t>
                      </a:r>
                      <a:r>
                        <a:rPr lang="id-ID" sz="1800" dirty="0" err="1">
                          <a:effectLst/>
                        </a:rPr>
                        <a:t>selected</a:t>
                      </a:r>
                      <a:r>
                        <a:rPr lang="id-ID" sz="1800" dirty="0">
                          <a:effectLst/>
                        </a:rPr>
                        <a:t> </a:t>
                      </a:r>
                      <a:r>
                        <a:rPr lang="id-ID" sz="1800" dirty="0" err="1">
                          <a:effectLst/>
                        </a:rPr>
                        <a:t>by</a:t>
                      </a:r>
                      <a:r>
                        <a:rPr lang="id-ID" sz="1800" dirty="0">
                          <a:effectLst/>
                        </a:rPr>
                        <a:t> </a:t>
                      </a:r>
                      <a:r>
                        <a:rPr lang="id-ID" sz="1800" dirty="0" err="1">
                          <a:effectLst/>
                        </a:rPr>
                        <a:t>researchers</a:t>
                      </a:r>
                      <a:r>
                        <a:rPr lang="id-ID" sz="1800" dirty="0">
                          <a:effectLst/>
                        </a:rPr>
                        <a:t> </a:t>
                      </a:r>
                      <a:r>
                        <a:rPr lang="id-ID" sz="1800" dirty="0" err="1">
                          <a:effectLst/>
                        </a:rPr>
                        <a:t>in</a:t>
                      </a:r>
                      <a:r>
                        <a:rPr lang="id-ID" sz="1800" dirty="0">
                          <a:effectLst/>
                        </a:rPr>
                        <a:t> </a:t>
                      </a:r>
                      <a:r>
                        <a:rPr lang="id-ID" sz="1800" dirty="0" err="1">
                          <a:effectLst/>
                        </a:rPr>
                        <a:t>the</a:t>
                      </a:r>
                      <a:r>
                        <a:rPr lang="id-ID" sz="1800" dirty="0">
                          <a:effectLst/>
                        </a:rPr>
                        <a:t>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 </a:t>
                      </a:r>
                      <a:r>
                        <a:rPr lang="id-ID" sz="1800" dirty="0" err="1">
                          <a:effectLst/>
                        </a:rPr>
                        <a:t>field</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13657">
                <a:tc>
                  <a:txBody>
                    <a:bodyPr/>
                    <a:lstStyle/>
                    <a:p>
                      <a:pPr algn="just">
                        <a:spcAft>
                          <a:spcPts val="0"/>
                        </a:spcAft>
                      </a:pPr>
                      <a:r>
                        <a:rPr lang="en-US" sz="2400" b="0" dirty="0">
                          <a:solidFill>
                            <a:srgbClr val="C00000"/>
                          </a:solidFill>
                          <a:effectLst/>
                        </a:rPr>
                        <a:t>RQ4</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datasets</a:t>
                      </a:r>
                      <a:r>
                        <a:rPr lang="id-ID" sz="1800" dirty="0">
                          <a:solidFill>
                            <a:srgbClr val="0070C0"/>
                          </a:solidFill>
                          <a:effectLst/>
                        </a:rPr>
                        <a:t> </a:t>
                      </a:r>
                      <a:r>
                        <a:rPr lang="id-ID" sz="1800" dirty="0" err="1">
                          <a:effectLst/>
                        </a:rPr>
                        <a:t>are</a:t>
                      </a:r>
                      <a:r>
                        <a:rPr lang="id-ID" sz="1800" dirty="0">
                          <a:effectLst/>
                        </a:rPr>
                        <a:t> </a:t>
                      </a:r>
                      <a:r>
                        <a:rPr lang="id-ID" sz="1800" dirty="0" err="1">
                          <a:effectLst/>
                        </a:rPr>
                        <a:t>the</a:t>
                      </a:r>
                      <a:r>
                        <a:rPr lang="id-ID" sz="1800" dirty="0">
                          <a:effectLst/>
                        </a:rPr>
                        <a:t> </a:t>
                      </a:r>
                      <a:r>
                        <a:rPr lang="id-ID" sz="1800" dirty="0" err="1">
                          <a:effectLst/>
                        </a:rPr>
                        <a:t>most</a:t>
                      </a:r>
                      <a:r>
                        <a:rPr lang="id-ID" sz="1800" dirty="0">
                          <a:effectLst/>
                        </a:rPr>
                        <a:t> </a:t>
                      </a:r>
                      <a:r>
                        <a:rPr lang="id-ID" sz="1800" dirty="0" err="1">
                          <a:effectLst/>
                        </a:rPr>
                        <a:t>used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13657">
                <a:tc>
                  <a:txBody>
                    <a:bodyPr/>
                    <a:lstStyle/>
                    <a:p>
                      <a:pPr algn="just">
                        <a:spcAft>
                          <a:spcPts val="0"/>
                        </a:spcAft>
                      </a:pPr>
                      <a:r>
                        <a:rPr lang="en-US" sz="2400" b="0" dirty="0">
                          <a:solidFill>
                            <a:srgbClr val="C00000"/>
                          </a:solidFill>
                          <a:effectLst/>
                        </a:rPr>
                        <a:t>RQ5</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methods</a:t>
                      </a:r>
                      <a:r>
                        <a:rPr lang="id-ID" sz="1800" dirty="0">
                          <a:solidFill>
                            <a:srgbClr val="0070C0"/>
                          </a:solidFill>
                          <a:effectLst/>
                        </a:rPr>
                        <a:t> </a:t>
                      </a:r>
                      <a:r>
                        <a:rPr lang="id-ID" sz="1800" dirty="0" err="1">
                          <a:effectLst/>
                        </a:rPr>
                        <a:t>are</a:t>
                      </a:r>
                      <a:r>
                        <a:rPr lang="id-ID" sz="1800" dirty="0">
                          <a:effectLst/>
                        </a:rPr>
                        <a:t> </a:t>
                      </a:r>
                      <a:r>
                        <a:rPr lang="id-ID" sz="1800" dirty="0" err="1">
                          <a:effectLst/>
                        </a:rPr>
                        <a:t>used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13657">
                <a:tc>
                  <a:txBody>
                    <a:bodyPr/>
                    <a:lstStyle/>
                    <a:p>
                      <a:pPr algn="just">
                        <a:spcAft>
                          <a:spcPts val="0"/>
                        </a:spcAft>
                      </a:pPr>
                      <a:r>
                        <a:rPr lang="en-US" sz="2400" b="0" dirty="0">
                          <a:solidFill>
                            <a:srgbClr val="C00000"/>
                          </a:solidFill>
                          <a:effectLst/>
                        </a:rPr>
                        <a:t>RQ6</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methods</a:t>
                      </a:r>
                      <a:r>
                        <a:rPr lang="id-ID" sz="1800" dirty="0">
                          <a:solidFill>
                            <a:srgbClr val="0070C0"/>
                          </a:solidFill>
                          <a:effectLst/>
                        </a:rPr>
                        <a:t> </a:t>
                      </a:r>
                      <a:r>
                        <a:rPr lang="id-ID" sz="1800" dirty="0" err="1">
                          <a:solidFill>
                            <a:srgbClr val="0070C0"/>
                          </a:solidFill>
                          <a:effectLst/>
                        </a:rPr>
                        <a:t>are</a:t>
                      </a:r>
                      <a:r>
                        <a:rPr lang="id-ID" sz="1800" dirty="0">
                          <a:solidFill>
                            <a:srgbClr val="0070C0"/>
                          </a:solidFill>
                          <a:effectLst/>
                        </a:rPr>
                        <a:t> </a:t>
                      </a:r>
                      <a:r>
                        <a:rPr lang="en-US" sz="1800" dirty="0">
                          <a:solidFill>
                            <a:srgbClr val="0070C0"/>
                          </a:solidFill>
                          <a:effectLst/>
                        </a:rPr>
                        <a:t>used</a:t>
                      </a:r>
                      <a:r>
                        <a:rPr lang="id-ID" sz="1800" dirty="0">
                          <a:solidFill>
                            <a:srgbClr val="0070C0"/>
                          </a:solidFill>
                          <a:effectLst/>
                        </a:rPr>
                        <a:t> </a:t>
                      </a:r>
                      <a:r>
                        <a:rPr lang="id-ID" sz="1800" dirty="0" err="1">
                          <a:solidFill>
                            <a:srgbClr val="0070C0"/>
                          </a:solidFill>
                          <a:effectLst/>
                        </a:rPr>
                        <a:t>most</a:t>
                      </a:r>
                      <a:r>
                        <a:rPr lang="id-ID" sz="1800" dirty="0">
                          <a:solidFill>
                            <a:srgbClr val="0070C0"/>
                          </a:solidFill>
                          <a:effectLst/>
                        </a:rPr>
                        <a:t> </a:t>
                      </a:r>
                      <a:r>
                        <a:rPr lang="en-US" sz="1800" dirty="0">
                          <a:solidFill>
                            <a:srgbClr val="0070C0"/>
                          </a:solidFill>
                          <a:effectLst/>
                        </a:rPr>
                        <a:t>often</a:t>
                      </a:r>
                      <a:r>
                        <a:rPr lang="en-US" sz="1800" dirty="0">
                          <a:solidFill>
                            <a:srgbClr val="C00000"/>
                          </a:solidFill>
                          <a:effectLst/>
                        </a:rPr>
                        <a:t> </a:t>
                      </a:r>
                      <a:r>
                        <a:rPr lang="id-ID" sz="1800" dirty="0">
                          <a:effectLst/>
                        </a:rPr>
                        <a:t>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13657">
                <a:tc>
                  <a:txBody>
                    <a:bodyPr/>
                    <a:lstStyle/>
                    <a:p>
                      <a:pPr algn="just">
                        <a:spcAft>
                          <a:spcPts val="0"/>
                        </a:spcAft>
                      </a:pPr>
                      <a:r>
                        <a:rPr lang="en-US" sz="2400" b="0" dirty="0">
                          <a:solidFill>
                            <a:srgbClr val="C00000"/>
                          </a:solidFill>
                          <a:effectLst/>
                        </a:rPr>
                        <a:t>RQ7</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Which</a:t>
                      </a:r>
                      <a:r>
                        <a:rPr lang="id-ID" sz="1800" dirty="0">
                          <a:effectLst/>
                        </a:rPr>
                        <a:t> </a:t>
                      </a:r>
                      <a:r>
                        <a:rPr lang="id-ID" sz="1800" dirty="0" err="1">
                          <a:solidFill>
                            <a:srgbClr val="0070C0"/>
                          </a:solidFill>
                          <a:effectLst/>
                        </a:rPr>
                        <a:t>method</a:t>
                      </a:r>
                      <a:r>
                        <a:rPr lang="id-ID" sz="1800" dirty="0">
                          <a:solidFill>
                            <a:srgbClr val="0070C0"/>
                          </a:solidFill>
                          <a:effectLst/>
                        </a:rPr>
                        <a:t> </a:t>
                      </a:r>
                      <a:r>
                        <a:rPr lang="id-ID" sz="1800" dirty="0" err="1">
                          <a:solidFill>
                            <a:srgbClr val="0070C0"/>
                          </a:solidFill>
                          <a:effectLst/>
                        </a:rPr>
                        <a:t>perform</a:t>
                      </a:r>
                      <a:r>
                        <a:rPr lang="en-US" sz="1800" dirty="0">
                          <a:solidFill>
                            <a:srgbClr val="0070C0"/>
                          </a:solidFill>
                          <a:effectLst/>
                        </a:rPr>
                        <a:t>s</a:t>
                      </a:r>
                      <a:r>
                        <a:rPr lang="id-ID" sz="1800" dirty="0">
                          <a:solidFill>
                            <a:srgbClr val="0070C0"/>
                          </a:solidFill>
                          <a:effectLst/>
                        </a:rPr>
                        <a:t> </a:t>
                      </a:r>
                      <a:r>
                        <a:rPr lang="id-ID" sz="1800" dirty="0" err="1">
                          <a:solidFill>
                            <a:srgbClr val="0070C0"/>
                          </a:solidFill>
                          <a:effectLst/>
                        </a:rPr>
                        <a:t>best</a:t>
                      </a:r>
                      <a:r>
                        <a:rPr lang="id-ID" sz="1800" dirty="0">
                          <a:solidFill>
                            <a:srgbClr val="0070C0"/>
                          </a:solidFill>
                          <a:effectLst/>
                        </a:rPr>
                        <a:t> </a:t>
                      </a:r>
                      <a:r>
                        <a:rPr lang="id-ID" sz="1800" dirty="0" err="1">
                          <a:effectLst/>
                        </a:rPr>
                        <a:t>when</a:t>
                      </a:r>
                      <a:r>
                        <a:rPr lang="id-ID" sz="1800" dirty="0">
                          <a:effectLst/>
                        </a:rPr>
                        <a:t> </a:t>
                      </a:r>
                      <a:r>
                        <a:rPr lang="id-ID" sz="1800" dirty="0" err="1">
                          <a:effectLst/>
                        </a:rPr>
                        <a:t>used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96389">
                <a:tc>
                  <a:txBody>
                    <a:bodyPr/>
                    <a:lstStyle/>
                    <a:p>
                      <a:pPr algn="just">
                        <a:spcAft>
                          <a:spcPts val="0"/>
                        </a:spcAft>
                      </a:pPr>
                      <a:r>
                        <a:rPr lang="en-US" sz="2400" b="0" dirty="0">
                          <a:solidFill>
                            <a:srgbClr val="C00000"/>
                          </a:solidFill>
                          <a:effectLst/>
                        </a:rPr>
                        <a:t>RQ8</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method</a:t>
                      </a:r>
                      <a:r>
                        <a:rPr lang="id-ID" sz="1800" dirty="0">
                          <a:solidFill>
                            <a:srgbClr val="0070C0"/>
                          </a:solidFill>
                          <a:effectLst/>
                        </a:rPr>
                        <a:t> </a:t>
                      </a:r>
                      <a:r>
                        <a:rPr lang="id-ID" sz="1800" dirty="0" err="1">
                          <a:solidFill>
                            <a:srgbClr val="0070C0"/>
                          </a:solidFill>
                          <a:effectLst/>
                        </a:rPr>
                        <a:t>improvements</a:t>
                      </a:r>
                      <a:r>
                        <a:rPr lang="id-ID" sz="1800" dirty="0">
                          <a:solidFill>
                            <a:srgbClr val="0070C0"/>
                          </a:solidFill>
                          <a:effectLst/>
                        </a:rPr>
                        <a:t> </a:t>
                      </a:r>
                      <a:r>
                        <a:rPr lang="id-ID" sz="1800" dirty="0" err="1">
                          <a:effectLst/>
                        </a:rPr>
                        <a:t>are</a:t>
                      </a:r>
                      <a:r>
                        <a:rPr lang="id-ID" sz="1800" dirty="0">
                          <a:effectLst/>
                        </a:rPr>
                        <a:t> </a:t>
                      </a:r>
                      <a:r>
                        <a:rPr lang="id-ID" sz="1800" dirty="0" err="1">
                          <a:effectLst/>
                        </a:rPr>
                        <a:t>proposed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13657">
                <a:tc>
                  <a:txBody>
                    <a:bodyPr/>
                    <a:lstStyle/>
                    <a:p>
                      <a:pPr algn="just">
                        <a:spcAft>
                          <a:spcPts val="0"/>
                        </a:spcAft>
                      </a:pPr>
                      <a:r>
                        <a:rPr lang="en-US" sz="2400" b="0" dirty="0">
                          <a:solidFill>
                            <a:srgbClr val="C00000"/>
                          </a:solidFill>
                          <a:effectLst/>
                        </a:rPr>
                        <a:t>RQ9</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frameworks</a:t>
                      </a:r>
                      <a:r>
                        <a:rPr lang="id-ID" sz="1800" dirty="0">
                          <a:solidFill>
                            <a:srgbClr val="C00000"/>
                          </a:solidFill>
                          <a:effectLst/>
                        </a:rPr>
                        <a:t> </a:t>
                      </a:r>
                      <a:r>
                        <a:rPr lang="id-ID" sz="1800" dirty="0" err="1">
                          <a:effectLst/>
                        </a:rPr>
                        <a:t>are</a:t>
                      </a:r>
                      <a:r>
                        <a:rPr lang="id-ID" sz="1800" dirty="0">
                          <a:effectLst/>
                        </a:rPr>
                        <a:t> </a:t>
                      </a:r>
                      <a:r>
                        <a:rPr lang="id-ID" sz="1800" dirty="0" err="1">
                          <a:effectLst/>
                        </a:rPr>
                        <a:t>proposed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749086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Content Placeholder 3"/>
          <p:cNvSpPr>
            <a:spLocks noGrp="1"/>
          </p:cNvSpPr>
          <p:nvPr>
            <p:ph idx="1"/>
          </p:nvPr>
        </p:nvSpPr>
        <p:spPr>
          <a:xfrm>
            <a:off x="685800" y="1143000"/>
            <a:ext cx="8308975" cy="4956175"/>
          </a:xfrm>
        </p:spPr>
        <p:txBody>
          <a:bodyPr>
            <a:normAutofit/>
          </a:bodyPr>
          <a:lstStyle/>
          <a:p>
            <a:pPr eaLnBrk="1" hangingPunct="1"/>
            <a:r>
              <a:rPr lang="en-US" sz="3200" dirty="0"/>
              <a:t>A plan that specifies the </a:t>
            </a:r>
            <a:r>
              <a:rPr lang="en-US" sz="3200" dirty="0">
                <a:solidFill>
                  <a:srgbClr val="C00000"/>
                </a:solidFill>
              </a:rPr>
              <a:t>basic review procedures</a:t>
            </a:r>
            <a:r>
              <a:rPr lang="en-US" sz="3200" dirty="0"/>
              <a:t> (method)</a:t>
            </a:r>
          </a:p>
          <a:p>
            <a:pPr eaLnBrk="1" hangingPunct="1"/>
            <a:r>
              <a:rPr lang="en-US" sz="3200" dirty="0">
                <a:solidFill>
                  <a:srgbClr val="C00000"/>
                </a:solidFill>
              </a:rPr>
              <a:t>Components</a:t>
            </a:r>
            <a:r>
              <a:rPr lang="en-US" sz="3200" dirty="0"/>
              <a:t> of a protocol:</a:t>
            </a:r>
          </a:p>
          <a:p>
            <a:pPr marL="971550" lvl="1" indent="-514350" eaLnBrk="1" hangingPunct="1">
              <a:buFont typeface="+mj-lt"/>
              <a:buAutoNum type="arabicPeriod"/>
            </a:pPr>
            <a:r>
              <a:rPr lang="en-US" sz="2800" dirty="0"/>
              <a:t>Background</a:t>
            </a:r>
          </a:p>
          <a:p>
            <a:pPr marL="971550" lvl="1" indent="-514350" eaLnBrk="1" hangingPunct="1">
              <a:buFont typeface="+mj-lt"/>
              <a:buAutoNum type="arabicPeriod"/>
            </a:pPr>
            <a:r>
              <a:rPr lang="en-US" sz="2800" dirty="0">
                <a:solidFill>
                  <a:srgbClr val="0070C0"/>
                </a:solidFill>
              </a:rPr>
              <a:t>Research Questions</a:t>
            </a:r>
          </a:p>
          <a:p>
            <a:pPr marL="971550" lvl="1" indent="-514350" eaLnBrk="1" hangingPunct="1">
              <a:buFont typeface="+mj-lt"/>
              <a:buAutoNum type="arabicPeriod"/>
            </a:pPr>
            <a:r>
              <a:rPr lang="en-US" sz="2800" dirty="0">
                <a:solidFill>
                  <a:srgbClr val="0070C0"/>
                </a:solidFill>
              </a:rPr>
              <a:t>Search</a:t>
            </a:r>
            <a:r>
              <a:rPr lang="en-US" sz="2800" dirty="0"/>
              <a:t> terms</a:t>
            </a:r>
          </a:p>
          <a:p>
            <a:pPr marL="971550" lvl="1" indent="-514350" eaLnBrk="1" hangingPunct="1">
              <a:buFont typeface="+mj-lt"/>
              <a:buAutoNum type="arabicPeriod"/>
            </a:pPr>
            <a:r>
              <a:rPr lang="en-US" sz="2800" dirty="0"/>
              <a:t>Selection </a:t>
            </a:r>
            <a:r>
              <a:rPr lang="en-US" sz="2800" dirty="0">
                <a:solidFill>
                  <a:srgbClr val="0070C0"/>
                </a:solidFill>
              </a:rPr>
              <a:t>criteria</a:t>
            </a:r>
          </a:p>
          <a:p>
            <a:pPr marL="971550" lvl="1" indent="-514350" eaLnBrk="1" hangingPunct="1">
              <a:buFont typeface="+mj-lt"/>
              <a:buAutoNum type="arabicPeriod"/>
            </a:pPr>
            <a:r>
              <a:rPr lang="en-US" sz="2800" dirty="0">
                <a:solidFill>
                  <a:srgbClr val="0070C0"/>
                </a:solidFill>
              </a:rPr>
              <a:t>Quality checklist </a:t>
            </a:r>
            <a:r>
              <a:rPr lang="en-US" sz="2800" dirty="0"/>
              <a:t>and procedures</a:t>
            </a:r>
          </a:p>
          <a:p>
            <a:pPr marL="971550" lvl="1" indent="-514350" eaLnBrk="1" hangingPunct="1">
              <a:buFont typeface="+mj-lt"/>
              <a:buAutoNum type="arabicPeriod"/>
            </a:pPr>
            <a:r>
              <a:rPr lang="en-US" sz="2800" dirty="0">
                <a:solidFill>
                  <a:srgbClr val="0070C0"/>
                </a:solidFill>
              </a:rPr>
              <a:t>Data extraction </a:t>
            </a:r>
            <a:r>
              <a:rPr lang="en-US" sz="2800" dirty="0"/>
              <a:t>strategy</a:t>
            </a:r>
          </a:p>
          <a:p>
            <a:pPr marL="971550" lvl="1" indent="-514350" eaLnBrk="1" hangingPunct="1">
              <a:buFont typeface="+mj-lt"/>
              <a:buAutoNum type="arabicPeriod"/>
            </a:pPr>
            <a:r>
              <a:rPr lang="en-US" sz="2800" dirty="0">
                <a:solidFill>
                  <a:srgbClr val="0070C0"/>
                </a:solidFill>
              </a:rPr>
              <a:t>Data synthesis </a:t>
            </a:r>
            <a:r>
              <a:rPr lang="en-US" sz="2800" dirty="0"/>
              <a:t>strategy</a:t>
            </a:r>
          </a:p>
          <a:p>
            <a:pPr eaLnBrk="1" hangingPunct="1"/>
            <a:endParaRPr lang="en-US" sz="3200" dirty="0"/>
          </a:p>
          <a:p>
            <a:pPr eaLnBrk="1" hangingPunct="1"/>
            <a:endParaRPr lang="en-US" sz="3200" dirty="0"/>
          </a:p>
        </p:txBody>
      </p:sp>
      <p:sp>
        <p:nvSpPr>
          <p:cNvPr id="38914" name="Title 1"/>
          <p:cNvSpPr>
            <a:spLocks noGrp="1"/>
          </p:cNvSpPr>
          <p:nvPr>
            <p:ph type="title"/>
          </p:nvPr>
        </p:nvSpPr>
        <p:spPr>
          <a:xfrm>
            <a:off x="685800" y="152400"/>
            <a:ext cx="7772400" cy="685800"/>
          </a:xfrm>
        </p:spPr>
        <p:txBody>
          <a:bodyPr>
            <a:normAutofit/>
          </a:bodyPr>
          <a:lstStyle/>
          <a:p>
            <a:pPr>
              <a:defRPr/>
            </a:pPr>
            <a:r>
              <a:rPr lang="id-ID" dirty="0"/>
              <a:t>2. D</a:t>
            </a:r>
            <a:r>
              <a:rPr lang="en-ID" dirty="0" err="1"/>
              <a:t>evelop</a:t>
            </a:r>
            <a:r>
              <a:rPr lang="en-ID" dirty="0"/>
              <a:t> the Review’s Protocol</a:t>
            </a:r>
            <a:endParaRPr lang="en-US" dirty="0"/>
          </a:p>
        </p:txBody>
      </p:sp>
      <p:sp>
        <p:nvSpPr>
          <p:cNvPr id="3" name="Slide Number Placeholder 2">
            <a:extLst>
              <a:ext uri="{FF2B5EF4-FFF2-40B4-BE49-F238E27FC236}">
                <a16:creationId xmlns:a16="http://schemas.microsoft.com/office/drawing/2014/main" id="{38C562A2-0916-4893-9F70-0FB2150FA62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103</a:t>
            </a:fld>
            <a:endParaRPr lang="en-US">
              <a:solidFill>
                <a:prstClr val="black">
                  <a:tint val="75000"/>
                </a:prstClr>
              </a:solidFill>
            </a:endParaRPr>
          </a:p>
        </p:txBody>
      </p:sp>
    </p:spTree>
    <p:extLst>
      <p:ext uri="{BB962C8B-B14F-4D97-AF65-F5344CB8AC3E}">
        <p14:creationId xmlns:p14="http://schemas.microsoft.com/office/powerpoint/2010/main" val="33210280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00200"/>
            <a:ext cx="7886700" cy="524508"/>
          </a:xfrm>
        </p:spPr>
        <p:txBody>
          <a:bodyPr>
            <a:noAutofit/>
          </a:bodyPr>
          <a:lstStyle/>
          <a:p>
            <a:r>
              <a:rPr lang="en-US" sz="4400" dirty="0"/>
              <a:t>2. </a:t>
            </a:r>
            <a:r>
              <a:rPr lang="en-US" sz="4400" dirty="0" err="1"/>
              <a:t>Tahapan</a:t>
            </a:r>
            <a:r>
              <a:rPr lang="en-US" sz="4400" dirty="0"/>
              <a:t> Conducting</a:t>
            </a:r>
          </a:p>
        </p:txBody>
      </p:sp>
      <p:sp>
        <p:nvSpPr>
          <p:cNvPr id="3" name="Text Placeholder 2"/>
          <p:cNvSpPr>
            <a:spLocks noGrp="1"/>
          </p:cNvSpPr>
          <p:nvPr>
            <p:ph type="body" idx="1"/>
          </p:nvPr>
        </p:nvSpPr>
        <p:spPr>
          <a:xfrm>
            <a:off x="623888" y="2743200"/>
            <a:ext cx="6005512" cy="3230880"/>
          </a:xfrm>
        </p:spPr>
        <p:txBody>
          <a:bodyPr>
            <a:normAutofit/>
          </a:bodyPr>
          <a:lstStyle/>
          <a:p>
            <a:pPr marL="457200" indent="-457200">
              <a:buFont typeface="+mj-lt"/>
              <a:buAutoNum type="arabicPeriod"/>
            </a:pPr>
            <a:r>
              <a:rPr lang="en-ID" sz="2000" dirty="0"/>
              <a:t>Identify the Relevant Literature</a:t>
            </a:r>
          </a:p>
          <a:p>
            <a:pPr marL="457200" indent="-457200">
              <a:buFont typeface="+mj-lt"/>
              <a:buAutoNum type="arabicPeriod"/>
            </a:pPr>
            <a:r>
              <a:rPr lang="en-ID" sz="2000" dirty="0"/>
              <a:t>Perform Selection of Primary Studies</a:t>
            </a:r>
          </a:p>
          <a:p>
            <a:pPr marL="457200" indent="-457200">
              <a:buFont typeface="+mj-lt"/>
              <a:buAutoNum type="arabicPeriod"/>
            </a:pPr>
            <a:r>
              <a:rPr lang="en-ID" sz="2000" dirty="0"/>
              <a:t>Perform Data Extraction  </a:t>
            </a:r>
          </a:p>
          <a:p>
            <a:pPr marL="457200" indent="-457200">
              <a:buFont typeface="+mj-lt"/>
              <a:buAutoNum type="arabicPeriod"/>
            </a:pPr>
            <a:r>
              <a:rPr lang="en-ID" sz="2000" dirty="0"/>
              <a:t>Assess Studies’ Quality</a:t>
            </a:r>
          </a:p>
          <a:p>
            <a:pPr marL="457200" indent="-457200">
              <a:buFont typeface="+mj-lt"/>
              <a:buAutoNum type="arabicPeriod"/>
            </a:pPr>
            <a:r>
              <a:rPr lang="en-ID" sz="2000" dirty="0"/>
              <a:t>Conduct Synthesis of Evidence</a:t>
            </a:r>
          </a:p>
        </p:txBody>
      </p:sp>
      <p:sp>
        <p:nvSpPr>
          <p:cNvPr id="4" name="Slide Number Placeholder 3">
            <a:extLst>
              <a:ext uri="{FF2B5EF4-FFF2-40B4-BE49-F238E27FC236}">
                <a16:creationId xmlns:a16="http://schemas.microsoft.com/office/drawing/2014/main" id="{F8FA31ED-1642-4771-9633-B53DE99C9AF1}"/>
              </a:ext>
            </a:extLst>
          </p:cNvPr>
          <p:cNvSpPr>
            <a:spLocks noGrp="1"/>
          </p:cNvSpPr>
          <p:nvPr>
            <p:ph type="sldNum" sz="quarter" idx="12"/>
          </p:nvPr>
        </p:nvSpPr>
        <p:spPr/>
        <p:txBody>
          <a:bodyPr/>
          <a:lstStyle/>
          <a:p>
            <a:fld id="{C546E0E4-908A-4724-B308-E4F6AE4FA0DD}" type="slidenum">
              <a:rPr lang="en-US" smtClean="0">
                <a:solidFill>
                  <a:prstClr val="black">
                    <a:tint val="75000"/>
                  </a:prstClr>
                </a:solidFill>
              </a:rPr>
              <a:pPr/>
              <a:t>104</a:t>
            </a:fld>
            <a:endParaRPr lang="en-US">
              <a:solidFill>
                <a:prstClr val="black">
                  <a:tint val="75000"/>
                </a:prstClr>
              </a:solidFill>
            </a:endParaRPr>
          </a:p>
        </p:txBody>
      </p:sp>
    </p:spTree>
    <p:extLst>
      <p:ext uri="{BB962C8B-B14F-4D97-AF65-F5344CB8AC3E}">
        <p14:creationId xmlns:p14="http://schemas.microsoft.com/office/powerpoint/2010/main" val="13652649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064195"/>
            <a:ext cx="7886700" cy="5333549"/>
          </a:xfrm>
        </p:spPr>
        <p:txBody>
          <a:bodyPr>
            <a:normAutofit/>
          </a:bodyPr>
          <a:lstStyle/>
          <a:p>
            <a:pPr marL="265113" indent="-265113">
              <a:lnSpc>
                <a:spcPct val="110000"/>
              </a:lnSpc>
            </a:pPr>
            <a:r>
              <a:rPr lang="en-US" sz="3000" dirty="0"/>
              <a:t>A </a:t>
            </a:r>
            <a:r>
              <a:rPr lang="en-US" sz="3000" dirty="0">
                <a:solidFill>
                  <a:srgbClr val="C00000"/>
                </a:solidFill>
              </a:rPr>
              <a:t>comprehensive and exhaustive searching of studies</a:t>
            </a:r>
            <a:r>
              <a:rPr lang="en-US" sz="3000" dirty="0"/>
              <a:t> to be included in the review</a:t>
            </a:r>
          </a:p>
          <a:p>
            <a:pPr marL="265113" indent="-265113">
              <a:lnSpc>
                <a:spcPct val="110000"/>
              </a:lnSpc>
            </a:pPr>
            <a:r>
              <a:rPr lang="en-US" sz="3000" dirty="0"/>
              <a:t>Define a </a:t>
            </a:r>
            <a:r>
              <a:rPr lang="en-US" sz="3000" dirty="0">
                <a:solidFill>
                  <a:srgbClr val="C00000"/>
                </a:solidFill>
              </a:rPr>
              <a:t>search strategy</a:t>
            </a:r>
          </a:p>
          <a:p>
            <a:pPr marL="265113" indent="-265113">
              <a:lnSpc>
                <a:spcPct val="110000"/>
              </a:lnSpc>
            </a:pPr>
            <a:r>
              <a:rPr lang="en-US" sz="3000" dirty="0"/>
              <a:t>Search strategies are </a:t>
            </a:r>
            <a:r>
              <a:rPr lang="en-US" sz="3000" dirty="0">
                <a:solidFill>
                  <a:srgbClr val="C00000"/>
                </a:solidFill>
              </a:rPr>
              <a:t>usually iterative </a:t>
            </a:r>
            <a:r>
              <a:rPr lang="en-US" sz="3000" dirty="0"/>
              <a:t>and benefit from:</a:t>
            </a:r>
          </a:p>
          <a:p>
            <a:pPr marL="538163" lvl="1" indent="-265113">
              <a:lnSpc>
                <a:spcPct val="110000"/>
              </a:lnSpc>
            </a:pPr>
            <a:r>
              <a:rPr lang="en-US" sz="2600" dirty="0"/>
              <a:t>Preliminary searches (</a:t>
            </a:r>
            <a:r>
              <a:rPr lang="en-US" sz="2600" dirty="0">
                <a:solidFill>
                  <a:srgbClr val="0070C0"/>
                </a:solidFill>
              </a:rPr>
              <a:t>to identify existing review </a:t>
            </a:r>
            <a:r>
              <a:rPr lang="en-US" sz="2600" dirty="0"/>
              <a:t>and volume of studies)</a:t>
            </a:r>
          </a:p>
          <a:p>
            <a:pPr marL="538163" lvl="1" indent="-265113">
              <a:lnSpc>
                <a:spcPct val="110000"/>
              </a:lnSpc>
            </a:pPr>
            <a:r>
              <a:rPr lang="en-US" sz="2600" dirty="0"/>
              <a:t>Trial searches (</a:t>
            </a:r>
            <a:r>
              <a:rPr lang="en-US" sz="2600" dirty="0">
                <a:solidFill>
                  <a:srgbClr val="0070C0"/>
                </a:solidFill>
              </a:rPr>
              <a:t>combination of terms </a:t>
            </a:r>
            <a:r>
              <a:rPr lang="en-US" sz="2600" dirty="0"/>
              <a:t>from RQ)</a:t>
            </a:r>
          </a:p>
          <a:p>
            <a:pPr marL="538163" lvl="1" indent="-265113">
              <a:lnSpc>
                <a:spcPct val="110000"/>
              </a:lnSpc>
            </a:pPr>
            <a:r>
              <a:rPr lang="en-US" sz="2600" dirty="0"/>
              <a:t>Check the search results against list of known studies</a:t>
            </a:r>
          </a:p>
          <a:p>
            <a:pPr marL="538163" lvl="1" indent="-265113">
              <a:lnSpc>
                <a:spcPct val="110000"/>
              </a:lnSpc>
            </a:pPr>
            <a:r>
              <a:rPr lang="en-US" sz="2600" dirty="0">
                <a:solidFill>
                  <a:srgbClr val="0070C0"/>
                </a:solidFill>
              </a:rPr>
              <a:t>Consult the experts </a:t>
            </a:r>
            <a:r>
              <a:rPr lang="en-US" sz="2600" dirty="0"/>
              <a:t>in the field</a:t>
            </a:r>
          </a:p>
          <a:p>
            <a:endParaRPr lang="id-ID" dirty="0"/>
          </a:p>
        </p:txBody>
      </p:sp>
      <p:sp>
        <p:nvSpPr>
          <p:cNvPr id="4" name="Title 3"/>
          <p:cNvSpPr>
            <a:spLocks noGrp="1"/>
          </p:cNvSpPr>
          <p:nvPr>
            <p:ph type="title"/>
          </p:nvPr>
        </p:nvSpPr>
        <p:spPr/>
        <p:txBody>
          <a:bodyPr/>
          <a:lstStyle/>
          <a:p>
            <a:r>
              <a:rPr lang="en-US" dirty="0"/>
              <a:t>1. Identifying Relevant Literature</a:t>
            </a:r>
            <a:endParaRPr lang="id-ID" dirty="0"/>
          </a:p>
        </p:txBody>
      </p:sp>
      <p:sp>
        <p:nvSpPr>
          <p:cNvPr id="5" name="Slide Number Placeholder 4">
            <a:extLst>
              <a:ext uri="{FF2B5EF4-FFF2-40B4-BE49-F238E27FC236}">
                <a16:creationId xmlns:a16="http://schemas.microsoft.com/office/drawing/2014/main" id="{AFF5C234-2AD0-4BEC-B71D-EC319F0C382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105</a:t>
            </a:fld>
            <a:endParaRPr lang="en-US">
              <a:solidFill>
                <a:prstClr val="black">
                  <a:tint val="75000"/>
                </a:prstClr>
              </a:solidFill>
            </a:endParaRPr>
          </a:p>
        </p:txBody>
      </p:sp>
    </p:spTree>
    <p:extLst>
      <p:ext uri="{BB962C8B-B14F-4D97-AF65-F5344CB8AC3E}">
        <p14:creationId xmlns:p14="http://schemas.microsoft.com/office/powerpoint/2010/main" val="2167679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ID" sz="3200" dirty="0"/>
              <a:t>Derive major </a:t>
            </a:r>
            <a:r>
              <a:rPr lang="en-ID" sz="3200" dirty="0">
                <a:solidFill>
                  <a:srgbClr val="C00000"/>
                </a:solidFill>
              </a:rPr>
              <a:t>terms used in the review questions</a:t>
            </a:r>
            <a:r>
              <a:rPr lang="en-ID" sz="3200" dirty="0"/>
              <a:t> based on the PICOC</a:t>
            </a:r>
          </a:p>
          <a:p>
            <a:r>
              <a:rPr lang="en-ID" sz="3200" dirty="0"/>
              <a:t>List the </a:t>
            </a:r>
            <a:r>
              <a:rPr lang="en-ID" sz="3200" dirty="0">
                <a:solidFill>
                  <a:srgbClr val="C00000"/>
                </a:solidFill>
              </a:rPr>
              <a:t>keywords mentioned </a:t>
            </a:r>
            <a:r>
              <a:rPr lang="en-ID" sz="3200" dirty="0"/>
              <a:t>in the article</a:t>
            </a:r>
          </a:p>
          <a:p>
            <a:r>
              <a:rPr lang="en-ID" sz="3200" dirty="0"/>
              <a:t>Search for </a:t>
            </a:r>
            <a:r>
              <a:rPr lang="en-ID" sz="3200" dirty="0">
                <a:solidFill>
                  <a:srgbClr val="C00000"/>
                </a:solidFill>
              </a:rPr>
              <a:t>synonyms and alternative words </a:t>
            </a:r>
          </a:p>
          <a:p>
            <a:r>
              <a:rPr lang="en-ID" sz="3200" dirty="0"/>
              <a:t>Use the </a:t>
            </a:r>
            <a:r>
              <a:rPr lang="en-ID" sz="3200" dirty="0" err="1">
                <a:solidFill>
                  <a:srgbClr val="C00000"/>
                </a:solidFill>
              </a:rPr>
              <a:t>boolean</a:t>
            </a:r>
            <a:r>
              <a:rPr lang="en-ID" sz="3200" dirty="0">
                <a:solidFill>
                  <a:srgbClr val="C00000"/>
                </a:solidFill>
              </a:rPr>
              <a:t> OR to incorporate </a:t>
            </a:r>
            <a:r>
              <a:rPr lang="en-ID" sz="3200" dirty="0"/>
              <a:t>alternative synonyms</a:t>
            </a:r>
          </a:p>
          <a:p>
            <a:r>
              <a:rPr lang="en-ID" sz="3200" dirty="0"/>
              <a:t>Use the </a:t>
            </a:r>
            <a:r>
              <a:rPr lang="en-ID" sz="3200" dirty="0" err="1">
                <a:solidFill>
                  <a:srgbClr val="C00000"/>
                </a:solidFill>
              </a:rPr>
              <a:t>boolean</a:t>
            </a:r>
            <a:r>
              <a:rPr lang="en-ID" sz="3200" dirty="0">
                <a:solidFill>
                  <a:srgbClr val="C00000"/>
                </a:solidFill>
              </a:rPr>
              <a:t> AND to link major terms</a:t>
            </a:r>
          </a:p>
        </p:txBody>
      </p:sp>
      <p:sp>
        <p:nvSpPr>
          <p:cNvPr id="4" name="Title 3"/>
          <p:cNvSpPr>
            <a:spLocks noGrp="1"/>
          </p:cNvSpPr>
          <p:nvPr>
            <p:ph type="title"/>
          </p:nvPr>
        </p:nvSpPr>
        <p:spPr/>
        <p:txBody>
          <a:bodyPr>
            <a:normAutofit/>
          </a:bodyPr>
          <a:lstStyle/>
          <a:p>
            <a:r>
              <a:rPr lang="en-ID" dirty="0"/>
              <a:t>Approach to Construct Search String</a:t>
            </a:r>
            <a:endParaRPr lang="en-US" dirty="0"/>
          </a:p>
        </p:txBody>
      </p:sp>
      <p:sp>
        <p:nvSpPr>
          <p:cNvPr id="5" name="Slide Number Placeholder 4">
            <a:extLst>
              <a:ext uri="{FF2B5EF4-FFF2-40B4-BE49-F238E27FC236}">
                <a16:creationId xmlns:a16="http://schemas.microsoft.com/office/drawing/2014/main" id="{3E35419A-2D5D-415B-88F8-2D7AEFF5A04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106</a:t>
            </a:fld>
            <a:endParaRPr lang="en-US">
              <a:solidFill>
                <a:prstClr val="black">
                  <a:tint val="75000"/>
                </a:prstClr>
              </a:solidFill>
            </a:endParaRPr>
          </a:p>
        </p:txBody>
      </p:sp>
    </p:spTree>
    <p:extLst>
      <p:ext uri="{BB962C8B-B14F-4D97-AF65-F5344CB8AC3E}">
        <p14:creationId xmlns:p14="http://schemas.microsoft.com/office/powerpoint/2010/main" val="3877315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143000"/>
            <a:ext cx="8381999" cy="4267200"/>
          </a:xfrm>
        </p:spPr>
        <p:txBody>
          <a:bodyPr>
            <a:noAutofit/>
          </a:bodyPr>
          <a:lstStyle/>
          <a:p>
            <a:pPr>
              <a:defRPr/>
            </a:pPr>
            <a:r>
              <a:rPr lang="en-US" sz="2600" dirty="0"/>
              <a:t>Kitchenham et al. (2007) </a:t>
            </a:r>
            <a:r>
              <a:rPr lang="en-US" sz="2600" dirty="0">
                <a:solidFill>
                  <a:srgbClr val="C00000"/>
                </a:solidFill>
              </a:rPr>
              <a:t>used their structured questions to construct search strings </a:t>
            </a:r>
            <a:r>
              <a:rPr lang="en-US" sz="2600" dirty="0"/>
              <a:t>for use with electronic databases:</a:t>
            </a:r>
          </a:p>
          <a:p>
            <a:pPr marL="731520" lvl="1" indent="-274320">
              <a:buFont typeface="Wingdings 2"/>
              <a:buChar char=""/>
              <a:defRPr/>
            </a:pPr>
            <a:r>
              <a:rPr lang="en-US" sz="2200" i="1" dirty="0">
                <a:solidFill>
                  <a:srgbClr val="0070C0"/>
                </a:solidFill>
              </a:rPr>
              <a:t>Population</a:t>
            </a:r>
            <a:r>
              <a:rPr lang="en-US" sz="2200" dirty="0"/>
              <a:t>: software OR application OR product OR Web OR WWW OR Internet OR World-Wide Web OR project OR development </a:t>
            </a:r>
          </a:p>
          <a:p>
            <a:pPr marL="731520" lvl="1" indent="-274320">
              <a:buFont typeface="Wingdings 2"/>
              <a:buChar char=""/>
              <a:defRPr/>
            </a:pPr>
            <a:r>
              <a:rPr lang="en-US" sz="2200" i="1" dirty="0">
                <a:solidFill>
                  <a:srgbClr val="0070C0"/>
                </a:solidFill>
              </a:rPr>
              <a:t>Intervention</a:t>
            </a:r>
            <a:r>
              <a:rPr lang="en-US" sz="2200" dirty="0"/>
              <a:t>: cross company OR cross </a:t>
            </a:r>
            <a:r>
              <a:rPr lang="en-US" sz="2200" dirty="0" err="1"/>
              <a:t>organisation</a:t>
            </a:r>
            <a:r>
              <a:rPr lang="en-US" sz="2200" dirty="0"/>
              <a:t> OR cross organization OR multiple-organizational OR multiple-</a:t>
            </a:r>
            <a:r>
              <a:rPr lang="en-US" sz="2200" dirty="0" err="1"/>
              <a:t>organisational</a:t>
            </a:r>
            <a:r>
              <a:rPr lang="en-US" sz="2200" dirty="0"/>
              <a:t> model OR modeling OR modelling effort OR cost OR resource estimation OR prediction OR assessment </a:t>
            </a:r>
          </a:p>
          <a:p>
            <a:pPr marL="731520" lvl="1" indent="-274320">
              <a:buFont typeface="Wingdings 2"/>
              <a:buChar char=""/>
              <a:defRPr/>
            </a:pPr>
            <a:r>
              <a:rPr lang="en-US" sz="2200" i="1" dirty="0">
                <a:solidFill>
                  <a:srgbClr val="0070C0"/>
                </a:solidFill>
              </a:rPr>
              <a:t>Contrast</a:t>
            </a:r>
            <a:r>
              <a:rPr lang="en-US" sz="2200" dirty="0"/>
              <a:t>: within-</a:t>
            </a:r>
            <a:r>
              <a:rPr lang="en-US" sz="2200" dirty="0" err="1"/>
              <a:t>organisation</a:t>
            </a:r>
            <a:r>
              <a:rPr lang="en-US" sz="2200" dirty="0"/>
              <a:t> OR within-organization OR within-organizational OR within-</a:t>
            </a:r>
            <a:r>
              <a:rPr lang="en-US" sz="2200" dirty="0" err="1"/>
              <a:t>organisational</a:t>
            </a:r>
            <a:r>
              <a:rPr lang="en-US" sz="2200" dirty="0"/>
              <a:t> OR single company OR single </a:t>
            </a:r>
            <a:r>
              <a:rPr lang="en-US" sz="2200" dirty="0" err="1"/>
              <a:t>organisation</a:t>
            </a:r>
            <a:r>
              <a:rPr lang="en-US" sz="2200" dirty="0"/>
              <a:t> </a:t>
            </a:r>
          </a:p>
          <a:p>
            <a:pPr marL="731520" lvl="1" indent="-274320">
              <a:buFont typeface="Wingdings 2"/>
              <a:buChar char=""/>
              <a:defRPr/>
            </a:pPr>
            <a:r>
              <a:rPr lang="en-US" sz="2200" i="1" dirty="0">
                <a:solidFill>
                  <a:srgbClr val="0070C0"/>
                </a:solidFill>
              </a:rPr>
              <a:t>Outcome</a:t>
            </a:r>
            <a:r>
              <a:rPr lang="en-US" sz="2200" dirty="0"/>
              <a:t>: Accuracy OR Mean </a:t>
            </a:r>
            <a:r>
              <a:rPr lang="en-US" dirty="0"/>
              <a:t>Magnitude Relative Error </a:t>
            </a:r>
          </a:p>
          <a:p>
            <a:pPr>
              <a:defRPr/>
            </a:pPr>
            <a:r>
              <a:rPr lang="en-US" sz="2600" dirty="0"/>
              <a:t>The search strings were constructed by linking the </a:t>
            </a:r>
            <a:r>
              <a:rPr lang="en-US" sz="2600" dirty="0">
                <a:solidFill>
                  <a:srgbClr val="C00000"/>
                </a:solidFill>
              </a:rPr>
              <a:t>four OR lists using the Boolean AND</a:t>
            </a:r>
          </a:p>
        </p:txBody>
      </p:sp>
      <p:sp>
        <p:nvSpPr>
          <p:cNvPr id="2" name="Title 1"/>
          <p:cNvSpPr>
            <a:spLocks noGrp="1"/>
          </p:cNvSpPr>
          <p:nvPr>
            <p:ph type="title"/>
          </p:nvPr>
        </p:nvSpPr>
        <p:spPr>
          <a:xfrm>
            <a:off x="606778" y="152400"/>
            <a:ext cx="8689622" cy="685349"/>
          </a:xfrm>
        </p:spPr>
        <p:txBody>
          <a:bodyPr>
            <a:noAutofit/>
          </a:bodyPr>
          <a:lstStyle/>
          <a:p>
            <a:pPr>
              <a:defRPr/>
            </a:pPr>
            <a:r>
              <a:rPr lang="id-ID" sz="3200" dirty="0"/>
              <a:t>Example of </a:t>
            </a:r>
            <a:r>
              <a:rPr lang="en-US" sz="3200" dirty="0"/>
              <a:t>Search String </a:t>
            </a:r>
            <a:r>
              <a:rPr lang="id-ID" sz="3200" dirty="0"/>
              <a:t>(</a:t>
            </a:r>
            <a:r>
              <a:rPr lang="en-US" sz="3200" dirty="0" err="1"/>
              <a:t>Kitchenham</a:t>
            </a:r>
            <a:r>
              <a:rPr lang="en-US" sz="3200" dirty="0"/>
              <a:t> et al.</a:t>
            </a:r>
            <a:r>
              <a:rPr lang="id-ID" sz="3200" dirty="0"/>
              <a:t>, </a:t>
            </a:r>
            <a:r>
              <a:rPr lang="en-US" sz="3200" dirty="0"/>
              <a:t>2007</a:t>
            </a:r>
            <a:r>
              <a:rPr lang="id-ID" sz="3200" dirty="0"/>
              <a:t>)</a:t>
            </a:r>
            <a:endParaRPr lang="en-US" sz="3200" dirty="0"/>
          </a:p>
        </p:txBody>
      </p:sp>
      <p:sp>
        <p:nvSpPr>
          <p:cNvPr id="3" name="Slide Number Placeholder 2">
            <a:extLst>
              <a:ext uri="{FF2B5EF4-FFF2-40B4-BE49-F238E27FC236}">
                <a16:creationId xmlns:a16="http://schemas.microsoft.com/office/drawing/2014/main" id="{5385F3A0-4035-4124-9B02-778F4786F7A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107</a:t>
            </a:fld>
            <a:endParaRPr lang="en-US">
              <a:solidFill>
                <a:prstClr val="black">
                  <a:tint val="75000"/>
                </a:prstClr>
              </a:solidFill>
            </a:endParaRPr>
          </a:p>
        </p:txBody>
      </p:sp>
    </p:spTree>
    <p:extLst>
      <p:ext uri="{BB962C8B-B14F-4D97-AF65-F5344CB8AC3E}">
        <p14:creationId xmlns:p14="http://schemas.microsoft.com/office/powerpoint/2010/main" val="27108814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9738" y="2433720"/>
            <a:ext cx="7886700" cy="3809549"/>
          </a:xfrm>
        </p:spPr>
        <p:txBody>
          <a:bodyPr/>
          <a:lstStyle/>
          <a:p>
            <a:pPr marL="0" indent="0">
              <a:buNone/>
            </a:pPr>
            <a:r>
              <a:rPr lang="id-ID" dirty="0"/>
              <a:t>Search String:</a:t>
            </a:r>
          </a:p>
          <a:p>
            <a:pPr marL="0" indent="0">
              <a:buNone/>
            </a:pPr>
            <a:endParaRPr lang="id-ID" i="1" dirty="0"/>
          </a:p>
          <a:p>
            <a:pPr marL="0" indent="0">
              <a:buNone/>
            </a:pPr>
            <a:r>
              <a:rPr lang="en-US" i="1" dirty="0"/>
              <a:t>(</a:t>
            </a:r>
            <a:r>
              <a:rPr lang="id-ID" i="1" dirty="0"/>
              <a:t>software</a:t>
            </a:r>
            <a:r>
              <a:rPr lang="en-US" i="1" dirty="0"/>
              <a:t> </a:t>
            </a:r>
            <a:r>
              <a:rPr lang="en-US" i="1" dirty="0">
                <a:solidFill>
                  <a:srgbClr val="00B0F0"/>
                </a:solidFill>
              </a:rPr>
              <a:t>OR</a:t>
            </a:r>
            <a:r>
              <a:rPr lang="en-US" i="1" dirty="0"/>
              <a:t> </a:t>
            </a:r>
            <a:r>
              <a:rPr lang="en-US" i="1" dirty="0" err="1"/>
              <a:t>applicati</a:t>
            </a:r>
            <a:r>
              <a:rPr lang="en-US" i="1" dirty="0"/>
              <a:t>* </a:t>
            </a:r>
            <a:r>
              <a:rPr lang="en-US" i="1" dirty="0">
                <a:solidFill>
                  <a:srgbClr val="00B0F0"/>
                </a:solidFill>
              </a:rPr>
              <a:t>OR</a:t>
            </a:r>
            <a:r>
              <a:rPr lang="en-US" i="1" dirty="0"/>
              <a:t> systems )</a:t>
            </a:r>
            <a:r>
              <a:rPr lang="id-ID" i="1" dirty="0"/>
              <a:t> </a:t>
            </a:r>
            <a:r>
              <a:rPr lang="id-ID" i="1" dirty="0">
                <a:solidFill>
                  <a:srgbClr val="C00000"/>
                </a:solidFill>
              </a:rPr>
              <a:t>AND</a:t>
            </a:r>
            <a:br>
              <a:rPr lang="en-GB" i="1" dirty="0"/>
            </a:br>
            <a:br>
              <a:rPr lang="en-GB" i="1" dirty="0"/>
            </a:br>
            <a:r>
              <a:rPr lang="id-ID" i="1" dirty="0"/>
              <a:t>(fault* </a:t>
            </a:r>
            <a:r>
              <a:rPr lang="id-ID" i="1" dirty="0">
                <a:solidFill>
                  <a:srgbClr val="00B0F0"/>
                </a:solidFill>
              </a:rPr>
              <a:t>OR</a:t>
            </a:r>
            <a:r>
              <a:rPr lang="id-ID" i="1" dirty="0"/>
              <a:t> defect* </a:t>
            </a:r>
            <a:r>
              <a:rPr lang="id-ID" i="1" dirty="0">
                <a:solidFill>
                  <a:srgbClr val="00B0F0"/>
                </a:solidFill>
              </a:rPr>
              <a:t>OR</a:t>
            </a:r>
            <a:r>
              <a:rPr lang="id-ID" i="1" dirty="0"/>
              <a:t> quality </a:t>
            </a:r>
            <a:r>
              <a:rPr lang="id-ID" i="1" dirty="0">
                <a:solidFill>
                  <a:srgbClr val="00B0F0"/>
                </a:solidFill>
              </a:rPr>
              <a:t>OR</a:t>
            </a:r>
            <a:r>
              <a:rPr lang="id-ID" i="1" dirty="0"/>
              <a:t> error-prone) </a:t>
            </a:r>
            <a:r>
              <a:rPr lang="id-ID" i="1" dirty="0">
                <a:solidFill>
                  <a:srgbClr val="C00000"/>
                </a:solidFill>
              </a:rPr>
              <a:t>AND</a:t>
            </a:r>
            <a:br>
              <a:rPr lang="en-GB" i="1" dirty="0"/>
            </a:br>
            <a:endParaRPr lang="en-GB" i="1" dirty="0"/>
          </a:p>
          <a:p>
            <a:pPr marL="0" indent="0">
              <a:buNone/>
            </a:pPr>
            <a:r>
              <a:rPr lang="id-ID" i="1" dirty="0"/>
              <a:t>(predict</a:t>
            </a:r>
            <a:r>
              <a:rPr lang="en-US" i="1" dirty="0"/>
              <a:t>*</a:t>
            </a:r>
            <a:r>
              <a:rPr lang="id-ID" i="1" dirty="0"/>
              <a:t> </a:t>
            </a:r>
            <a:r>
              <a:rPr lang="id-ID" i="1" dirty="0">
                <a:solidFill>
                  <a:srgbClr val="00B0F0"/>
                </a:solidFill>
              </a:rPr>
              <a:t>OR</a:t>
            </a:r>
            <a:r>
              <a:rPr lang="id-ID" i="1" dirty="0"/>
              <a:t> prone* </a:t>
            </a:r>
            <a:r>
              <a:rPr lang="id-ID" i="1" dirty="0">
                <a:solidFill>
                  <a:srgbClr val="00B0F0"/>
                </a:solidFill>
              </a:rPr>
              <a:t>OR</a:t>
            </a:r>
            <a:r>
              <a:rPr lang="id-ID" i="1" dirty="0"/>
              <a:t> probability </a:t>
            </a:r>
            <a:r>
              <a:rPr lang="id-ID" i="1" dirty="0">
                <a:solidFill>
                  <a:srgbClr val="00B0F0"/>
                </a:solidFill>
              </a:rPr>
              <a:t>OR</a:t>
            </a:r>
            <a:r>
              <a:rPr lang="id-ID" i="1" dirty="0"/>
              <a:t> assess</a:t>
            </a:r>
            <a:r>
              <a:rPr lang="en-US" i="1" dirty="0"/>
              <a:t>*</a:t>
            </a:r>
            <a:r>
              <a:rPr lang="id-ID" i="1" dirty="0"/>
              <a:t> </a:t>
            </a:r>
            <a:r>
              <a:rPr lang="id-ID" i="1" dirty="0">
                <a:solidFill>
                  <a:srgbClr val="00B0F0"/>
                </a:solidFill>
              </a:rPr>
              <a:t>OR</a:t>
            </a:r>
            <a:r>
              <a:rPr lang="id-ID" i="1" dirty="0"/>
              <a:t> detect* </a:t>
            </a:r>
            <a:r>
              <a:rPr lang="id-ID" i="1" dirty="0">
                <a:solidFill>
                  <a:srgbClr val="00B0F0"/>
                </a:solidFill>
              </a:rPr>
              <a:t>OR</a:t>
            </a:r>
            <a:r>
              <a:rPr lang="id-ID" i="1" dirty="0"/>
              <a:t> estimat</a:t>
            </a:r>
            <a:r>
              <a:rPr lang="en-US" i="1" dirty="0"/>
              <a:t>*</a:t>
            </a:r>
            <a:r>
              <a:rPr lang="id-ID" i="1" dirty="0"/>
              <a:t> </a:t>
            </a:r>
            <a:r>
              <a:rPr lang="id-ID" i="1" dirty="0">
                <a:solidFill>
                  <a:srgbClr val="00B0F0"/>
                </a:solidFill>
              </a:rPr>
              <a:t>OR</a:t>
            </a:r>
            <a:r>
              <a:rPr lang="id-ID" i="1" dirty="0"/>
              <a:t> classificat</a:t>
            </a:r>
            <a:r>
              <a:rPr lang="en-US" i="1" dirty="0"/>
              <a:t>*</a:t>
            </a:r>
            <a:r>
              <a:rPr lang="id-ID" i="1" dirty="0"/>
              <a:t>) </a:t>
            </a:r>
            <a:endParaRPr lang="en-US" dirty="0"/>
          </a:p>
          <a:p>
            <a:endParaRPr lang="en-US" dirty="0"/>
          </a:p>
        </p:txBody>
      </p:sp>
      <p:sp>
        <p:nvSpPr>
          <p:cNvPr id="4" name="Title 3"/>
          <p:cNvSpPr>
            <a:spLocks noGrp="1"/>
          </p:cNvSpPr>
          <p:nvPr>
            <p:ph type="title"/>
          </p:nvPr>
        </p:nvSpPr>
        <p:spPr/>
        <p:txBody>
          <a:bodyPr>
            <a:normAutofit fontScale="90000"/>
          </a:bodyPr>
          <a:lstStyle/>
          <a:p>
            <a:r>
              <a:rPr lang="id-ID" dirty="0"/>
              <a:t>Example of </a:t>
            </a:r>
            <a:r>
              <a:rPr lang="en-US" dirty="0"/>
              <a:t>Search String </a:t>
            </a:r>
            <a:r>
              <a:rPr lang="id-ID" dirty="0"/>
              <a:t>(Wahono, 2015)</a:t>
            </a:r>
            <a:endParaRPr lang="en-US" dirty="0"/>
          </a:p>
        </p:txBody>
      </p:sp>
      <p:sp>
        <p:nvSpPr>
          <p:cNvPr id="5" name="Slide Number Placeholder 4">
            <a:extLst>
              <a:ext uri="{FF2B5EF4-FFF2-40B4-BE49-F238E27FC236}">
                <a16:creationId xmlns:a16="http://schemas.microsoft.com/office/drawing/2014/main" id="{BAE42033-9F53-4B45-B90A-882A78CCCFF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108</a:t>
            </a:fld>
            <a:endParaRPr lang="en-US">
              <a:solidFill>
                <a:prstClr val="black">
                  <a:tint val="75000"/>
                </a:prstClr>
              </a:solidFill>
            </a:endParaRPr>
          </a:p>
        </p:txBody>
      </p:sp>
      <p:sp>
        <p:nvSpPr>
          <p:cNvPr id="6" name="Content Placeholder 1"/>
          <p:cNvSpPr txBox="1">
            <a:spLocks/>
          </p:cNvSpPr>
          <p:nvPr/>
        </p:nvSpPr>
        <p:spPr>
          <a:xfrm>
            <a:off x="381000" y="1143000"/>
            <a:ext cx="8382000" cy="8382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kumimoji="0" lang="en-ID" sz="2400" dirty="0">
                <a:effectLst/>
              </a:rPr>
              <a:t>Romi Satria Wahono, </a:t>
            </a:r>
            <a:r>
              <a:rPr kumimoji="0" lang="en-ID" sz="2400" dirty="0">
                <a:solidFill>
                  <a:srgbClr val="C00000"/>
                </a:solidFill>
                <a:effectLst/>
              </a:rPr>
              <a:t>A Systematic Literature Review of Software Defect Prediction: Research Trends, Datasets, Methods and Frameworks</a:t>
            </a:r>
            <a:r>
              <a:rPr kumimoji="0" lang="en-ID" sz="2400" dirty="0">
                <a:effectLst/>
              </a:rPr>
              <a:t>, </a:t>
            </a:r>
            <a:r>
              <a:rPr kumimoji="0" lang="en-ID" sz="2400" i="1" dirty="0">
                <a:effectLst/>
              </a:rPr>
              <a:t>Journal of Software Engineering, Vol. 1, No. 1</a:t>
            </a:r>
            <a:r>
              <a:rPr kumimoji="0" lang="en-ID" sz="2400" dirty="0">
                <a:effectLst/>
              </a:rPr>
              <a:t>, pp. 1-16, April 2015</a:t>
            </a:r>
          </a:p>
          <a:p>
            <a:pPr marL="0" indent="0" fontAlgn="auto">
              <a:spcAft>
                <a:spcPts val="0"/>
              </a:spcAft>
              <a:buFont typeface="Arial" panose="020B0604020202020204" pitchFamily="34" charset="0"/>
              <a:buNone/>
            </a:pPr>
            <a:endParaRPr kumimoji="0" lang="en-US" sz="1800" dirty="0">
              <a:effectLst/>
            </a:endParaRPr>
          </a:p>
        </p:txBody>
      </p:sp>
    </p:spTree>
    <p:extLst>
      <p:ext uri="{BB962C8B-B14F-4D97-AF65-F5344CB8AC3E}">
        <p14:creationId xmlns:p14="http://schemas.microsoft.com/office/powerpoint/2010/main" val="36823160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3"/>
          <p:cNvSpPr>
            <a:spLocks noGrp="1" noChangeArrowheads="1"/>
          </p:cNvSpPr>
          <p:nvPr>
            <p:ph idx="1"/>
          </p:nvPr>
        </p:nvSpPr>
        <p:spPr>
          <a:xfrm>
            <a:off x="686332" y="1143000"/>
            <a:ext cx="8229068" cy="5181600"/>
          </a:xfrm>
        </p:spPr>
        <p:txBody>
          <a:bodyPr>
            <a:normAutofit/>
          </a:bodyPr>
          <a:lstStyle/>
          <a:p>
            <a:pPr marL="265113" indent="-265113" eaLnBrk="1" hangingPunct="1">
              <a:lnSpc>
                <a:spcPct val="90000"/>
              </a:lnSpc>
            </a:pPr>
            <a:r>
              <a:rPr lang="en-US" dirty="0"/>
              <a:t>The </a:t>
            </a:r>
            <a:r>
              <a:rPr lang="en-US" dirty="0">
                <a:solidFill>
                  <a:srgbClr val="C00000"/>
                </a:solidFill>
              </a:rPr>
              <a:t>complete search </a:t>
            </a:r>
            <a:r>
              <a:rPr lang="en-US" dirty="0"/>
              <a:t>term initially used:</a:t>
            </a:r>
          </a:p>
          <a:p>
            <a:pPr lvl="1" indent="-200025" eaLnBrk="1" hangingPunct="1">
              <a:lnSpc>
                <a:spcPct val="90000"/>
              </a:lnSpc>
              <a:buFont typeface="Wingdings" pitchFamily="2" charset="2"/>
              <a:buNone/>
            </a:pPr>
            <a:r>
              <a:rPr lang="en-NZ" dirty="0"/>
              <a:t>    </a:t>
            </a:r>
            <a:r>
              <a:rPr lang="en-NZ" i="1" dirty="0"/>
              <a:t>(student* OR undergraduate*) AND (pair programming OR pair-programming) AND ((experiment* OR measurement OR evaluation OR assessment) AND (effective* OR efficient OR successful) </a:t>
            </a:r>
          </a:p>
          <a:p>
            <a:pPr marL="265113" indent="-265113" eaLnBrk="1" hangingPunct="1">
              <a:lnSpc>
                <a:spcPct val="90000"/>
              </a:lnSpc>
            </a:pPr>
            <a:r>
              <a:rPr lang="en-US" dirty="0"/>
              <a:t>A very limited number of results retrieved when using the complete string</a:t>
            </a:r>
          </a:p>
          <a:p>
            <a:pPr marL="722313" lvl="1" indent="-265113"/>
            <a:r>
              <a:rPr lang="en-US" dirty="0"/>
              <a:t>thus a much simpler string was derived </a:t>
            </a:r>
          </a:p>
          <a:p>
            <a:pPr marL="265113" indent="-265113" eaLnBrk="1" hangingPunct="1">
              <a:lnSpc>
                <a:spcPct val="90000"/>
              </a:lnSpc>
            </a:pPr>
            <a:r>
              <a:rPr lang="en-US" dirty="0"/>
              <a:t>Subject librarian suggested to revise the search string:</a:t>
            </a:r>
          </a:p>
          <a:p>
            <a:pPr marL="265113" indent="-265113" eaLnBrk="1" hangingPunct="1">
              <a:lnSpc>
                <a:spcPct val="90000"/>
              </a:lnSpc>
            </a:pPr>
            <a:endParaRPr lang="en-US" dirty="0"/>
          </a:p>
          <a:p>
            <a:pPr marL="265113" indent="-265113" eaLnBrk="1" hangingPunct="1">
              <a:lnSpc>
                <a:spcPct val="90000"/>
              </a:lnSpc>
              <a:buFont typeface="Wingdings 2" pitchFamily="18" charset="2"/>
              <a:buNone/>
            </a:pPr>
            <a:r>
              <a:rPr lang="en-US" dirty="0"/>
              <a:t>	 </a:t>
            </a:r>
            <a:r>
              <a:rPr lang="en-US" i="1" dirty="0">
                <a:solidFill>
                  <a:srgbClr val="C00000"/>
                </a:solidFill>
              </a:rPr>
              <a:t>“pair programming” OR “pair-programming”</a:t>
            </a:r>
          </a:p>
        </p:txBody>
      </p:sp>
      <p:sp>
        <p:nvSpPr>
          <p:cNvPr id="135170" name="Rectangle 2"/>
          <p:cNvSpPr>
            <a:spLocks noGrp="1" noChangeArrowheads="1"/>
          </p:cNvSpPr>
          <p:nvPr>
            <p:ph type="title"/>
          </p:nvPr>
        </p:nvSpPr>
        <p:spPr>
          <a:xfrm>
            <a:off x="609600" y="195488"/>
            <a:ext cx="8453511" cy="718912"/>
          </a:xfrm>
        </p:spPr>
        <p:txBody>
          <a:bodyPr>
            <a:normAutofit/>
          </a:bodyPr>
          <a:lstStyle/>
          <a:p>
            <a:pPr>
              <a:defRPr/>
            </a:pPr>
            <a:r>
              <a:rPr lang="id-ID" sz="3400" dirty="0"/>
              <a:t>Example of</a:t>
            </a:r>
            <a:r>
              <a:rPr lang="en-US" sz="3400" dirty="0"/>
              <a:t> Search String </a:t>
            </a:r>
            <a:r>
              <a:rPr lang="id-ID" sz="3400" dirty="0"/>
              <a:t>(</a:t>
            </a:r>
            <a:r>
              <a:rPr lang="en-US" sz="3400" dirty="0" err="1"/>
              <a:t>Salleh</a:t>
            </a:r>
            <a:r>
              <a:rPr lang="en-US" sz="3400" dirty="0"/>
              <a:t> et al.</a:t>
            </a:r>
            <a:r>
              <a:rPr lang="id-ID" sz="3400" dirty="0"/>
              <a:t>, </a:t>
            </a:r>
            <a:r>
              <a:rPr lang="en-US" sz="3400" dirty="0"/>
              <a:t>2011</a:t>
            </a:r>
            <a:r>
              <a:rPr lang="id-ID" sz="3400" dirty="0"/>
              <a:t>)</a:t>
            </a:r>
            <a:endParaRPr lang="en-US" sz="3400" dirty="0"/>
          </a:p>
        </p:txBody>
      </p:sp>
      <p:sp>
        <p:nvSpPr>
          <p:cNvPr id="3" name="Slide Number Placeholder 2">
            <a:extLst>
              <a:ext uri="{FF2B5EF4-FFF2-40B4-BE49-F238E27FC236}">
                <a16:creationId xmlns:a16="http://schemas.microsoft.com/office/drawing/2014/main" id="{D0250DA0-091F-4C4C-8374-FEE21EB131E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109</a:t>
            </a:fld>
            <a:endParaRPr lang="en-US">
              <a:solidFill>
                <a:prstClr val="black">
                  <a:tint val="75000"/>
                </a:prstClr>
              </a:solidFill>
            </a:endParaRPr>
          </a:p>
        </p:txBody>
      </p:sp>
    </p:spTree>
    <p:extLst>
      <p:ext uri="{BB962C8B-B14F-4D97-AF65-F5344CB8AC3E}">
        <p14:creationId xmlns:p14="http://schemas.microsoft.com/office/powerpoint/2010/main" val="9095064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28650" y="152400"/>
            <a:ext cx="8839200" cy="685349"/>
          </a:xfrm>
        </p:spPr>
        <p:txBody>
          <a:bodyPr>
            <a:normAutofit/>
          </a:bodyPr>
          <a:lstStyle/>
          <a:p>
            <a:r>
              <a:rPr lang="en-US" dirty="0" err="1"/>
              <a:t>Bentuk</a:t>
            </a:r>
            <a:r>
              <a:rPr lang="en-US" dirty="0"/>
              <a:t> </a:t>
            </a:r>
            <a:r>
              <a:rPr lang="en-US" dirty="0" err="1"/>
              <a:t>Kontribusi</a:t>
            </a:r>
            <a:r>
              <a:rPr lang="en-US" dirty="0"/>
              <a:t> </a:t>
            </a:r>
            <a:r>
              <a:rPr lang="id-ID" dirty="0"/>
              <a:t>ke Pengetahuan</a:t>
            </a:r>
            <a:endParaRPr lang="en-US" dirty="0"/>
          </a:p>
        </p:txBody>
      </p:sp>
      <p:sp>
        <p:nvSpPr>
          <p:cNvPr id="4" name="Slide Number Placeholder 3">
            <a:extLst>
              <a:ext uri="{FF2B5EF4-FFF2-40B4-BE49-F238E27FC236}">
                <a16:creationId xmlns:a16="http://schemas.microsoft.com/office/drawing/2014/main" id="{3381304A-AF5D-414E-AA5D-EA98A5E71CF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a:t>
            </a:fld>
            <a:endParaRPr lang="en-US">
              <a:solidFill>
                <a:prstClr val="black">
                  <a:tint val="75000"/>
                </a:prstClr>
              </a:solidFill>
            </a:endParaRPr>
          </a:p>
        </p:txBody>
      </p:sp>
      <p:pic>
        <p:nvPicPr>
          <p:cNvPr id="1026" name="Picture 2"/>
          <p:cNvPicPr>
            <a:picLocks noChangeAspect="1" noChangeArrowheads="1"/>
          </p:cNvPicPr>
          <p:nvPr/>
        </p:nvPicPr>
        <p:blipFill>
          <a:blip r:embed="rId4" cstate="print"/>
          <a:srcRect l="15222" t="14583" r="15081" b="10417"/>
          <a:stretch>
            <a:fillRect/>
          </a:stretch>
        </p:blipFill>
        <p:spPr bwMode="auto">
          <a:xfrm>
            <a:off x="0" y="762000"/>
            <a:ext cx="9144000" cy="6096000"/>
          </a:xfrm>
          <a:prstGeom prst="rect">
            <a:avLst/>
          </a:prstGeom>
          <a:noFill/>
          <a:ln w="9525">
            <a:noFill/>
            <a:miter lim="800000"/>
            <a:headEnd/>
            <a:tailEnd/>
          </a:ln>
        </p:spPr>
      </p:pic>
      <p:sp>
        <p:nvSpPr>
          <p:cNvPr id="5" name="Rectangle 4"/>
          <p:cNvSpPr/>
          <p:nvPr/>
        </p:nvSpPr>
        <p:spPr bwMode="auto">
          <a:xfrm>
            <a:off x="283156" y="846138"/>
            <a:ext cx="1676400" cy="10668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3200" dirty="0" err="1">
                <a:solidFill>
                  <a:srgbClr val="C00000"/>
                </a:solidFill>
                <a:effectLst/>
              </a:rPr>
              <a:t>Logika</a:t>
            </a:r>
            <a:r>
              <a:rPr lang="en-US" sz="3200" dirty="0">
                <a:solidFill>
                  <a:srgbClr val="C00000"/>
                </a:solidFill>
                <a:effectLst/>
              </a:rPr>
              <a:t> Fuzzy</a:t>
            </a:r>
            <a:endParaRPr kumimoji="1" lang="en-US" sz="3200" i="0" u="none" strike="noStrike" cap="none" normalizeH="0" baseline="0" dirty="0">
              <a:ln>
                <a:noFill/>
              </a:ln>
              <a:solidFill>
                <a:srgbClr val="C00000"/>
              </a:solidFill>
              <a:effectLst/>
            </a:endParaRPr>
          </a:p>
        </p:txBody>
      </p:sp>
      <p:sp>
        <p:nvSpPr>
          <p:cNvPr id="8" name="Rectangle 7"/>
          <p:cNvSpPr/>
          <p:nvPr/>
        </p:nvSpPr>
        <p:spPr bwMode="auto">
          <a:xfrm>
            <a:off x="4267200" y="6019800"/>
            <a:ext cx="2209800"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2400" i="0" u="none" strike="noStrike" cap="none" normalizeH="0" baseline="0" dirty="0" err="1">
                <a:ln>
                  <a:noFill/>
                </a:ln>
                <a:solidFill>
                  <a:schemeClr val="tx1"/>
                </a:solidFill>
                <a:effectLst/>
                <a:latin typeface="+mn-lt"/>
                <a:ea typeface="ＭＳ Ｐゴシック" pitchFamily="50" charset="-128"/>
              </a:rPr>
              <a:t>Metode</a:t>
            </a:r>
            <a:r>
              <a:rPr kumimoji="1" lang="en-US" sz="2400" i="0" u="none" strike="noStrike" cap="none" normalizeH="0" baseline="0" dirty="0">
                <a:ln>
                  <a:noFill/>
                </a:ln>
                <a:solidFill>
                  <a:schemeClr val="tx1"/>
                </a:solidFill>
                <a:effectLst/>
                <a:latin typeface="+mn-lt"/>
                <a:ea typeface="ＭＳ Ｐゴシック" pitchFamily="50" charset="-128"/>
              </a:rPr>
              <a:t> Tsukamoto</a:t>
            </a:r>
          </a:p>
        </p:txBody>
      </p:sp>
      <p:cxnSp>
        <p:nvCxnSpPr>
          <p:cNvPr id="10" name="Straight Arrow Connector 9"/>
          <p:cNvCxnSpPr>
            <a:stCxn id="8" idx="1"/>
          </p:cNvCxnSpPr>
          <p:nvPr/>
        </p:nvCxnSpPr>
        <p:spPr bwMode="auto">
          <a:xfrm rot="10800000">
            <a:off x="3810000" y="6019800"/>
            <a:ext cx="457200" cy="2667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11" name="Rectangle 10"/>
          <p:cNvSpPr/>
          <p:nvPr/>
        </p:nvSpPr>
        <p:spPr bwMode="auto">
          <a:xfrm>
            <a:off x="5410200" y="1143000"/>
            <a:ext cx="2133600" cy="6096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2400" i="0" u="none" strike="noStrike" cap="none" normalizeH="0" baseline="0" dirty="0" err="1">
                <a:ln>
                  <a:noFill/>
                </a:ln>
                <a:solidFill>
                  <a:schemeClr val="tx1"/>
                </a:solidFill>
                <a:effectLst/>
                <a:latin typeface="+mn-lt"/>
                <a:ea typeface="ＭＳ Ｐゴシック" pitchFamily="50" charset="-128"/>
              </a:rPr>
              <a:t>Metode</a:t>
            </a:r>
            <a:r>
              <a:rPr kumimoji="1" lang="en-US" sz="2400" i="0" u="none" strike="noStrike" cap="none" normalizeH="0" baseline="0" dirty="0">
                <a:ln>
                  <a:noFill/>
                </a:ln>
                <a:solidFill>
                  <a:schemeClr val="tx1"/>
                </a:solidFill>
                <a:effectLst/>
                <a:latin typeface="+mn-lt"/>
                <a:ea typeface="ＭＳ Ｐゴシック" pitchFamily="50" charset="-128"/>
              </a:rPr>
              <a:t> </a:t>
            </a:r>
            <a:r>
              <a:rPr kumimoji="1" lang="en-US" sz="2400" i="0" u="none" strike="noStrike" cap="none" normalizeH="0" baseline="0" dirty="0" err="1">
                <a:ln>
                  <a:noFill/>
                </a:ln>
                <a:solidFill>
                  <a:schemeClr val="tx1"/>
                </a:solidFill>
                <a:effectLst/>
                <a:latin typeface="+mn-lt"/>
                <a:ea typeface="ＭＳ Ｐゴシック" pitchFamily="50" charset="-128"/>
              </a:rPr>
              <a:t>Sugeno</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12" name="Straight Arrow Connector 11"/>
          <p:cNvCxnSpPr/>
          <p:nvPr/>
        </p:nvCxnSpPr>
        <p:spPr bwMode="auto">
          <a:xfrm rot="10800000" flipV="1">
            <a:off x="6096000" y="1676400"/>
            <a:ext cx="228600" cy="3048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24" name="Rectangle 23"/>
          <p:cNvSpPr/>
          <p:nvPr/>
        </p:nvSpPr>
        <p:spPr bwMode="auto">
          <a:xfrm>
            <a:off x="6934200" y="3124200"/>
            <a:ext cx="2209800" cy="12192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000" b="1" i="0" u="none" strike="noStrike" cap="none" normalizeH="0" baseline="0">
              <a:ln>
                <a:noFill/>
              </a:ln>
              <a:solidFill>
                <a:schemeClr val="tx1"/>
              </a:solidFill>
              <a:effectLst/>
              <a:latin typeface="Tahoma" pitchFamily="34" charset="0"/>
              <a:ea typeface="ＭＳ Ｐゴシック" pitchFamily="50" charset="-128"/>
            </a:endParaRPr>
          </a:p>
        </p:txBody>
      </p:sp>
      <p:sp>
        <p:nvSpPr>
          <p:cNvPr id="6" name="Rectangle 5"/>
          <p:cNvSpPr/>
          <p:nvPr/>
        </p:nvSpPr>
        <p:spPr bwMode="auto">
          <a:xfrm>
            <a:off x="5818968" y="2486025"/>
            <a:ext cx="3035998" cy="666298"/>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2000" i="0" u="none" strike="noStrike" cap="none" normalizeH="0" baseline="0" dirty="0" err="1">
                <a:ln>
                  <a:noFill/>
                </a:ln>
                <a:solidFill>
                  <a:srgbClr val="0070C0"/>
                </a:solidFill>
                <a:effectLst/>
                <a:latin typeface="+mn-lt"/>
                <a:ea typeface="ＭＳ Ｐゴシック" pitchFamily="50" charset="-128"/>
              </a:rPr>
              <a:t>Metode</a:t>
            </a:r>
            <a:r>
              <a:rPr kumimoji="1" lang="id-ID" sz="2000" i="0" u="none" strike="noStrike" cap="none" normalizeH="0" baseline="0" dirty="0">
                <a:ln>
                  <a:noFill/>
                </a:ln>
                <a:solidFill>
                  <a:srgbClr val="0070C0"/>
                </a:solidFill>
                <a:effectLst/>
                <a:latin typeface="+mn-lt"/>
                <a:ea typeface="ＭＳ Ｐゴシック" pitchFamily="50" charset="-128"/>
              </a:rPr>
              <a:t> </a:t>
            </a:r>
            <a:r>
              <a:rPr lang="en-US" sz="2000" dirty="0">
                <a:solidFill>
                  <a:srgbClr val="0070C0"/>
                </a:solidFill>
                <a:effectLst/>
                <a:latin typeface="+mn-lt"/>
              </a:rPr>
              <a:t>Mamdani </a:t>
            </a:r>
            <a:r>
              <a:rPr lang="id-ID" sz="2000" dirty="0">
                <a:solidFill>
                  <a:srgbClr val="0070C0"/>
                </a:solidFill>
                <a:effectLst/>
                <a:latin typeface="+mn-lt"/>
              </a:rPr>
              <a:t>y</a:t>
            </a:r>
            <a:r>
              <a:rPr lang="en-US" sz="2000" dirty="0">
                <a:solidFill>
                  <a:srgbClr val="0070C0"/>
                </a:solidFill>
                <a:effectLst/>
                <a:latin typeface="+mn-lt"/>
              </a:rPr>
              <a:t>ang</a:t>
            </a:r>
            <a:br>
              <a:rPr lang="en-US" sz="2000" dirty="0">
                <a:solidFill>
                  <a:srgbClr val="0070C0"/>
                </a:solidFill>
                <a:effectLst/>
                <a:latin typeface="+mn-lt"/>
              </a:rPr>
            </a:br>
            <a:r>
              <a:rPr lang="en-US" sz="2000" dirty="0" err="1">
                <a:solidFill>
                  <a:srgbClr val="0070C0"/>
                </a:solidFill>
                <a:effectLst/>
                <a:latin typeface="+mn-lt"/>
              </a:rPr>
              <a:t>Direvisi</a:t>
            </a:r>
            <a:r>
              <a:rPr lang="en-US" sz="2000" dirty="0">
                <a:solidFill>
                  <a:srgbClr val="0070C0"/>
                </a:solidFill>
                <a:effectLst/>
                <a:latin typeface="+mn-lt"/>
              </a:rPr>
              <a:t> d</a:t>
            </a:r>
            <a:r>
              <a:rPr lang="id-ID" sz="2000" dirty="0" err="1">
                <a:solidFill>
                  <a:srgbClr val="0070C0"/>
                </a:solidFill>
                <a:effectLst/>
                <a:latin typeface="+mn-lt"/>
              </a:rPr>
              <a:t>engan</a:t>
            </a:r>
            <a:r>
              <a:rPr lang="id-ID" sz="2000" dirty="0">
                <a:solidFill>
                  <a:srgbClr val="0070C0"/>
                </a:solidFill>
                <a:effectLst/>
                <a:latin typeface="+mn-lt"/>
              </a:rPr>
              <a:t> </a:t>
            </a:r>
            <a:r>
              <a:rPr kumimoji="1" lang="en-US" sz="2000" i="0" u="none" strike="noStrike" cap="none" normalizeH="0" baseline="0" dirty="0" err="1">
                <a:ln>
                  <a:noFill/>
                </a:ln>
                <a:solidFill>
                  <a:srgbClr val="0070C0"/>
                </a:solidFill>
                <a:effectLst/>
                <a:latin typeface="+mn-lt"/>
                <a:ea typeface="ＭＳ Ｐゴシック" pitchFamily="50" charset="-128"/>
              </a:rPr>
              <a:t>Algoritma</a:t>
            </a:r>
            <a:r>
              <a:rPr kumimoji="1" lang="en-US" sz="2000" i="0" u="none" strike="noStrike" cap="none" normalizeH="0" dirty="0">
                <a:ln>
                  <a:noFill/>
                </a:ln>
                <a:solidFill>
                  <a:srgbClr val="0070C0"/>
                </a:solidFill>
                <a:effectLst/>
                <a:latin typeface="+mn-lt"/>
                <a:ea typeface="ＭＳ Ｐゴシック" pitchFamily="50" charset="-128"/>
              </a:rPr>
              <a:t> XYZ</a:t>
            </a:r>
            <a:endParaRPr kumimoji="1" lang="en-US" sz="2000" i="0" u="none" strike="noStrike" cap="none" normalizeH="0" baseline="0" dirty="0">
              <a:ln>
                <a:noFill/>
              </a:ln>
              <a:solidFill>
                <a:srgbClr val="0070C0"/>
              </a:solidFill>
              <a:effectLst/>
              <a:latin typeface="+mn-lt"/>
              <a:ea typeface="ＭＳ Ｐゴシック" pitchFamily="50" charset="-128"/>
            </a:endParaRPr>
          </a:p>
        </p:txBody>
      </p:sp>
      <p:sp>
        <p:nvSpPr>
          <p:cNvPr id="16" name="Rectangle 15"/>
          <p:cNvSpPr/>
          <p:nvPr/>
        </p:nvSpPr>
        <p:spPr bwMode="auto">
          <a:xfrm>
            <a:off x="6705600" y="4572000"/>
            <a:ext cx="1447800"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2400" i="0" u="none" strike="noStrike" cap="none" normalizeH="0" baseline="0" dirty="0" err="1">
                <a:ln>
                  <a:noFill/>
                </a:ln>
                <a:solidFill>
                  <a:schemeClr val="tx1"/>
                </a:solidFill>
                <a:effectLst/>
                <a:latin typeface="+mn-lt"/>
                <a:ea typeface="ＭＳ Ｐゴシック" pitchFamily="50" charset="-128"/>
              </a:rPr>
              <a:t>Metode</a:t>
            </a:r>
            <a:br>
              <a:rPr lang="en-US" sz="2400" dirty="0">
                <a:effectLst/>
                <a:latin typeface="+mn-lt"/>
              </a:rPr>
            </a:br>
            <a:r>
              <a:rPr lang="en-US" sz="2400" dirty="0">
                <a:effectLst/>
                <a:latin typeface="+mn-lt"/>
              </a:rPr>
              <a:t>Mamdani</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17" name="Straight Arrow Connector 16"/>
          <p:cNvCxnSpPr>
            <a:stCxn id="16" idx="1"/>
          </p:cNvCxnSpPr>
          <p:nvPr/>
        </p:nvCxnSpPr>
        <p:spPr bwMode="auto">
          <a:xfrm rot="10800000">
            <a:off x="5791200" y="4343400"/>
            <a:ext cx="914400" cy="4953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cxnSp>
        <p:nvCxnSpPr>
          <p:cNvPr id="25" name="Straight Arrow Connector 24"/>
          <p:cNvCxnSpPr>
            <a:cxnSpLocks/>
          </p:cNvCxnSpPr>
          <p:nvPr/>
        </p:nvCxnSpPr>
        <p:spPr bwMode="auto">
          <a:xfrm flipH="1">
            <a:off x="6725984" y="3143476"/>
            <a:ext cx="513016" cy="666298"/>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Tree>
    <p:custDataLst>
      <p:tags r:id="rId1"/>
    </p:custDataLst>
    <p:extLst>
      <p:ext uri="{BB962C8B-B14F-4D97-AF65-F5344CB8AC3E}">
        <p14:creationId xmlns:p14="http://schemas.microsoft.com/office/powerpoint/2010/main" val="15038602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6" grpId="0" animBg="1"/>
      <p:bldP spid="1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1066800"/>
            <a:ext cx="8153400" cy="5562600"/>
          </a:xfrm>
        </p:spPr>
        <p:txBody>
          <a:bodyPr>
            <a:noAutofit/>
          </a:bodyPr>
          <a:lstStyle/>
          <a:p>
            <a:pPr>
              <a:defRPr/>
            </a:pPr>
            <a:r>
              <a:rPr lang="en-US" dirty="0"/>
              <a:t>The search strings were used on </a:t>
            </a:r>
            <a:r>
              <a:rPr lang="en-US" dirty="0">
                <a:solidFill>
                  <a:srgbClr val="C00000"/>
                </a:solidFill>
              </a:rPr>
              <a:t>6 digital libraries</a:t>
            </a:r>
            <a:r>
              <a:rPr lang="en-US" dirty="0"/>
              <a:t>: </a:t>
            </a:r>
          </a:p>
          <a:p>
            <a:pPr marL="617220" lvl="1" indent="-342900">
              <a:defRPr/>
            </a:pPr>
            <a:r>
              <a:rPr lang="en-US" dirty="0"/>
              <a:t>Science Direct, SpringerLink, SCOPUS, Web of Science, </a:t>
            </a:r>
            <a:r>
              <a:rPr lang="en-US" dirty="0" err="1"/>
              <a:t>IEEExplore</a:t>
            </a:r>
            <a:r>
              <a:rPr lang="en-US" dirty="0"/>
              <a:t>, ACM Digital library </a:t>
            </a:r>
          </a:p>
          <a:p>
            <a:pPr marL="617220" lvl="1" indent="-342900">
              <a:defRPr/>
            </a:pPr>
            <a:endParaRPr lang="en-US" dirty="0"/>
          </a:p>
          <a:p>
            <a:pPr>
              <a:defRPr/>
            </a:pPr>
            <a:r>
              <a:rPr lang="en-US" dirty="0">
                <a:solidFill>
                  <a:srgbClr val="C00000"/>
                </a:solidFill>
              </a:rPr>
              <a:t>Search specific journals </a:t>
            </a:r>
            <a:r>
              <a:rPr lang="en-US" dirty="0"/>
              <a:t>and conf. proceedings:</a:t>
            </a:r>
          </a:p>
          <a:p>
            <a:pPr marL="617220" lvl="1" indent="-342900">
              <a:defRPr/>
            </a:pPr>
            <a:r>
              <a:rPr lang="en-US" dirty="0"/>
              <a:t>Empirical Software Engineering (J) </a:t>
            </a:r>
          </a:p>
          <a:p>
            <a:pPr marL="617220" lvl="1" indent="-342900">
              <a:defRPr/>
            </a:pPr>
            <a:r>
              <a:rPr lang="en-US" dirty="0"/>
              <a:t>Information and Software Technology (J) </a:t>
            </a:r>
          </a:p>
          <a:p>
            <a:pPr marL="617220" lvl="1" indent="-342900">
              <a:defRPr/>
            </a:pPr>
            <a:r>
              <a:rPr lang="en-US" dirty="0"/>
              <a:t>Software Process Improvement and Practice (J) 	</a:t>
            </a:r>
          </a:p>
          <a:p>
            <a:pPr marL="617220" lvl="1" indent="-342900">
              <a:defRPr/>
            </a:pPr>
            <a:r>
              <a:rPr lang="en-US" dirty="0"/>
              <a:t>International Conference on Software Engineering (C) </a:t>
            </a:r>
          </a:p>
          <a:p>
            <a:pPr marL="617220" lvl="1" indent="-342900">
              <a:defRPr/>
            </a:pPr>
            <a:r>
              <a:rPr lang="en-US" dirty="0"/>
              <a:t>Journal of Business Research (J)</a:t>
            </a:r>
          </a:p>
          <a:p>
            <a:pPr marL="617220" lvl="1" indent="-342900">
              <a:defRPr/>
            </a:pPr>
            <a:r>
              <a:rPr lang="en-US" dirty="0"/>
              <a:t>Management Science (J) </a:t>
            </a:r>
          </a:p>
          <a:p>
            <a:pPr marL="617220" lvl="1" indent="-342900">
              <a:defRPr/>
            </a:pPr>
            <a:r>
              <a:rPr lang="en-US" dirty="0"/>
              <a:t>International Business Review (J)</a:t>
            </a:r>
          </a:p>
        </p:txBody>
      </p:sp>
      <p:sp>
        <p:nvSpPr>
          <p:cNvPr id="2" name="Title 1"/>
          <p:cNvSpPr>
            <a:spLocks noGrp="1"/>
          </p:cNvSpPr>
          <p:nvPr>
            <p:ph type="title"/>
          </p:nvPr>
        </p:nvSpPr>
        <p:spPr>
          <a:xfrm>
            <a:off x="690488" y="152400"/>
            <a:ext cx="8377311" cy="685800"/>
          </a:xfrm>
        </p:spPr>
        <p:txBody>
          <a:bodyPr>
            <a:noAutofit/>
          </a:bodyPr>
          <a:lstStyle/>
          <a:p>
            <a:pPr>
              <a:defRPr/>
            </a:pPr>
            <a:r>
              <a:rPr lang="en-US" sz="3400" dirty="0"/>
              <a:t>Sources of Evidence </a:t>
            </a:r>
            <a:r>
              <a:rPr lang="id-ID" sz="3400" dirty="0"/>
              <a:t>(</a:t>
            </a:r>
            <a:r>
              <a:rPr lang="en-US" sz="3400" dirty="0" err="1"/>
              <a:t>Kitchenham</a:t>
            </a:r>
            <a:r>
              <a:rPr lang="en-US" sz="3400" dirty="0"/>
              <a:t> et al.</a:t>
            </a:r>
            <a:r>
              <a:rPr lang="id-ID" sz="3400" dirty="0"/>
              <a:t>, </a:t>
            </a:r>
            <a:r>
              <a:rPr lang="en-US" sz="3400" dirty="0"/>
              <a:t>2007</a:t>
            </a:r>
            <a:r>
              <a:rPr lang="id-ID" sz="3400" dirty="0"/>
              <a:t>)</a:t>
            </a:r>
            <a:endParaRPr lang="en-US" sz="3400" dirty="0"/>
          </a:p>
        </p:txBody>
      </p:sp>
      <p:sp>
        <p:nvSpPr>
          <p:cNvPr id="3" name="Slide Number Placeholder 2">
            <a:extLst>
              <a:ext uri="{FF2B5EF4-FFF2-40B4-BE49-F238E27FC236}">
                <a16:creationId xmlns:a16="http://schemas.microsoft.com/office/drawing/2014/main" id="{394E2463-1229-49A3-B6B2-07252FDF853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110</a:t>
            </a:fld>
            <a:endParaRPr lang="en-US">
              <a:solidFill>
                <a:prstClr val="black">
                  <a:tint val="75000"/>
                </a:prstClr>
              </a:solidFill>
            </a:endParaRPr>
          </a:p>
        </p:txBody>
      </p:sp>
    </p:spTree>
    <p:extLst>
      <p:ext uri="{BB962C8B-B14F-4D97-AF65-F5344CB8AC3E}">
        <p14:creationId xmlns:p14="http://schemas.microsoft.com/office/powerpoint/2010/main" val="3553773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Content Placeholder 3"/>
          <p:cNvSpPr>
            <a:spLocks noGrp="1"/>
          </p:cNvSpPr>
          <p:nvPr>
            <p:ph idx="1"/>
          </p:nvPr>
        </p:nvSpPr>
        <p:spPr>
          <a:xfrm>
            <a:off x="690489" y="1143000"/>
            <a:ext cx="8115374" cy="4956175"/>
          </a:xfrm>
        </p:spPr>
        <p:txBody>
          <a:bodyPr/>
          <a:lstStyle/>
          <a:p>
            <a:r>
              <a:rPr lang="en-US" dirty="0"/>
              <a:t>Use relevant Bibliographic package to </a:t>
            </a:r>
            <a:r>
              <a:rPr lang="en-US" dirty="0">
                <a:solidFill>
                  <a:srgbClr val="C00000"/>
                </a:solidFill>
              </a:rPr>
              <a:t>manage large number of references</a:t>
            </a:r>
          </a:p>
          <a:p>
            <a:pPr eaLnBrk="1" hangingPunct="1"/>
            <a:r>
              <a:rPr lang="en-US" dirty="0"/>
              <a:t>E.g. </a:t>
            </a:r>
            <a:r>
              <a:rPr lang="en-US" dirty="0" err="1">
                <a:solidFill>
                  <a:srgbClr val="C00000"/>
                </a:solidFill>
              </a:rPr>
              <a:t>Mendeley</a:t>
            </a:r>
            <a:r>
              <a:rPr lang="en-US" dirty="0"/>
              <a:t>, EndNote, </a:t>
            </a:r>
            <a:r>
              <a:rPr lang="en-US" dirty="0" err="1"/>
              <a:t>Zotero</a:t>
            </a:r>
            <a:r>
              <a:rPr lang="en-US" dirty="0"/>
              <a:t>, </a:t>
            </a:r>
            <a:r>
              <a:rPr lang="en-US" dirty="0" err="1"/>
              <a:t>JabRef</a:t>
            </a:r>
            <a:r>
              <a:rPr lang="en-US" dirty="0"/>
              <a:t> Reference Manager etc.</a:t>
            </a:r>
          </a:p>
        </p:txBody>
      </p:sp>
      <p:sp>
        <p:nvSpPr>
          <p:cNvPr id="51202" name="Title 1"/>
          <p:cNvSpPr>
            <a:spLocks noGrp="1"/>
          </p:cNvSpPr>
          <p:nvPr>
            <p:ph type="title"/>
          </p:nvPr>
        </p:nvSpPr>
        <p:spPr>
          <a:xfrm>
            <a:off x="690489" y="195488"/>
            <a:ext cx="7772400" cy="718912"/>
          </a:xfrm>
        </p:spPr>
        <p:txBody>
          <a:bodyPr>
            <a:normAutofit/>
          </a:bodyPr>
          <a:lstStyle/>
          <a:p>
            <a:pPr eaLnBrk="1" fontAlgn="auto" hangingPunct="1">
              <a:spcAft>
                <a:spcPts val="0"/>
              </a:spcAft>
              <a:defRPr/>
            </a:pPr>
            <a:r>
              <a:rPr lang="en-US" dirty="0"/>
              <a:t>Managing Bibliography</a:t>
            </a:r>
          </a:p>
        </p:txBody>
      </p:sp>
      <p:sp>
        <p:nvSpPr>
          <p:cNvPr id="3" name="Slide Number Placeholder 2">
            <a:extLst>
              <a:ext uri="{FF2B5EF4-FFF2-40B4-BE49-F238E27FC236}">
                <a16:creationId xmlns:a16="http://schemas.microsoft.com/office/drawing/2014/main" id="{11FA77A6-E8A2-450F-88D8-86D671571E8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111</a:t>
            </a:fld>
            <a:endParaRPr lang="en-US">
              <a:solidFill>
                <a:prstClr val="black">
                  <a:tint val="75000"/>
                </a:prstClr>
              </a:solidFill>
            </a:endParaRPr>
          </a:p>
        </p:txBody>
      </p:sp>
      <p:pic>
        <p:nvPicPr>
          <p:cNvPr id="5" name="Picture 4">
            <a:extLst>
              <a:ext uri="{FF2B5EF4-FFF2-40B4-BE49-F238E27FC236}">
                <a16:creationId xmlns:a16="http://schemas.microsoft.com/office/drawing/2014/main" id="{8BCEC64D-82A7-4502-8689-E33D5BC87E66}"/>
              </a:ext>
            </a:extLst>
          </p:cNvPr>
          <p:cNvPicPr>
            <a:picLocks noChangeAspect="1"/>
          </p:cNvPicPr>
          <p:nvPr/>
        </p:nvPicPr>
        <p:blipFill rotWithShape="1">
          <a:blip r:embed="rId2"/>
          <a:srcRect l="20164" t="10318" r="28561" b="19718"/>
          <a:stretch/>
        </p:blipFill>
        <p:spPr>
          <a:xfrm>
            <a:off x="3276600" y="2597336"/>
            <a:ext cx="5257800" cy="4035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95539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Content Placeholder 3"/>
          <p:cNvSpPr>
            <a:spLocks noGrp="1"/>
          </p:cNvSpPr>
          <p:nvPr>
            <p:ph idx="1"/>
          </p:nvPr>
        </p:nvSpPr>
        <p:spPr>
          <a:xfrm>
            <a:off x="609600" y="1125247"/>
            <a:ext cx="8077200" cy="1752600"/>
          </a:xfrm>
        </p:spPr>
        <p:txBody>
          <a:bodyPr>
            <a:noAutofit/>
          </a:bodyPr>
          <a:lstStyle/>
          <a:p>
            <a:pPr eaLnBrk="1" hangingPunct="1">
              <a:lnSpc>
                <a:spcPct val="100000"/>
              </a:lnSpc>
            </a:pPr>
            <a:r>
              <a:rPr lang="en-US" dirty="0"/>
              <a:t>The process of conducting SLR </a:t>
            </a:r>
            <a:r>
              <a:rPr lang="en-US" dirty="0">
                <a:solidFill>
                  <a:srgbClr val="C00000"/>
                </a:solidFill>
              </a:rPr>
              <a:t>must be transparent and replicable</a:t>
            </a:r>
          </a:p>
          <a:p>
            <a:pPr eaLnBrk="1" hangingPunct="1">
              <a:lnSpc>
                <a:spcPct val="100000"/>
              </a:lnSpc>
            </a:pPr>
            <a:r>
              <a:rPr lang="en-US" dirty="0"/>
              <a:t>The </a:t>
            </a:r>
            <a:r>
              <a:rPr lang="en-US" dirty="0">
                <a:solidFill>
                  <a:srgbClr val="C00000"/>
                </a:solidFill>
              </a:rPr>
              <a:t>review</a:t>
            </a:r>
            <a:r>
              <a:rPr lang="en-US" dirty="0"/>
              <a:t> should be </a:t>
            </a:r>
            <a:r>
              <a:rPr lang="en-US" dirty="0">
                <a:solidFill>
                  <a:srgbClr val="C00000"/>
                </a:solidFill>
              </a:rPr>
              <a:t>documented in sufficient detail</a:t>
            </a:r>
          </a:p>
          <a:p>
            <a:pPr eaLnBrk="1" hangingPunct="1">
              <a:lnSpc>
                <a:spcPct val="100000"/>
              </a:lnSpc>
            </a:pPr>
            <a:r>
              <a:rPr lang="en-US" dirty="0"/>
              <a:t>The </a:t>
            </a:r>
            <a:r>
              <a:rPr lang="en-US" dirty="0">
                <a:solidFill>
                  <a:srgbClr val="C00000"/>
                </a:solidFill>
              </a:rPr>
              <a:t>search</a:t>
            </a:r>
            <a:r>
              <a:rPr lang="en-US" dirty="0"/>
              <a:t> should be </a:t>
            </a:r>
            <a:r>
              <a:rPr lang="en-US" dirty="0">
                <a:solidFill>
                  <a:srgbClr val="C00000"/>
                </a:solidFill>
              </a:rPr>
              <a:t>documented and changes noted</a:t>
            </a:r>
          </a:p>
        </p:txBody>
      </p:sp>
      <p:sp>
        <p:nvSpPr>
          <p:cNvPr id="52226" name="Title 1"/>
          <p:cNvSpPr>
            <a:spLocks noGrp="1"/>
          </p:cNvSpPr>
          <p:nvPr>
            <p:ph type="title"/>
          </p:nvPr>
        </p:nvSpPr>
        <p:spPr>
          <a:xfrm>
            <a:off x="609600" y="190177"/>
            <a:ext cx="7772400" cy="685800"/>
          </a:xfrm>
        </p:spPr>
        <p:txBody>
          <a:bodyPr>
            <a:normAutofit/>
          </a:bodyPr>
          <a:lstStyle/>
          <a:p>
            <a:pPr eaLnBrk="1" fontAlgn="auto" hangingPunct="1">
              <a:spcAft>
                <a:spcPts val="0"/>
              </a:spcAft>
              <a:defRPr/>
            </a:pPr>
            <a:r>
              <a:rPr lang="en-US" dirty="0"/>
              <a:t>Documenting the Search</a:t>
            </a:r>
          </a:p>
        </p:txBody>
      </p:sp>
      <p:sp>
        <p:nvSpPr>
          <p:cNvPr id="3" name="Slide Number Placeholder 2">
            <a:extLst>
              <a:ext uri="{FF2B5EF4-FFF2-40B4-BE49-F238E27FC236}">
                <a16:creationId xmlns:a16="http://schemas.microsoft.com/office/drawing/2014/main" id="{BEDD3624-9820-471A-9262-39522784D81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112</a:t>
            </a:fld>
            <a:endParaRPr lang="en-US">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802306759"/>
              </p:ext>
            </p:extLst>
          </p:nvPr>
        </p:nvGraphicFramePr>
        <p:xfrm>
          <a:off x="304800" y="3810000"/>
          <a:ext cx="8534400" cy="2560320"/>
        </p:xfrm>
        <a:graphic>
          <a:graphicData uri="http://schemas.openxmlformats.org/drawingml/2006/table">
            <a:tbl>
              <a:tblPr firstRow="1" bandRow="1">
                <a:tableStyleId>{073A0DAA-6AF3-43AB-8588-CEC1D06C72B9}</a:tableStyleId>
              </a:tblPr>
              <a:tblGrid>
                <a:gridCol w="23622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tblGrid>
              <a:tr h="457200">
                <a:tc>
                  <a:txBody>
                    <a:bodyPr/>
                    <a:lstStyle/>
                    <a:p>
                      <a:r>
                        <a:rPr lang="en-US" sz="2000" dirty="0"/>
                        <a:t>Data</a:t>
                      </a:r>
                      <a:r>
                        <a:rPr lang="en-US" sz="2000" baseline="0" dirty="0"/>
                        <a:t> Source</a:t>
                      </a:r>
                      <a:endParaRPr lang="en-US" sz="2000" dirty="0"/>
                    </a:p>
                  </a:txBody>
                  <a:tcPr/>
                </a:tc>
                <a:tc>
                  <a:txBody>
                    <a:bodyPr/>
                    <a:lstStyle/>
                    <a:p>
                      <a:r>
                        <a:rPr lang="en-US" sz="2000" dirty="0"/>
                        <a:t>Documentation</a:t>
                      </a:r>
                    </a:p>
                  </a:txBody>
                  <a:tcPr/>
                </a:tc>
                <a:extLst>
                  <a:ext uri="{0D108BD9-81ED-4DB2-BD59-A6C34878D82A}">
                    <a16:rowId xmlns:a16="http://schemas.microsoft.com/office/drawing/2014/main" val="10000"/>
                  </a:ext>
                </a:extLst>
              </a:tr>
              <a:tr h="666750">
                <a:tc>
                  <a:txBody>
                    <a:bodyPr/>
                    <a:lstStyle/>
                    <a:p>
                      <a:r>
                        <a:rPr lang="en-US" sz="2000" dirty="0"/>
                        <a:t>Digital Library</a:t>
                      </a:r>
                    </a:p>
                  </a:txBody>
                  <a:tcPr/>
                </a:tc>
                <a:tc>
                  <a:txBody>
                    <a:bodyPr/>
                    <a:lstStyle/>
                    <a:p>
                      <a:r>
                        <a:rPr lang="en-US" sz="2000" dirty="0"/>
                        <a:t>Name of</a:t>
                      </a:r>
                      <a:r>
                        <a:rPr lang="en-US" sz="2000" baseline="0" dirty="0"/>
                        <a:t> Database, Search strategy, Date of search, years covered by search</a:t>
                      </a:r>
                      <a:endParaRPr lang="en-US" sz="2000" dirty="0"/>
                    </a:p>
                  </a:txBody>
                  <a:tcPr/>
                </a:tc>
                <a:extLst>
                  <a:ext uri="{0D108BD9-81ED-4DB2-BD59-A6C34878D82A}">
                    <a16:rowId xmlns:a16="http://schemas.microsoft.com/office/drawing/2014/main" val="10001"/>
                  </a:ext>
                </a:extLst>
              </a:tr>
              <a:tr h="666750">
                <a:tc>
                  <a:txBody>
                    <a:bodyPr/>
                    <a:lstStyle/>
                    <a:p>
                      <a:r>
                        <a:rPr lang="en-US" sz="2000" dirty="0"/>
                        <a:t>Journal Hand Searches</a:t>
                      </a:r>
                    </a:p>
                  </a:txBody>
                  <a:tcPr/>
                </a:tc>
                <a:tc>
                  <a:txBody>
                    <a:bodyPr/>
                    <a:lstStyle/>
                    <a:p>
                      <a:r>
                        <a:rPr lang="en-US" sz="2000" dirty="0"/>
                        <a:t>Name</a:t>
                      </a:r>
                      <a:r>
                        <a:rPr lang="en-US" sz="2000" baseline="0" dirty="0"/>
                        <a:t> of journal, Years searched</a:t>
                      </a:r>
                      <a:endParaRPr lang="en-US" sz="2000" dirty="0"/>
                    </a:p>
                  </a:txBody>
                  <a:tcPr/>
                </a:tc>
                <a:extLst>
                  <a:ext uri="{0D108BD9-81ED-4DB2-BD59-A6C34878D82A}">
                    <a16:rowId xmlns:a16="http://schemas.microsoft.com/office/drawing/2014/main" val="10002"/>
                  </a:ext>
                </a:extLst>
              </a:tr>
              <a:tr h="666750">
                <a:tc>
                  <a:txBody>
                    <a:bodyPr/>
                    <a:lstStyle/>
                    <a:p>
                      <a:r>
                        <a:rPr lang="en-US" sz="2000" dirty="0"/>
                        <a:t>Conference</a:t>
                      </a:r>
                      <a:r>
                        <a:rPr lang="en-US" sz="2000" baseline="0" dirty="0"/>
                        <a:t> proceedings</a:t>
                      </a:r>
                      <a:endParaRPr lang="en-US" sz="2000" dirty="0"/>
                    </a:p>
                  </a:txBody>
                  <a:tcPr/>
                </a:tc>
                <a:tc>
                  <a:txBody>
                    <a:bodyPr/>
                    <a:lstStyle/>
                    <a:p>
                      <a:r>
                        <a:rPr lang="en-US" sz="2000" dirty="0"/>
                        <a:t>Title of proceedings/Name of conference, Journal name (if published as</a:t>
                      </a:r>
                      <a:r>
                        <a:rPr lang="en-US" sz="2000" baseline="0" dirty="0"/>
                        <a:t> part of a journal)</a:t>
                      </a:r>
                      <a:endParaRPr lang="en-US" sz="20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388775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058150" cy="5333549"/>
          </a:xfrm>
        </p:spPr>
        <p:txBody>
          <a:bodyPr>
            <a:normAutofit/>
          </a:bodyPr>
          <a:lstStyle/>
          <a:p>
            <a:r>
              <a:rPr lang="en-US" sz="3200" dirty="0"/>
              <a:t>Primary studies </a:t>
            </a:r>
            <a:r>
              <a:rPr lang="en-US" sz="3200" dirty="0">
                <a:solidFill>
                  <a:srgbClr val="C00000"/>
                </a:solidFill>
              </a:rPr>
              <a:t>need to be assessed </a:t>
            </a:r>
            <a:r>
              <a:rPr lang="en-US" sz="3200" dirty="0"/>
              <a:t>for their actual relevance </a:t>
            </a:r>
          </a:p>
          <a:p>
            <a:r>
              <a:rPr lang="en-US" sz="3200" dirty="0"/>
              <a:t>Set the </a:t>
            </a:r>
            <a:r>
              <a:rPr lang="en-US" sz="3200" dirty="0">
                <a:solidFill>
                  <a:srgbClr val="C00000"/>
                </a:solidFill>
              </a:rPr>
              <a:t>criteria for including or excluding studies </a:t>
            </a:r>
            <a:r>
              <a:rPr lang="en-US" sz="3200" dirty="0"/>
              <a:t>(decided earlier during protocol development, can be refined later)</a:t>
            </a:r>
          </a:p>
          <a:p>
            <a:r>
              <a:rPr lang="en-US" sz="3200" dirty="0"/>
              <a:t>Inclusion &amp; exclusion criteria should </a:t>
            </a:r>
            <a:r>
              <a:rPr lang="en-US" sz="3200" dirty="0">
                <a:solidFill>
                  <a:srgbClr val="C00000"/>
                </a:solidFill>
              </a:rPr>
              <a:t>be based on RQ</a:t>
            </a:r>
          </a:p>
          <a:p>
            <a:r>
              <a:rPr lang="en-US" sz="3200" dirty="0"/>
              <a:t>Study selection is a </a:t>
            </a:r>
            <a:r>
              <a:rPr lang="en-US" sz="3200" dirty="0">
                <a:solidFill>
                  <a:srgbClr val="C00000"/>
                </a:solidFill>
              </a:rPr>
              <a:t>multistage process</a:t>
            </a:r>
          </a:p>
          <a:p>
            <a:endParaRPr lang="id-ID" sz="3200" dirty="0"/>
          </a:p>
        </p:txBody>
      </p:sp>
      <p:sp>
        <p:nvSpPr>
          <p:cNvPr id="4" name="Title 3"/>
          <p:cNvSpPr>
            <a:spLocks noGrp="1"/>
          </p:cNvSpPr>
          <p:nvPr>
            <p:ph type="title"/>
          </p:nvPr>
        </p:nvSpPr>
        <p:spPr/>
        <p:txBody>
          <a:bodyPr/>
          <a:lstStyle/>
          <a:p>
            <a:r>
              <a:rPr lang="en-US" dirty="0"/>
              <a:t>2. Selection of Studies</a:t>
            </a:r>
            <a:endParaRPr lang="id-ID" dirty="0"/>
          </a:p>
        </p:txBody>
      </p:sp>
      <p:sp>
        <p:nvSpPr>
          <p:cNvPr id="5" name="Slide Number Placeholder 4">
            <a:extLst>
              <a:ext uri="{FF2B5EF4-FFF2-40B4-BE49-F238E27FC236}">
                <a16:creationId xmlns:a16="http://schemas.microsoft.com/office/drawing/2014/main" id="{087F3B63-472E-4A4A-B0EA-5BFC4D7C8F0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113</a:t>
            </a:fld>
            <a:endParaRPr lang="en-US">
              <a:solidFill>
                <a:prstClr val="black">
                  <a:tint val="75000"/>
                </a:prstClr>
              </a:solidFill>
            </a:endParaRPr>
          </a:p>
        </p:txBody>
      </p:sp>
    </p:spTree>
    <p:extLst>
      <p:ext uri="{BB962C8B-B14F-4D97-AF65-F5344CB8AC3E}">
        <p14:creationId xmlns:p14="http://schemas.microsoft.com/office/powerpoint/2010/main" val="2178355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4876800" cy="4868333"/>
          </a:xfrm>
        </p:spPr>
        <p:txBody>
          <a:bodyPr>
            <a:normAutofit lnSpcReduction="10000"/>
          </a:bodyPr>
          <a:lstStyle/>
          <a:p>
            <a:r>
              <a:rPr lang="en-US" sz="2800" dirty="0"/>
              <a:t>Publication Year:</a:t>
            </a:r>
          </a:p>
          <a:p>
            <a:pPr lvl="1">
              <a:buFont typeface="Wingdings" panose="05000000000000000000" pitchFamily="2" charset="2"/>
              <a:buChar char="ü"/>
            </a:pPr>
            <a:r>
              <a:rPr lang="en-US" sz="2400" dirty="0">
                <a:solidFill>
                  <a:srgbClr val="C00000"/>
                </a:solidFill>
              </a:rPr>
              <a:t>2000-2013</a:t>
            </a:r>
          </a:p>
          <a:p>
            <a:r>
              <a:rPr lang="en-US" sz="2800" dirty="0"/>
              <a:t>Publication Type:</a:t>
            </a:r>
          </a:p>
          <a:p>
            <a:pPr lvl="1">
              <a:buFont typeface="Wingdings" panose="05000000000000000000" pitchFamily="2" charset="2"/>
              <a:buChar char="ü"/>
            </a:pPr>
            <a:r>
              <a:rPr lang="en-US" sz="2400" dirty="0">
                <a:solidFill>
                  <a:srgbClr val="C00000"/>
                </a:solidFill>
              </a:rPr>
              <a:t>Journal</a:t>
            </a:r>
          </a:p>
          <a:p>
            <a:pPr lvl="1">
              <a:buFont typeface="Wingdings" panose="05000000000000000000" pitchFamily="2" charset="2"/>
              <a:buChar char="ü"/>
            </a:pPr>
            <a:r>
              <a:rPr lang="en-US" sz="2400" dirty="0">
                <a:solidFill>
                  <a:srgbClr val="C00000"/>
                </a:solidFill>
              </a:rPr>
              <a:t>Conference Proceedings</a:t>
            </a:r>
          </a:p>
          <a:p>
            <a:r>
              <a:rPr lang="en-US" sz="2800" dirty="0"/>
              <a:t>Search String:</a:t>
            </a:r>
          </a:p>
          <a:p>
            <a:pPr marL="344487" lvl="1" indent="0">
              <a:buNone/>
            </a:pPr>
            <a:r>
              <a:rPr lang="en-US" sz="1800" dirty="0"/>
              <a:t>software</a:t>
            </a:r>
            <a:br>
              <a:rPr lang="en-US" sz="1800" dirty="0"/>
            </a:br>
            <a:r>
              <a:rPr lang="en-US" sz="1800" dirty="0">
                <a:solidFill>
                  <a:srgbClr val="C00000"/>
                </a:solidFill>
              </a:rPr>
              <a:t>AND</a:t>
            </a:r>
            <a:br>
              <a:rPr lang="en-US" sz="1800" dirty="0"/>
            </a:br>
            <a:r>
              <a:rPr lang="en-US" sz="1800" dirty="0"/>
              <a:t>(fault* </a:t>
            </a:r>
            <a:r>
              <a:rPr lang="en-US" sz="1800" dirty="0">
                <a:solidFill>
                  <a:srgbClr val="0070C0"/>
                </a:solidFill>
              </a:rPr>
              <a:t>OR</a:t>
            </a:r>
            <a:r>
              <a:rPr lang="en-US" sz="1800" dirty="0"/>
              <a:t> defect* </a:t>
            </a:r>
            <a:r>
              <a:rPr lang="en-US" sz="1800" dirty="0">
                <a:solidFill>
                  <a:srgbClr val="0070C0"/>
                </a:solidFill>
              </a:rPr>
              <a:t>OR</a:t>
            </a:r>
            <a:r>
              <a:rPr lang="en-US" sz="1800" dirty="0"/>
              <a:t> quality </a:t>
            </a:r>
            <a:r>
              <a:rPr lang="en-US" sz="1800" dirty="0">
                <a:solidFill>
                  <a:srgbClr val="0070C0"/>
                </a:solidFill>
              </a:rPr>
              <a:t>OR</a:t>
            </a:r>
            <a:r>
              <a:rPr lang="en-US" sz="1800" dirty="0"/>
              <a:t> error-prone) </a:t>
            </a:r>
            <a:r>
              <a:rPr lang="en-US" sz="1800" dirty="0">
                <a:solidFill>
                  <a:srgbClr val="C00000"/>
                </a:solidFill>
              </a:rPr>
              <a:t>AND</a:t>
            </a:r>
            <a:br>
              <a:rPr lang="en-US" sz="1800" dirty="0"/>
            </a:br>
            <a:r>
              <a:rPr lang="en-US" sz="1800" dirty="0"/>
              <a:t>(predict* </a:t>
            </a:r>
            <a:r>
              <a:rPr lang="en-US" sz="1800" dirty="0">
                <a:solidFill>
                  <a:srgbClr val="0070C0"/>
                </a:solidFill>
              </a:rPr>
              <a:t>OR</a:t>
            </a:r>
            <a:r>
              <a:rPr lang="en-US" sz="1800" dirty="0"/>
              <a:t> prone* </a:t>
            </a:r>
            <a:r>
              <a:rPr lang="en-US" sz="1800" dirty="0">
                <a:solidFill>
                  <a:srgbClr val="0070C0"/>
                </a:solidFill>
              </a:rPr>
              <a:t>OR</a:t>
            </a:r>
            <a:r>
              <a:rPr lang="en-US" sz="1800" dirty="0"/>
              <a:t> probability </a:t>
            </a:r>
            <a:r>
              <a:rPr lang="en-US" sz="1800" dirty="0">
                <a:solidFill>
                  <a:srgbClr val="0070C0"/>
                </a:solidFill>
              </a:rPr>
              <a:t>OR</a:t>
            </a:r>
            <a:r>
              <a:rPr lang="en-US" sz="1800" dirty="0"/>
              <a:t> assess* </a:t>
            </a:r>
            <a:r>
              <a:rPr lang="en-US" sz="1800" dirty="0">
                <a:solidFill>
                  <a:srgbClr val="0070C0"/>
                </a:solidFill>
              </a:rPr>
              <a:t>OR</a:t>
            </a:r>
            <a:r>
              <a:rPr lang="en-US" sz="1800" dirty="0"/>
              <a:t> detect* </a:t>
            </a:r>
            <a:r>
              <a:rPr lang="en-US" sz="1800" dirty="0">
                <a:solidFill>
                  <a:srgbClr val="0070C0"/>
                </a:solidFill>
              </a:rPr>
              <a:t>OR</a:t>
            </a:r>
            <a:r>
              <a:rPr lang="en-US" sz="1800" dirty="0"/>
              <a:t> </a:t>
            </a:r>
            <a:r>
              <a:rPr lang="en-US" sz="1800" dirty="0" err="1"/>
              <a:t>estimat</a:t>
            </a:r>
            <a:r>
              <a:rPr lang="en-US" sz="1800" dirty="0"/>
              <a:t>* </a:t>
            </a:r>
            <a:r>
              <a:rPr lang="en-US" sz="1800" dirty="0">
                <a:solidFill>
                  <a:srgbClr val="0070C0"/>
                </a:solidFill>
              </a:rPr>
              <a:t>OR</a:t>
            </a:r>
            <a:r>
              <a:rPr lang="en-US" sz="1800" dirty="0"/>
              <a:t> </a:t>
            </a:r>
            <a:r>
              <a:rPr lang="en-US" sz="1800" dirty="0" err="1"/>
              <a:t>classificat</a:t>
            </a:r>
            <a:r>
              <a:rPr lang="en-US" sz="1800" dirty="0"/>
              <a:t>*) </a:t>
            </a:r>
          </a:p>
          <a:p>
            <a:r>
              <a:rPr lang="en-US" sz="2800" dirty="0"/>
              <a:t>Selected Studies:</a:t>
            </a:r>
          </a:p>
          <a:p>
            <a:pPr lvl="1">
              <a:buFont typeface="Wingdings" panose="05000000000000000000" pitchFamily="2" charset="2"/>
              <a:buChar char="ü"/>
            </a:pPr>
            <a:r>
              <a:rPr lang="en-US" dirty="0">
                <a:solidFill>
                  <a:srgbClr val="C00000"/>
                </a:solidFill>
              </a:rPr>
              <a:t>71</a:t>
            </a:r>
          </a:p>
        </p:txBody>
      </p:sp>
      <p:sp>
        <p:nvSpPr>
          <p:cNvPr id="2" name="Title 1"/>
          <p:cNvSpPr>
            <a:spLocks noGrp="1"/>
          </p:cNvSpPr>
          <p:nvPr>
            <p:ph type="title"/>
          </p:nvPr>
        </p:nvSpPr>
        <p:spPr/>
        <p:txBody>
          <a:bodyPr>
            <a:normAutofit fontScale="90000"/>
          </a:bodyPr>
          <a:lstStyle/>
          <a:p>
            <a:r>
              <a:rPr lang="en-US" sz="4000" dirty="0"/>
              <a:t>Studies Selection</a:t>
            </a:r>
            <a:r>
              <a:rPr lang="id-ID" sz="4000" dirty="0"/>
              <a:t> </a:t>
            </a:r>
            <a:r>
              <a:rPr lang="en-US" sz="4000" dirty="0"/>
              <a:t>Strategy</a:t>
            </a:r>
            <a:br>
              <a:rPr lang="id-ID" dirty="0"/>
            </a:br>
            <a:r>
              <a:rPr lang="id-ID" sz="3100" dirty="0"/>
              <a:t>(Wahono, 2015)</a:t>
            </a:r>
            <a:endParaRPr lang="en-US" sz="3100" dirty="0"/>
          </a:p>
        </p:txBody>
      </p:sp>
      <p:sp>
        <p:nvSpPr>
          <p:cNvPr id="4" name="Slide Number Placeholder 3">
            <a:extLst>
              <a:ext uri="{FF2B5EF4-FFF2-40B4-BE49-F238E27FC236}">
                <a16:creationId xmlns:a16="http://schemas.microsoft.com/office/drawing/2014/main" id="{5A31B661-A650-426C-A27F-A2B0001601B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114</a:t>
            </a:fld>
            <a:endParaRPr lang="en-US">
              <a:solidFill>
                <a:prstClr val="black">
                  <a:tint val="75000"/>
                </a:prstClr>
              </a:solidFill>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a:picLocks noChangeAspect="1"/>
          </p:cNvPicPr>
          <p:nvPr/>
        </p:nvPicPr>
        <p:blipFill>
          <a:blip r:embed="rId3"/>
          <a:stretch>
            <a:fillRect/>
          </a:stretch>
        </p:blipFill>
        <p:spPr>
          <a:xfrm>
            <a:off x="4876800" y="114302"/>
            <a:ext cx="4183173" cy="6591298"/>
          </a:xfrm>
          <a:prstGeom prst="rect">
            <a:avLst/>
          </a:prstGeom>
        </p:spPr>
      </p:pic>
    </p:spTree>
    <p:extLst>
      <p:ext uri="{BB962C8B-B14F-4D97-AF65-F5344CB8AC3E}">
        <p14:creationId xmlns:p14="http://schemas.microsoft.com/office/powerpoint/2010/main" val="379447331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F6DDE7-8BA3-4671-A33A-D6E781DF38DF}"/>
              </a:ext>
            </a:extLst>
          </p:cNvPr>
          <p:cNvSpPr>
            <a:spLocks noGrp="1"/>
          </p:cNvSpPr>
          <p:nvPr>
            <p:ph type="title"/>
          </p:nvPr>
        </p:nvSpPr>
        <p:spPr/>
        <p:txBody>
          <a:bodyPr/>
          <a:lstStyle/>
          <a:p>
            <a:r>
              <a:rPr lang="en-US" dirty="0"/>
              <a:t>Studies Selection</a:t>
            </a:r>
            <a:r>
              <a:rPr lang="id-ID" dirty="0"/>
              <a:t> </a:t>
            </a:r>
            <a:r>
              <a:rPr lang="en-US" dirty="0"/>
              <a:t>Strategy (PRISMA)</a:t>
            </a:r>
            <a:endParaRPr lang="en-ID" dirty="0"/>
          </a:p>
        </p:txBody>
      </p:sp>
      <p:sp>
        <p:nvSpPr>
          <p:cNvPr id="4" name="Slide Number Placeholder 3">
            <a:extLst>
              <a:ext uri="{FF2B5EF4-FFF2-40B4-BE49-F238E27FC236}">
                <a16:creationId xmlns:a16="http://schemas.microsoft.com/office/drawing/2014/main" id="{F19FF427-0C03-4DE1-8433-01441FFA6A32}"/>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115</a:t>
            </a:fld>
            <a:endParaRPr kumimoji="1" lang="en-US">
              <a:solidFill>
                <a:prstClr val="black">
                  <a:tint val="75000"/>
                </a:prstClr>
              </a:solidFill>
              <a:ea typeface="ＭＳ Ｐゴシック" pitchFamily="50" charset="-128"/>
            </a:endParaRPr>
          </a:p>
        </p:txBody>
      </p:sp>
      <p:pic>
        <p:nvPicPr>
          <p:cNvPr id="6" name="Picture 5" descr="A screenshot of a cell phone&#10;&#10;Description automatically generated">
            <a:extLst>
              <a:ext uri="{FF2B5EF4-FFF2-40B4-BE49-F238E27FC236}">
                <a16:creationId xmlns:a16="http://schemas.microsoft.com/office/drawing/2014/main" id="{566E2D46-9FA3-4C22-A772-4CAEF8E1E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12" y="838200"/>
            <a:ext cx="5907024" cy="5675376"/>
          </a:xfrm>
          <a:prstGeom prst="rect">
            <a:avLst/>
          </a:prstGeom>
        </p:spPr>
      </p:pic>
      <p:sp>
        <p:nvSpPr>
          <p:cNvPr id="2" name="Content Placeholder 1">
            <a:extLst>
              <a:ext uri="{FF2B5EF4-FFF2-40B4-BE49-F238E27FC236}">
                <a16:creationId xmlns:a16="http://schemas.microsoft.com/office/drawing/2014/main" id="{F24372E8-EB00-4BF6-A1FA-26DE23F318B2}"/>
              </a:ext>
            </a:extLst>
          </p:cNvPr>
          <p:cNvSpPr>
            <a:spLocks noGrp="1"/>
          </p:cNvSpPr>
          <p:nvPr>
            <p:ph idx="1"/>
          </p:nvPr>
        </p:nvSpPr>
        <p:spPr>
          <a:xfrm>
            <a:off x="152400" y="1727883"/>
            <a:ext cx="4267200" cy="4876800"/>
          </a:xfrm>
        </p:spPr>
        <p:txBody>
          <a:bodyPr>
            <a:normAutofit lnSpcReduction="10000"/>
          </a:bodyPr>
          <a:lstStyle/>
          <a:p>
            <a:r>
              <a:rPr lang="en-GB" sz="2400" dirty="0"/>
              <a:t>Many </a:t>
            </a:r>
            <a:r>
              <a:rPr lang="en-GB" sz="2400" dirty="0">
                <a:solidFill>
                  <a:srgbClr val="C00000"/>
                </a:solidFill>
              </a:rPr>
              <a:t>leading medical &amp; healthcare journals refer to PRISMA </a:t>
            </a:r>
            <a:r>
              <a:rPr lang="en-GB" sz="2400" dirty="0"/>
              <a:t>(Preferred Reporting Items for Systematic Reviews and Meta-Analyses ) in their Instructions to Authors and some require authors to adhere to them</a:t>
            </a:r>
            <a:br>
              <a:rPr lang="en-GB" sz="2400" dirty="0"/>
            </a:br>
            <a:r>
              <a:rPr lang="en-GB" sz="2400" i="1" dirty="0"/>
              <a:t>(</a:t>
            </a:r>
            <a:r>
              <a:rPr lang="en-GB" sz="2400" i="1" dirty="0" err="1"/>
              <a:t>Liberati</a:t>
            </a:r>
            <a:r>
              <a:rPr lang="en-GB" sz="2400" i="1" dirty="0"/>
              <a:t> et al., 2009)</a:t>
            </a:r>
          </a:p>
          <a:p>
            <a:endParaRPr lang="en-GB" sz="1400" dirty="0"/>
          </a:p>
          <a:p>
            <a:r>
              <a:rPr lang="en-GB" sz="2400" dirty="0"/>
              <a:t>(PRISMA) is an evidence-based </a:t>
            </a:r>
            <a:r>
              <a:rPr lang="en-GB" sz="2400" dirty="0">
                <a:solidFill>
                  <a:srgbClr val="C00000"/>
                </a:solidFill>
              </a:rPr>
              <a:t>minimum set of items for reporting in systematic reviews </a:t>
            </a:r>
            <a:r>
              <a:rPr lang="en-GB" sz="2400" dirty="0"/>
              <a:t>and meta-analyses</a:t>
            </a:r>
          </a:p>
          <a:p>
            <a:pPr lvl="1"/>
            <a:r>
              <a:rPr lang="en-GB" sz="2000" dirty="0"/>
              <a:t>Replaced the </a:t>
            </a:r>
            <a:r>
              <a:rPr lang="en-GB" sz="2000" dirty="0">
                <a:solidFill>
                  <a:srgbClr val="0070C0"/>
                </a:solidFill>
              </a:rPr>
              <a:t>QUOROM</a:t>
            </a:r>
            <a:r>
              <a:rPr lang="en-GB" sz="2000" dirty="0"/>
              <a:t> method</a:t>
            </a:r>
          </a:p>
        </p:txBody>
      </p:sp>
    </p:spTree>
    <p:extLst>
      <p:ext uri="{BB962C8B-B14F-4D97-AF65-F5344CB8AC3E}">
        <p14:creationId xmlns:p14="http://schemas.microsoft.com/office/powerpoint/2010/main" val="3434700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358BD699-E644-416C-B8D9-3B954353A4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819807"/>
            <a:ext cx="6400800" cy="5750280"/>
          </a:xfrm>
        </p:spPr>
      </p:pic>
      <p:sp>
        <p:nvSpPr>
          <p:cNvPr id="3" name="Title 2">
            <a:extLst>
              <a:ext uri="{FF2B5EF4-FFF2-40B4-BE49-F238E27FC236}">
                <a16:creationId xmlns:a16="http://schemas.microsoft.com/office/drawing/2014/main" id="{628299D4-36B2-4B03-AC7B-2B4221CA04CD}"/>
              </a:ext>
            </a:extLst>
          </p:cNvPr>
          <p:cNvSpPr>
            <a:spLocks noGrp="1"/>
          </p:cNvSpPr>
          <p:nvPr>
            <p:ph type="title"/>
          </p:nvPr>
        </p:nvSpPr>
        <p:spPr/>
        <p:txBody>
          <a:bodyPr/>
          <a:lstStyle/>
          <a:p>
            <a:r>
              <a:rPr lang="en-US" dirty="0"/>
              <a:t>Studies Selection</a:t>
            </a:r>
            <a:r>
              <a:rPr lang="id-ID" dirty="0"/>
              <a:t> </a:t>
            </a:r>
            <a:r>
              <a:rPr lang="en-US" dirty="0"/>
              <a:t>Strategy (PRISMA)</a:t>
            </a:r>
            <a:endParaRPr lang="en-ID" dirty="0"/>
          </a:p>
        </p:txBody>
      </p:sp>
      <p:sp>
        <p:nvSpPr>
          <p:cNvPr id="4" name="Slide Number Placeholder 3">
            <a:extLst>
              <a:ext uri="{FF2B5EF4-FFF2-40B4-BE49-F238E27FC236}">
                <a16:creationId xmlns:a16="http://schemas.microsoft.com/office/drawing/2014/main" id="{F31FD566-F267-4DDF-85CE-48996CE2E94C}"/>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116</a:t>
            </a:fld>
            <a:endParaRPr kumimoji="1" lang="en-US">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14225647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7700" y="1143000"/>
            <a:ext cx="8039100" cy="5486400"/>
          </a:xfrm>
        </p:spPr>
        <p:txBody>
          <a:bodyPr>
            <a:normAutofit/>
          </a:bodyPr>
          <a:lstStyle/>
          <a:p>
            <a:r>
              <a:rPr lang="en-ID" dirty="0" err="1"/>
              <a:t>Kitchenham</a:t>
            </a:r>
            <a:r>
              <a:rPr lang="en-ID" dirty="0"/>
              <a:t> et al. (2007) used the following </a:t>
            </a:r>
            <a:r>
              <a:rPr lang="en-ID" dirty="0">
                <a:solidFill>
                  <a:srgbClr val="C00000"/>
                </a:solidFill>
              </a:rPr>
              <a:t>inclusion criteria</a:t>
            </a:r>
            <a:r>
              <a:rPr lang="en-ID" dirty="0"/>
              <a:t>: </a:t>
            </a:r>
          </a:p>
          <a:p>
            <a:pPr lvl="1"/>
            <a:r>
              <a:rPr lang="en-ID" dirty="0"/>
              <a:t>Any study that compared predictions of cross-company models with within-company models based on analysis of single company project data</a:t>
            </a:r>
          </a:p>
          <a:p>
            <a:endParaRPr lang="en-ID" dirty="0"/>
          </a:p>
          <a:p>
            <a:r>
              <a:rPr lang="en-ID" dirty="0"/>
              <a:t>They used the following </a:t>
            </a:r>
            <a:r>
              <a:rPr lang="en-ID" dirty="0">
                <a:solidFill>
                  <a:srgbClr val="C00000"/>
                </a:solidFill>
              </a:rPr>
              <a:t>exclusion criteria</a:t>
            </a:r>
            <a:r>
              <a:rPr lang="en-ID" dirty="0"/>
              <a:t>: </a:t>
            </a:r>
          </a:p>
          <a:p>
            <a:pPr lvl="1"/>
            <a:r>
              <a:rPr lang="en-ID" dirty="0"/>
              <a:t>Studies where projects were only collected from a </a:t>
            </a:r>
            <a:r>
              <a:rPr lang="en-ID" dirty="0">
                <a:solidFill>
                  <a:srgbClr val="0070C0"/>
                </a:solidFill>
              </a:rPr>
              <a:t>small number of different sources </a:t>
            </a:r>
            <a:r>
              <a:rPr lang="en-ID" dirty="0"/>
              <a:t>(e.g. 2 or 3 companies)</a:t>
            </a:r>
          </a:p>
          <a:p>
            <a:pPr lvl="1"/>
            <a:r>
              <a:rPr lang="en-ID" dirty="0"/>
              <a:t>Studies where models derived from a </a:t>
            </a:r>
            <a:r>
              <a:rPr lang="en-ID" dirty="0">
                <a:solidFill>
                  <a:srgbClr val="0070C0"/>
                </a:solidFill>
              </a:rPr>
              <a:t>within-company data set</a:t>
            </a:r>
            <a:r>
              <a:rPr lang="en-ID" dirty="0"/>
              <a:t> were compared with predictions from a general cost estimation model</a:t>
            </a:r>
          </a:p>
          <a:p>
            <a:endParaRPr lang="en-US" dirty="0"/>
          </a:p>
        </p:txBody>
      </p:sp>
      <p:sp>
        <p:nvSpPr>
          <p:cNvPr id="4" name="Title 3"/>
          <p:cNvSpPr>
            <a:spLocks noGrp="1"/>
          </p:cNvSpPr>
          <p:nvPr>
            <p:ph type="title"/>
          </p:nvPr>
        </p:nvSpPr>
        <p:spPr/>
        <p:txBody>
          <a:bodyPr>
            <a:normAutofit fontScale="90000"/>
          </a:bodyPr>
          <a:lstStyle/>
          <a:p>
            <a:r>
              <a:rPr lang="en-US" dirty="0"/>
              <a:t>Selection of Studies</a:t>
            </a:r>
            <a:r>
              <a:rPr lang="id-ID" dirty="0"/>
              <a:t> </a:t>
            </a:r>
            <a:r>
              <a:rPr lang="id-ID" sz="3600" dirty="0"/>
              <a:t>(Kitchenham et al., 2007)</a:t>
            </a:r>
            <a:endParaRPr lang="en-US" sz="3600" dirty="0"/>
          </a:p>
        </p:txBody>
      </p:sp>
      <p:sp>
        <p:nvSpPr>
          <p:cNvPr id="5" name="Slide Number Placeholder 4">
            <a:extLst>
              <a:ext uri="{FF2B5EF4-FFF2-40B4-BE49-F238E27FC236}">
                <a16:creationId xmlns:a16="http://schemas.microsoft.com/office/drawing/2014/main" id="{DD121F10-6429-458C-91B1-F7D705C0408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117</a:t>
            </a:fld>
            <a:endParaRPr lang="en-US">
              <a:solidFill>
                <a:prstClr val="black">
                  <a:tint val="75000"/>
                </a:prstClr>
              </a:solidFill>
            </a:endParaRPr>
          </a:p>
        </p:txBody>
      </p:sp>
    </p:spTree>
    <p:extLst>
      <p:ext uri="{BB962C8B-B14F-4D97-AF65-F5344CB8AC3E}">
        <p14:creationId xmlns:p14="http://schemas.microsoft.com/office/powerpoint/2010/main" val="14542096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533400" y="1447800"/>
          <a:ext cx="8153400" cy="4693920"/>
        </p:xfrm>
        <a:graphic>
          <a:graphicData uri="http://schemas.openxmlformats.org/drawingml/2006/table">
            <a:tbl>
              <a:tblPr firstCol="1" bandRow="1">
                <a:tableStyleId>{073A0DAA-6AF3-43AB-8588-CEC1D06C72B9}</a:tableStyleId>
              </a:tblPr>
              <a:tblGrid>
                <a:gridCol w="1496759">
                  <a:extLst>
                    <a:ext uri="{9D8B030D-6E8A-4147-A177-3AD203B41FA5}">
                      <a16:colId xmlns:a16="http://schemas.microsoft.com/office/drawing/2014/main" val="20000"/>
                    </a:ext>
                  </a:extLst>
                </a:gridCol>
                <a:gridCol w="6656641">
                  <a:extLst>
                    <a:ext uri="{9D8B030D-6E8A-4147-A177-3AD203B41FA5}">
                      <a16:colId xmlns:a16="http://schemas.microsoft.com/office/drawing/2014/main" val="20001"/>
                    </a:ext>
                  </a:extLst>
                </a:gridCol>
              </a:tblGrid>
              <a:tr h="104807">
                <a:tc rowSpan="4">
                  <a:txBody>
                    <a:bodyPr/>
                    <a:lstStyle/>
                    <a:p>
                      <a:pPr marL="0" marR="0" algn="just">
                        <a:spcBef>
                          <a:spcPts val="0"/>
                        </a:spcBef>
                        <a:spcAft>
                          <a:spcPts val="0"/>
                        </a:spcAft>
                      </a:pPr>
                      <a:r>
                        <a:rPr lang="id-ID" sz="2200" dirty="0">
                          <a:effectLst/>
                        </a:rPr>
                        <a:t>Inclusion Criteria</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tc>
                  <a:txBody>
                    <a:bodyPr/>
                    <a:lstStyle/>
                    <a:p>
                      <a:pPr marL="0" marR="0" algn="just">
                        <a:spcBef>
                          <a:spcPts val="0"/>
                        </a:spcBef>
                        <a:spcAft>
                          <a:spcPts val="0"/>
                        </a:spcAft>
                      </a:pPr>
                      <a:r>
                        <a:rPr lang="en-US" sz="2200">
                          <a:effectLst/>
                        </a:rPr>
                        <a:t>S</a:t>
                      </a:r>
                      <a:r>
                        <a:rPr lang="id-ID" sz="2200">
                          <a:effectLst/>
                        </a:rPr>
                        <a:t>tudies </a:t>
                      </a:r>
                      <a:r>
                        <a:rPr lang="en-US" sz="2200">
                          <a:effectLst/>
                        </a:rPr>
                        <a:t>in </a:t>
                      </a:r>
                      <a:r>
                        <a:rPr lang="id-ID" sz="2200">
                          <a:effectLst/>
                        </a:rPr>
                        <a:t>academic and industry using large and small scale data sets</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0"/>
                  </a:ext>
                </a:extLst>
              </a:tr>
              <a:tr h="104807">
                <a:tc vMerge="1">
                  <a:txBody>
                    <a:bodyPr/>
                    <a:lstStyle/>
                    <a:p>
                      <a:endParaRPr lang="en-US"/>
                    </a:p>
                  </a:txBody>
                  <a:tcPr/>
                </a:tc>
                <a:tc>
                  <a:txBody>
                    <a:bodyPr/>
                    <a:lstStyle/>
                    <a:p>
                      <a:pPr marL="0" marR="0" algn="just">
                        <a:spcBef>
                          <a:spcPts val="0"/>
                        </a:spcBef>
                        <a:spcAft>
                          <a:spcPts val="0"/>
                        </a:spcAft>
                      </a:pPr>
                      <a:r>
                        <a:rPr lang="id-ID" sz="2200" dirty="0">
                          <a:effectLst/>
                        </a:rPr>
                        <a:t>Studies </a:t>
                      </a:r>
                      <a:r>
                        <a:rPr lang="en-US" sz="2200" dirty="0">
                          <a:effectLst/>
                        </a:rPr>
                        <a:t>discussing and </a:t>
                      </a:r>
                      <a:r>
                        <a:rPr lang="id-ID" sz="2200" dirty="0">
                          <a:effectLst/>
                        </a:rPr>
                        <a:t>comparing modeling performance in the area of software </a:t>
                      </a:r>
                      <a:r>
                        <a:rPr lang="en-US" sz="2200" dirty="0">
                          <a:effectLst/>
                        </a:rPr>
                        <a:t>defect</a:t>
                      </a:r>
                      <a:r>
                        <a:rPr lang="id-ID" sz="2200" dirty="0">
                          <a:effectLst/>
                        </a:rPr>
                        <a:t> prediction</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1"/>
                  </a:ext>
                </a:extLst>
              </a:tr>
              <a:tr h="104807">
                <a:tc vMerge="1">
                  <a:txBody>
                    <a:bodyPr/>
                    <a:lstStyle/>
                    <a:p>
                      <a:endParaRPr lang="en-US"/>
                    </a:p>
                  </a:txBody>
                  <a:tcPr/>
                </a:tc>
                <a:tc>
                  <a:txBody>
                    <a:bodyPr/>
                    <a:lstStyle/>
                    <a:p>
                      <a:pPr marL="0" marR="0" algn="just">
                        <a:spcBef>
                          <a:spcPts val="0"/>
                        </a:spcBef>
                        <a:spcAft>
                          <a:spcPts val="0"/>
                        </a:spcAft>
                      </a:pPr>
                      <a:r>
                        <a:rPr lang="id-ID" sz="2200" dirty="0">
                          <a:effectLst/>
                        </a:rPr>
                        <a:t>For studies that have both </a:t>
                      </a:r>
                      <a:r>
                        <a:rPr lang="en-US" sz="2200" dirty="0">
                          <a:effectLst/>
                        </a:rPr>
                        <a:t>the </a:t>
                      </a:r>
                      <a:r>
                        <a:rPr lang="id-ID" sz="2200" dirty="0">
                          <a:effectLst/>
                        </a:rPr>
                        <a:t>conference and journal version</a:t>
                      </a:r>
                      <a:r>
                        <a:rPr lang="en-US" sz="2200" dirty="0">
                          <a:effectLst/>
                        </a:rPr>
                        <a:t>s</a:t>
                      </a:r>
                      <a:r>
                        <a:rPr lang="id-ID" sz="2200" dirty="0">
                          <a:effectLst/>
                        </a:rPr>
                        <a:t>, only the journal version will be included</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2"/>
                  </a:ext>
                </a:extLst>
              </a:tr>
              <a:tr h="104807">
                <a:tc vMerge="1">
                  <a:txBody>
                    <a:bodyPr/>
                    <a:lstStyle/>
                    <a:p>
                      <a:endParaRPr lang="en-US"/>
                    </a:p>
                  </a:txBody>
                  <a:tcPr/>
                </a:tc>
                <a:tc>
                  <a:txBody>
                    <a:bodyPr/>
                    <a:lstStyle/>
                    <a:p>
                      <a:pPr marL="0" marR="0" algn="just">
                        <a:spcBef>
                          <a:spcPts val="0"/>
                        </a:spcBef>
                        <a:spcAft>
                          <a:spcPts val="0"/>
                        </a:spcAft>
                      </a:pPr>
                      <a:r>
                        <a:rPr lang="id-ID" sz="2200">
                          <a:effectLst/>
                        </a:rPr>
                        <a:t>For duplicate publications of the same study, only the most complete and newest one will be included</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3"/>
                  </a:ext>
                </a:extLst>
              </a:tr>
              <a:tr h="104807">
                <a:tc rowSpan="3">
                  <a:txBody>
                    <a:bodyPr/>
                    <a:lstStyle/>
                    <a:p>
                      <a:pPr marL="0" marR="0" algn="just">
                        <a:spcBef>
                          <a:spcPts val="0"/>
                        </a:spcBef>
                        <a:spcAft>
                          <a:spcPts val="0"/>
                        </a:spcAft>
                      </a:pPr>
                      <a:r>
                        <a:rPr lang="id-ID" sz="2200" dirty="0">
                          <a:effectLst/>
                        </a:rPr>
                        <a:t>Exclusion Criteria</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tc>
                  <a:txBody>
                    <a:bodyPr/>
                    <a:lstStyle/>
                    <a:p>
                      <a:pPr marL="0" marR="0" algn="just">
                        <a:spcBef>
                          <a:spcPts val="0"/>
                        </a:spcBef>
                        <a:spcAft>
                          <a:spcPts val="0"/>
                        </a:spcAft>
                      </a:pPr>
                      <a:r>
                        <a:rPr lang="id-ID" sz="2200">
                          <a:effectLst/>
                        </a:rPr>
                        <a:t>Studies without a strong validation or including experimental results of software </a:t>
                      </a:r>
                      <a:r>
                        <a:rPr lang="en-US" sz="2200">
                          <a:effectLst/>
                        </a:rPr>
                        <a:t>defect</a:t>
                      </a:r>
                      <a:r>
                        <a:rPr lang="id-ID" sz="2200">
                          <a:effectLst/>
                        </a:rPr>
                        <a:t> prediction</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4"/>
                  </a:ext>
                </a:extLst>
              </a:tr>
              <a:tr h="209613">
                <a:tc vMerge="1">
                  <a:txBody>
                    <a:bodyPr/>
                    <a:lstStyle/>
                    <a:p>
                      <a:endParaRPr lang="en-US"/>
                    </a:p>
                  </a:txBody>
                  <a:tcPr/>
                </a:tc>
                <a:tc>
                  <a:txBody>
                    <a:bodyPr/>
                    <a:lstStyle/>
                    <a:p>
                      <a:pPr marL="0" marR="0" algn="just">
                        <a:spcBef>
                          <a:spcPts val="0"/>
                        </a:spcBef>
                        <a:spcAft>
                          <a:spcPts val="0"/>
                        </a:spcAft>
                      </a:pPr>
                      <a:r>
                        <a:rPr lang="id-ID" sz="2200" dirty="0">
                          <a:effectLst/>
                        </a:rPr>
                        <a:t>Studies discussing </a:t>
                      </a:r>
                      <a:r>
                        <a:rPr lang="en-US" sz="2200" dirty="0">
                          <a:effectLst/>
                        </a:rPr>
                        <a:t>defect prediction datasets, methods, frameworks</a:t>
                      </a:r>
                      <a:r>
                        <a:rPr lang="id-ID" sz="2200" dirty="0">
                          <a:effectLst/>
                        </a:rPr>
                        <a:t> in a context other than software </a:t>
                      </a:r>
                      <a:r>
                        <a:rPr lang="en-US" sz="2200" dirty="0">
                          <a:effectLst/>
                        </a:rPr>
                        <a:t>defect</a:t>
                      </a:r>
                      <a:r>
                        <a:rPr lang="id-ID" sz="2200" dirty="0">
                          <a:effectLst/>
                        </a:rPr>
                        <a:t> prediction</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5"/>
                  </a:ext>
                </a:extLst>
              </a:tr>
              <a:tr h="104807">
                <a:tc vMerge="1">
                  <a:txBody>
                    <a:bodyPr/>
                    <a:lstStyle/>
                    <a:p>
                      <a:endParaRPr lang="en-US"/>
                    </a:p>
                  </a:txBody>
                  <a:tcPr/>
                </a:tc>
                <a:tc>
                  <a:txBody>
                    <a:bodyPr/>
                    <a:lstStyle/>
                    <a:p>
                      <a:pPr marL="0" marR="0" algn="just">
                        <a:spcBef>
                          <a:spcPts val="0"/>
                        </a:spcBef>
                        <a:spcAft>
                          <a:spcPts val="0"/>
                        </a:spcAft>
                      </a:pPr>
                      <a:r>
                        <a:rPr lang="en-US" sz="2200" dirty="0">
                          <a:effectLst/>
                        </a:rPr>
                        <a:t>Studies</a:t>
                      </a:r>
                      <a:r>
                        <a:rPr lang="id-ID" sz="2200" dirty="0">
                          <a:effectLst/>
                        </a:rPr>
                        <a:t> not written in English</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tc>
                <a:extLst>
                  <a:ext uri="{0D108BD9-81ED-4DB2-BD59-A6C34878D82A}">
                    <a16:rowId xmlns:a16="http://schemas.microsoft.com/office/drawing/2014/main" val="10006"/>
                  </a:ext>
                </a:extLst>
              </a:tr>
            </a:tbl>
          </a:graphicData>
        </a:graphic>
      </p:graphicFrame>
      <p:sp>
        <p:nvSpPr>
          <p:cNvPr id="4" name="Title 3"/>
          <p:cNvSpPr>
            <a:spLocks noGrp="1"/>
          </p:cNvSpPr>
          <p:nvPr>
            <p:ph type="title"/>
          </p:nvPr>
        </p:nvSpPr>
        <p:spPr/>
        <p:txBody>
          <a:bodyPr>
            <a:normAutofit/>
          </a:bodyPr>
          <a:lstStyle/>
          <a:p>
            <a:r>
              <a:rPr lang="en-US" dirty="0"/>
              <a:t>S</a:t>
            </a:r>
            <a:r>
              <a:rPr lang="id-ID" dirty="0"/>
              <a:t>election of Studies (Wahono, 2015)</a:t>
            </a:r>
            <a:endParaRPr lang="en-US" dirty="0"/>
          </a:p>
        </p:txBody>
      </p:sp>
      <p:sp>
        <p:nvSpPr>
          <p:cNvPr id="3" name="Slide Number Placeholder 2">
            <a:extLst>
              <a:ext uri="{FF2B5EF4-FFF2-40B4-BE49-F238E27FC236}">
                <a16:creationId xmlns:a16="http://schemas.microsoft.com/office/drawing/2014/main" id="{77F1BF3B-4FC9-43B4-BF05-90BCE097E41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118</a:t>
            </a:fld>
            <a:endParaRPr lang="en-US">
              <a:solidFill>
                <a:prstClr val="black">
                  <a:tint val="75000"/>
                </a:prstClr>
              </a:solidFill>
            </a:endParaRPr>
          </a:p>
        </p:txBody>
      </p:sp>
    </p:spTree>
    <p:extLst>
      <p:ext uri="{BB962C8B-B14F-4D97-AF65-F5344CB8AC3E}">
        <p14:creationId xmlns:p14="http://schemas.microsoft.com/office/powerpoint/2010/main" val="4242177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7886700" cy="5562601"/>
          </a:xfrm>
        </p:spPr>
        <p:txBody>
          <a:bodyPr>
            <a:normAutofit/>
          </a:bodyPr>
          <a:lstStyle/>
          <a:p>
            <a:pPr>
              <a:lnSpc>
                <a:spcPct val="80000"/>
              </a:lnSpc>
            </a:pPr>
            <a:r>
              <a:rPr lang="en-US" b="1" dirty="0">
                <a:solidFill>
                  <a:srgbClr val="C00000"/>
                </a:solidFill>
              </a:rPr>
              <a:t>Inclusion criteria</a:t>
            </a:r>
            <a:r>
              <a:rPr lang="en-US" dirty="0"/>
              <a:t>:</a:t>
            </a:r>
          </a:p>
          <a:p>
            <a:pPr lvl="1">
              <a:lnSpc>
                <a:spcPct val="80000"/>
              </a:lnSpc>
            </a:pPr>
            <a:r>
              <a:rPr lang="en-US" dirty="0"/>
              <a:t>to include any empirical studies of PP that involved higher</a:t>
            </a:r>
            <a:r>
              <a:rPr lang="en-US" dirty="0">
                <a:solidFill>
                  <a:schemeClr val="hlink"/>
                </a:solidFill>
              </a:rPr>
              <a:t> </a:t>
            </a:r>
            <a:r>
              <a:rPr lang="en-US" dirty="0"/>
              <a:t>education students as the population of interest</a:t>
            </a:r>
          </a:p>
          <a:p>
            <a:pPr lvl="1">
              <a:lnSpc>
                <a:spcPct val="80000"/>
              </a:lnSpc>
            </a:pPr>
            <a:endParaRPr lang="en-US" dirty="0"/>
          </a:p>
          <a:p>
            <a:pPr>
              <a:lnSpc>
                <a:spcPct val="80000"/>
              </a:lnSpc>
            </a:pPr>
            <a:r>
              <a:rPr lang="en-US" b="1" dirty="0">
                <a:solidFill>
                  <a:srgbClr val="C00000"/>
                </a:solidFill>
              </a:rPr>
              <a:t>Exclusion criteria</a:t>
            </a:r>
            <a:r>
              <a:rPr lang="en-US" dirty="0"/>
              <a:t>:</a:t>
            </a:r>
          </a:p>
          <a:p>
            <a:pPr lvl="1">
              <a:lnSpc>
                <a:spcPct val="80000"/>
              </a:lnSpc>
            </a:pPr>
            <a:r>
              <a:rPr lang="en-NZ" dirty="0"/>
              <a:t>Papers presenting unsubstantiated claims made by the author(s), for which no evidence was available.</a:t>
            </a:r>
          </a:p>
          <a:p>
            <a:pPr lvl="1">
              <a:lnSpc>
                <a:spcPct val="80000"/>
              </a:lnSpc>
            </a:pPr>
            <a:r>
              <a:rPr lang="en-NZ" dirty="0"/>
              <a:t>Papers about Agile/XP describing development practices other than PP, such as test-first programming, refactoring etc.</a:t>
            </a:r>
          </a:p>
          <a:p>
            <a:pPr lvl="1">
              <a:lnSpc>
                <a:spcPct val="80000"/>
              </a:lnSpc>
            </a:pPr>
            <a:r>
              <a:rPr lang="en-NZ" dirty="0"/>
              <a:t>Papers that only described tools (software or hardware) that could support the PP practice.</a:t>
            </a:r>
          </a:p>
          <a:p>
            <a:pPr lvl="1">
              <a:lnSpc>
                <a:spcPct val="80000"/>
              </a:lnSpc>
            </a:pPr>
            <a:r>
              <a:rPr lang="en-NZ" dirty="0"/>
              <a:t>Papers not written in English.</a:t>
            </a:r>
          </a:p>
          <a:p>
            <a:pPr lvl="1">
              <a:lnSpc>
                <a:spcPct val="80000"/>
              </a:lnSpc>
            </a:pPr>
            <a:r>
              <a:rPr lang="en-NZ" dirty="0"/>
              <a:t>Papers involving students but outside higher education</a:t>
            </a:r>
          </a:p>
        </p:txBody>
      </p:sp>
      <p:sp>
        <p:nvSpPr>
          <p:cNvPr id="4" name="Title 3"/>
          <p:cNvSpPr>
            <a:spLocks noGrp="1"/>
          </p:cNvSpPr>
          <p:nvPr>
            <p:ph type="title"/>
          </p:nvPr>
        </p:nvSpPr>
        <p:spPr/>
        <p:txBody>
          <a:bodyPr>
            <a:normAutofit/>
          </a:bodyPr>
          <a:lstStyle/>
          <a:p>
            <a:r>
              <a:rPr lang="en-US" dirty="0"/>
              <a:t>Selection of Studies </a:t>
            </a:r>
            <a:r>
              <a:rPr lang="id-ID" dirty="0"/>
              <a:t>(</a:t>
            </a:r>
            <a:r>
              <a:rPr lang="en-US" i="1" dirty="0" err="1"/>
              <a:t>Salleh</a:t>
            </a:r>
            <a:r>
              <a:rPr lang="en-US" i="1" dirty="0"/>
              <a:t> et al.</a:t>
            </a:r>
            <a:r>
              <a:rPr lang="id-ID" i="1" dirty="0"/>
              <a:t>, </a:t>
            </a:r>
            <a:r>
              <a:rPr lang="en-US" i="1" dirty="0"/>
              <a:t>2011)</a:t>
            </a:r>
            <a:endParaRPr lang="id-ID" dirty="0"/>
          </a:p>
        </p:txBody>
      </p:sp>
      <p:sp>
        <p:nvSpPr>
          <p:cNvPr id="5" name="Slide Number Placeholder 4">
            <a:extLst>
              <a:ext uri="{FF2B5EF4-FFF2-40B4-BE49-F238E27FC236}">
                <a16:creationId xmlns:a16="http://schemas.microsoft.com/office/drawing/2014/main" id="{EB42630E-3494-430F-B614-250BF1C3DFC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119</a:t>
            </a:fld>
            <a:endParaRPr lang="en-US">
              <a:solidFill>
                <a:prstClr val="black">
                  <a:tint val="75000"/>
                </a:prstClr>
              </a:solidFill>
            </a:endParaRPr>
          </a:p>
        </p:txBody>
      </p:sp>
    </p:spTree>
    <p:extLst>
      <p:ext uri="{BB962C8B-B14F-4D97-AF65-F5344CB8AC3E}">
        <p14:creationId xmlns:p14="http://schemas.microsoft.com/office/powerpoint/2010/main" val="29136833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28650" y="152400"/>
            <a:ext cx="8839200" cy="685349"/>
          </a:xfrm>
        </p:spPr>
        <p:txBody>
          <a:bodyPr>
            <a:normAutofit/>
          </a:bodyPr>
          <a:lstStyle/>
          <a:p>
            <a:r>
              <a:rPr lang="en-US" dirty="0" err="1"/>
              <a:t>Bentuk</a:t>
            </a:r>
            <a:r>
              <a:rPr lang="en-US" dirty="0"/>
              <a:t> </a:t>
            </a:r>
            <a:r>
              <a:rPr lang="en-US" dirty="0" err="1"/>
              <a:t>Kontribusi</a:t>
            </a:r>
            <a:r>
              <a:rPr lang="en-US" dirty="0"/>
              <a:t> </a:t>
            </a:r>
            <a:r>
              <a:rPr lang="id-ID" dirty="0"/>
              <a:t>ke Pengetahuan</a:t>
            </a:r>
            <a:endParaRPr lang="en-US" dirty="0"/>
          </a:p>
        </p:txBody>
      </p:sp>
      <p:pic>
        <p:nvPicPr>
          <p:cNvPr id="1026" name="Picture 2"/>
          <p:cNvPicPr>
            <a:picLocks noChangeAspect="1" noChangeArrowheads="1"/>
          </p:cNvPicPr>
          <p:nvPr/>
        </p:nvPicPr>
        <p:blipFill>
          <a:blip r:embed="rId4" cstate="print"/>
          <a:srcRect l="15222" t="14583" r="15081" b="10417"/>
          <a:stretch>
            <a:fillRect/>
          </a:stretch>
        </p:blipFill>
        <p:spPr bwMode="auto">
          <a:xfrm>
            <a:off x="-228600" y="761774"/>
            <a:ext cx="9144000" cy="6096000"/>
          </a:xfrm>
          <a:prstGeom prst="rect">
            <a:avLst/>
          </a:prstGeom>
          <a:noFill/>
          <a:ln w="9525">
            <a:noFill/>
            <a:miter lim="800000"/>
            <a:headEnd/>
            <a:tailEnd/>
          </a:ln>
        </p:spPr>
      </p:pic>
      <p:sp>
        <p:nvSpPr>
          <p:cNvPr id="5" name="Rectangle 4"/>
          <p:cNvSpPr/>
          <p:nvPr/>
        </p:nvSpPr>
        <p:spPr bwMode="auto">
          <a:xfrm>
            <a:off x="76200" y="914400"/>
            <a:ext cx="1905000" cy="10668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3200" i="0" u="none" strike="noStrike" cap="none" normalizeH="0" baseline="0" dirty="0" err="1">
                <a:ln>
                  <a:noFill/>
                </a:ln>
                <a:solidFill>
                  <a:srgbClr val="C00000"/>
                </a:solidFill>
                <a:effectLst/>
              </a:rPr>
              <a:t>Decision</a:t>
            </a:r>
            <a:r>
              <a:rPr kumimoji="1" lang="id-ID" sz="3200" i="0" u="none" strike="noStrike" cap="none" normalizeH="0" baseline="0" dirty="0">
                <a:ln>
                  <a:noFill/>
                </a:ln>
                <a:solidFill>
                  <a:srgbClr val="C00000"/>
                </a:solidFill>
                <a:effectLst/>
              </a:rPr>
              <a:t> Tree</a:t>
            </a:r>
            <a:endParaRPr kumimoji="1" lang="en-US" sz="3200" i="0" u="none" strike="noStrike" cap="none" normalizeH="0" baseline="0" dirty="0">
              <a:ln>
                <a:noFill/>
              </a:ln>
              <a:solidFill>
                <a:srgbClr val="C00000"/>
              </a:solidFill>
              <a:effectLst/>
            </a:endParaRPr>
          </a:p>
        </p:txBody>
      </p:sp>
      <p:sp>
        <p:nvSpPr>
          <p:cNvPr id="8" name="Rectangle 7"/>
          <p:cNvSpPr/>
          <p:nvPr/>
        </p:nvSpPr>
        <p:spPr bwMode="auto">
          <a:xfrm>
            <a:off x="4221099" y="6057787"/>
            <a:ext cx="2209800"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2400" b="1" i="0" u="none" strike="noStrike" cap="none" normalizeH="0" baseline="0" dirty="0">
                <a:ln>
                  <a:noFill/>
                </a:ln>
                <a:solidFill>
                  <a:schemeClr val="tx1"/>
                </a:solidFill>
                <a:effectLst/>
                <a:latin typeface="+mn-lt"/>
                <a:ea typeface="ＭＳ Ｐゴシック" pitchFamily="50" charset="-128"/>
              </a:rPr>
              <a:t>ID3</a:t>
            </a:r>
            <a:r>
              <a:rPr kumimoji="1" lang="id-ID" sz="2400" i="0" u="none" strike="noStrike" cap="none" normalizeH="0" baseline="0" dirty="0">
                <a:ln>
                  <a:noFill/>
                </a:ln>
                <a:solidFill>
                  <a:schemeClr val="tx1"/>
                </a:solidFill>
                <a:effectLst/>
                <a:latin typeface="+mn-lt"/>
                <a:ea typeface="ＭＳ Ｐゴシック" pitchFamily="50" charset="-128"/>
              </a:rPr>
              <a:t> (</a:t>
            </a:r>
            <a:r>
              <a:rPr kumimoji="1" lang="id-ID" sz="2400" i="0" u="none" strike="noStrike" cap="none" normalizeH="0" baseline="0" dirty="0" err="1">
                <a:ln>
                  <a:noFill/>
                </a:ln>
                <a:solidFill>
                  <a:schemeClr val="tx1"/>
                </a:solidFill>
                <a:effectLst/>
                <a:latin typeface="+mn-lt"/>
                <a:ea typeface="ＭＳ Ｐゴシック" pitchFamily="50" charset="-128"/>
              </a:rPr>
              <a:t>Quinlan</a:t>
            </a:r>
            <a:r>
              <a:rPr kumimoji="1" lang="id-ID" sz="2400" i="0" u="none" strike="noStrike" cap="none" normalizeH="0" baseline="0" dirty="0">
                <a:ln>
                  <a:noFill/>
                </a:ln>
                <a:solidFill>
                  <a:schemeClr val="tx1"/>
                </a:solidFill>
                <a:effectLst/>
                <a:latin typeface="+mn-lt"/>
                <a:ea typeface="ＭＳ Ｐゴシック" pitchFamily="50" charset="-128"/>
              </a:rPr>
              <a:t>, 1986)</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10" name="Straight Arrow Connector 9"/>
          <p:cNvCxnSpPr>
            <a:cxnSpLocks/>
          </p:cNvCxnSpPr>
          <p:nvPr/>
        </p:nvCxnSpPr>
        <p:spPr bwMode="auto">
          <a:xfrm flipH="1" flipV="1">
            <a:off x="3649218" y="6019800"/>
            <a:ext cx="541782" cy="2667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11" name="Rectangle 10"/>
          <p:cNvSpPr/>
          <p:nvPr/>
        </p:nvSpPr>
        <p:spPr bwMode="auto">
          <a:xfrm>
            <a:off x="5410200" y="1143000"/>
            <a:ext cx="2133600" cy="6096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2400" b="1" i="0" u="none" strike="noStrike" cap="none" normalizeH="0" baseline="0" dirty="0">
                <a:ln>
                  <a:noFill/>
                </a:ln>
                <a:solidFill>
                  <a:schemeClr val="tx1"/>
                </a:solidFill>
                <a:effectLst/>
                <a:latin typeface="+mn-lt"/>
                <a:ea typeface="ＭＳ Ｐゴシック" pitchFamily="50" charset="-128"/>
              </a:rPr>
              <a:t>CART</a:t>
            </a:r>
            <a:r>
              <a:rPr kumimoji="1" lang="id-ID" sz="2400" i="0" u="none" strike="noStrike" cap="none" normalizeH="0" baseline="0" dirty="0">
                <a:ln>
                  <a:noFill/>
                </a:ln>
                <a:solidFill>
                  <a:schemeClr val="tx1"/>
                </a:solidFill>
                <a:effectLst/>
                <a:latin typeface="+mn-lt"/>
                <a:ea typeface="ＭＳ Ｐゴシック" pitchFamily="50" charset="-128"/>
              </a:rPr>
              <a:t> (</a:t>
            </a:r>
            <a:r>
              <a:rPr kumimoji="1" lang="id-ID" sz="2400" i="0" u="none" strike="noStrike" cap="none" normalizeH="0" baseline="0" dirty="0" err="1">
                <a:ln>
                  <a:noFill/>
                </a:ln>
                <a:solidFill>
                  <a:schemeClr val="tx1"/>
                </a:solidFill>
                <a:effectLst/>
                <a:latin typeface="+mn-lt"/>
                <a:ea typeface="ＭＳ Ｐゴシック" pitchFamily="50" charset="-128"/>
              </a:rPr>
              <a:t>Breiman</a:t>
            </a:r>
            <a:r>
              <a:rPr kumimoji="1" lang="id-ID" sz="2400" i="0" u="none" strike="noStrike" cap="none" normalizeH="0" baseline="0" dirty="0">
                <a:ln>
                  <a:noFill/>
                </a:ln>
                <a:solidFill>
                  <a:schemeClr val="tx1"/>
                </a:solidFill>
                <a:effectLst/>
                <a:latin typeface="+mn-lt"/>
                <a:ea typeface="ＭＳ Ｐゴシック" pitchFamily="50" charset="-128"/>
              </a:rPr>
              <a:t> ,1984)</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12" name="Straight Arrow Connector 11"/>
          <p:cNvCxnSpPr/>
          <p:nvPr/>
        </p:nvCxnSpPr>
        <p:spPr bwMode="auto">
          <a:xfrm rot="10800000" flipV="1">
            <a:off x="5914490" y="1607219"/>
            <a:ext cx="228600" cy="3048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24" name="Rectangle 23"/>
          <p:cNvSpPr/>
          <p:nvPr/>
        </p:nvSpPr>
        <p:spPr bwMode="auto">
          <a:xfrm>
            <a:off x="6720222" y="3143325"/>
            <a:ext cx="2209800" cy="12192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000" b="1" i="0" u="none" strike="noStrike" cap="none" normalizeH="0" baseline="0">
              <a:ln>
                <a:noFill/>
              </a:ln>
              <a:solidFill>
                <a:schemeClr val="tx1"/>
              </a:solidFill>
              <a:effectLst/>
              <a:latin typeface="Tahoma" pitchFamily="34" charset="0"/>
              <a:ea typeface="ＭＳ Ｐゴシック" pitchFamily="50" charset="-128"/>
            </a:endParaRPr>
          </a:p>
        </p:txBody>
      </p:sp>
      <p:sp>
        <p:nvSpPr>
          <p:cNvPr id="6" name="Rectangle 5"/>
          <p:cNvSpPr/>
          <p:nvPr/>
        </p:nvSpPr>
        <p:spPr bwMode="auto">
          <a:xfrm>
            <a:off x="6096000" y="2280719"/>
            <a:ext cx="2654998" cy="66675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70C0"/>
                </a:solidFill>
                <a:effectLst/>
                <a:latin typeface="+mn-lt"/>
                <a:ea typeface="ＭＳ Ｐゴシック" pitchFamily="50" charset="-128"/>
              </a:rPr>
              <a:t>C</a:t>
            </a:r>
            <a:r>
              <a:rPr kumimoji="1" lang="id-ID" sz="2000" b="1" i="0" u="none" strike="noStrike" cap="none" normalizeH="0" baseline="0" dirty="0" err="1">
                <a:ln>
                  <a:noFill/>
                </a:ln>
                <a:solidFill>
                  <a:srgbClr val="0070C0"/>
                </a:solidFill>
                <a:effectLst/>
                <a:latin typeface="+mn-lt"/>
                <a:ea typeface="ＭＳ Ｐゴシック" pitchFamily="50" charset="-128"/>
              </a:rPr>
              <a:t>redal</a:t>
            </a:r>
            <a:r>
              <a:rPr kumimoji="1" lang="id-ID" sz="2000" b="1" i="0" u="none" strike="noStrike" cap="none" normalizeH="0" baseline="0" dirty="0">
                <a:ln>
                  <a:noFill/>
                </a:ln>
                <a:solidFill>
                  <a:srgbClr val="0070C0"/>
                </a:solidFill>
                <a:effectLst/>
                <a:latin typeface="+mn-lt"/>
                <a:ea typeface="ＭＳ Ｐゴシック" pitchFamily="50" charset="-128"/>
              </a:rPr>
              <a:t> C4.5 </a:t>
            </a:r>
            <a:r>
              <a:rPr kumimoji="1" lang="id-ID" sz="2000" i="0" u="none" strike="noStrike" cap="none" normalizeH="0" baseline="0" dirty="0">
                <a:ln>
                  <a:noFill/>
                </a:ln>
                <a:solidFill>
                  <a:srgbClr val="0070C0"/>
                </a:solidFill>
                <a:effectLst/>
                <a:latin typeface="+mn-lt"/>
                <a:ea typeface="ＭＳ Ｐゴシック" pitchFamily="50" charset="-128"/>
              </a:rPr>
              <a:t>(</a:t>
            </a:r>
            <a:r>
              <a:rPr kumimoji="1" lang="id-ID" sz="2000" i="0" u="none" strike="noStrike" cap="none" normalizeH="0" baseline="0" dirty="0" err="1">
                <a:ln>
                  <a:noFill/>
                </a:ln>
                <a:solidFill>
                  <a:srgbClr val="0070C0"/>
                </a:solidFill>
                <a:effectLst/>
                <a:latin typeface="+mn-lt"/>
                <a:ea typeface="ＭＳ Ｐゴシック" pitchFamily="50" charset="-128"/>
              </a:rPr>
              <a:t>Mantas</a:t>
            </a:r>
            <a:r>
              <a:rPr kumimoji="1" lang="id-ID" sz="2000" i="0" u="none" strike="noStrike" cap="none" normalizeH="0" baseline="0" dirty="0">
                <a:ln>
                  <a:noFill/>
                </a:ln>
                <a:solidFill>
                  <a:srgbClr val="0070C0"/>
                </a:solidFill>
                <a:effectLst/>
                <a:latin typeface="+mn-lt"/>
                <a:ea typeface="ＭＳ Ｐゴシック" pitchFamily="50" charset="-128"/>
              </a:rPr>
              <a:t>, 2014) </a:t>
            </a:r>
            <a:endParaRPr kumimoji="1" lang="en-US" sz="2000" i="0" u="none" strike="noStrike" cap="none" normalizeH="0" baseline="0" dirty="0">
              <a:ln>
                <a:noFill/>
              </a:ln>
              <a:solidFill>
                <a:srgbClr val="0070C0"/>
              </a:solidFill>
              <a:effectLst/>
              <a:latin typeface="+mn-lt"/>
              <a:ea typeface="ＭＳ Ｐゴシック" pitchFamily="50" charset="-128"/>
            </a:endParaRPr>
          </a:p>
        </p:txBody>
      </p:sp>
      <p:sp>
        <p:nvSpPr>
          <p:cNvPr id="16" name="Rectangle 15"/>
          <p:cNvSpPr/>
          <p:nvPr/>
        </p:nvSpPr>
        <p:spPr bwMode="auto">
          <a:xfrm>
            <a:off x="6096000" y="5422049"/>
            <a:ext cx="1373886"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2400" b="1" i="0" u="none" strike="noStrike" cap="none" normalizeH="0" baseline="0" dirty="0">
                <a:ln>
                  <a:noFill/>
                </a:ln>
                <a:solidFill>
                  <a:schemeClr val="tx1"/>
                </a:solidFill>
                <a:effectLst/>
                <a:latin typeface="+mn-lt"/>
                <a:ea typeface="ＭＳ Ｐゴシック" pitchFamily="50" charset="-128"/>
              </a:rPr>
              <a:t>C4.5</a:t>
            </a:r>
            <a:r>
              <a:rPr lang="id-ID" sz="2400" dirty="0">
                <a:effectLst/>
                <a:latin typeface="+mn-lt"/>
              </a:rPr>
              <a:t> (</a:t>
            </a:r>
            <a:r>
              <a:rPr lang="id-ID" sz="2400" dirty="0" err="1">
                <a:effectLst/>
                <a:latin typeface="+mn-lt"/>
              </a:rPr>
              <a:t>Quinlan</a:t>
            </a:r>
            <a:r>
              <a:rPr lang="id-ID" sz="2400" dirty="0">
                <a:effectLst/>
                <a:latin typeface="+mn-lt"/>
              </a:rPr>
              <a:t>, 1993)</a:t>
            </a:r>
            <a:endParaRPr kumimoji="1" lang="en-US" sz="2400" i="0" u="none" strike="noStrike" cap="none" normalizeH="0" baseline="0" dirty="0">
              <a:ln>
                <a:noFill/>
              </a:ln>
              <a:solidFill>
                <a:schemeClr val="tx1"/>
              </a:solidFill>
              <a:effectLst/>
              <a:latin typeface="+mn-lt"/>
              <a:ea typeface="ＭＳ Ｐゴシック" pitchFamily="50" charset="-128"/>
            </a:endParaRPr>
          </a:p>
        </p:txBody>
      </p:sp>
      <p:cxnSp>
        <p:nvCxnSpPr>
          <p:cNvPr id="25" name="Straight Arrow Connector 24"/>
          <p:cNvCxnSpPr>
            <a:cxnSpLocks/>
          </p:cNvCxnSpPr>
          <p:nvPr/>
        </p:nvCxnSpPr>
        <p:spPr bwMode="auto">
          <a:xfrm flipH="1">
            <a:off x="6692790" y="2856123"/>
            <a:ext cx="470010" cy="689962"/>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19" name="Rectangle 18">
            <a:extLst>
              <a:ext uri="{FF2B5EF4-FFF2-40B4-BE49-F238E27FC236}">
                <a16:creationId xmlns:a16="http://schemas.microsoft.com/office/drawing/2014/main" id="{4156BF32-5D3F-403C-988D-ED2CE863395A}"/>
              </a:ext>
            </a:extLst>
          </p:cNvPr>
          <p:cNvSpPr/>
          <p:nvPr/>
        </p:nvSpPr>
        <p:spPr bwMode="auto">
          <a:xfrm>
            <a:off x="6220968" y="4555587"/>
            <a:ext cx="1373886"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id-ID" sz="2000" b="1" i="0" u="none" strike="noStrike" cap="none" normalizeH="0" baseline="0" dirty="0" err="1">
                <a:ln>
                  <a:noFill/>
                </a:ln>
                <a:solidFill>
                  <a:schemeClr val="tx1"/>
                </a:solidFill>
                <a:effectLst/>
                <a:latin typeface="+mn-lt"/>
                <a:ea typeface="ＭＳ Ｐゴシック" pitchFamily="50" charset="-128"/>
              </a:rPr>
              <a:t>Credal</a:t>
            </a:r>
            <a:r>
              <a:rPr kumimoji="1" lang="id-ID" sz="2000" b="1" i="0" u="none" strike="noStrike" cap="none" normalizeH="0" baseline="0" dirty="0">
                <a:ln>
                  <a:noFill/>
                </a:ln>
                <a:solidFill>
                  <a:schemeClr val="tx1"/>
                </a:solidFill>
                <a:effectLst/>
                <a:latin typeface="+mn-lt"/>
                <a:ea typeface="ＭＳ Ｐゴシック" pitchFamily="50" charset="-128"/>
              </a:rPr>
              <a:t> DT</a:t>
            </a:r>
            <a:r>
              <a:rPr lang="id-ID" sz="2000" dirty="0">
                <a:effectLst/>
                <a:latin typeface="+mn-lt"/>
              </a:rPr>
              <a:t> (</a:t>
            </a:r>
            <a:r>
              <a:rPr lang="id-ID" sz="2000" dirty="0" err="1">
                <a:effectLst/>
                <a:latin typeface="+mn-lt"/>
              </a:rPr>
              <a:t>Abellan</a:t>
            </a:r>
            <a:r>
              <a:rPr lang="id-ID" sz="2000" dirty="0">
                <a:effectLst/>
                <a:latin typeface="+mn-lt"/>
              </a:rPr>
              <a:t>, 2003)</a:t>
            </a:r>
            <a:endParaRPr kumimoji="1" lang="en-US" sz="2000" i="0" u="none" strike="noStrike" cap="none" normalizeH="0" baseline="0" dirty="0">
              <a:ln>
                <a:noFill/>
              </a:ln>
              <a:solidFill>
                <a:schemeClr val="tx1"/>
              </a:solidFill>
              <a:effectLst/>
              <a:latin typeface="+mn-lt"/>
              <a:ea typeface="ＭＳ Ｐゴシック" pitchFamily="50" charset="-128"/>
            </a:endParaRPr>
          </a:p>
        </p:txBody>
      </p:sp>
      <p:cxnSp>
        <p:nvCxnSpPr>
          <p:cNvPr id="20" name="Straight Arrow Connector 19">
            <a:extLst>
              <a:ext uri="{FF2B5EF4-FFF2-40B4-BE49-F238E27FC236}">
                <a16:creationId xmlns:a16="http://schemas.microsoft.com/office/drawing/2014/main" id="{E598E66B-2862-48AF-9FD4-FBBBB68C2768}"/>
              </a:ext>
            </a:extLst>
          </p:cNvPr>
          <p:cNvCxnSpPr>
            <a:cxnSpLocks/>
          </p:cNvCxnSpPr>
          <p:nvPr/>
        </p:nvCxnSpPr>
        <p:spPr bwMode="auto">
          <a:xfrm flipH="1" flipV="1">
            <a:off x="5878068" y="4287457"/>
            <a:ext cx="685800" cy="323849"/>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cxnSp>
        <p:nvCxnSpPr>
          <p:cNvPr id="17" name="Straight Arrow Connector 16"/>
          <p:cNvCxnSpPr>
            <a:cxnSpLocks/>
          </p:cNvCxnSpPr>
          <p:nvPr/>
        </p:nvCxnSpPr>
        <p:spPr bwMode="auto">
          <a:xfrm flipH="1" flipV="1">
            <a:off x="5580580" y="4390439"/>
            <a:ext cx="896420" cy="1131893"/>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4" name="Slide Number Placeholder 3">
            <a:extLst>
              <a:ext uri="{FF2B5EF4-FFF2-40B4-BE49-F238E27FC236}">
                <a16:creationId xmlns:a16="http://schemas.microsoft.com/office/drawing/2014/main" id="{05FD3AE9-2C1C-4C34-8FEF-D58ABBE48A7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9667041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1000" fill="hold"/>
                                        <p:tgtEl>
                                          <p:spTgt spid="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6" grpId="0" animBg="1"/>
      <p:bldP spid="16" grpId="0" animBg="1"/>
      <p:bldP spid="1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058150" cy="5333549"/>
          </a:xfrm>
        </p:spPr>
        <p:txBody>
          <a:bodyPr/>
          <a:lstStyle/>
          <a:p>
            <a:r>
              <a:rPr lang="en-US" dirty="0"/>
              <a:t>To provide more </a:t>
            </a:r>
            <a:r>
              <a:rPr lang="en-US" dirty="0">
                <a:solidFill>
                  <a:srgbClr val="C00000"/>
                </a:solidFill>
              </a:rPr>
              <a:t>detailed Inclusion/Exclusion criteria</a:t>
            </a:r>
          </a:p>
          <a:p>
            <a:r>
              <a:rPr lang="en-US" dirty="0"/>
              <a:t>To check whether quality differences provide an explanation for differences in study results </a:t>
            </a:r>
          </a:p>
          <a:p>
            <a:r>
              <a:rPr lang="en-US" dirty="0"/>
              <a:t>As a means of </a:t>
            </a:r>
            <a:r>
              <a:rPr lang="en-US" dirty="0">
                <a:solidFill>
                  <a:srgbClr val="C00000"/>
                </a:solidFill>
              </a:rPr>
              <a:t>weighting the importance of individual studies </a:t>
            </a:r>
            <a:r>
              <a:rPr lang="en-US" dirty="0"/>
              <a:t>when results are being synthesized</a:t>
            </a:r>
          </a:p>
          <a:p>
            <a:r>
              <a:rPr lang="en-US" dirty="0"/>
              <a:t>To </a:t>
            </a:r>
            <a:r>
              <a:rPr lang="en-US" dirty="0">
                <a:solidFill>
                  <a:srgbClr val="C00000"/>
                </a:solidFill>
              </a:rPr>
              <a:t>guide the interpretation of findings </a:t>
            </a:r>
            <a:r>
              <a:rPr lang="en-US" dirty="0"/>
              <a:t>and determine the strength of inferences</a:t>
            </a:r>
          </a:p>
          <a:p>
            <a:r>
              <a:rPr lang="en-US" dirty="0"/>
              <a:t>To guide </a:t>
            </a:r>
            <a:r>
              <a:rPr lang="en-US" dirty="0">
                <a:solidFill>
                  <a:srgbClr val="C00000"/>
                </a:solidFill>
              </a:rPr>
              <a:t>recommendations for further research</a:t>
            </a:r>
          </a:p>
        </p:txBody>
      </p:sp>
      <p:sp>
        <p:nvSpPr>
          <p:cNvPr id="4" name="Title 3"/>
          <p:cNvSpPr>
            <a:spLocks noGrp="1"/>
          </p:cNvSpPr>
          <p:nvPr>
            <p:ph type="title"/>
          </p:nvPr>
        </p:nvSpPr>
        <p:spPr/>
        <p:txBody>
          <a:bodyPr/>
          <a:lstStyle/>
          <a:p>
            <a:r>
              <a:rPr lang="en-US" dirty="0"/>
              <a:t>3. Assessing Studies’ Quality</a:t>
            </a:r>
            <a:endParaRPr lang="id-ID" dirty="0"/>
          </a:p>
        </p:txBody>
      </p:sp>
      <p:sp>
        <p:nvSpPr>
          <p:cNvPr id="5" name="Slide Number Placeholder 4">
            <a:extLst>
              <a:ext uri="{FF2B5EF4-FFF2-40B4-BE49-F238E27FC236}">
                <a16:creationId xmlns:a16="http://schemas.microsoft.com/office/drawing/2014/main" id="{60C0730D-14A2-4B05-BE3B-00B5249476D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120</a:t>
            </a:fld>
            <a:endParaRPr lang="en-US">
              <a:solidFill>
                <a:prstClr val="black">
                  <a:tint val="75000"/>
                </a:prstClr>
              </a:solidFill>
            </a:endParaRPr>
          </a:p>
        </p:txBody>
      </p:sp>
    </p:spTree>
    <p:extLst>
      <p:ext uri="{BB962C8B-B14F-4D97-AF65-F5344CB8AC3E}">
        <p14:creationId xmlns:p14="http://schemas.microsoft.com/office/powerpoint/2010/main" val="28300648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93001" y="1066800"/>
            <a:ext cx="8168467" cy="4879171"/>
          </a:xfrm>
        </p:spPr>
        <p:txBody>
          <a:bodyPr>
            <a:normAutofit/>
          </a:bodyPr>
          <a:lstStyle/>
          <a:p>
            <a:pPr>
              <a:defRPr/>
            </a:pPr>
            <a:r>
              <a:rPr lang="en-US" sz="2600" dirty="0"/>
              <a:t>Quality relates to the extent to </a:t>
            </a:r>
            <a:r>
              <a:rPr lang="en-US" sz="2600" dirty="0">
                <a:solidFill>
                  <a:srgbClr val="C00000"/>
                </a:solidFill>
              </a:rPr>
              <a:t>which the study:</a:t>
            </a:r>
          </a:p>
          <a:p>
            <a:pPr lvl="1">
              <a:defRPr/>
            </a:pPr>
            <a:r>
              <a:rPr lang="en-US" sz="2200" dirty="0"/>
              <a:t>Minimizes</a:t>
            </a:r>
            <a:r>
              <a:rPr lang="en-US" sz="2200" dirty="0">
                <a:solidFill>
                  <a:srgbClr val="C00000"/>
                </a:solidFill>
              </a:rPr>
              <a:t> bias</a:t>
            </a:r>
            <a:r>
              <a:rPr lang="en-US" sz="2200" dirty="0"/>
              <a:t>, and</a:t>
            </a:r>
          </a:p>
          <a:p>
            <a:pPr lvl="1">
              <a:defRPr/>
            </a:pPr>
            <a:r>
              <a:rPr lang="en-US" sz="2200" dirty="0"/>
              <a:t>Maximizes</a:t>
            </a:r>
            <a:r>
              <a:rPr lang="en-US" sz="2200" dirty="0">
                <a:solidFill>
                  <a:srgbClr val="C00000"/>
                </a:solidFill>
              </a:rPr>
              <a:t> internal and external validity </a:t>
            </a:r>
            <a:r>
              <a:rPr lang="en-US" sz="2200" dirty="0"/>
              <a:t>(Khan et al. 2001)</a:t>
            </a:r>
          </a:p>
          <a:p>
            <a:pPr>
              <a:defRPr/>
            </a:pPr>
            <a:r>
              <a:rPr lang="en-US" sz="2600" dirty="0"/>
              <a:t>Quality Concepts Definition (Kitchenham &amp; Charter, 2007)</a:t>
            </a:r>
          </a:p>
        </p:txBody>
      </p:sp>
      <p:sp>
        <p:nvSpPr>
          <p:cNvPr id="2" name="Title 1"/>
          <p:cNvSpPr>
            <a:spLocks noGrp="1"/>
          </p:cNvSpPr>
          <p:nvPr>
            <p:ph type="title"/>
          </p:nvPr>
        </p:nvSpPr>
        <p:spPr>
          <a:xfrm>
            <a:off x="690489" y="175429"/>
            <a:ext cx="7772400" cy="738971"/>
          </a:xfrm>
        </p:spPr>
        <p:txBody>
          <a:bodyPr>
            <a:normAutofit/>
          </a:bodyPr>
          <a:lstStyle/>
          <a:p>
            <a:pPr eaLnBrk="1" fontAlgn="auto" hangingPunct="1">
              <a:spcAft>
                <a:spcPts val="0"/>
              </a:spcAft>
              <a:defRPr/>
            </a:pPr>
            <a:r>
              <a:rPr lang="en-US" sz="4000" dirty="0"/>
              <a:t>Assessing Studies’ Quality</a:t>
            </a:r>
          </a:p>
        </p:txBody>
      </p:sp>
      <p:sp>
        <p:nvSpPr>
          <p:cNvPr id="3" name="Slide Number Placeholder 2">
            <a:extLst>
              <a:ext uri="{FF2B5EF4-FFF2-40B4-BE49-F238E27FC236}">
                <a16:creationId xmlns:a16="http://schemas.microsoft.com/office/drawing/2014/main" id="{FE824441-D600-4F8F-BEEA-ABCBD45F34E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121</a:t>
            </a:fld>
            <a:endParaRPr lang="en-US">
              <a:solidFill>
                <a:prstClr val="black">
                  <a:tint val="75000"/>
                </a:prst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149865336"/>
              </p:ext>
            </p:extLst>
          </p:nvPr>
        </p:nvGraphicFramePr>
        <p:xfrm>
          <a:off x="745400" y="2971800"/>
          <a:ext cx="8016068" cy="3413760"/>
        </p:xfrm>
        <a:graphic>
          <a:graphicData uri="http://schemas.openxmlformats.org/drawingml/2006/table">
            <a:tbl>
              <a:tblPr firstRow="1" bandRow="1">
                <a:tableStyleId>{073A0DAA-6AF3-43AB-8588-CEC1D06C72B9}</a:tableStyleId>
              </a:tblPr>
              <a:tblGrid>
                <a:gridCol w="1227687">
                  <a:extLst>
                    <a:ext uri="{9D8B030D-6E8A-4147-A177-3AD203B41FA5}">
                      <a16:colId xmlns:a16="http://schemas.microsoft.com/office/drawing/2014/main" val="20000"/>
                    </a:ext>
                  </a:extLst>
                </a:gridCol>
                <a:gridCol w="1896306">
                  <a:extLst>
                    <a:ext uri="{9D8B030D-6E8A-4147-A177-3AD203B41FA5}">
                      <a16:colId xmlns:a16="http://schemas.microsoft.com/office/drawing/2014/main" val="20001"/>
                    </a:ext>
                  </a:extLst>
                </a:gridCol>
                <a:gridCol w="4892075">
                  <a:extLst>
                    <a:ext uri="{9D8B030D-6E8A-4147-A177-3AD203B41FA5}">
                      <a16:colId xmlns:a16="http://schemas.microsoft.com/office/drawing/2014/main" val="20002"/>
                    </a:ext>
                  </a:extLst>
                </a:gridCol>
              </a:tblGrid>
              <a:tr h="370840">
                <a:tc>
                  <a:txBody>
                    <a:bodyPr/>
                    <a:lstStyle/>
                    <a:p>
                      <a:r>
                        <a:rPr lang="en-US" sz="2000" dirty="0"/>
                        <a:t>Terms</a:t>
                      </a:r>
                    </a:p>
                  </a:txBody>
                  <a:tcPr/>
                </a:tc>
                <a:tc>
                  <a:txBody>
                    <a:bodyPr/>
                    <a:lstStyle/>
                    <a:p>
                      <a:r>
                        <a:rPr lang="en-US" sz="2000" dirty="0"/>
                        <a:t>Synonyms</a:t>
                      </a:r>
                    </a:p>
                  </a:txBody>
                  <a:tcPr/>
                </a:tc>
                <a:tc>
                  <a:txBody>
                    <a:bodyPr/>
                    <a:lstStyle/>
                    <a:p>
                      <a:r>
                        <a:rPr lang="en-US" sz="2000" dirty="0"/>
                        <a:t>Definition</a:t>
                      </a:r>
                    </a:p>
                  </a:txBody>
                  <a:tcPr/>
                </a:tc>
                <a:extLst>
                  <a:ext uri="{0D108BD9-81ED-4DB2-BD59-A6C34878D82A}">
                    <a16:rowId xmlns:a16="http://schemas.microsoft.com/office/drawing/2014/main" val="10000"/>
                  </a:ext>
                </a:extLst>
              </a:tr>
              <a:tr h="370840">
                <a:tc>
                  <a:txBody>
                    <a:bodyPr/>
                    <a:lstStyle/>
                    <a:p>
                      <a:r>
                        <a:rPr lang="en-US" sz="2000" dirty="0">
                          <a:solidFill>
                            <a:srgbClr val="C00000"/>
                          </a:solidFill>
                        </a:rPr>
                        <a:t>Bias</a:t>
                      </a:r>
                    </a:p>
                  </a:txBody>
                  <a:tcPr/>
                </a:tc>
                <a:tc>
                  <a:txBody>
                    <a:bodyPr/>
                    <a:lstStyle/>
                    <a:p>
                      <a:r>
                        <a:rPr lang="en-US" sz="2000" dirty="0"/>
                        <a:t>Systematic error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000" kern="1200" baseline="0" dirty="0"/>
                        <a:t>tendency to produce </a:t>
                      </a:r>
                      <a:r>
                        <a:rPr kumimoji="0" lang="en-US" sz="2000" kern="1200" baseline="0" dirty="0">
                          <a:solidFill>
                            <a:srgbClr val="C00000"/>
                          </a:solidFill>
                        </a:rPr>
                        <a:t>results that depart systematically from the ‘true’ results</a:t>
                      </a:r>
                      <a:r>
                        <a:rPr kumimoji="0" lang="en-US" sz="2000" kern="1200" baseline="0" dirty="0"/>
                        <a:t>. Unbiased results are internally valid </a:t>
                      </a:r>
                      <a:endParaRPr kumimoji="0" lang="en-US" sz="2000" kern="1200" baseline="0" dirty="0">
                        <a:solidFill>
                          <a:schemeClr val="dk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r>
                        <a:rPr lang="en-US" sz="2000" dirty="0">
                          <a:solidFill>
                            <a:srgbClr val="C00000"/>
                          </a:solidFill>
                        </a:rPr>
                        <a:t>Internal Validity</a:t>
                      </a:r>
                    </a:p>
                  </a:txBody>
                  <a:tcPr/>
                </a:tc>
                <a:tc>
                  <a:txBody>
                    <a:bodyPr/>
                    <a:lstStyle/>
                    <a:p>
                      <a:r>
                        <a:rPr lang="en-US" sz="2000" dirty="0"/>
                        <a:t>Validity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000" kern="1200" baseline="0" dirty="0"/>
                        <a:t>The extent to which the design and conduct of the study are likely to </a:t>
                      </a:r>
                      <a:r>
                        <a:rPr kumimoji="0" lang="en-US" sz="2000" kern="1200" baseline="0" dirty="0">
                          <a:solidFill>
                            <a:srgbClr val="C00000"/>
                          </a:solidFill>
                        </a:rPr>
                        <a:t>prevent systematic error</a:t>
                      </a:r>
                      <a:r>
                        <a:rPr kumimoji="0" lang="en-US" sz="2000" kern="1200" baseline="0" dirty="0"/>
                        <a:t>. Internal validity is a prerequisite for external validity 	</a:t>
                      </a:r>
                      <a:endParaRPr kumimoji="0" lang="en-US" sz="2000" kern="1200" baseline="0" dirty="0">
                        <a:solidFill>
                          <a:schemeClr val="dk1"/>
                        </a:solidFill>
                        <a:latin typeface="+mn-lt"/>
                        <a:ea typeface="+mn-ea"/>
                        <a:cs typeface="+mn-cs"/>
                      </a:endParaRPr>
                    </a:p>
                  </a:txBody>
                  <a:tcPr/>
                </a:tc>
                <a:extLst>
                  <a:ext uri="{0D108BD9-81ED-4DB2-BD59-A6C34878D82A}">
                    <a16:rowId xmlns:a16="http://schemas.microsoft.com/office/drawing/2014/main" val="10002"/>
                  </a:ext>
                </a:extLst>
              </a:tr>
              <a:tr h="370840">
                <a:tc>
                  <a:txBody>
                    <a:bodyPr/>
                    <a:lstStyle/>
                    <a:p>
                      <a:r>
                        <a:rPr lang="en-US" sz="2000" dirty="0">
                          <a:solidFill>
                            <a:srgbClr val="C00000"/>
                          </a:solidFill>
                        </a:rPr>
                        <a:t>External Validity</a:t>
                      </a:r>
                    </a:p>
                  </a:txBody>
                  <a:tcPr/>
                </a:tc>
                <a:tc>
                  <a:txBody>
                    <a:bodyPr/>
                    <a:lstStyle/>
                    <a:p>
                      <a:r>
                        <a:rPr lang="en-US" sz="2000" dirty="0"/>
                        <a:t>Generalizability,</a:t>
                      </a:r>
                      <a:r>
                        <a:rPr lang="en-US" sz="2000" baseline="0" dirty="0"/>
                        <a:t> Applicability</a:t>
                      </a:r>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000" kern="1200" baseline="0" dirty="0"/>
                        <a:t>The extent to which the effects observed in the study are </a:t>
                      </a:r>
                      <a:r>
                        <a:rPr kumimoji="0" lang="en-US" sz="2000" kern="1200" baseline="0" dirty="0">
                          <a:solidFill>
                            <a:srgbClr val="C00000"/>
                          </a:solidFill>
                        </a:rPr>
                        <a:t>applicable outside of the study </a:t>
                      </a:r>
                      <a:endParaRPr kumimoji="0" lang="en-US" sz="2000" kern="1200" baseline="0" dirty="0">
                        <a:solidFill>
                          <a:srgbClr val="C00000"/>
                        </a:solidFill>
                        <a:latin typeface="+mn-lt"/>
                        <a:ea typeface="+mn-ea"/>
                        <a:cs typeface="+mn-cs"/>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51736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dirty="0">
                <a:solidFill>
                  <a:srgbClr val="C00000"/>
                </a:solidFill>
              </a:rPr>
              <a:t>Assessing quality </a:t>
            </a:r>
            <a:r>
              <a:rPr lang="en-US" dirty="0"/>
              <a:t>of studies:</a:t>
            </a:r>
          </a:p>
          <a:p>
            <a:pPr marL="805815" lvl="1" indent="-457200">
              <a:defRPr/>
            </a:pPr>
            <a:r>
              <a:rPr lang="en-US" sz="2800" dirty="0"/>
              <a:t>Methodology or </a:t>
            </a:r>
            <a:r>
              <a:rPr lang="en-US" sz="2800" dirty="0">
                <a:solidFill>
                  <a:srgbClr val="0070C0"/>
                </a:solidFill>
              </a:rPr>
              <a:t>design of the study</a:t>
            </a:r>
          </a:p>
          <a:p>
            <a:pPr marL="805815" lvl="1" indent="-457200">
              <a:defRPr/>
            </a:pPr>
            <a:r>
              <a:rPr lang="en-US" sz="2800" dirty="0"/>
              <a:t>Analysis of </a:t>
            </a:r>
            <a:r>
              <a:rPr lang="en-US" sz="2800" dirty="0">
                <a:solidFill>
                  <a:srgbClr val="0070C0"/>
                </a:solidFill>
              </a:rPr>
              <a:t>studies’ findings</a:t>
            </a:r>
          </a:p>
          <a:p>
            <a:pPr>
              <a:defRPr/>
            </a:pPr>
            <a:r>
              <a:rPr lang="en-US" dirty="0">
                <a:solidFill>
                  <a:srgbClr val="C00000"/>
                </a:solidFill>
              </a:rPr>
              <a:t>Quality checklist</a:t>
            </a:r>
            <a:r>
              <a:rPr lang="en-US" dirty="0"/>
              <a:t>  or instrument need to be designed to facilitate quality assessment</a:t>
            </a:r>
          </a:p>
          <a:p>
            <a:pPr>
              <a:defRPr/>
            </a:pPr>
            <a:r>
              <a:rPr lang="en-US" dirty="0"/>
              <a:t>Most </a:t>
            </a:r>
            <a:r>
              <a:rPr lang="en-US" dirty="0">
                <a:solidFill>
                  <a:srgbClr val="C00000"/>
                </a:solidFill>
              </a:rPr>
              <a:t>quality checklists  include questions </a:t>
            </a:r>
            <a:r>
              <a:rPr lang="en-US" dirty="0"/>
              <a:t>aimed at assessing the extent to which articles have addressed bias and validity</a:t>
            </a:r>
          </a:p>
          <a:p>
            <a:pPr>
              <a:defRPr/>
            </a:pPr>
            <a:endParaRPr lang="en-US" dirty="0"/>
          </a:p>
          <a:p>
            <a:endParaRPr lang="id-ID" dirty="0"/>
          </a:p>
        </p:txBody>
      </p:sp>
      <p:sp>
        <p:nvSpPr>
          <p:cNvPr id="4" name="Title 3"/>
          <p:cNvSpPr>
            <a:spLocks noGrp="1"/>
          </p:cNvSpPr>
          <p:nvPr>
            <p:ph type="title"/>
          </p:nvPr>
        </p:nvSpPr>
        <p:spPr/>
        <p:txBody>
          <a:bodyPr/>
          <a:lstStyle/>
          <a:p>
            <a:r>
              <a:rPr lang="en-US" dirty="0"/>
              <a:t>Assessing Studies’ Quality</a:t>
            </a:r>
            <a:endParaRPr lang="id-ID" dirty="0"/>
          </a:p>
        </p:txBody>
      </p:sp>
      <p:sp>
        <p:nvSpPr>
          <p:cNvPr id="5" name="Slide Number Placeholder 4">
            <a:extLst>
              <a:ext uri="{FF2B5EF4-FFF2-40B4-BE49-F238E27FC236}">
                <a16:creationId xmlns:a16="http://schemas.microsoft.com/office/drawing/2014/main" id="{E6E9BB06-F184-420F-8490-3C5DDA2C9F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122</a:t>
            </a:fld>
            <a:endParaRPr lang="en-US">
              <a:solidFill>
                <a:prstClr val="black">
                  <a:tint val="75000"/>
                </a:prstClr>
              </a:solidFill>
            </a:endParaRPr>
          </a:p>
        </p:txBody>
      </p:sp>
    </p:spTree>
    <p:extLst>
      <p:ext uri="{BB962C8B-B14F-4D97-AF65-F5344CB8AC3E}">
        <p14:creationId xmlns:p14="http://schemas.microsoft.com/office/powerpoint/2010/main" val="40302694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09600" y="152400"/>
            <a:ext cx="8686800" cy="685800"/>
          </a:xfrm>
        </p:spPr>
        <p:txBody>
          <a:bodyPr>
            <a:normAutofit/>
          </a:bodyPr>
          <a:lstStyle/>
          <a:p>
            <a:pPr eaLnBrk="1" fontAlgn="auto" hangingPunct="1">
              <a:spcAft>
                <a:spcPts val="0"/>
              </a:spcAft>
              <a:defRPr/>
            </a:pPr>
            <a:r>
              <a:rPr lang="en-US" sz="3400" dirty="0"/>
              <a:t>Study Quality Assessment</a:t>
            </a:r>
            <a:r>
              <a:rPr lang="id-ID" sz="3400" dirty="0"/>
              <a:t> (</a:t>
            </a:r>
            <a:r>
              <a:rPr lang="en-US" sz="3400" dirty="0" err="1"/>
              <a:t>Salleh</a:t>
            </a:r>
            <a:r>
              <a:rPr lang="en-US" sz="3400" dirty="0"/>
              <a:t> et al.</a:t>
            </a:r>
            <a:r>
              <a:rPr lang="id-ID" sz="3400" dirty="0"/>
              <a:t>, </a:t>
            </a:r>
            <a:r>
              <a:rPr lang="en-US" sz="3400" dirty="0"/>
              <a:t>2011)</a:t>
            </a:r>
          </a:p>
        </p:txBody>
      </p:sp>
      <p:sp>
        <p:nvSpPr>
          <p:cNvPr id="3" name="Slide Number Placeholder 2">
            <a:extLst>
              <a:ext uri="{FF2B5EF4-FFF2-40B4-BE49-F238E27FC236}">
                <a16:creationId xmlns:a16="http://schemas.microsoft.com/office/drawing/2014/main" id="{CF62D176-07DB-40AA-AC17-B63BE7D574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123</a:t>
            </a:fld>
            <a:endParaRPr lang="en-US">
              <a:solidFill>
                <a:prstClr val="black">
                  <a:tint val="75000"/>
                </a:prstClr>
              </a:solidFill>
            </a:endParaRPr>
          </a:p>
        </p:txBody>
      </p:sp>
      <p:graphicFrame>
        <p:nvGraphicFramePr>
          <p:cNvPr id="117798" name="Group 38"/>
          <p:cNvGraphicFramePr>
            <a:graphicFrameLocks noGrp="1"/>
          </p:cNvGraphicFramePr>
          <p:nvPr>
            <p:extLst>
              <p:ext uri="{D42A27DB-BD31-4B8C-83A1-F6EECF244321}">
                <p14:modId xmlns:p14="http://schemas.microsoft.com/office/powerpoint/2010/main" val="1165255064"/>
              </p:ext>
            </p:extLst>
          </p:nvPr>
        </p:nvGraphicFramePr>
        <p:xfrm>
          <a:off x="304800" y="1232464"/>
          <a:ext cx="8610600" cy="5244536"/>
        </p:xfrm>
        <a:graphic>
          <a:graphicData uri="http://schemas.openxmlformats.org/drawingml/2006/table">
            <a:tbl>
              <a:tblPr firstRow="1" bandRow="1">
                <a:tableStyleId>{073A0DAA-6AF3-43AB-8588-CEC1D06C72B9}</a:tableStyleId>
              </a:tblPr>
              <a:tblGrid>
                <a:gridCol w="685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tblGrid>
              <a:tr h="269744">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2000" u="none" strike="noStrike" cap="none" normalizeH="0" baseline="0" dirty="0">
                          <a:ln>
                            <a:noFill/>
                          </a:ln>
                          <a:effectLst/>
                        </a:rPr>
                        <a:t>Item</a:t>
                      </a:r>
                      <a:endParaRPr kumimoji="0" lang="en-US" sz="2000" b="0" i="0" u="none" strike="noStrike" cap="none" normalizeH="0" baseline="0" dirty="0">
                        <a:ln>
                          <a:noFill/>
                        </a:ln>
                        <a:solidFill>
                          <a:schemeClr val="tx1"/>
                        </a:solidFill>
                        <a:effectLst/>
                        <a:latin typeface="+mn-lt"/>
                        <a:cs typeface="Times New Roman" panose="02020603050405020304" pitchFamily="18" charset="0"/>
                      </a:endParaRPr>
                    </a:p>
                  </a:txBody>
                  <a:tcPr anchor="ctr" horzOverflow="overflow"/>
                </a:tc>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2000" u="none" strike="noStrike" cap="none" normalizeH="0" baseline="0" dirty="0">
                          <a:ln>
                            <a:noFill/>
                          </a:ln>
                          <a:effectLst/>
                        </a:rPr>
                        <a:t>Answer</a:t>
                      </a:r>
                      <a:endParaRPr kumimoji="0" lang="en-US" sz="2000" b="0" i="0" u="none" strike="noStrike" cap="none" normalizeH="0" baseline="0" dirty="0">
                        <a:ln>
                          <a:noFill/>
                        </a:ln>
                        <a:solidFill>
                          <a:schemeClr val="tx1"/>
                        </a:solidFill>
                        <a:effectLst/>
                        <a:latin typeface="+mn-lt"/>
                        <a:cs typeface="Times New Roman" panose="02020603050405020304" pitchFamily="18" charset="0"/>
                      </a:endParaRPr>
                    </a:p>
                  </a:txBody>
                  <a:tcPr anchor="ctr" horzOverflow="overflow"/>
                </a:tc>
                <a:extLst>
                  <a:ext uri="{0D108BD9-81ED-4DB2-BD59-A6C34878D82A}">
                    <a16:rowId xmlns:a16="http://schemas.microsoft.com/office/drawing/2014/main" val="10000"/>
                  </a:ext>
                </a:extLst>
              </a:tr>
              <a:tr h="292109">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1. Was the article </a:t>
                      </a:r>
                      <a:r>
                        <a:rPr kumimoji="0" lang="en-US" sz="1700" u="none" strike="noStrike" cap="none" normalizeH="0" baseline="0" dirty="0">
                          <a:ln>
                            <a:noFill/>
                          </a:ln>
                          <a:solidFill>
                            <a:srgbClr val="C00000"/>
                          </a:solidFill>
                          <a:effectLst/>
                        </a:rPr>
                        <a:t>referred</a:t>
                      </a:r>
                      <a:r>
                        <a:rPr kumimoji="0" lang="en-US" sz="1700" u="none" strike="noStrike" cap="none" normalizeH="0" baseline="0" dirty="0">
                          <a:ln>
                            <a:noFill/>
                          </a:ln>
                          <a:effectLst/>
                        </a:rPr>
                        <a:t>? [30] </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Yes/No</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extLst>
                  <a:ext uri="{0D108BD9-81ED-4DB2-BD59-A6C34878D82A}">
                    <a16:rowId xmlns:a16="http://schemas.microsoft.com/office/drawing/2014/main" val="10001"/>
                  </a:ext>
                </a:extLst>
              </a:tr>
              <a:tr h="292109">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2. Were the </a:t>
                      </a:r>
                      <a:r>
                        <a:rPr kumimoji="0" lang="en-US" sz="1700" u="none" strike="noStrike" cap="none" normalizeH="0" baseline="0" dirty="0">
                          <a:ln>
                            <a:noFill/>
                          </a:ln>
                          <a:solidFill>
                            <a:srgbClr val="C00000"/>
                          </a:solidFill>
                          <a:effectLst/>
                        </a:rPr>
                        <a:t>aim(s) </a:t>
                      </a:r>
                      <a:r>
                        <a:rPr kumimoji="0" lang="en-US" sz="1700" u="none" strike="noStrike" cap="none" normalizeH="0" baseline="0" dirty="0">
                          <a:ln>
                            <a:noFill/>
                          </a:ln>
                          <a:effectLst/>
                        </a:rPr>
                        <a:t>of the study </a:t>
                      </a:r>
                      <a:r>
                        <a:rPr kumimoji="0" lang="en-US" sz="1700" u="none" strike="noStrike" cap="none" normalizeH="0" baseline="0" dirty="0">
                          <a:ln>
                            <a:noFill/>
                          </a:ln>
                          <a:solidFill>
                            <a:srgbClr val="C00000"/>
                          </a:solidFill>
                          <a:effectLst/>
                        </a:rPr>
                        <a:t>clearly</a:t>
                      </a:r>
                      <a:r>
                        <a:rPr kumimoji="0" lang="en-US" sz="1700" u="none" strike="noStrike" cap="none" normalizeH="0" baseline="0" dirty="0">
                          <a:ln>
                            <a:noFill/>
                          </a:ln>
                          <a:effectLst/>
                        </a:rPr>
                        <a:t> stated? [16], [67]</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a:ln>
                            <a:noFill/>
                          </a:ln>
                          <a:effectLst/>
                        </a:rPr>
                        <a:t>Yes/No/Partially</a:t>
                      </a:r>
                      <a:endParaRPr kumimoji="0" lang="en-US" sz="1700" b="0" i="0" u="none" strike="noStrike" cap="none" normalizeH="0" baseline="0">
                        <a:ln>
                          <a:noFill/>
                        </a:ln>
                        <a:solidFill>
                          <a:schemeClr val="tx1"/>
                        </a:solidFill>
                        <a:effectLst/>
                        <a:latin typeface="+mn-lt"/>
                        <a:cs typeface="Times New Roman" pitchFamily="18" charset="0"/>
                      </a:endParaRPr>
                    </a:p>
                  </a:txBody>
                  <a:tcPr anchor="ctr" horzOverflow="overflow"/>
                </a:tc>
                <a:extLst>
                  <a:ext uri="{0D108BD9-81ED-4DB2-BD59-A6C34878D82A}">
                    <a16:rowId xmlns:a16="http://schemas.microsoft.com/office/drawing/2014/main" val="10002"/>
                  </a:ext>
                </a:extLst>
              </a:tr>
              <a:tr h="949353">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3. Were the study </a:t>
                      </a:r>
                      <a:r>
                        <a:rPr kumimoji="0" lang="en-US" sz="1700" u="none" strike="noStrike" cap="none" normalizeH="0" baseline="0" dirty="0">
                          <a:ln>
                            <a:noFill/>
                          </a:ln>
                          <a:solidFill>
                            <a:srgbClr val="C00000"/>
                          </a:solidFill>
                          <a:effectLst/>
                        </a:rPr>
                        <a:t>participants</a:t>
                      </a:r>
                      <a:r>
                        <a:rPr kumimoji="0" lang="en-US" sz="1700" u="none" strike="noStrike" cap="none" normalizeH="0" baseline="0" dirty="0">
                          <a:ln>
                            <a:noFill/>
                          </a:ln>
                          <a:effectLst/>
                        </a:rPr>
                        <a:t> or </a:t>
                      </a:r>
                      <a:r>
                        <a:rPr kumimoji="0" lang="en-US" sz="1700" u="none" strike="noStrike" cap="none" normalizeH="0" baseline="0" dirty="0">
                          <a:ln>
                            <a:noFill/>
                          </a:ln>
                          <a:solidFill>
                            <a:srgbClr val="C00000"/>
                          </a:solidFill>
                          <a:effectLst/>
                        </a:rPr>
                        <a:t>observational units </a:t>
                      </a:r>
                      <a:r>
                        <a:rPr kumimoji="0" lang="en-US" sz="1700" u="none" strike="noStrike" cap="none" normalizeH="0" baseline="0" dirty="0">
                          <a:ln>
                            <a:noFill/>
                          </a:ln>
                          <a:effectLst/>
                        </a:rPr>
                        <a:t>adequately described?</a:t>
                      </a:r>
                    </a:p>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         For example, students’ programming experience, year of study etc. [44], [68]</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Yes/No/Partially</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extLst>
                  <a:ext uri="{0D108BD9-81ED-4DB2-BD59-A6C34878D82A}">
                    <a16:rowId xmlns:a16="http://schemas.microsoft.com/office/drawing/2014/main" val="10003"/>
                  </a:ext>
                </a:extLst>
              </a:tr>
              <a:tr h="730271">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4. Were the </a:t>
                      </a:r>
                      <a:r>
                        <a:rPr kumimoji="0" lang="en-US" sz="1700" u="none" strike="noStrike" cap="none" normalizeH="0" baseline="0" dirty="0">
                          <a:ln>
                            <a:noFill/>
                          </a:ln>
                          <a:solidFill>
                            <a:srgbClr val="C00000"/>
                          </a:solidFill>
                          <a:effectLst/>
                        </a:rPr>
                        <a:t>data collections </a:t>
                      </a:r>
                      <a:r>
                        <a:rPr kumimoji="0" lang="en-US" sz="1700" u="none" strike="noStrike" cap="none" normalizeH="0" baseline="0" dirty="0">
                          <a:ln>
                            <a:noFill/>
                          </a:ln>
                          <a:effectLst/>
                        </a:rPr>
                        <a:t>carried out very well? For example, discussion of procedures used for collection, and how the study setting may have influenced the data collected [44], [48], [67], [68]</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Yes/No/Partially</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extLst>
                  <a:ext uri="{0D108BD9-81ED-4DB2-BD59-A6C34878D82A}">
                    <a16:rowId xmlns:a16="http://schemas.microsoft.com/office/drawing/2014/main" val="10004"/>
                  </a:ext>
                </a:extLst>
              </a:tr>
              <a:tr h="511190">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5. Were potential </a:t>
                      </a:r>
                      <a:r>
                        <a:rPr kumimoji="0" lang="en-US" sz="1700" u="none" strike="noStrike" cap="none" normalizeH="0" baseline="0" dirty="0">
                          <a:ln>
                            <a:noFill/>
                          </a:ln>
                          <a:solidFill>
                            <a:srgbClr val="C00000"/>
                          </a:solidFill>
                          <a:effectLst/>
                        </a:rPr>
                        <a:t>confounders adequately controlled </a:t>
                      </a:r>
                      <a:r>
                        <a:rPr kumimoji="0" lang="en-US" sz="1700" u="none" strike="noStrike" cap="none" normalizeH="0" baseline="0" dirty="0">
                          <a:ln>
                            <a:noFill/>
                          </a:ln>
                          <a:effectLst/>
                        </a:rPr>
                        <a:t>for in the analysis? 67]</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Yes/No/Partially</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extLst>
                  <a:ext uri="{0D108BD9-81ED-4DB2-BD59-A6C34878D82A}">
                    <a16:rowId xmlns:a16="http://schemas.microsoft.com/office/drawing/2014/main" val="10005"/>
                  </a:ext>
                </a:extLst>
              </a:tr>
              <a:tr h="730271">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6. Were the approach to and </a:t>
                      </a:r>
                      <a:r>
                        <a:rPr kumimoji="0" lang="en-US" sz="1700" u="none" strike="noStrike" cap="none" normalizeH="0" baseline="0" dirty="0">
                          <a:ln>
                            <a:noFill/>
                          </a:ln>
                          <a:solidFill>
                            <a:srgbClr val="C00000"/>
                          </a:solidFill>
                          <a:effectLst/>
                        </a:rPr>
                        <a:t>formulation of the analysis </a:t>
                      </a:r>
                      <a:r>
                        <a:rPr kumimoji="0" lang="en-US" sz="1700" u="none" strike="noStrike" cap="none" normalizeH="0" baseline="0" dirty="0">
                          <a:ln>
                            <a:noFill/>
                          </a:ln>
                          <a:effectLst/>
                        </a:rPr>
                        <a:t>well conveyed? For example, description of the form of the original data, rationale for choice of method/tool/package [48], [67], [68]</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Yes/No/Partially</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extLst>
                  <a:ext uri="{0D108BD9-81ED-4DB2-BD59-A6C34878D82A}">
                    <a16:rowId xmlns:a16="http://schemas.microsoft.com/office/drawing/2014/main" val="10006"/>
                  </a:ext>
                </a:extLst>
              </a:tr>
              <a:tr h="949353">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7. Were the </a:t>
                      </a:r>
                      <a:r>
                        <a:rPr kumimoji="0" lang="en-US" sz="1700" u="none" strike="noStrike" cap="none" normalizeH="0" baseline="0" dirty="0">
                          <a:ln>
                            <a:noFill/>
                          </a:ln>
                          <a:solidFill>
                            <a:srgbClr val="C00000"/>
                          </a:solidFill>
                          <a:effectLst/>
                        </a:rPr>
                        <a:t>findings credible</a:t>
                      </a:r>
                      <a:r>
                        <a:rPr kumimoji="0" lang="en-US" sz="1700" u="none" strike="noStrike" cap="none" normalizeH="0" baseline="0" dirty="0">
                          <a:ln>
                            <a:noFill/>
                          </a:ln>
                          <a:effectLst/>
                        </a:rPr>
                        <a:t>? For example, the study was methodologically explained so that we can trust the findings; findings/conclusions are resonant with other knowledge and experience [48], [44], [68]</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tc>
                  <a:txBody>
                    <a:bodyPr/>
                    <a:lstStyle/>
                    <a:p>
                      <a:pPr marL="469900" marR="0" lvl="0" indent="-469900" algn="l" defTabSz="914400" rtl="0" eaLnBrk="1" fontAlgn="base" latinLnBrk="0" hangingPunct="1">
                        <a:lnSpc>
                          <a:spcPct val="100000"/>
                        </a:lnSpc>
                        <a:spcBef>
                          <a:spcPct val="0"/>
                        </a:spcBef>
                        <a:spcAft>
                          <a:spcPct val="0"/>
                        </a:spcAft>
                        <a:buClrTx/>
                        <a:buSzPct val="100000"/>
                        <a:buFontTx/>
                        <a:buNone/>
                        <a:tabLst/>
                      </a:pPr>
                      <a:r>
                        <a:rPr kumimoji="0" lang="en-US" sz="1700" u="none" strike="noStrike" cap="none" normalizeH="0" baseline="0" dirty="0">
                          <a:ln>
                            <a:noFill/>
                          </a:ln>
                          <a:effectLst/>
                        </a:rPr>
                        <a:t>Yes/No/Partially</a:t>
                      </a:r>
                      <a:endParaRPr kumimoji="0" lang="en-US" sz="1700" b="0" i="0" u="none" strike="noStrike" cap="none" normalizeH="0" baseline="0" dirty="0">
                        <a:ln>
                          <a:noFill/>
                        </a:ln>
                        <a:solidFill>
                          <a:schemeClr val="tx1"/>
                        </a:solidFill>
                        <a:effectLst/>
                        <a:latin typeface="+mn-lt"/>
                        <a:cs typeface="Times New Roman" pitchFamily="18" charset="0"/>
                      </a:endParaRPr>
                    </a:p>
                  </a:txBody>
                  <a:tcPr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948039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95400"/>
            <a:ext cx="8382000" cy="5181149"/>
          </a:xfrm>
        </p:spPr>
        <p:txBody>
          <a:bodyPr/>
          <a:lstStyle/>
          <a:p>
            <a:pPr>
              <a:buNone/>
            </a:pPr>
            <a:r>
              <a:rPr lang="en-US" dirty="0"/>
              <a:t>	</a:t>
            </a:r>
            <a:r>
              <a:rPr lang="en-US" dirty="0" err="1"/>
              <a:t>Kitchenham</a:t>
            </a:r>
            <a:r>
              <a:rPr lang="en-US" dirty="0"/>
              <a:t> et al. (2007) constructed a </a:t>
            </a:r>
            <a:r>
              <a:rPr lang="en-US" dirty="0">
                <a:solidFill>
                  <a:srgbClr val="C00000"/>
                </a:solidFill>
              </a:rPr>
              <a:t>quality questionnaire</a:t>
            </a:r>
            <a:r>
              <a:rPr lang="en-US" dirty="0"/>
              <a:t> based on 5 issues affecting the quality of the study:</a:t>
            </a:r>
            <a:r>
              <a:rPr lang="en-US" i="1" dirty="0"/>
              <a:t> </a:t>
            </a:r>
          </a:p>
          <a:p>
            <a:pPr>
              <a:buNone/>
            </a:pPr>
            <a:endParaRPr lang="en-US" i="1" dirty="0"/>
          </a:p>
          <a:p>
            <a:pPr marL="1090422" lvl="1" indent="-514350">
              <a:buFont typeface="+mj-lt"/>
              <a:buAutoNum type="arabicPeriod"/>
            </a:pPr>
            <a:r>
              <a:rPr lang="en-US" sz="2500" dirty="0"/>
              <a:t>Is the </a:t>
            </a:r>
            <a:r>
              <a:rPr lang="en-US" sz="2500" dirty="0">
                <a:solidFill>
                  <a:srgbClr val="0070C0"/>
                </a:solidFill>
              </a:rPr>
              <a:t>data analysis </a:t>
            </a:r>
            <a:r>
              <a:rPr lang="en-US" sz="2500" dirty="0"/>
              <a:t>process appropriate?</a:t>
            </a:r>
          </a:p>
          <a:p>
            <a:pPr marL="1090422" lvl="1" indent="-514350">
              <a:buFont typeface="+mj-lt"/>
              <a:buAutoNum type="arabicPeriod"/>
            </a:pPr>
            <a:r>
              <a:rPr lang="en-US" sz="2500" dirty="0"/>
              <a:t>Did studies carry out a sensitivity or </a:t>
            </a:r>
            <a:r>
              <a:rPr lang="en-US" sz="2500" dirty="0">
                <a:solidFill>
                  <a:srgbClr val="0070C0"/>
                </a:solidFill>
              </a:rPr>
              <a:t>residual analysis</a:t>
            </a:r>
            <a:r>
              <a:rPr lang="en-US" sz="2500" dirty="0"/>
              <a:t>?  </a:t>
            </a:r>
          </a:p>
          <a:p>
            <a:pPr marL="1090422" lvl="1" indent="-514350">
              <a:buFont typeface="+mj-lt"/>
              <a:buAutoNum type="arabicPeriod"/>
            </a:pPr>
            <a:r>
              <a:rPr lang="en-US" sz="2500" dirty="0"/>
              <a:t>Were </a:t>
            </a:r>
            <a:r>
              <a:rPr lang="en-US" sz="2500" dirty="0">
                <a:solidFill>
                  <a:srgbClr val="0070C0"/>
                </a:solidFill>
              </a:rPr>
              <a:t>accuracy statistics </a:t>
            </a:r>
            <a:r>
              <a:rPr lang="en-US" sz="2500" dirty="0"/>
              <a:t>based on the raw data scale?</a:t>
            </a:r>
          </a:p>
          <a:p>
            <a:pPr marL="1090422" lvl="1" indent="-514350">
              <a:buFont typeface="+mj-lt"/>
              <a:buAutoNum type="arabicPeriod"/>
            </a:pPr>
            <a:r>
              <a:rPr lang="en-US" sz="2500" dirty="0">
                <a:solidFill>
                  <a:srgbClr val="0070C0"/>
                </a:solidFill>
              </a:rPr>
              <a:t>How good</a:t>
            </a:r>
            <a:r>
              <a:rPr lang="en-US" sz="2500" dirty="0"/>
              <a:t> was the study comparison method? </a:t>
            </a:r>
          </a:p>
          <a:p>
            <a:pPr marL="1090422" lvl="1" indent="-514350">
              <a:buFont typeface="+mj-lt"/>
              <a:buAutoNum type="arabicPeriod"/>
            </a:pPr>
            <a:r>
              <a:rPr lang="en-US" sz="2500" dirty="0"/>
              <a:t>The size of the within-company </a:t>
            </a:r>
            <a:r>
              <a:rPr lang="en-US" sz="2500" dirty="0">
                <a:solidFill>
                  <a:srgbClr val="0070C0"/>
                </a:solidFill>
              </a:rPr>
              <a:t>data set</a:t>
            </a:r>
            <a:br>
              <a:rPr lang="en-US" sz="2500" dirty="0">
                <a:solidFill>
                  <a:srgbClr val="0070C0"/>
                </a:solidFill>
              </a:rPr>
            </a:br>
            <a:r>
              <a:rPr lang="en-US" sz="2500" dirty="0"/>
              <a:t>(</a:t>
            </a:r>
            <a:r>
              <a:rPr lang="en-US" sz="2500" dirty="0" err="1"/>
              <a:t>e.g</a:t>
            </a:r>
            <a:r>
              <a:rPr lang="en-US" sz="2500" dirty="0"/>
              <a:t> &lt; 10 projects considered poor quality)</a:t>
            </a:r>
          </a:p>
          <a:p>
            <a:pPr marL="0" indent="0">
              <a:buNone/>
            </a:pPr>
            <a:endParaRPr lang="en-US" sz="2400" dirty="0"/>
          </a:p>
        </p:txBody>
      </p:sp>
      <p:sp>
        <p:nvSpPr>
          <p:cNvPr id="4" name="Title 3"/>
          <p:cNvSpPr>
            <a:spLocks noGrp="1"/>
          </p:cNvSpPr>
          <p:nvPr>
            <p:ph type="title"/>
          </p:nvPr>
        </p:nvSpPr>
        <p:spPr/>
        <p:txBody>
          <a:bodyPr>
            <a:noAutofit/>
          </a:bodyPr>
          <a:lstStyle/>
          <a:p>
            <a:r>
              <a:rPr lang="en-US" sz="3600" dirty="0"/>
              <a:t>Study Quality Assessment </a:t>
            </a:r>
            <a:r>
              <a:rPr lang="id-ID" sz="2400" dirty="0"/>
              <a:t>(</a:t>
            </a:r>
            <a:r>
              <a:rPr lang="en-US" sz="2400" dirty="0" err="1"/>
              <a:t>Kitchenham</a:t>
            </a:r>
            <a:r>
              <a:rPr lang="en-US" sz="2400" dirty="0"/>
              <a:t> et al.</a:t>
            </a:r>
            <a:r>
              <a:rPr lang="id-ID" sz="2400" dirty="0"/>
              <a:t>, </a:t>
            </a:r>
            <a:r>
              <a:rPr lang="en-US" sz="2400" dirty="0"/>
              <a:t>2007) </a:t>
            </a:r>
            <a:endParaRPr lang="id-ID" sz="3600" dirty="0"/>
          </a:p>
        </p:txBody>
      </p:sp>
      <p:sp>
        <p:nvSpPr>
          <p:cNvPr id="5" name="Slide Number Placeholder 4">
            <a:extLst>
              <a:ext uri="{FF2B5EF4-FFF2-40B4-BE49-F238E27FC236}">
                <a16:creationId xmlns:a16="http://schemas.microsoft.com/office/drawing/2014/main" id="{E74D76EE-A7C9-4029-8106-B7E19FFC35A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124</a:t>
            </a:fld>
            <a:endParaRPr lang="en-US">
              <a:solidFill>
                <a:prstClr val="black">
                  <a:tint val="75000"/>
                </a:prstClr>
              </a:solidFill>
            </a:endParaRPr>
          </a:p>
        </p:txBody>
      </p:sp>
    </p:spTree>
    <p:extLst>
      <p:ext uri="{BB962C8B-B14F-4D97-AF65-F5344CB8AC3E}">
        <p14:creationId xmlns:p14="http://schemas.microsoft.com/office/powerpoint/2010/main" val="18014114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058150" cy="5333549"/>
          </a:xfrm>
        </p:spPr>
        <p:txBody>
          <a:bodyPr>
            <a:normAutofit fontScale="92500" lnSpcReduction="10000"/>
          </a:bodyPr>
          <a:lstStyle/>
          <a:p>
            <a:pPr>
              <a:defRPr/>
            </a:pPr>
            <a:r>
              <a:rPr lang="en-NZ" dirty="0"/>
              <a:t>Involve </a:t>
            </a:r>
            <a:r>
              <a:rPr lang="en-NZ" dirty="0">
                <a:solidFill>
                  <a:srgbClr val="C00000"/>
                </a:solidFill>
              </a:rPr>
              <a:t>reading the full text article</a:t>
            </a:r>
          </a:p>
          <a:p>
            <a:pPr>
              <a:defRPr/>
            </a:pPr>
            <a:r>
              <a:rPr lang="en-NZ" dirty="0"/>
              <a:t>Data extracted from primary studies should be </a:t>
            </a:r>
            <a:r>
              <a:rPr lang="en-NZ" dirty="0">
                <a:solidFill>
                  <a:srgbClr val="C00000"/>
                </a:solidFill>
              </a:rPr>
              <a:t>recorded using </a:t>
            </a:r>
            <a:r>
              <a:rPr lang="en-NZ" i="1" dirty="0">
                <a:solidFill>
                  <a:srgbClr val="C00000"/>
                </a:solidFill>
              </a:rPr>
              <a:t>data extraction form</a:t>
            </a:r>
          </a:p>
          <a:p>
            <a:pPr>
              <a:defRPr/>
            </a:pPr>
            <a:r>
              <a:rPr lang="en-US" dirty="0"/>
              <a:t>The form </a:t>
            </a:r>
            <a:r>
              <a:rPr lang="en-US" dirty="0">
                <a:solidFill>
                  <a:srgbClr val="C00000"/>
                </a:solidFill>
              </a:rPr>
              <a:t>should be designed and piloted </a:t>
            </a:r>
            <a:r>
              <a:rPr lang="en-US" dirty="0"/>
              <a:t>when the protocol is defined</a:t>
            </a:r>
          </a:p>
          <a:p>
            <a:pPr>
              <a:defRPr/>
            </a:pPr>
            <a:r>
              <a:rPr lang="en-US" dirty="0">
                <a:solidFill>
                  <a:srgbClr val="C00000"/>
                </a:solidFill>
              </a:rPr>
              <a:t>Collect all the information </a:t>
            </a:r>
            <a:r>
              <a:rPr lang="en-US" dirty="0"/>
              <a:t>that can be used to answer the RQ and the study’s quality criteria</a:t>
            </a:r>
          </a:p>
          <a:p>
            <a:pPr>
              <a:defRPr/>
            </a:pPr>
            <a:r>
              <a:rPr lang="en-US" dirty="0">
                <a:solidFill>
                  <a:srgbClr val="C00000"/>
                </a:solidFill>
              </a:rPr>
              <a:t>Both quality checklist and review data</a:t>
            </a:r>
            <a:r>
              <a:rPr lang="en-US" dirty="0"/>
              <a:t> can be included in the same form</a:t>
            </a:r>
          </a:p>
          <a:p>
            <a:pPr>
              <a:defRPr/>
            </a:pPr>
            <a:r>
              <a:rPr lang="en-US" dirty="0"/>
              <a:t>In case of </a:t>
            </a:r>
            <a:r>
              <a:rPr lang="en-US" dirty="0">
                <a:solidFill>
                  <a:srgbClr val="C00000"/>
                </a:solidFill>
              </a:rPr>
              <a:t>duplicates publications </a:t>
            </a:r>
            <a:r>
              <a:rPr lang="en-US" dirty="0"/>
              <a:t>(reporting the same data), refer the most complete one</a:t>
            </a:r>
          </a:p>
          <a:p>
            <a:pPr>
              <a:defRPr/>
            </a:pPr>
            <a:r>
              <a:rPr lang="en-US" dirty="0"/>
              <a:t>For validation, a set of papers </a:t>
            </a:r>
            <a:r>
              <a:rPr lang="en-US" dirty="0">
                <a:solidFill>
                  <a:srgbClr val="C00000"/>
                </a:solidFill>
              </a:rPr>
              <a:t>should be reviewed by 2 or more researchers</a:t>
            </a:r>
            <a:r>
              <a:rPr lang="en-US" dirty="0"/>
              <a:t>. Compare results and resolve any conflicts</a:t>
            </a:r>
          </a:p>
        </p:txBody>
      </p:sp>
      <p:sp>
        <p:nvSpPr>
          <p:cNvPr id="4" name="Title 3"/>
          <p:cNvSpPr>
            <a:spLocks noGrp="1"/>
          </p:cNvSpPr>
          <p:nvPr>
            <p:ph type="title"/>
          </p:nvPr>
        </p:nvSpPr>
        <p:spPr/>
        <p:txBody>
          <a:bodyPr/>
          <a:lstStyle/>
          <a:p>
            <a:r>
              <a:rPr lang="en-US" dirty="0"/>
              <a:t>4. Data Extraction</a:t>
            </a:r>
            <a:endParaRPr lang="id-ID" dirty="0"/>
          </a:p>
        </p:txBody>
      </p:sp>
      <p:sp>
        <p:nvSpPr>
          <p:cNvPr id="5" name="Slide Number Placeholder 4">
            <a:extLst>
              <a:ext uri="{FF2B5EF4-FFF2-40B4-BE49-F238E27FC236}">
                <a16:creationId xmlns:a16="http://schemas.microsoft.com/office/drawing/2014/main" id="{A709800D-662D-4D55-A7D6-37662410765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125</a:t>
            </a:fld>
            <a:endParaRPr lang="en-US">
              <a:solidFill>
                <a:prstClr val="black">
                  <a:tint val="75000"/>
                </a:prstClr>
              </a:solidFill>
            </a:endParaRPr>
          </a:p>
        </p:txBody>
      </p:sp>
    </p:spTree>
    <p:extLst>
      <p:ext uri="{BB962C8B-B14F-4D97-AF65-F5344CB8AC3E}">
        <p14:creationId xmlns:p14="http://schemas.microsoft.com/office/powerpoint/2010/main" val="21773696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ID" dirty="0"/>
              <a:t>Involves collating and </a:t>
            </a:r>
            <a:r>
              <a:rPr lang="en-ID" dirty="0">
                <a:solidFill>
                  <a:srgbClr val="C00000"/>
                </a:solidFill>
              </a:rPr>
              <a:t>summarizing the results </a:t>
            </a:r>
            <a:r>
              <a:rPr lang="en-ID" dirty="0"/>
              <a:t>of the included primary studies</a:t>
            </a:r>
          </a:p>
          <a:p>
            <a:r>
              <a:rPr lang="en-ID" dirty="0"/>
              <a:t>Key </a:t>
            </a:r>
            <a:r>
              <a:rPr lang="en-ID" dirty="0">
                <a:solidFill>
                  <a:srgbClr val="C00000"/>
                </a:solidFill>
              </a:rPr>
              <a:t>objectives of data synthesis</a:t>
            </a:r>
            <a:r>
              <a:rPr lang="en-ID" dirty="0"/>
              <a:t> </a:t>
            </a:r>
            <a:r>
              <a:rPr lang="en-ID" sz="2400" dirty="0"/>
              <a:t>(Cruzes &amp; </a:t>
            </a:r>
            <a:r>
              <a:rPr lang="en-ID" sz="2400" dirty="0" err="1"/>
              <a:t>Dyba</a:t>
            </a:r>
            <a:r>
              <a:rPr lang="en-ID" sz="2400" dirty="0"/>
              <a:t>, 2011)</a:t>
            </a:r>
            <a:r>
              <a:rPr lang="en-ID" dirty="0"/>
              <a:t>:</a:t>
            </a:r>
          </a:p>
          <a:p>
            <a:pPr lvl="1"/>
            <a:r>
              <a:rPr lang="en-ID" dirty="0"/>
              <a:t>to </a:t>
            </a:r>
            <a:r>
              <a:rPr lang="en-ID" dirty="0" err="1"/>
              <a:t>analyze</a:t>
            </a:r>
            <a:r>
              <a:rPr lang="en-ID" dirty="0"/>
              <a:t> and </a:t>
            </a:r>
            <a:r>
              <a:rPr lang="en-ID" dirty="0">
                <a:solidFill>
                  <a:srgbClr val="0070C0"/>
                </a:solidFill>
              </a:rPr>
              <a:t>evaluate multiple studies</a:t>
            </a:r>
          </a:p>
          <a:p>
            <a:pPr lvl="1"/>
            <a:r>
              <a:rPr lang="en-ID" dirty="0"/>
              <a:t>to </a:t>
            </a:r>
            <a:r>
              <a:rPr lang="en-ID" dirty="0">
                <a:solidFill>
                  <a:srgbClr val="0070C0"/>
                </a:solidFill>
              </a:rPr>
              <a:t>select appropriate methods </a:t>
            </a:r>
            <a:r>
              <a:rPr lang="en-ID" dirty="0"/>
              <a:t>for integrating or providing new interpretive explanations about them </a:t>
            </a:r>
          </a:p>
          <a:p>
            <a:r>
              <a:rPr lang="en-ID" dirty="0">
                <a:solidFill>
                  <a:srgbClr val="C00000"/>
                </a:solidFill>
              </a:rPr>
              <a:t>Synthesis</a:t>
            </a:r>
            <a:r>
              <a:rPr lang="en-ID" dirty="0"/>
              <a:t> can be:</a:t>
            </a:r>
          </a:p>
          <a:p>
            <a:pPr lvl="1"/>
            <a:r>
              <a:rPr lang="en-ID" dirty="0">
                <a:solidFill>
                  <a:srgbClr val="0070C0"/>
                </a:solidFill>
              </a:rPr>
              <a:t>Descriptive</a:t>
            </a:r>
            <a:r>
              <a:rPr lang="en-ID" dirty="0"/>
              <a:t> (narrative/non-quantitative) </a:t>
            </a:r>
          </a:p>
          <a:p>
            <a:pPr lvl="1"/>
            <a:r>
              <a:rPr lang="en-ID" dirty="0">
                <a:solidFill>
                  <a:srgbClr val="0070C0"/>
                </a:solidFill>
              </a:rPr>
              <a:t>Quantitative</a:t>
            </a:r>
            <a:r>
              <a:rPr lang="en-ID" dirty="0"/>
              <a:t> (e.g. meta-analysis)</a:t>
            </a:r>
          </a:p>
          <a:p>
            <a:endParaRPr lang="en-ID" dirty="0"/>
          </a:p>
          <a:p>
            <a:pPr marL="0" indent="0">
              <a:buNone/>
            </a:pPr>
            <a:r>
              <a:rPr lang="en-ID" sz="2400" dirty="0"/>
              <a:t>(Cruzes et al., Research Synthesis  in Software Engineering: A tertiary study, </a:t>
            </a:r>
            <a:r>
              <a:rPr lang="en-ID" sz="2400" i="1" dirty="0"/>
              <a:t>Information and Software Technology</a:t>
            </a:r>
            <a:r>
              <a:rPr lang="en-ID" sz="2400" dirty="0"/>
              <a:t>, 53(5), 2011)</a:t>
            </a:r>
          </a:p>
          <a:p>
            <a:endParaRPr lang="en-US" dirty="0"/>
          </a:p>
        </p:txBody>
      </p:sp>
      <p:sp>
        <p:nvSpPr>
          <p:cNvPr id="4" name="Title 3"/>
          <p:cNvSpPr>
            <a:spLocks noGrp="1"/>
          </p:cNvSpPr>
          <p:nvPr>
            <p:ph type="title"/>
          </p:nvPr>
        </p:nvSpPr>
        <p:spPr/>
        <p:txBody>
          <a:bodyPr/>
          <a:lstStyle/>
          <a:p>
            <a:r>
              <a:rPr lang="en-US" dirty="0"/>
              <a:t>5. Synthesis of Evidence</a:t>
            </a:r>
          </a:p>
        </p:txBody>
      </p:sp>
      <p:sp>
        <p:nvSpPr>
          <p:cNvPr id="5" name="Slide Number Placeholder 4">
            <a:extLst>
              <a:ext uri="{FF2B5EF4-FFF2-40B4-BE49-F238E27FC236}">
                <a16:creationId xmlns:a16="http://schemas.microsoft.com/office/drawing/2014/main" id="{1E820F54-2958-48C0-835A-C82F401CB97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126</a:t>
            </a:fld>
            <a:endParaRPr lang="en-US">
              <a:solidFill>
                <a:prstClr val="black">
                  <a:tint val="75000"/>
                </a:prstClr>
              </a:solidFill>
            </a:endParaRPr>
          </a:p>
        </p:txBody>
      </p:sp>
    </p:spTree>
    <p:extLst>
      <p:ext uri="{BB962C8B-B14F-4D97-AF65-F5344CB8AC3E}">
        <p14:creationId xmlns:p14="http://schemas.microsoft.com/office/powerpoint/2010/main" val="40205328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90600"/>
            <a:ext cx="7981950" cy="5638800"/>
          </a:xfrm>
        </p:spPr>
        <p:txBody>
          <a:bodyPr>
            <a:normAutofit fontScale="70000" lnSpcReduction="20000"/>
          </a:bodyPr>
          <a:lstStyle/>
          <a:p>
            <a:pPr marL="0" lvl="1" indent="0">
              <a:lnSpc>
                <a:spcPct val="120000"/>
              </a:lnSpc>
              <a:spcBef>
                <a:spcPts val="580"/>
              </a:spcBef>
              <a:buClr>
                <a:schemeClr val="accent1"/>
              </a:buClr>
              <a:buNone/>
              <a:defRPr/>
            </a:pPr>
            <a:r>
              <a:rPr lang="en-US" sz="3200" dirty="0"/>
              <a:t>“An approach to the synthesis of findings from multiple studies that relies primarily on the use of words and text to summarize and explain the findings of the synthesis. It adopts a textual approach to the process of synthesis to ‘tell the story’ of the findings from the included studies.” (</a:t>
            </a:r>
            <a:r>
              <a:rPr lang="en-US" sz="3200" dirty="0" err="1"/>
              <a:t>Popay</a:t>
            </a:r>
            <a:r>
              <a:rPr lang="en-US" sz="3200" dirty="0"/>
              <a:t> et al. 2006)</a:t>
            </a:r>
          </a:p>
          <a:p>
            <a:pPr marL="265113" lvl="1" indent="-265113">
              <a:lnSpc>
                <a:spcPct val="120000"/>
              </a:lnSpc>
              <a:spcBef>
                <a:spcPts val="580"/>
              </a:spcBef>
              <a:buClr>
                <a:schemeClr val="accent1"/>
              </a:buClr>
              <a:buNone/>
              <a:defRPr/>
            </a:pPr>
            <a:endParaRPr lang="en-US" dirty="0"/>
          </a:p>
          <a:p>
            <a:pPr marL="265113" indent="-265113">
              <a:lnSpc>
                <a:spcPct val="120000"/>
              </a:lnSpc>
              <a:defRPr/>
            </a:pPr>
            <a:r>
              <a:rPr lang="en-US" sz="3600" dirty="0">
                <a:solidFill>
                  <a:srgbClr val="C00000"/>
                </a:solidFill>
              </a:rPr>
              <a:t>Use tables </a:t>
            </a:r>
            <a:r>
              <a:rPr lang="en-US" sz="3600" dirty="0"/>
              <a:t>to tabulate information extracted from included studies  (e.g. population, number of included studies, study quality etc.)</a:t>
            </a:r>
          </a:p>
          <a:p>
            <a:pPr marL="265113" indent="-265113">
              <a:lnSpc>
                <a:spcPct val="120000"/>
              </a:lnSpc>
              <a:defRPr/>
            </a:pPr>
            <a:r>
              <a:rPr lang="en-US" sz="3600" dirty="0"/>
              <a:t>Tables should be structured to </a:t>
            </a:r>
            <a:r>
              <a:rPr lang="en-US" sz="3600" dirty="0">
                <a:solidFill>
                  <a:srgbClr val="C00000"/>
                </a:solidFill>
              </a:rPr>
              <a:t>highlight  similarity or differences</a:t>
            </a:r>
            <a:r>
              <a:rPr lang="en-US" sz="3600" dirty="0"/>
              <a:t> of study outcomes</a:t>
            </a:r>
          </a:p>
          <a:p>
            <a:pPr marL="265113" indent="-265113">
              <a:lnSpc>
                <a:spcPct val="120000"/>
              </a:lnSpc>
              <a:defRPr/>
            </a:pPr>
            <a:r>
              <a:rPr lang="en-US" sz="3600" dirty="0"/>
              <a:t>Were the </a:t>
            </a:r>
            <a:r>
              <a:rPr lang="en-US" sz="3600" dirty="0">
                <a:solidFill>
                  <a:srgbClr val="C00000"/>
                </a:solidFill>
              </a:rPr>
              <a:t>findings consistent (homogeneous) or inconsistent?</a:t>
            </a:r>
          </a:p>
          <a:p>
            <a:pPr>
              <a:lnSpc>
                <a:spcPct val="120000"/>
              </a:lnSpc>
              <a:defRPr/>
            </a:pPr>
            <a:endParaRPr lang="en-US" dirty="0"/>
          </a:p>
          <a:p>
            <a:endParaRPr lang="id-ID" dirty="0"/>
          </a:p>
        </p:txBody>
      </p:sp>
      <p:sp>
        <p:nvSpPr>
          <p:cNvPr id="4" name="Title 3"/>
          <p:cNvSpPr>
            <a:spLocks noGrp="1"/>
          </p:cNvSpPr>
          <p:nvPr>
            <p:ph type="title"/>
          </p:nvPr>
        </p:nvSpPr>
        <p:spPr/>
        <p:txBody>
          <a:bodyPr/>
          <a:lstStyle/>
          <a:p>
            <a:r>
              <a:rPr lang="en-US" dirty="0"/>
              <a:t>Descriptive Synthesis (</a:t>
            </a:r>
            <a:r>
              <a:rPr lang="en-US" dirty="0">
                <a:solidFill>
                  <a:srgbClr val="C00000"/>
                </a:solidFill>
              </a:rPr>
              <a:t>Narrative</a:t>
            </a:r>
            <a:r>
              <a:rPr lang="en-US" dirty="0"/>
              <a:t>) </a:t>
            </a:r>
            <a:endParaRPr lang="id-ID" dirty="0"/>
          </a:p>
        </p:txBody>
      </p:sp>
      <p:sp>
        <p:nvSpPr>
          <p:cNvPr id="5" name="Slide Number Placeholder 4">
            <a:extLst>
              <a:ext uri="{FF2B5EF4-FFF2-40B4-BE49-F238E27FC236}">
                <a16:creationId xmlns:a16="http://schemas.microsoft.com/office/drawing/2014/main" id="{C4FB3BA6-8987-441D-B936-546314B56C1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127</a:t>
            </a:fld>
            <a:endParaRPr lang="en-US">
              <a:solidFill>
                <a:prstClr val="black">
                  <a:tint val="75000"/>
                </a:prstClr>
              </a:solidFill>
            </a:endParaRPr>
          </a:p>
        </p:txBody>
      </p:sp>
    </p:spTree>
    <p:extLst>
      <p:ext uri="{BB962C8B-B14F-4D97-AF65-F5344CB8AC3E}">
        <p14:creationId xmlns:p14="http://schemas.microsoft.com/office/powerpoint/2010/main" val="27711380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lnSpc>
                <a:spcPct val="110000"/>
              </a:lnSpc>
            </a:pPr>
            <a:r>
              <a:rPr lang="en-US" dirty="0"/>
              <a:t>Meta-analysis can be used to </a:t>
            </a:r>
            <a:r>
              <a:rPr lang="en-US" dirty="0">
                <a:solidFill>
                  <a:srgbClr val="C00000"/>
                </a:solidFill>
              </a:rPr>
              <a:t>aggregate results or to pool data </a:t>
            </a:r>
            <a:r>
              <a:rPr lang="en-US" dirty="0"/>
              <a:t>from different studies </a:t>
            </a:r>
          </a:p>
          <a:p>
            <a:pPr>
              <a:lnSpc>
                <a:spcPct val="110000"/>
              </a:lnSpc>
            </a:pPr>
            <a:r>
              <a:rPr lang="en-US" dirty="0"/>
              <a:t>The outcome of a meta-analysis is an </a:t>
            </a:r>
            <a:r>
              <a:rPr lang="en-US" dirty="0">
                <a:solidFill>
                  <a:srgbClr val="C00000"/>
                </a:solidFill>
              </a:rPr>
              <a:t>average effect size </a:t>
            </a:r>
            <a:r>
              <a:rPr lang="en-US" dirty="0"/>
              <a:t>with an indication of how variable that effect size is between studies</a:t>
            </a:r>
          </a:p>
          <a:p>
            <a:pPr>
              <a:lnSpc>
                <a:spcPct val="110000"/>
              </a:lnSpc>
            </a:pPr>
            <a:r>
              <a:rPr lang="en-US" dirty="0">
                <a:solidFill>
                  <a:srgbClr val="C00000"/>
                </a:solidFill>
              </a:rPr>
              <a:t>Meta-analysis</a:t>
            </a:r>
            <a:r>
              <a:rPr lang="en-US" dirty="0"/>
              <a:t> involves three main steps:</a:t>
            </a:r>
          </a:p>
          <a:p>
            <a:pPr lvl="1">
              <a:lnSpc>
                <a:spcPct val="110000"/>
              </a:lnSpc>
              <a:buNone/>
            </a:pPr>
            <a:r>
              <a:rPr lang="en-US" sz="2600" dirty="0"/>
              <a:t>1. Decide </a:t>
            </a:r>
            <a:r>
              <a:rPr lang="en-US" sz="2600" dirty="0">
                <a:solidFill>
                  <a:srgbClr val="0070C0"/>
                </a:solidFill>
              </a:rPr>
              <a:t>which studies to be included </a:t>
            </a:r>
            <a:r>
              <a:rPr lang="en-US" sz="2600" dirty="0"/>
              <a:t>in the meta-analysis</a:t>
            </a:r>
          </a:p>
          <a:p>
            <a:pPr lvl="1">
              <a:lnSpc>
                <a:spcPct val="110000"/>
              </a:lnSpc>
              <a:buNone/>
            </a:pPr>
            <a:r>
              <a:rPr lang="en-US" sz="2600" dirty="0"/>
              <a:t>2. Estimate an </a:t>
            </a:r>
            <a:r>
              <a:rPr lang="en-US" sz="2600" dirty="0">
                <a:solidFill>
                  <a:srgbClr val="0070C0"/>
                </a:solidFill>
              </a:rPr>
              <a:t>effect size for each individual study</a:t>
            </a:r>
          </a:p>
          <a:p>
            <a:pPr lvl="1">
              <a:lnSpc>
                <a:spcPct val="110000"/>
              </a:lnSpc>
              <a:buNone/>
            </a:pPr>
            <a:r>
              <a:rPr lang="en-US" sz="2600" dirty="0"/>
              <a:t>3. </a:t>
            </a:r>
            <a:r>
              <a:rPr lang="en-US" sz="2600" dirty="0">
                <a:solidFill>
                  <a:srgbClr val="0070C0"/>
                </a:solidFill>
              </a:rPr>
              <a:t>Combine</a:t>
            </a:r>
            <a:r>
              <a:rPr lang="en-US" sz="2600" dirty="0"/>
              <a:t> the effect sizes from the individual studies to estimate and test the combined effect</a:t>
            </a:r>
          </a:p>
          <a:p>
            <a:pPr>
              <a:lnSpc>
                <a:spcPct val="110000"/>
              </a:lnSpc>
            </a:pPr>
            <a:r>
              <a:rPr lang="en-US" dirty="0"/>
              <a:t>Results of the meta-analysis can be presented in a </a:t>
            </a:r>
            <a:r>
              <a:rPr lang="en-US" dirty="0">
                <a:solidFill>
                  <a:srgbClr val="0070C0"/>
                </a:solidFill>
              </a:rPr>
              <a:t>forest plot </a:t>
            </a:r>
          </a:p>
        </p:txBody>
      </p:sp>
      <p:sp>
        <p:nvSpPr>
          <p:cNvPr id="4" name="Title 3"/>
          <p:cNvSpPr>
            <a:spLocks noGrp="1"/>
          </p:cNvSpPr>
          <p:nvPr>
            <p:ph type="title"/>
          </p:nvPr>
        </p:nvSpPr>
        <p:spPr/>
        <p:txBody>
          <a:bodyPr>
            <a:normAutofit/>
          </a:bodyPr>
          <a:lstStyle/>
          <a:p>
            <a:r>
              <a:rPr lang="en-US" dirty="0"/>
              <a:t>Quantitative Synthesis (</a:t>
            </a:r>
            <a:r>
              <a:rPr lang="en-US" dirty="0">
                <a:solidFill>
                  <a:srgbClr val="C00000"/>
                </a:solidFill>
              </a:rPr>
              <a:t>Meta-Analysis</a:t>
            </a:r>
            <a:r>
              <a:rPr lang="en-US" dirty="0"/>
              <a:t>)</a:t>
            </a:r>
            <a:endParaRPr lang="id-ID" dirty="0"/>
          </a:p>
        </p:txBody>
      </p:sp>
      <p:sp>
        <p:nvSpPr>
          <p:cNvPr id="5" name="Slide Number Placeholder 4">
            <a:extLst>
              <a:ext uri="{FF2B5EF4-FFF2-40B4-BE49-F238E27FC236}">
                <a16:creationId xmlns:a16="http://schemas.microsoft.com/office/drawing/2014/main" id="{A79EE27C-A0E7-4075-8E49-CD47CA4E970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128</a:t>
            </a:fld>
            <a:endParaRPr lang="en-US">
              <a:solidFill>
                <a:prstClr val="black">
                  <a:tint val="75000"/>
                </a:prstClr>
              </a:solidFill>
            </a:endParaRPr>
          </a:p>
        </p:txBody>
      </p:sp>
    </p:spTree>
    <p:extLst>
      <p:ext uri="{BB962C8B-B14F-4D97-AF65-F5344CB8AC3E}">
        <p14:creationId xmlns:p14="http://schemas.microsoft.com/office/powerpoint/2010/main" val="33399101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9A1FE-6B6C-4C1E-B534-A6DAF9400A60}"/>
              </a:ext>
            </a:extLst>
          </p:cNvPr>
          <p:cNvSpPr>
            <a:spLocks noGrp="1"/>
          </p:cNvSpPr>
          <p:nvPr>
            <p:ph type="title"/>
          </p:nvPr>
        </p:nvSpPr>
        <p:spPr/>
        <p:txBody>
          <a:bodyPr/>
          <a:lstStyle/>
          <a:p>
            <a:r>
              <a:rPr lang="en-GB" dirty="0" err="1"/>
              <a:t>Contoh</a:t>
            </a:r>
            <a:r>
              <a:rPr lang="en-GB" dirty="0"/>
              <a:t> Forest Plot</a:t>
            </a:r>
            <a:endParaRPr lang="en-ID" dirty="0"/>
          </a:p>
        </p:txBody>
      </p:sp>
      <p:sp>
        <p:nvSpPr>
          <p:cNvPr id="4" name="Slide Number Placeholder 3">
            <a:extLst>
              <a:ext uri="{FF2B5EF4-FFF2-40B4-BE49-F238E27FC236}">
                <a16:creationId xmlns:a16="http://schemas.microsoft.com/office/drawing/2014/main" id="{4484B420-FD91-4005-8BE7-15EAA67BF560}"/>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129</a:t>
            </a:fld>
            <a:endParaRPr kumimoji="1" lang="en-US">
              <a:solidFill>
                <a:prstClr val="black">
                  <a:tint val="75000"/>
                </a:prstClr>
              </a:solidFill>
              <a:ea typeface="ＭＳ Ｐゴシック" pitchFamily="50" charset="-128"/>
            </a:endParaRPr>
          </a:p>
        </p:txBody>
      </p:sp>
      <p:pic>
        <p:nvPicPr>
          <p:cNvPr id="10" name="Content Placeholder 9">
            <a:extLst>
              <a:ext uri="{FF2B5EF4-FFF2-40B4-BE49-F238E27FC236}">
                <a16:creationId xmlns:a16="http://schemas.microsoft.com/office/drawing/2014/main" id="{2C4191AE-83AE-4248-B10F-D85BA31387F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948" r="3900" b="6385"/>
          <a:stretch/>
        </p:blipFill>
        <p:spPr>
          <a:xfrm>
            <a:off x="841828" y="914400"/>
            <a:ext cx="7460343" cy="5105401"/>
          </a:xfrm>
        </p:spPr>
      </p:pic>
    </p:spTree>
    <p:extLst>
      <p:ext uri="{BB962C8B-B14F-4D97-AF65-F5344CB8AC3E}">
        <p14:creationId xmlns:p14="http://schemas.microsoft.com/office/powerpoint/2010/main" val="3363767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628650" y="152400"/>
            <a:ext cx="8839200" cy="685349"/>
          </a:xfrm>
        </p:spPr>
        <p:txBody>
          <a:bodyPr>
            <a:normAutofit/>
          </a:bodyPr>
          <a:lstStyle/>
          <a:p>
            <a:r>
              <a:rPr lang="en-US" dirty="0" err="1"/>
              <a:t>Bentuk</a:t>
            </a:r>
            <a:r>
              <a:rPr lang="en-US" dirty="0"/>
              <a:t> </a:t>
            </a:r>
            <a:r>
              <a:rPr lang="en-US" dirty="0" err="1"/>
              <a:t>Kontribusi</a:t>
            </a:r>
            <a:r>
              <a:rPr lang="en-US" dirty="0"/>
              <a:t> </a:t>
            </a:r>
            <a:r>
              <a:rPr lang="id-ID" dirty="0"/>
              <a:t>ke Pengetahuan</a:t>
            </a:r>
            <a:endParaRPr lang="en-US" dirty="0"/>
          </a:p>
        </p:txBody>
      </p:sp>
      <p:sp>
        <p:nvSpPr>
          <p:cNvPr id="4" name="Slide Number Placeholder 3">
            <a:extLst>
              <a:ext uri="{FF2B5EF4-FFF2-40B4-BE49-F238E27FC236}">
                <a16:creationId xmlns:a16="http://schemas.microsoft.com/office/drawing/2014/main" id="{05FD3AE9-2C1C-4C34-8FEF-D58ABBE48A7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a:t>
            </a:fld>
            <a:endParaRPr lang="en-US">
              <a:solidFill>
                <a:prstClr val="black">
                  <a:tint val="75000"/>
                </a:prstClr>
              </a:solidFill>
            </a:endParaRPr>
          </a:p>
        </p:txBody>
      </p:sp>
      <p:pic>
        <p:nvPicPr>
          <p:cNvPr id="1026" name="Picture 2"/>
          <p:cNvPicPr>
            <a:picLocks noChangeAspect="1" noChangeArrowheads="1"/>
          </p:cNvPicPr>
          <p:nvPr/>
        </p:nvPicPr>
        <p:blipFill>
          <a:blip r:embed="rId4" cstate="print"/>
          <a:srcRect l="15222" t="14583" r="15081" b="10417"/>
          <a:stretch>
            <a:fillRect/>
          </a:stretch>
        </p:blipFill>
        <p:spPr bwMode="auto">
          <a:xfrm>
            <a:off x="-228600" y="761774"/>
            <a:ext cx="9144000" cy="6096000"/>
          </a:xfrm>
          <a:prstGeom prst="rect">
            <a:avLst/>
          </a:prstGeom>
          <a:noFill/>
          <a:ln w="9525">
            <a:noFill/>
            <a:miter lim="800000"/>
            <a:headEnd/>
            <a:tailEnd/>
          </a:ln>
        </p:spPr>
      </p:pic>
      <p:sp>
        <p:nvSpPr>
          <p:cNvPr id="5" name="Rectangle 4"/>
          <p:cNvSpPr/>
          <p:nvPr/>
        </p:nvSpPr>
        <p:spPr bwMode="auto">
          <a:xfrm>
            <a:off x="76200" y="914400"/>
            <a:ext cx="1905000" cy="10668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r>
              <a:rPr lang="en-US" sz="3200" dirty="0">
                <a:solidFill>
                  <a:srgbClr val="C00000"/>
                </a:solidFill>
                <a:effectLst/>
              </a:rPr>
              <a:t>Marketing Mix</a:t>
            </a:r>
          </a:p>
        </p:txBody>
      </p:sp>
      <p:sp>
        <p:nvSpPr>
          <p:cNvPr id="8" name="Rectangle 7"/>
          <p:cNvSpPr/>
          <p:nvPr/>
        </p:nvSpPr>
        <p:spPr bwMode="auto">
          <a:xfrm>
            <a:off x="4221099" y="6057787"/>
            <a:ext cx="2209800"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r>
              <a:rPr kumimoji="0" lang="en-GB" sz="2400" b="1" dirty="0">
                <a:effectLst/>
                <a:latin typeface="Calibri" panose="020F0502020204030204"/>
              </a:rPr>
              <a:t>12 Elements </a:t>
            </a:r>
            <a:r>
              <a:rPr kumimoji="0" lang="id-ID" sz="2400" dirty="0">
                <a:effectLst/>
                <a:latin typeface="Calibri" panose="020F0502020204030204"/>
              </a:rPr>
              <a:t>(</a:t>
            </a:r>
            <a:r>
              <a:rPr kumimoji="0" lang="en-GB" sz="2000" i="1" dirty="0">
                <a:effectLst/>
                <a:latin typeface="Calibri" panose="020F0502020204030204"/>
              </a:rPr>
              <a:t>Neil Borden</a:t>
            </a:r>
            <a:r>
              <a:rPr kumimoji="0" lang="id-ID" sz="2000" i="1" dirty="0">
                <a:effectLst/>
                <a:latin typeface="Calibri" panose="020F0502020204030204"/>
              </a:rPr>
              <a:t>, 19</a:t>
            </a:r>
            <a:r>
              <a:rPr kumimoji="0" lang="en-GB" sz="2000" i="1" dirty="0">
                <a:effectLst/>
                <a:latin typeface="Calibri" panose="020F0502020204030204"/>
              </a:rPr>
              <a:t>53</a:t>
            </a:r>
            <a:r>
              <a:rPr kumimoji="0" lang="id-ID" sz="2000" i="1" dirty="0">
                <a:effectLst/>
                <a:latin typeface="Calibri" panose="020F0502020204030204"/>
              </a:rPr>
              <a:t>)</a:t>
            </a:r>
            <a:endParaRPr kumimoji="0" lang="en-US" sz="2400" i="1" dirty="0">
              <a:effectLst/>
              <a:latin typeface="Calibri" panose="020F0502020204030204"/>
            </a:endParaRPr>
          </a:p>
        </p:txBody>
      </p:sp>
      <p:cxnSp>
        <p:nvCxnSpPr>
          <p:cNvPr id="10" name="Straight Arrow Connector 9"/>
          <p:cNvCxnSpPr>
            <a:cxnSpLocks/>
          </p:cNvCxnSpPr>
          <p:nvPr/>
        </p:nvCxnSpPr>
        <p:spPr bwMode="auto">
          <a:xfrm flipH="1" flipV="1">
            <a:off x="3649218" y="6019800"/>
            <a:ext cx="541782" cy="266700"/>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
        <p:nvSpPr>
          <p:cNvPr id="24" name="Rectangle 23"/>
          <p:cNvSpPr/>
          <p:nvPr/>
        </p:nvSpPr>
        <p:spPr bwMode="auto">
          <a:xfrm>
            <a:off x="6720222" y="3143325"/>
            <a:ext cx="2209800" cy="12192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2000" b="1" i="0" u="none" strike="noStrike" cap="none" normalizeH="0" baseline="0">
              <a:ln>
                <a:noFill/>
              </a:ln>
              <a:solidFill>
                <a:schemeClr val="tx1"/>
              </a:solidFill>
              <a:effectLst/>
              <a:latin typeface="Tahoma" pitchFamily="34" charset="0"/>
              <a:ea typeface="ＭＳ Ｐゴシック" pitchFamily="50" charset="-128"/>
            </a:endParaRPr>
          </a:p>
        </p:txBody>
      </p:sp>
      <p:sp>
        <p:nvSpPr>
          <p:cNvPr id="6" name="Rectangle 5"/>
          <p:cNvSpPr/>
          <p:nvPr/>
        </p:nvSpPr>
        <p:spPr bwMode="auto">
          <a:xfrm>
            <a:off x="6513340" y="4057064"/>
            <a:ext cx="2010037" cy="66675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2400" b="1" dirty="0">
                <a:solidFill>
                  <a:srgbClr val="0070C0"/>
                </a:solidFill>
                <a:effectLst/>
                <a:latin typeface="+mn-lt"/>
              </a:rPr>
              <a:t>8</a:t>
            </a:r>
            <a:r>
              <a:rPr kumimoji="1" lang="en-GB" sz="2400" b="1" i="0" u="none" strike="noStrike" cap="none" normalizeH="0" baseline="0" dirty="0">
                <a:ln>
                  <a:noFill/>
                </a:ln>
                <a:solidFill>
                  <a:srgbClr val="0070C0"/>
                </a:solidFill>
                <a:effectLst/>
                <a:latin typeface="+mn-lt"/>
              </a:rPr>
              <a:t>P</a:t>
            </a:r>
            <a:r>
              <a:rPr kumimoji="1" lang="en-GB" sz="2000" b="1" i="0" u="none" strike="noStrike" cap="none" normalizeH="0" baseline="0" dirty="0">
                <a:ln>
                  <a:noFill/>
                </a:ln>
                <a:solidFill>
                  <a:srgbClr val="0070C0"/>
                </a:solidFill>
                <a:effectLst/>
                <a:latin typeface="+mn-lt"/>
                <a:ea typeface="ＭＳ Ｐゴシック" pitchFamily="50" charset="-128"/>
              </a:rPr>
              <a:t> </a:t>
            </a:r>
            <a:r>
              <a:rPr kumimoji="1" lang="id-ID" sz="2000" i="0" u="none" strike="noStrike" cap="none" normalizeH="0" baseline="0" dirty="0">
                <a:ln>
                  <a:noFill/>
                </a:ln>
                <a:solidFill>
                  <a:srgbClr val="0070C0"/>
                </a:solidFill>
                <a:effectLst/>
                <a:latin typeface="+mn-lt"/>
                <a:ea typeface="ＭＳ Ｐゴシック" pitchFamily="50" charset="-128"/>
              </a:rPr>
              <a:t>(</a:t>
            </a:r>
            <a:r>
              <a:rPr kumimoji="1" lang="en-GB" sz="2000" i="0" u="none" strike="noStrike" cap="none" normalizeH="0" baseline="0" dirty="0">
                <a:ln>
                  <a:noFill/>
                </a:ln>
                <a:solidFill>
                  <a:srgbClr val="0070C0"/>
                </a:solidFill>
                <a:effectLst/>
                <a:latin typeface="+mn-lt"/>
                <a:ea typeface="ＭＳ Ｐゴシック" pitchFamily="50" charset="-128"/>
              </a:rPr>
              <a:t>Gold</a:t>
            </a:r>
            <a:r>
              <a:rPr kumimoji="1" lang="en-GB" sz="2000" i="0" u="none" strike="noStrike" cap="none" normalizeH="0" dirty="0">
                <a:ln>
                  <a:noFill/>
                </a:ln>
                <a:solidFill>
                  <a:srgbClr val="0070C0"/>
                </a:solidFill>
                <a:effectLst/>
                <a:latin typeface="+mn-lt"/>
                <a:ea typeface="ＭＳ Ｐゴシック" pitchFamily="50" charset="-128"/>
              </a:rPr>
              <a:t> Smith</a:t>
            </a:r>
            <a:r>
              <a:rPr kumimoji="1" lang="id-ID" sz="2000" i="0" u="none" strike="noStrike" cap="none" normalizeH="0" baseline="0" dirty="0">
                <a:ln>
                  <a:noFill/>
                </a:ln>
                <a:solidFill>
                  <a:srgbClr val="0070C0"/>
                </a:solidFill>
                <a:effectLst/>
                <a:latin typeface="+mn-lt"/>
                <a:ea typeface="ＭＳ Ｐゴシック" pitchFamily="50" charset="-128"/>
              </a:rPr>
              <a:t>, </a:t>
            </a:r>
            <a:r>
              <a:rPr kumimoji="1" lang="en-GB" sz="2000" i="0" u="none" strike="noStrike" cap="none" normalizeH="0" baseline="0" dirty="0">
                <a:ln>
                  <a:noFill/>
                </a:ln>
                <a:solidFill>
                  <a:srgbClr val="0070C0"/>
                </a:solidFill>
                <a:effectLst/>
                <a:latin typeface="+mn-lt"/>
                <a:ea typeface="ＭＳ Ｐゴシック" pitchFamily="50" charset="-128"/>
              </a:rPr>
              <a:t>1999</a:t>
            </a:r>
            <a:r>
              <a:rPr kumimoji="1" lang="id-ID" sz="2000" i="0" u="none" strike="noStrike" cap="none" normalizeH="0" baseline="0" dirty="0">
                <a:ln>
                  <a:noFill/>
                </a:ln>
                <a:solidFill>
                  <a:srgbClr val="0070C0"/>
                </a:solidFill>
                <a:effectLst/>
                <a:latin typeface="+mn-lt"/>
                <a:ea typeface="ＭＳ Ｐゴシック" pitchFamily="50" charset="-128"/>
              </a:rPr>
              <a:t>) </a:t>
            </a:r>
            <a:endParaRPr kumimoji="1" lang="en-US" sz="2000" i="0" u="none" strike="noStrike" cap="none" normalizeH="0" baseline="0" dirty="0">
              <a:ln>
                <a:noFill/>
              </a:ln>
              <a:solidFill>
                <a:srgbClr val="0070C0"/>
              </a:solidFill>
              <a:effectLst/>
              <a:latin typeface="+mn-lt"/>
              <a:ea typeface="ＭＳ Ｐゴシック" pitchFamily="50" charset="-128"/>
            </a:endParaRPr>
          </a:p>
        </p:txBody>
      </p:sp>
      <p:sp>
        <p:nvSpPr>
          <p:cNvPr id="16" name="Rectangle 15"/>
          <p:cNvSpPr/>
          <p:nvPr/>
        </p:nvSpPr>
        <p:spPr bwMode="auto">
          <a:xfrm>
            <a:off x="6005847" y="5446245"/>
            <a:ext cx="1373886"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r>
              <a:rPr kumimoji="1" lang="en-GB" sz="2400" b="1" i="0" u="none" strike="noStrike" cap="none" normalizeH="0" baseline="0" dirty="0">
                <a:ln>
                  <a:noFill/>
                </a:ln>
                <a:solidFill>
                  <a:schemeClr val="tx1"/>
                </a:solidFill>
                <a:effectLst/>
                <a:latin typeface="+mn-lt"/>
                <a:ea typeface="ＭＳ Ｐゴシック" pitchFamily="50" charset="-128"/>
              </a:rPr>
              <a:t>4P</a:t>
            </a:r>
            <a:r>
              <a:rPr lang="id-ID" sz="2400" dirty="0">
                <a:effectLst/>
                <a:latin typeface="+mn-lt"/>
              </a:rPr>
              <a:t> </a:t>
            </a:r>
            <a:r>
              <a:rPr lang="id-ID" sz="2000" i="1" dirty="0">
                <a:effectLst/>
                <a:latin typeface="+mn-lt"/>
              </a:rPr>
              <a:t>(Jerome McCarthy, 1964)</a:t>
            </a:r>
            <a:endParaRPr kumimoji="1" lang="en-US" sz="2400" i="1" u="none" strike="noStrike" cap="none" normalizeH="0" baseline="0" dirty="0">
              <a:ln>
                <a:noFill/>
              </a:ln>
              <a:solidFill>
                <a:schemeClr val="tx1"/>
              </a:solidFill>
              <a:effectLst/>
              <a:latin typeface="+mn-lt"/>
            </a:endParaRPr>
          </a:p>
        </p:txBody>
      </p:sp>
      <p:cxnSp>
        <p:nvCxnSpPr>
          <p:cNvPr id="25" name="Straight Arrow Connector 24"/>
          <p:cNvCxnSpPr>
            <a:cxnSpLocks/>
          </p:cNvCxnSpPr>
          <p:nvPr/>
        </p:nvCxnSpPr>
        <p:spPr bwMode="auto">
          <a:xfrm flipH="1" flipV="1">
            <a:off x="6779469" y="3743125"/>
            <a:ext cx="383331" cy="447875"/>
          </a:xfrm>
          <a:prstGeom prst="straightConnector1">
            <a:avLst/>
          </a:prstGeom>
          <a:solidFill>
            <a:schemeClr val="accent1"/>
          </a:solidFill>
          <a:ln w="19050" cap="flat" cmpd="sng" algn="ctr">
            <a:solidFill>
              <a:srgbClr val="0070C0"/>
            </a:solidFill>
            <a:prstDash val="solid"/>
            <a:miter lim="800000"/>
            <a:headEnd type="none" w="med" len="med"/>
            <a:tailEnd type="triangle" w="med" len="med"/>
          </a:ln>
          <a:effectLst/>
        </p:spPr>
      </p:cxnSp>
      <p:sp>
        <p:nvSpPr>
          <p:cNvPr id="19" name="Rectangle 18">
            <a:extLst>
              <a:ext uri="{FF2B5EF4-FFF2-40B4-BE49-F238E27FC236}">
                <a16:creationId xmlns:a16="http://schemas.microsoft.com/office/drawing/2014/main" id="{4156BF32-5D3F-403C-988D-ED2CE863395A}"/>
              </a:ext>
            </a:extLst>
          </p:cNvPr>
          <p:cNvSpPr/>
          <p:nvPr/>
        </p:nvSpPr>
        <p:spPr bwMode="auto">
          <a:xfrm>
            <a:off x="6005847" y="1862645"/>
            <a:ext cx="1373886" cy="5334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l"/>
            <a:r>
              <a:rPr kumimoji="1" lang="en-GB" sz="2400" b="1" i="0" u="none" strike="noStrike" cap="none" normalizeH="0" baseline="0" dirty="0">
                <a:ln>
                  <a:noFill/>
                </a:ln>
                <a:solidFill>
                  <a:schemeClr val="tx1"/>
                </a:solidFill>
                <a:effectLst/>
                <a:latin typeface="+mn-lt"/>
                <a:ea typeface="ＭＳ Ｐゴシック" pitchFamily="50" charset="-128"/>
              </a:rPr>
              <a:t>7P</a:t>
            </a:r>
            <a:r>
              <a:rPr kumimoji="1" lang="en-GB" sz="2000" b="1" i="0" u="none" strike="noStrike" cap="none" normalizeH="0" baseline="0" dirty="0">
                <a:ln>
                  <a:noFill/>
                </a:ln>
                <a:solidFill>
                  <a:schemeClr val="tx1"/>
                </a:solidFill>
                <a:effectLst/>
                <a:latin typeface="+mn-lt"/>
                <a:ea typeface="ＭＳ Ｐゴシック" pitchFamily="50" charset="-128"/>
              </a:rPr>
              <a:t> </a:t>
            </a:r>
            <a:r>
              <a:rPr lang="id-ID" sz="2000" dirty="0">
                <a:effectLst/>
                <a:latin typeface="+mn-lt"/>
              </a:rPr>
              <a:t>(</a:t>
            </a:r>
            <a:r>
              <a:rPr lang="en-GB" sz="2000" dirty="0">
                <a:effectLst/>
                <a:latin typeface="+mn-lt"/>
              </a:rPr>
              <a:t>Booms and Bitner</a:t>
            </a:r>
            <a:r>
              <a:rPr lang="id-ID" sz="2000" dirty="0">
                <a:effectLst/>
                <a:latin typeface="+mn-lt"/>
              </a:rPr>
              <a:t>, </a:t>
            </a:r>
            <a:r>
              <a:rPr lang="en-GB" sz="2000" dirty="0">
                <a:effectLst/>
                <a:latin typeface="+mn-lt"/>
              </a:rPr>
              <a:t>1981)</a:t>
            </a:r>
            <a:endParaRPr kumimoji="1" lang="en-US" sz="2000" i="0" u="none" strike="noStrike" cap="none" normalizeH="0" baseline="0" dirty="0">
              <a:ln>
                <a:noFill/>
              </a:ln>
              <a:solidFill>
                <a:schemeClr val="tx1"/>
              </a:solidFill>
              <a:effectLst/>
              <a:latin typeface="+mn-lt"/>
              <a:ea typeface="ＭＳ Ｐゴシック" pitchFamily="50" charset="-128"/>
            </a:endParaRPr>
          </a:p>
        </p:txBody>
      </p:sp>
      <p:cxnSp>
        <p:nvCxnSpPr>
          <p:cNvPr id="20" name="Straight Arrow Connector 19">
            <a:extLst>
              <a:ext uri="{FF2B5EF4-FFF2-40B4-BE49-F238E27FC236}">
                <a16:creationId xmlns:a16="http://schemas.microsoft.com/office/drawing/2014/main" id="{E598E66B-2862-48AF-9FD4-FBBBB68C2768}"/>
              </a:ext>
            </a:extLst>
          </p:cNvPr>
          <p:cNvCxnSpPr>
            <a:cxnSpLocks/>
          </p:cNvCxnSpPr>
          <p:nvPr/>
        </p:nvCxnSpPr>
        <p:spPr bwMode="auto">
          <a:xfrm flipH="1">
            <a:off x="6260402" y="2467561"/>
            <a:ext cx="216598" cy="885056"/>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cxnSp>
        <p:nvCxnSpPr>
          <p:cNvPr id="17" name="Straight Arrow Connector 16"/>
          <p:cNvCxnSpPr>
            <a:cxnSpLocks/>
          </p:cNvCxnSpPr>
          <p:nvPr/>
        </p:nvCxnSpPr>
        <p:spPr bwMode="auto">
          <a:xfrm flipH="1" flipV="1">
            <a:off x="5715000" y="4362525"/>
            <a:ext cx="762000" cy="1159808"/>
          </a:xfrm>
          <a:prstGeom prst="straightConnector1">
            <a:avLst/>
          </a:prstGeom>
          <a:solidFill>
            <a:schemeClr val="accent1"/>
          </a:solidFill>
          <a:ln w="19050" cap="flat" cmpd="sng" algn="ctr">
            <a:solidFill>
              <a:schemeClr val="tx1"/>
            </a:solidFill>
            <a:prstDash val="solid"/>
            <a:miter lim="800000"/>
            <a:headEnd type="none" w="med" len="med"/>
            <a:tailEnd type="triangle" w="med" len="med"/>
          </a:ln>
          <a:effectLst/>
        </p:spPr>
      </p:cxnSp>
    </p:spTree>
    <p:custDataLst>
      <p:tags r:id="rId1"/>
    </p:custDataLst>
    <p:extLst>
      <p:ext uri="{BB962C8B-B14F-4D97-AF65-F5344CB8AC3E}">
        <p14:creationId xmlns:p14="http://schemas.microsoft.com/office/powerpoint/2010/main" val="4925933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1000"/>
                                        <p:tgtEl>
                                          <p:spTgt spid="25"/>
                                        </p:tgtEl>
                                      </p:cBhvr>
                                    </p:animEffect>
                                    <p:anim calcmode="lin" valueType="num">
                                      <p:cBhvr>
                                        <p:cTn id="49" dur="1000" fill="hold"/>
                                        <p:tgtEl>
                                          <p:spTgt spid="25"/>
                                        </p:tgtEl>
                                        <p:attrNameLst>
                                          <p:attrName>ppt_x</p:attrName>
                                        </p:attrNameLst>
                                      </p:cBhvr>
                                      <p:tavLst>
                                        <p:tav tm="0">
                                          <p:val>
                                            <p:strVal val="#ppt_x"/>
                                          </p:val>
                                        </p:tav>
                                        <p:tav tm="100000">
                                          <p:val>
                                            <p:strVal val="#ppt_x"/>
                                          </p:val>
                                        </p:tav>
                                      </p:tavLst>
                                    </p:anim>
                                    <p:anim calcmode="lin" valueType="num">
                                      <p:cBhvr>
                                        <p:cTn id="5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6" grpId="0" animBg="1"/>
      <p:bldP spid="1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400" dirty="0"/>
              <a:t>3</a:t>
            </a:r>
            <a:r>
              <a:rPr lang="en-US" sz="4400" dirty="0"/>
              <a:t>. </a:t>
            </a:r>
            <a:r>
              <a:rPr lang="en-US" sz="4400" dirty="0" err="1"/>
              <a:t>Tahapan</a:t>
            </a:r>
            <a:r>
              <a:rPr lang="en-US" sz="4400" dirty="0"/>
              <a:t> Reporting</a:t>
            </a:r>
          </a:p>
        </p:txBody>
      </p:sp>
      <p:sp>
        <p:nvSpPr>
          <p:cNvPr id="3" name="Text Placeholder 2"/>
          <p:cNvSpPr>
            <a:spLocks noGrp="1"/>
          </p:cNvSpPr>
          <p:nvPr>
            <p:ph type="body" idx="1"/>
          </p:nvPr>
        </p:nvSpPr>
        <p:spPr/>
        <p:txBody>
          <a:bodyPr>
            <a:normAutofit/>
          </a:bodyPr>
          <a:lstStyle/>
          <a:p>
            <a:pPr marL="457200" indent="-457200">
              <a:buAutoNum type="arabicPeriod"/>
            </a:pPr>
            <a:r>
              <a:rPr lang="en-US" sz="2000" dirty="0"/>
              <a:t>Write </a:t>
            </a:r>
            <a:r>
              <a:rPr lang="id-ID" sz="2000" dirty="0"/>
              <a:t>U</a:t>
            </a:r>
            <a:r>
              <a:rPr lang="en-US" sz="2000" dirty="0"/>
              <a:t>p the SLR </a:t>
            </a:r>
            <a:r>
              <a:rPr lang="id-ID" sz="2000" dirty="0"/>
              <a:t>P</a:t>
            </a:r>
            <a:r>
              <a:rPr lang="en-US" sz="2000" dirty="0" err="1"/>
              <a:t>aper</a:t>
            </a:r>
            <a:endParaRPr lang="id-ID" sz="2000" dirty="0"/>
          </a:p>
          <a:p>
            <a:pPr marL="457200" indent="-457200">
              <a:buFont typeface="Arial" panose="020B0604020202020204" pitchFamily="34" charset="0"/>
              <a:buAutoNum type="arabicPeriod"/>
            </a:pPr>
            <a:r>
              <a:rPr lang="id-ID" sz="2000" dirty="0"/>
              <a:t>Choose the Right Journal</a:t>
            </a:r>
            <a:endParaRPr lang="en-US" sz="2000" dirty="0"/>
          </a:p>
          <a:p>
            <a:endParaRPr lang="en-US" sz="2000" dirty="0"/>
          </a:p>
        </p:txBody>
      </p:sp>
      <p:sp>
        <p:nvSpPr>
          <p:cNvPr id="4" name="Slide Number Placeholder 3">
            <a:extLst>
              <a:ext uri="{FF2B5EF4-FFF2-40B4-BE49-F238E27FC236}">
                <a16:creationId xmlns:a16="http://schemas.microsoft.com/office/drawing/2014/main" id="{2C5F81C4-8D2C-4A6F-9D5C-47F672332B1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130</a:t>
            </a:fld>
            <a:endParaRPr lang="en-US">
              <a:solidFill>
                <a:prstClr val="black">
                  <a:tint val="75000"/>
                </a:prstClr>
              </a:solidFill>
            </a:endParaRPr>
          </a:p>
        </p:txBody>
      </p:sp>
    </p:spTree>
    <p:extLst>
      <p:ext uri="{BB962C8B-B14F-4D97-AF65-F5344CB8AC3E}">
        <p14:creationId xmlns:p14="http://schemas.microsoft.com/office/powerpoint/2010/main" val="11458920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dirty="0">
                <a:solidFill>
                  <a:srgbClr val="C00000"/>
                </a:solidFill>
              </a:rPr>
              <a:t>Introduction</a:t>
            </a:r>
          </a:p>
          <a:p>
            <a:pPr lvl="1"/>
            <a:r>
              <a:rPr lang="en-US" dirty="0">
                <a:solidFill>
                  <a:srgbClr val="0070C0"/>
                </a:solidFill>
              </a:rPr>
              <a:t>General introduction </a:t>
            </a:r>
            <a:r>
              <a:rPr lang="en-US" dirty="0"/>
              <a:t>about the research</a:t>
            </a:r>
          </a:p>
          <a:p>
            <a:pPr lvl="1"/>
            <a:r>
              <a:rPr lang="en-US" dirty="0"/>
              <a:t>State the </a:t>
            </a:r>
            <a:r>
              <a:rPr lang="en-US" dirty="0">
                <a:solidFill>
                  <a:srgbClr val="0070C0"/>
                </a:solidFill>
              </a:rPr>
              <a:t>purpose</a:t>
            </a:r>
            <a:r>
              <a:rPr lang="en-US" dirty="0"/>
              <a:t> of the review</a:t>
            </a:r>
          </a:p>
          <a:p>
            <a:pPr lvl="1"/>
            <a:r>
              <a:rPr lang="en-US" dirty="0"/>
              <a:t>Emphasize the </a:t>
            </a:r>
            <a:r>
              <a:rPr lang="en-US" dirty="0">
                <a:solidFill>
                  <a:srgbClr val="0070C0"/>
                </a:solidFill>
              </a:rPr>
              <a:t>reason(s) why the RQ </a:t>
            </a:r>
            <a:r>
              <a:rPr lang="en-US" dirty="0"/>
              <a:t>is important</a:t>
            </a:r>
          </a:p>
          <a:p>
            <a:pPr lvl="1"/>
            <a:r>
              <a:rPr lang="en-US" dirty="0"/>
              <a:t>State the </a:t>
            </a:r>
            <a:r>
              <a:rPr lang="en-US" dirty="0">
                <a:solidFill>
                  <a:srgbClr val="0070C0"/>
                </a:solidFill>
              </a:rPr>
              <a:t>significance of the review </a:t>
            </a:r>
            <a:r>
              <a:rPr lang="en-US" dirty="0"/>
              <a:t>work and how the project </a:t>
            </a:r>
            <a:r>
              <a:rPr lang="en-US" dirty="0">
                <a:solidFill>
                  <a:srgbClr val="0070C0"/>
                </a:solidFill>
              </a:rPr>
              <a:t>contributes to the body of knowledge </a:t>
            </a:r>
            <a:r>
              <a:rPr lang="en-US" dirty="0"/>
              <a:t>of the field</a:t>
            </a:r>
          </a:p>
          <a:p>
            <a:pPr marL="514350" indent="-514350">
              <a:buFont typeface="+mj-lt"/>
              <a:buAutoNum type="arabicPeriod"/>
            </a:pPr>
            <a:r>
              <a:rPr lang="en-US" dirty="0">
                <a:solidFill>
                  <a:srgbClr val="C00000"/>
                </a:solidFill>
              </a:rPr>
              <a:t>Main Body</a:t>
            </a:r>
          </a:p>
          <a:p>
            <a:pPr marL="914400" lvl="1" indent="-457200">
              <a:buFont typeface="+mj-lt"/>
              <a:buAutoNum type="arabicPeriod"/>
            </a:pPr>
            <a:r>
              <a:rPr lang="en-US" dirty="0">
                <a:solidFill>
                  <a:srgbClr val="0070C0"/>
                </a:solidFill>
              </a:rPr>
              <a:t>Review method </a:t>
            </a:r>
            <a:r>
              <a:rPr lang="en-US" dirty="0"/>
              <a:t>– briefly describe steps taken to conduct the review</a:t>
            </a:r>
          </a:p>
          <a:p>
            <a:pPr marL="914400" lvl="1" indent="-457200">
              <a:buFont typeface="+mj-lt"/>
              <a:buAutoNum type="arabicPeriod"/>
            </a:pPr>
            <a:r>
              <a:rPr lang="en-US" dirty="0">
                <a:solidFill>
                  <a:srgbClr val="0070C0"/>
                </a:solidFill>
              </a:rPr>
              <a:t>Results</a:t>
            </a:r>
            <a:r>
              <a:rPr lang="en-US" dirty="0"/>
              <a:t> – findings from the review</a:t>
            </a:r>
          </a:p>
          <a:p>
            <a:pPr marL="914400" lvl="1" indent="-457200">
              <a:buFont typeface="+mj-lt"/>
              <a:buAutoNum type="arabicPeriod"/>
            </a:pPr>
            <a:r>
              <a:rPr lang="en-US" dirty="0">
                <a:solidFill>
                  <a:srgbClr val="0070C0"/>
                </a:solidFill>
              </a:rPr>
              <a:t>Discussion</a:t>
            </a:r>
            <a:r>
              <a:rPr lang="en-US" dirty="0"/>
              <a:t> – implication of review for research &amp; practice</a:t>
            </a:r>
          </a:p>
          <a:p>
            <a:pPr marL="514350" indent="-514350">
              <a:buFont typeface="+mj-lt"/>
              <a:buAutoNum type="arabicPeriod"/>
            </a:pPr>
            <a:r>
              <a:rPr lang="en-US" dirty="0">
                <a:solidFill>
                  <a:srgbClr val="C00000"/>
                </a:solidFill>
              </a:rPr>
              <a:t>Conclusions</a:t>
            </a:r>
          </a:p>
          <a:p>
            <a:pPr marL="514350" indent="-514350">
              <a:buFont typeface="+mj-lt"/>
              <a:buAutoNum type="arabicPeriod"/>
            </a:pPr>
            <a:endParaRPr lang="id-ID" dirty="0"/>
          </a:p>
        </p:txBody>
      </p:sp>
      <p:sp>
        <p:nvSpPr>
          <p:cNvPr id="4" name="Title 3"/>
          <p:cNvSpPr>
            <a:spLocks noGrp="1"/>
          </p:cNvSpPr>
          <p:nvPr>
            <p:ph type="title"/>
          </p:nvPr>
        </p:nvSpPr>
        <p:spPr/>
        <p:txBody>
          <a:bodyPr>
            <a:normAutofit/>
          </a:bodyPr>
          <a:lstStyle/>
          <a:p>
            <a:r>
              <a:rPr lang="id-ID" dirty="0"/>
              <a:t>1. </a:t>
            </a:r>
            <a:r>
              <a:rPr lang="en-US" dirty="0"/>
              <a:t>Write </a:t>
            </a:r>
            <a:r>
              <a:rPr lang="id-ID" dirty="0"/>
              <a:t>U</a:t>
            </a:r>
            <a:r>
              <a:rPr lang="en-US" dirty="0"/>
              <a:t>p the SLR </a:t>
            </a:r>
            <a:r>
              <a:rPr lang="id-ID" dirty="0"/>
              <a:t>P</a:t>
            </a:r>
            <a:r>
              <a:rPr lang="en-US" dirty="0" err="1"/>
              <a:t>aper</a:t>
            </a:r>
            <a:endParaRPr lang="id-ID" dirty="0"/>
          </a:p>
        </p:txBody>
      </p:sp>
      <p:sp>
        <p:nvSpPr>
          <p:cNvPr id="5" name="Slide Number Placeholder 4">
            <a:extLst>
              <a:ext uri="{FF2B5EF4-FFF2-40B4-BE49-F238E27FC236}">
                <a16:creationId xmlns:a16="http://schemas.microsoft.com/office/drawing/2014/main" id="{F70691D0-B1C8-4D5E-8AB5-9A5A830DE39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131</a:t>
            </a:fld>
            <a:endParaRPr lang="en-US">
              <a:solidFill>
                <a:prstClr val="black">
                  <a:tint val="75000"/>
                </a:prstClr>
              </a:solidFill>
            </a:endParaRPr>
          </a:p>
        </p:txBody>
      </p:sp>
    </p:spTree>
    <p:extLst>
      <p:ext uri="{BB962C8B-B14F-4D97-AF65-F5344CB8AC3E}">
        <p14:creationId xmlns:p14="http://schemas.microsoft.com/office/powerpoint/2010/main" val="20424427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Some journals and conferences include a specific topic on SLR: </a:t>
            </a:r>
          </a:p>
          <a:p>
            <a:pPr lvl="1"/>
            <a:r>
              <a:rPr lang="en-US" dirty="0">
                <a:solidFill>
                  <a:srgbClr val="C00000"/>
                </a:solidFill>
              </a:rPr>
              <a:t>Information &amp; Software Technology</a:t>
            </a:r>
            <a:r>
              <a:rPr lang="en-US" dirty="0"/>
              <a:t> has an editor specializing in systematic reviews</a:t>
            </a:r>
          </a:p>
          <a:p>
            <a:pPr lvl="1"/>
            <a:r>
              <a:rPr lang="en-US" dirty="0">
                <a:solidFill>
                  <a:srgbClr val="C00000"/>
                </a:solidFill>
              </a:rPr>
              <a:t>Journal of Systems and Software</a:t>
            </a:r>
          </a:p>
          <a:p>
            <a:pPr lvl="1"/>
            <a:r>
              <a:rPr lang="en-US" dirty="0">
                <a:solidFill>
                  <a:srgbClr val="C00000"/>
                </a:solidFill>
              </a:rPr>
              <a:t>Expert Systems with Applications</a:t>
            </a:r>
          </a:p>
          <a:p>
            <a:pPr lvl="1"/>
            <a:r>
              <a:rPr lang="en-US" dirty="0">
                <a:solidFill>
                  <a:srgbClr val="C00000"/>
                </a:solidFill>
              </a:rPr>
              <a:t>IEEE Transactions on Software Engineering</a:t>
            </a:r>
          </a:p>
          <a:p>
            <a:pPr lvl="1"/>
            <a:r>
              <a:rPr lang="en-ID" dirty="0"/>
              <a:t>Journal of Cleaner Production </a:t>
            </a:r>
          </a:p>
          <a:p>
            <a:pPr lvl="1"/>
            <a:r>
              <a:rPr lang="en-GB" dirty="0"/>
              <a:t>European Journal of Internal Medicine</a:t>
            </a:r>
            <a:endParaRPr lang="en-US" dirty="0"/>
          </a:p>
          <a:p>
            <a:pPr lvl="1"/>
            <a:r>
              <a:rPr lang="en-GB" dirty="0"/>
              <a:t>Journal of Supply Chain Management</a:t>
            </a:r>
            <a:endParaRPr lang="en-US" dirty="0"/>
          </a:p>
        </p:txBody>
      </p:sp>
      <p:sp>
        <p:nvSpPr>
          <p:cNvPr id="4" name="Title 3"/>
          <p:cNvSpPr>
            <a:spLocks noGrp="1"/>
          </p:cNvSpPr>
          <p:nvPr>
            <p:ph type="title"/>
          </p:nvPr>
        </p:nvSpPr>
        <p:spPr/>
        <p:txBody>
          <a:bodyPr/>
          <a:lstStyle/>
          <a:p>
            <a:r>
              <a:rPr lang="id-ID" dirty="0"/>
              <a:t>2. Choose the Right Journal</a:t>
            </a:r>
          </a:p>
        </p:txBody>
      </p:sp>
      <p:sp>
        <p:nvSpPr>
          <p:cNvPr id="5" name="Slide Number Placeholder 4">
            <a:extLst>
              <a:ext uri="{FF2B5EF4-FFF2-40B4-BE49-F238E27FC236}">
                <a16:creationId xmlns:a16="http://schemas.microsoft.com/office/drawing/2014/main" id="{2B346828-0101-44FD-B7BD-D5654801481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132</a:t>
            </a:fld>
            <a:endParaRPr lang="en-US">
              <a:solidFill>
                <a:prstClr val="black">
                  <a:tint val="75000"/>
                </a:prstClr>
              </a:solidFill>
            </a:endParaRPr>
          </a:p>
        </p:txBody>
      </p:sp>
    </p:spTree>
    <p:extLst>
      <p:ext uri="{BB962C8B-B14F-4D97-AF65-F5344CB8AC3E}">
        <p14:creationId xmlns:p14="http://schemas.microsoft.com/office/powerpoint/2010/main" val="69713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33701"/>
            <a:ext cx="7981950" cy="5123999"/>
          </a:xfrm>
        </p:spPr>
        <p:txBody>
          <a:bodyPr>
            <a:noAutofit/>
          </a:bodyPr>
          <a:lstStyle/>
          <a:p>
            <a:r>
              <a:rPr lang="en-US" dirty="0" err="1"/>
              <a:t>Lakukan</a:t>
            </a:r>
            <a:r>
              <a:rPr lang="en-US" dirty="0"/>
              <a:t> </a:t>
            </a:r>
            <a:r>
              <a:rPr lang="en-US" dirty="0" err="1"/>
              <a:t>pendataan</a:t>
            </a:r>
            <a:r>
              <a:rPr lang="en-US" dirty="0"/>
              <a:t> journal-journal yang </a:t>
            </a:r>
            <a:r>
              <a:rPr lang="en-US" dirty="0" err="1"/>
              <a:t>ada</a:t>
            </a:r>
            <a:r>
              <a:rPr lang="en-US" dirty="0"/>
              <a:t> di </a:t>
            </a:r>
            <a:r>
              <a:rPr lang="id-ID" dirty="0"/>
              <a:t>topik SLR yang kita tulis</a:t>
            </a:r>
            <a:r>
              <a:rPr lang="en-US" dirty="0"/>
              <a:t>, </a:t>
            </a:r>
            <a:r>
              <a:rPr lang="en-US" dirty="0" err="1">
                <a:solidFill>
                  <a:srgbClr val="C00000"/>
                </a:solidFill>
              </a:rPr>
              <a:t>urutkan</a:t>
            </a:r>
            <a:r>
              <a:rPr lang="en-US" dirty="0">
                <a:solidFill>
                  <a:srgbClr val="C00000"/>
                </a:solidFill>
              </a:rPr>
              <a:t> </a:t>
            </a:r>
            <a:r>
              <a:rPr lang="en-US" dirty="0" err="1">
                <a:solidFill>
                  <a:srgbClr val="C00000"/>
                </a:solidFill>
              </a:rPr>
              <a:t>berdasarkan</a:t>
            </a:r>
            <a:r>
              <a:rPr lang="en-US" dirty="0">
                <a:solidFill>
                  <a:srgbClr val="C00000"/>
                </a:solidFill>
              </a:rPr>
              <a:t> </a:t>
            </a:r>
            <a:r>
              <a:rPr lang="en-US" dirty="0" err="1">
                <a:solidFill>
                  <a:srgbClr val="C00000"/>
                </a:solidFill>
              </a:rPr>
              <a:t>rangking</a:t>
            </a:r>
            <a:r>
              <a:rPr lang="en-US" dirty="0">
                <a:solidFill>
                  <a:srgbClr val="C00000"/>
                </a:solidFill>
              </a:rPr>
              <a:t> </a:t>
            </a:r>
            <a:r>
              <a:rPr lang="en-US" dirty="0"/>
              <a:t>SJR </a:t>
            </a:r>
            <a:r>
              <a:rPr lang="en-US" dirty="0" err="1"/>
              <a:t>atau</a:t>
            </a:r>
            <a:r>
              <a:rPr lang="en-US" dirty="0"/>
              <a:t> JIF</a:t>
            </a:r>
          </a:p>
          <a:p>
            <a:r>
              <a:rPr lang="en-US" dirty="0" err="1"/>
              <a:t>Publikasikan</a:t>
            </a:r>
            <a:r>
              <a:rPr lang="en-US" dirty="0"/>
              <a:t> </a:t>
            </a:r>
            <a:r>
              <a:rPr lang="id-ID" dirty="0"/>
              <a:t>paper SLR kita</a:t>
            </a:r>
            <a:r>
              <a:rPr lang="en-US" dirty="0"/>
              <a:t> </a:t>
            </a:r>
            <a:r>
              <a:rPr lang="en-US" dirty="0" err="1"/>
              <a:t>ke</a:t>
            </a:r>
            <a:r>
              <a:rPr lang="en-US" dirty="0"/>
              <a:t> </a:t>
            </a:r>
            <a:r>
              <a:rPr lang="en-US" dirty="0">
                <a:solidFill>
                  <a:srgbClr val="C00000"/>
                </a:solidFill>
              </a:rPr>
              <a:t>journal yang </a:t>
            </a:r>
            <a:r>
              <a:rPr lang="en-US" dirty="0" err="1">
                <a:solidFill>
                  <a:srgbClr val="C00000"/>
                </a:solidFill>
              </a:rPr>
              <a:t>sesuai</a:t>
            </a:r>
            <a:r>
              <a:rPr lang="en-US" dirty="0">
                <a:solidFill>
                  <a:srgbClr val="C00000"/>
                </a:solidFill>
              </a:rPr>
              <a:t> </a:t>
            </a:r>
            <a:r>
              <a:rPr lang="en-US" dirty="0" err="1">
                <a:solidFill>
                  <a:srgbClr val="C00000"/>
                </a:solidFill>
              </a:rPr>
              <a:t>dengan</a:t>
            </a:r>
            <a:r>
              <a:rPr lang="en-US" dirty="0">
                <a:solidFill>
                  <a:srgbClr val="C00000"/>
                </a:solidFill>
              </a:rPr>
              <a:t> </a:t>
            </a:r>
            <a:r>
              <a:rPr lang="en-US" dirty="0" err="1">
                <a:solidFill>
                  <a:srgbClr val="C00000"/>
                </a:solidFill>
              </a:rPr>
              <a:t>kualitas</a:t>
            </a:r>
            <a:r>
              <a:rPr lang="en-US" dirty="0">
                <a:solidFill>
                  <a:srgbClr val="C00000"/>
                </a:solidFill>
              </a:rPr>
              <a:t> </a:t>
            </a:r>
            <a:r>
              <a:rPr lang="id-ID" dirty="0">
                <a:solidFill>
                  <a:srgbClr val="C00000"/>
                </a:solidFill>
              </a:rPr>
              <a:t>SLR </a:t>
            </a:r>
            <a:r>
              <a:rPr lang="en-US" dirty="0"/>
              <a:t>yang </a:t>
            </a:r>
            <a:r>
              <a:rPr lang="en-US" dirty="0" err="1"/>
              <a:t>kita</a:t>
            </a:r>
            <a:r>
              <a:rPr lang="en-US" dirty="0"/>
              <a:t> </a:t>
            </a:r>
            <a:r>
              <a:rPr lang="en-US" dirty="0" err="1"/>
              <a:t>lakukan</a:t>
            </a:r>
            <a:endParaRPr lang="en-US" dirty="0"/>
          </a:p>
          <a:p>
            <a:r>
              <a:rPr lang="en-US" dirty="0"/>
              <a:t>A paper is an organized description of hypotheses, data and conclusions, intended to instruct the reader. </a:t>
            </a:r>
            <a:r>
              <a:rPr lang="en-US" dirty="0">
                <a:solidFill>
                  <a:srgbClr val="C00000"/>
                </a:solidFill>
              </a:rPr>
              <a:t>If your research does not generate papers, it might just as well not have been done</a:t>
            </a:r>
            <a:r>
              <a:rPr lang="en-US" dirty="0"/>
              <a:t> </a:t>
            </a:r>
            <a:r>
              <a:rPr lang="en-US" sz="1800" dirty="0"/>
              <a:t>(</a:t>
            </a:r>
            <a:r>
              <a:rPr lang="en-US" sz="1800" dirty="0" err="1"/>
              <a:t>Whitesides</a:t>
            </a:r>
            <a:r>
              <a:rPr lang="en-US" sz="1800" dirty="0"/>
              <a:t> 2004) </a:t>
            </a:r>
            <a:endParaRPr lang="id-ID" sz="1800" dirty="0"/>
          </a:p>
        </p:txBody>
      </p:sp>
      <p:sp>
        <p:nvSpPr>
          <p:cNvPr id="2" name="Title 1"/>
          <p:cNvSpPr>
            <a:spLocks noGrp="1"/>
          </p:cNvSpPr>
          <p:nvPr>
            <p:ph type="title"/>
          </p:nvPr>
        </p:nvSpPr>
        <p:spPr>
          <a:xfrm>
            <a:off x="628650" y="152401"/>
            <a:ext cx="8515350" cy="685800"/>
          </a:xfrm>
        </p:spPr>
        <p:txBody>
          <a:bodyPr>
            <a:normAutofit/>
          </a:bodyPr>
          <a:lstStyle/>
          <a:p>
            <a:r>
              <a:rPr lang="id-ID" dirty="0"/>
              <a:t>Listing Jurnal Tujuan dan Nilai SJR/JIF</a:t>
            </a:r>
          </a:p>
        </p:txBody>
      </p:sp>
      <p:sp>
        <p:nvSpPr>
          <p:cNvPr id="4" name="Slide Number Placeholder 3">
            <a:extLst>
              <a:ext uri="{FF2B5EF4-FFF2-40B4-BE49-F238E27FC236}">
                <a16:creationId xmlns:a16="http://schemas.microsoft.com/office/drawing/2014/main" id="{95304CFC-26DB-4D6A-A7C8-AB193552040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133</a:t>
            </a:fld>
            <a:endParaRPr lang="en-US">
              <a:solidFill>
                <a:prstClr val="black">
                  <a:tint val="75000"/>
                </a:prstClr>
              </a:solidFill>
            </a:endParaRPr>
          </a:p>
        </p:txBody>
      </p:sp>
    </p:spTree>
    <p:extLst>
      <p:ext uri="{BB962C8B-B14F-4D97-AF65-F5344CB8AC3E}">
        <p14:creationId xmlns:p14="http://schemas.microsoft.com/office/powerpoint/2010/main" val="40786662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4" name="Slide Number Placeholder 3">
            <a:extLst>
              <a:ext uri="{FF2B5EF4-FFF2-40B4-BE49-F238E27FC236}">
                <a16:creationId xmlns:a16="http://schemas.microsoft.com/office/drawing/2014/main" id="{F85C0333-5A88-4B66-B9DF-24BE4F0EAC9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134</a:t>
            </a:fld>
            <a:endParaRPr lang="en-US">
              <a:solidFill>
                <a:prstClr val="black">
                  <a:tint val="75000"/>
                </a:prstClr>
              </a:solidFill>
            </a:endParaRPr>
          </a:p>
        </p:txBody>
      </p:sp>
      <p:graphicFrame>
        <p:nvGraphicFramePr>
          <p:cNvPr id="6" name="Content Placeholder 4"/>
          <p:cNvGraphicFramePr>
            <a:graphicFrameLocks/>
          </p:cNvGraphicFramePr>
          <p:nvPr/>
        </p:nvGraphicFramePr>
        <p:xfrm>
          <a:off x="0" y="0"/>
          <a:ext cx="9141855" cy="6858002"/>
        </p:xfrm>
        <a:graphic>
          <a:graphicData uri="http://schemas.openxmlformats.org/drawingml/2006/table">
            <a:tbl>
              <a:tblPr firstRow="1" bandRow="1"/>
              <a:tblGrid>
                <a:gridCol w="539921">
                  <a:extLst>
                    <a:ext uri="{9D8B030D-6E8A-4147-A177-3AD203B41FA5}">
                      <a16:colId xmlns:a16="http://schemas.microsoft.com/office/drawing/2014/main" val="20000"/>
                    </a:ext>
                  </a:extLst>
                </a:gridCol>
                <a:gridCol w="5022679">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2817255">
                  <a:extLst>
                    <a:ext uri="{9D8B030D-6E8A-4147-A177-3AD203B41FA5}">
                      <a16:colId xmlns:a16="http://schemas.microsoft.com/office/drawing/2014/main" val="20003"/>
                    </a:ext>
                  </a:extLst>
                </a:gridCol>
              </a:tblGrid>
              <a:tr h="372380">
                <a:tc>
                  <a:txBody>
                    <a:bodyPr/>
                    <a:lstStyle>
                      <a:lvl1pPr marL="0" algn="l" defTabSz="914400" rtl="0" eaLnBrk="1" latinLnBrk="0" hangingPunct="1">
                        <a:defRPr sz="1800" b="1" kern="1200">
                          <a:solidFill>
                            <a:schemeClr val="lt1"/>
                          </a:solidFill>
                          <a:latin typeface="Tempus Sans ITC"/>
                          <a:ea typeface=""/>
                          <a:cs typeface=""/>
                        </a:defRPr>
                      </a:lvl1pPr>
                      <a:lvl2pPr marL="457200" algn="l" defTabSz="914400" rtl="0" eaLnBrk="1" latinLnBrk="0" hangingPunct="1">
                        <a:defRPr sz="1800" b="1" kern="1200">
                          <a:solidFill>
                            <a:schemeClr val="lt1"/>
                          </a:solidFill>
                          <a:latin typeface="Tempus Sans ITC"/>
                          <a:ea typeface=""/>
                          <a:cs typeface=""/>
                        </a:defRPr>
                      </a:lvl2pPr>
                      <a:lvl3pPr marL="914400" algn="l" defTabSz="914400" rtl="0" eaLnBrk="1" latinLnBrk="0" hangingPunct="1">
                        <a:defRPr sz="1800" b="1" kern="1200">
                          <a:solidFill>
                            <a:schemeClr val="lt1"/>
                          </a:solidFill>
                          <a:latin typeface="Tempus Sans ITC"/>
                          <a:ea typeface=""/>
                          <a:cs typeface=""/>
                        </a:defRPr>
                      </a:lvl3pPr>
                      <a:lvl4pPr marL="1371600" algn="l" defTabSz="914400" rtl="0" eaLnBrk="1" latinLnBrk="0" hangingPunct="1">
                        <a:defRPr sz="1800" b="1" kern="1200">
                          <a:solidFill>
                            <a:schemeClr val="lt1"/>
                          </a:solidFill>
                          <a:latin typeface="Tempus Sans ITC"/>
                          <a:ea typeface=""/>
                          <a:cs typeface=""/>
                        </a:defRPr>
                      </a:lvl4pPr>
                      <a:lvl5pPr marL="1828800" algn="l" defTabSz="914400" rtl="0" eaLnBrk="1" latinLnBrk="0" hangingPunct="1">
                        <a:defRPr sz="1800" b="1" kern="1200">
                          <a:solidFill>
                            <a:schemeClr val="lt1"/>
                          </a:solidFill>
                          <a:latin typeface="Tempus Sans ITC"/>
                          <a:ea typeface=""/>
                          <a:cs typeface=""/>
                        </a:defRPr>
                      </a:lvl5pPr>
                      <a:lvl6pPr marL="2286000" algn="l" defTabSz="914400" rtl="0" eaLnBrk="1" latinLnBrk="0" hangingPunct="1">
                        <a:defRPr sz="1800" b="1" kern="1200">
                          <a:solidFill>
                            <a:schemeClr val="lt1"/>
                          </a:solidFill>
                          <a:latin typeface="Tempus Sans ITC"/>
                          <a:ea typeface=""/>
                          <a:cs typeface=""/>
                        </a:defRPr>
                      </a:lvl6pPr>
                      <a:lvl7pPr marL="2743200" algn="l" defTabSz="914400" rtl="0" eaLnBrk="1" latinLnBrk="0" hangingPunct="1">
                        <a:defRPr sz="1800" b="1" kern="1200">
                          <a:solidFill>
                            <a:schemeClr val="lt1"/>
                          </a:solidFill>
                          <a:latin typeface="Tempus Sans ITC"/>
                          <a:ea typeface=""/>
                          <a:cs typeface=""/>
                        </a:defRPr>
                      </a:lvl7pPr>
                      <a:lvl8pPr marL="3200400" algn="l" defTabSz="914400" rtl="0" eaLnBrk="1" latinLnBrk="0" hangingPunct="1">
                        <a:defRPr sz="1800" b="1" kern="1200">
                          <a:solidFill>
                            <a:schemeClr val="lt1"/>
                          </a:solidFill>
                          <a:latin typeface="Tempus Sans ITC"/>
                          <a:ea typeface=""/>
                          <a:cs typeface=""/>
                        </a:defRPr>
                      </a:lvl8pPr>
                      <a:lvl9pPr marL="3657600" algn="l" defTabSz="914400" rtl="0" eaLnBrk="1" latinLnBrk="0" hangingPunct="1">
                        <a:defRPr sz="1800" b="1" kern="1200">
                          <a:solidFill>
                            <a:schemeClr val="lt1"/>
                          </a:solidFill>
                          <a:latin typeface="Tempus Sans ITC"/>
                          <a:ea typeface=""/>
                          <a:cs typeface=""/>
                        </a:defRPr>
                      </a:lvl9pPr>
                    </a:lstStyle>
                    <a:p>
                      <a:pPr algn="just">
                        <a:spcAft>
                          <a:spcPts val="0"/>
                        </a:spcAft>
                      </a:pPr>
                      <a:r>
                        <a:rPr lang="en-US" sz="2400" dirty="0">
                          <a:effectLst/>
                          <a:latin typeface="Calibri" panose="020F0502020204030204" pitchFamily="34" charset="0"/>
                        </a:rPr>
                        <a:t>No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Tempus Sans ITC"/>
                          <a:ea typeface=""/>
                          <a:cs typeface=""/>
                        </a:defRPr>
                      </a:lvl1pPr>
                      <a:lvl2pPr marL="457200" algn="l" defTabSz="914400" rtl="0" eaLnBrk="1" latinLnBrk="0" hangingPunct="1">
                        <a:defRPr sz="1800" b="1" kern="1200">
                          <a:solidFill>
                            <a:schemeClr val="lt1"/>
                          </a:solidFill>
                          <a:latin typeface="Tempus Sans ITC"/>
                          <a:ea typeface=""/>
                          <a:cs typeface=""/>
                        </a:defRPr>
                      </a:lvl2pPr>
                      <a:lvl3pPr marL="914400" algn="l" defTabSz="914400" rtl="0" eaLnBrk="1" latinLnBrk="0" hangingPunct="1">
                        <a:defRPr sz="1800" b="1" kern="1200">
                          <a:solidFill>
                            <a:schemeClr val="lt1"/>
                          </a:solidFill>
                          <a:latin typeface="Tempus Sans ITC"/>
                          <a:ea typeface=""/>
                          <a:cs typeface=""/>
                        </a:defRPr>
                      </a:lvl3pPr>
                      <a:lvl4pPr marL="1371600" algn="l" defTabSz="914400" rtl="0" eaLnBrk="1" latinLnBrk="0" hangingPunct="1">
                        <a:defRPr sz="1800" b="1" kern="1200">
                          <a:solidFill>
                            <a:schemeClr val="lt1"/>
                          </a:solidFill>
                          <a:latin typeface="Tempus Sans ITC"/>
                          <a:ea typeface=""/>
                          <a:cs typeface=""/>
                        </a:defRPr>
                      </a:lvl4pPr>
                      <a:lvl5pPr marL="1828800" algn="l" defTabSz="914400" rtl="0" eaLnBrk="1" latinLnBrk="0" hangingPunct="1">
                        <a:defRPr sz="1800" b="1" kern="1200">
                          <a:solidFill>
                            <a:schemeClr val="lt1"/>
                          </a:solidFill>
                          <a:latin typeface="Tempus Sans ITC"/>
                          <a:ea typeface=""/>
                          <a:cs typeface=""/>
                        </a:defRPr>
                      </a:lvl5pPr>
                      <a:lvl6pPr marL="2286000" algn="l" defTabSz="914400" rtl="0" eaLnBrk="1" latinLnBrk="0" hangingPunct="1">
                        <a:defRPr sz="1800" b="1" kern="1200">
                          <a:solidFill>
                            <a:schemeClr val="lt1"/>
                          </a:solidFill>
                          <a:latin typeface="Tempus Sans ITC"/>
                          <a:ea typeface=""/>
                          <a:cs typeface=""/>
                        </a:defRPr>
                      </a:lvl6pPr>
                      <a:lvl7pPr marL="2743200" algn="l" defTabSz="914400" rtl="0" eaLnBrk="1" latinLnBrk="0" hangingPunct="1">
                        <a:defRPr sz="1800" b="1" kern="1200">
                          <a:solidFill>
                            <a:schemeClr val="lt1"/>
                          </a:solidFill>
                          <a:latin typeface="Tempus Sans ITC"/>
                          <a:ea typeface=""/>
                          <a:cs typeface=""/>
                        </a:defRPr>
                      </a:lvl7pPr>
                      <a:lvl8pPr marL="3200400" algn="l" defTabSz="914400" rtl="0" eaLnBrk="1" latinLnBrk="0" hangingPunct="1">
                        <a:defRPr sz="1800" b="1" kern="1200">
                          <a:solidFill>
                            <a:schemeClr val="lt1"/>
                          </a:solidFill>
                          <a:latin typeface="Tempus Sans ITC"/>
                          <a:ea typeface=""/>
                          <a:cs typeface=""/>
                        </a:defRPr>
                      </a:lvl8pPr>
                      <a:lvl9pPr marL="3657600" algn="l" defTabSz="914400" rtl="0" eaLnBrk="1" latinLnBrk="0" hangingPunct="1">
                        <a:defRPr sz="1800" b="1" kern="1200">
                          <a:solidFill>
                            <a:schemeClr val="lt1"/>
                          </a:solidFill>
                          <a:latin typeface="Tempus Sans ITC"/>
                          <a:ea typeface=""/>
                          <a:cs typeface=""/>
                        </a:defRPr>
                      </a:lvl9pPr>
                    </a:lstStyle>
                    <a:p>
                      <a:pPr algn="just">
                        <a:spcAft>
                          <a:spcPts val="0"/>
                        </a:spcAft>
                      </a:pPr>
                      <a:r>
                        <a:rPr lang="en-US" sz="2400" dirty="0">
                          <a:effectLst/>
                          <a:latin typeface="Calibri" panose="020F0502020204030204" pitchFamily="34" charset="0"/>
                        </a:rPr>
                        <a:t>Journal Publications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Tempus Sans ITC"/>
                          <a:ea typeface=""/>
                          <a:cs typeface=""/>
                        </a:defRPr>
                      </a:lvl1pPr>
                      <a:lvl2pPr marL="457200" algn="l" defTabSz="914400" rtl="0" eaLnBrk="1" latinLnBrk="0" hangingPunct="1">
                        <a:defRPr sz="1800" b="1" kern="1200">
                          <a:solidFill>
                            <a:schemeClr val="lt1"/>
                          </a:solidFill>
                          <a:latin typeface="Tempus Sans ITC"/>
                          <a:ea typeface=""/>
                          <a:cs typeface=""/>
                        </a:defRPr>
                      </a:lvl2pPr>
                      <a:lvl3pPr marL="914400" algn="l" defTabSz="914400" rtl="0" eaLnBrk="1" latinLnBrk="0" hangingPunct="1">
                        <a:defRPr sz="1800" b="1" kern="1200">
                          <a:solidFill>
                            <a:schemeClr val="lt1"/>
                          </a:solidFill>
                          <a:latin typeface="Tempus Sans ITC"/>
                          <a:ea typeface=""/>
                          <a:cs typeface=""/>
                        </a:defRPr>
                      </a:lvl3pPr>
                      <a:lvl4pPr marL="1371600" algn="l" defTabSz="914400" rtl="0" eaLnBrk="1" latinLnBrk="0" hangingPunct="1">
                        <a:defRPr sz="1800" b="1" kern="1200">
                          <a:solidFill>
                            <a:schemeClr val="lt1"/>
                          </a:solidFill>
                          <a:latin typeface="Tempus Sans ITC"/>
                          <a:ea typeface=""/>
                          <a:cs typeface=""/>
                        </a:defRPr>
                      </a:lvl4pPr>
                      <a:lvl5pPr marL="1828800" algn="l" defTabSz="914400" rtl="0" eaLnBrk="1" latinLnBrk="0" hangingPunct="1">
                        <a:defRPr sz="1800" b="1" kern="1200">
                          <a:solidFill>
                            <a:schemeClr val="lt1"/>
                          </a:solidFill>
                          <a:latin typeface="Tempus Sans ITC"/>
                          <a:ea typeface=""/>
                          <a:cs typeface=""/>
                        </a:defRPr>
                      </a:lvl5pPr>
                      <a:lvl6pPr marL="2286000" algn="l" defTabSz="914400" rtl="0" eaLnBrk="1" latinLnBrk="0" hangingPunct="1">
                        <a:defRPr sz="1800" b="1" kern="1200">
                          <a:solidFill>
                            <a:schemeClr val="lt1"/>
                          </a:solidFill>
                          <a:latin typeface="Tempus Sans ITC"/>
                          <a:ea typeface=""/>
                          <a:cs typeface=""/>
                        </a:defRPr>
                      </a:lvl6pPr>
                      <a:lvl7pPr marL="2743200" algn="l" defTabSz="914400" rtl="0" eaLnBrk="1" latinLnBrk="0" hangingPunct="1">
                        <a:defRPr sz="1800" b="1" kern="1200">
                          <a:solidFill>
                            <a:schemeClr val="lt1"/>
                          </a:solidFill>
                          <a:latin typeface="Tempus Sans ITC"/>
                          <a:ea typeface=""/>
                          <a:cs typeface=""/>
                        </a:defRPr>
                      </a:lvl7pPr>
                      <a:lvl8pPr marL="3200400" algn="l" defTabSz="914400" rtl="0" eaLnBrk="1" latinLnBrk="0" hangingPunct="1">
                        <a:defRPr sz="1800" b="1" kern="1200">
                          <a:solidFill>
                            <a:schemeClr val="lt1"/>
                          </a:solidFill>
                          <a:latin typeface="Tempus Sans ITC"/>
                          <a:ea typeface=""/>
                          <a:cs typeface=""/>
                        </a:defRPr>
                      </a:lvl8pPr>
                      <a:lvl9pPr marL="3657600" algn="l" defTabSz="914400" rtl="0" eaLnBrk="1" latinLnBrk="0" hangingPunct="1">
                        <a:defRPr sz="1800" b="1" kern="1200">
                          <a:solidFill>
                            <a:schemeClr val="lt1"/>
                          </a:solidFill>
                          <a:latin typeface="Tempus Sans ITC"/>
                          <a:ea typeface=""/>
                          <a:cs typeface=""/>
                        </a:defRPr>
                      </a:lvl9pPr>
                    </a:lstStyle>
                    <a:p>
                      <a:pPr algn="just">
                        <a:spcAft>
                          <a:spcPts val="0"/>
                        </a:spcAft>
                      </a:pPr>
                      <a:r>
                        <a:rPr lang="en-US" sz="2400">
                          <a:effectLst/>
                          <a:latin typeface="Calibri" panose="020F0502020204030204" pitchFamily="34" charset="0"/>
                        </a:rPr>
                        <a:t>SJR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Tempus Sans ITC"/>
                          <a:ea typeface=""/>
                          <a:cs typeface=""/>
                        </a:defRPr>
                      </a:lvl1pPr>
                      <a:lvl2pPr marL="457200" algn="l" defTabSz="914400" rtl="0" eaLnBrk="1" latinLnBrk="0" hangingPunct="1">
                        <a:defRPr sz="1800" b="1" kern="1200">
                          <a:solidFill>
                            <a:schemeClr val="lt1"/>
                          </a:solidFill>
                          <a:latin typeface="Tempus Sans ITC"/>
                          <a:ea typeface=""/>
                          <a:cs typeface=""/>
                        </a:defRPr>
                      </a:lvl2pPr>
                      <a:lvl3pPr marL="914400" algn="l" defTabSz="914400" rtl="0" eaLnBrk="1" latinLnBrk="0" hangingPunct="1">
                        <a:defRPr sz="1800" b="1" kern="1200">
                          <a:solidFill>
                            <a:schemeClr val="lt1"/>
                          </a:solidFill>
                          <a:latin typeface="Tempus Sans ITC"/>
                          <a:ea typeface=""/>
                          <a:cs typeface=""/>
                        </a:defRPr>
                      </a:lvl3pPr>
                      <a:lvl4pPr marL="1371600" algn="l" defTabSz="914400" rtl="0" eaLnBrk="1" latinLnBrk="0" hangingPunct="1">
                        <a:defRPr sz="1800" b="1" kern="1200">
                          <a:solidFill>
                            <a:schemeClr val="lt1"/>
                          </a:solidFill>
                          <a:latin typeface="Tempus Sans ITC"/>
                          <a:ea typeface=""/>
                          <a:cs typeface=""/>
                        </a:defRPr>
                      </a:lvl4pPr>
                      <a:lvl5pPr marL="1828800" algn="l" defTabSz="914400" rtl="0" eaLnBrk="1" latinLnBrk="0" hangingPunct="1">
                        <a:defRPr sz="1800" b="1" kern="1200">
                          <a:solidFill>
                            <a:schemeClr val="lt1"/>
                          </a:solidFill>
                          <a:latin typeface="Tempus Sans ITC"/>
                          <a:ea typeface=""/>
                          <a:cs typeface=""/>
                        </a:defRPr>
                      </a:lvl5pPr>
                      <a:lvl6pPr marL="2286000" algn="l" defTabSz="914400" rtl="0" eaLnBrk="1" latinLnBrk="0" hangingPunct="1">
                        <a:defRPr sz="1800" b="1" kern="1200">
                          <a:solidFill>
                            <a:schemeClr val="lt1"/>
                          </a:solidFill>
                          <a:latin typeface="Tempus Sans ITC"/>
                          <a:ea typeface=""/>
                          <a:cs typeface=""/>
                        </a:defRPr>
                      </a:lvl6pPr>
                      <a:lvl7pPr marL="2743200" algn="l" defTabSz="914400" rtl="0" eaLnBrk="1" latinLnBrk="0" hangingPunct="1">
                        <a:defRPr sz="1800" b="1" kern="1200">
                          <a:solidFill>
                            <a:schemeClr val="lt1"/>
                          </a:solidFill>
                          <a:latin typeface="Tempus Sans ITC"/>
                          <a:ea typeface=""/>
                          <a:cs typeface=""/>
                        </a:defRPr>
                      </a:lvl7pPr>
                      <a:lvl8pPr marL="3200400" algn="l" defTabSz="914400" rtl="0" eaLnBrk="1" latinLnBrk="0" hangingPunct="1">
                        <a:defRPr sz="1800" b="1" kern="1200">
                          <a:solidFill>
                            <a:schemeClr val="lt1"/>
                          </a:solidFill>
                          <a:latin typeface="Tempus Sans ITC"/>
                          <a:ea typeface=""/>
                          <a:cs typeface=""/>
                        </a:defRPr>
                      </a:lvl8pPr>
                      <a:lvl9pPr marL="3657600" algn="l" defTabSz="914400" rtl="0" eaLnBrk="1" latinLnBrk="0" hangingPunct="1">
                        <a:defRPr sz="1800" b="1" kern="1200">
                          <a:solidFill>
                            <a:schemeClr val="lt1"/>
                          </a:solidFill>
                          <a:latin typeface="Tempus Sans ITC"/>
                          <a:ea typeface=""/>
                          <a:cs typeface=""/>
                        </a:defRPr>
                      </a:lvl9pPr>
                    </a:lstStyle>
                    <a:p>
                      <a:pPr algn="just">
                        <a:spcAft>
                          <a:spcPts val="0"/>
                        </a:spcAft>
                      </a:pPr>
                      <a:r>
                        <a:rPr lang="en-US" sz="2400" dirty="0">
                          <a:effectLst/>
                          <a:latin typeface="Calibri" panose="020F0502020204030204" pitchFamily="34" charset="0"/>
                        </a:rPr>
                        <a:t>Q Category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10000"/>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1</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IEEE Transactions on Software Engineering</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3.39</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1"/>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Information Sciences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2.96</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Q1 in Information Systems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2"/>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IEEE Transactions on Systems, Man, and Cybernetics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2.76</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Artificial Intelligence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3"/>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4</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IEEE Transactions on Knowledge and Data Engineering</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2.68</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Information Systems</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4"/>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Empirical Software Engineering</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2.32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5"/>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6</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Information and Software Technology</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1.95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Information Systems</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6"/>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Automated Software Engineering</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1.78</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7"/>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IEEE Transactions on Reliability</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1.43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8"/>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Expert Systems with Applications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1.36</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Q2 in Computer Science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9"/>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id-ID" sz="1900" dirty="0">
                          <a:effectLst/>
                          <a:latin typeface="Calibri" panose="020F0502020204030204" pitchFamily="34" charset="0"/>
                        </a:rPr>
                        <a:t>1</a:t>
                      </a:r>
                      <a:r>
                        <a:rPr lang="en-US" sz="1900" dirty="0">
                          <a:effectLst/>
                          <a:latin typeface="Calibri" panose="020F0502020204030204" pitchFamily="34" charset="0"/>
                        </a:rPr>
                        <a:t>0</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Journal of Systems and Software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1.09</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Q2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10"/>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id-ID" sz="1900" dirty="0">
                          <a:effectLst/>
                          <a:latin typeface="Calibri" panose="020F0502020204030204" pitchFamily="34" charset="0"/>
                        </a:rPr>
                        <a:t>1</a:t>
                      </a:r>
                      <a:r>
                        <a:rPr lang="en-US" sz="1900" dirty="0">
                          <a:effectLst/>
                          <a:latin typeface="Calibri" panose="020F0502020204030204" pitchFamily="34" charset="0"/>
                        </a:rPr>
                        <a:t>1</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Software Quality Journal</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0.83</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Q2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11"/>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id-ID" sz="1900" dirty="0">
                          <a:effectLst/>
                          <a:latin typeface="Calibri" panose="020F0502020204030204" pitchFamily="34" charset="0"/>
                        </a:rPr>
                        <a:t>1</a:t>
                      </a:r>
                      <a:r>
                        <a:rPr lang="en-US" sz="1900" dirty="0">
                          <a:effectLst/>
                          <a:latin typeface="Calibri" panose="020F0502020204030204" pitchFamily="34" charset="0"/>
                        </a:rPr>
                        <a:t>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IET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0.55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Q2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12"/>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13</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Advanced Science Letters</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0.24</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Q3 in Computer Science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13"/>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14</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Journal of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0.23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Q3 in Software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14"/>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15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International Journal of Software Engineering and Its Application</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0.14</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Q4 in Software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781865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45" y="457201"/>
            <a:ext cx="7171600" cy="1828800"/>
          </a:xfrm>
        </p:spPr>
        <p:txBody>
          <a:bodyPr>
            <a:normAutofit/>
          </a:bodyPr>
          <a:lstStyle/>
          <a:p>
            <a:r>
              <a:rPr lang="en-US" sz="4400" dirty="0"/>
              <a:t>3.2 </a:t>
            </a:r>
            <a:r>
              <a:rPr lang="en-US" sz="4400" dirty="0" err="1"/>
              <a:t>Contoh</a:t>
            </a:r>
            <a:r>
              <a:rPr lang="en-US" sz="4400" dirty="0"/>
              <a:t> SLR</a:t>
            </a:r>
          </a:p>
        </p:txBody>
      </p:sp>
      <p:sp>
        <p:nvSpPr>
          <p:cNvPr id="3" name="Text Placeholder 2"/>
          <p:cNvSpPr>
            <a:spLocks noGrp="1"/>
          </p:cNvSpPr>
          <p:nvPr>
            <p:ph type="body" idx="1"/>
          </p:nvPr>
        </p:nvSpPr>
        <p:spPr>
          <a:xfrm>
            <a:off x="282145" y="1928813"/>
            <a:ext cx="5432855" cy="1728787"/>
          </a:xfrm>
        </p:spPr>
        <p:txBody>
          <a:bodyPr>
            <a:normAutofit fontScale="85000" lnSpcReduction="10000"/>
          </a:bodyPr>
          <a:lstStyle/>
          <a:p>
            <a:pPr marL="342900" indent="-342900">
              <a:buFont typeface="Arial" panose="020B0604020202020204" pitchFamily="34" charset="0"/>
              <a:buChar char="•"/>
            </a:pPr>
            <a:r>
              <a:rPr lang="en-US" sz="2000" i="1" dirty="0"/>
              <a:t>https://romisatriawahono.net/2016/05/15/systematic-literature-review-pengantar-tahapan-dan-studi-kasus/</a:t>
            </a:r>
          </a:p>
          <a:p>
            <a:pPr marL="342900" indent="-342900">
              <a:buFont typeface="Arial" panose="020B0604020202020204" pitchFamily="34" charset="0"/>
              <a:buChar char="•"/>
            </a:pPr>
            <a:r>
              <a:rPr lang="en-US" sz="2000" dirty="0"/>
              <a:t>Romi Satria Wahono, </a:t>
            </a:r>
            <a:r>
              <a:rPr lang="en-US" sz="2000" dirty="0">
                <a:solidFill>
                  <a:srgbClr val="C00000"/>
                </a:solidFill>
              </a:rPr>
              <a:t>A Systematic Literature Review of Software Defect Prediction: Research Trends, Datasets, Methods and Frameworks</a:t>
            </a:r>
            <a:r>
              <a:rPr lang="en-US" sz="2000" dirty="0"/>
              <a:t>, Journal of Software Engineering, Vol. 1, No. 1, pp. 1-16, April 2015</a:t>
            </a:r>
          </a:p>
        </p:txBody>
      </p:sp>
      <p:sp>
        <p:nvSpPr>
          <p:cNvPr id="4" name="Slide Number Placeholder 3">
            <a:extLst>
              <a:ext uri="{FF2B5EF4-FFF2-40B4-BE49-F238E27FC236}">
                <a16:creationId xmlns:a16="http://schemas.microsoft.com/office/drawing/2014/main" id="{F8FA31ED-1642-4771-9633-B53DE99C9AF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135</a:t>
            </a:fld>
            <a:endParaRPr lang="en-US">
              <a:solidFill>
                <a:prstClr val="black">
                  <a:tint val="75000"/>
                </a:prstClr>
              </a:solidFill>
            </a:endParaRPr>
          </a:p>
        </p:txBody>
      </p:sp>
    </p:spTree>
    <p:extLst>
      <p:ext uri="{BB962C8B-B14F-4D97-AF65-F5344CB8AC3E}">
        <p14:creationId xmlns:p14="http://schemas.microsoft.com/office/powerpoint/2010/main" val="499619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Tahapan</a:t>
            </a:r>
            <a:r>
              <a:rPr lang="en-US" dirty="0"/>
              <a:t> SLR</a:t>
            </a:r>
          </a:p>
        </p:txBody>
      </p:sp>
      <p:sp>
        <p:nvSpPr>
          <p:cNvPr id="16" name="Slide Number Placeholder 15"/>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136</a:t>
            </a:fld>
            <a:endParaRPr lang="en-US" dirty="0">
              <a:solidFill>
                <a:prstClr val="black">
                  <a:tint val="75000"/>
                </a:prstClr>
              </a:solidFill>
            </a:endParaRPr>
          </a:p>
        </p:txBody>
      </p:sp>
      <p:sp>
        <p:nvSpPr>
          <p:cNvPr id="5" name="Right Brace 4"/>
          <p:cNvSpPr/>
          <p:nvPr/>
        </p:nvSpPr>
        <p:spPr>
          <a:xfrm>
            <a:off x="6844943" y="1066800"/>
            <a:ext cx="304800" cy="838200"/>
          </a:xfrm>
          <a:prstGeom prst="rightBrace">
            <a:avLst/>
          </a:prstGeom>
          <a:ln/>
        </p:spPr>
        <p:style>
          <a:lnRef idx="1">
            <a:schemeClr val="accent6"/>
          </a:lnRef>
          <a:fillRef idx="0">
            <a:schemeClr val="accent6"/>
          </a:fillRef>
          <a:effectRef idx="0">
            <a:schemeClr val="accent6"/>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6" name="Right Brace 5"/>
          <p:cNvSpPr/>
          <p:nvPr/>
        </p:nvSpPr>
        <p:spPr>
          <a:xfrm>
            <a:off x="6880357" y="2590800"/>
            <a:ext cx="304800" cy="2286000"/>
          </a:xfrm>
          <a:prstGeom prst="rightBrace">
            <a:avLst/>
          </a:prstGeom>
          <a:ln>
            <a:solidFill>
              <a:srgbClr val="FF9900"/>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7" name="Right Brace 6"/>
          <p:cNvSpPr/>
          <p:nvPr/>
        </p:nvSpPr>
        <p:spPr>
          <a:xfrm>
            <a:off x="6888969" y="5492644"/>
            <a:ext cx="260774" cy="755303"/>
          </a:xfrm>
          <a:prstGeom prst="rightBrace">
            <a:avLst/>
          </a:prstGeom>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8" name="TextBox 7"/>
          <p:cNvSpPr txBox="1">
            <a:spLocks noChangeArrowheads="1"/>
          </p:cNvSpPr>
          <p:nvPr/>
        </p:nvSpPr>
        <p:spPr bwMode="auto">
          <a:xfrm>
            <a:off x="7193769" y="1295400"/>
            <a:ext cx="1322798" cy="400110"/>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97542"/>
                </a:solidFill>
                <a:effectLst/>
              </a:rPr>
              <a:t>PLANNING</a:t>
            </a:r>
          </a:p>
        </p:txBody>
      </p:sp>
      <p:sp>
        <p:nvSpPr>
          <p:cNvPr id="9" name="TextBox 8"/>
          <p:cNvSpPr txBox="1">
            <a:spLocks noChangeArrowheads="1"/>
          </p:cNvSpPr>
          <p:nvPr/>
        </p:nvSpPr>
        <p:spPr bwMode="auto">
          <a:xfrm>
            <a:off x="7185157" y="5686694"/>
            <a:ext cx="1432508" cy="400110"/>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070C0"/>
                </a:solidFill>
                <a:effectLst/>
              </a:rPr>
              <a:t>REPORTING</a:t>
            </a:r>
          </a:p>
        </p:txBody>
      </p:sp>
      <p:sp>
        <p:nvSpPr>
          <p:cNvPr id="10" name="TextBox 9"/>
          <p:cNvSpPr txBox="1">
            <a:spLocks noChangeArrowheads="1"/>
          </p:cNvSpPr>
          <p:nvPr/>
        </p:nvSpPr>
        <p:spPr bwMode="auto">
          <a:xfrm>
            <a:off x="7185157" y="3505200"/>
            <a:ext cx="1654043" cy="400110"/>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accent2"/>
                </a:solidFill>
                <a:effectLst/>
              </a:rPr>
              <a:t>CONDUCTING</a:t>
            </a:r>
          </a:p>
        </p:txBody>
      </p:sp>
      <p:sp>
        <p:nvSpPr>
          <p:cNvPr id="11" name="Rectangle 10"/>
          <p:cNvSpPr/>
          <p:nvPr/>
        </p:nvSpPr>
        <p:spPr>
          <a:xfrm>
            <a:off x="574807" y="1066800"/>
            <a:ext cx="6193936" cy="838200"/>
          </a:xfrm>
          <a:prstGeom prst="rect">
            <a:avLst/>
          </a:prstGeom>
          <a:solidFill>
            <a:schemeClr val="accent6">
              <a:lumMod val="40000"/>
              <a:lumOff val="60000"/>
            </a:schemeClr>
          </a:solidFill>
          <a:ln>
            <a:solidFill>
              <a:schemeClr val="accent6">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80000"/>
              </a:lnSpc>
            </a:pPr>
            <a:endParaRPr lang="en-US" sz="2400" dirty="0">
              <a:solidFill>
                <a:schemeClr val="tx1"/>
              </a:solidFill>
            </a:endParaRPr>
          </a:p>
          <a:p>
            <a:pPr marL="457200" indent="-457200">
              <a:buFont typeface="+mj-lt"/>
              <a:buAutoNum type="arabicPeriod"/>
            </a:pPr>
            <a:r>
              <a:rPr lang="en-US" sz="2400" dirty="0">
                <a:solidFill>
                  <a:schemeClr val="tx1"/>
                </a:solidFill>
              </a:rPr>
              <a:t>Formulate the review’s </a:t>
            </a:r>
            <a:r>
              <a:rPr lang="en-US" sz="2400" dirty="0">
                <a:solidFill>
                  <a:srgbClr val="FF0000"/>
                </a:solidFill>
              </a:rPr>
              <a:t>research question</a:t>
            </a:r>
          </a:p>
          <a:p>
            <a:pPr marL="457200" indent="-457200">
              <a:buFont typeface="+mj-lt"/>
              <a:buAutoNum type="arabicPeriod"/>
            </a:pPr>
            <a:r>
              <a:rPr lang="en-US" sz="2400" dirty="0">
                <a:solidFill>
                  <a:schemeClr val="tx1"/>
                </a:solidFill>
              </a:rPr>
              <a:t>Develop the review’s protocol</a:t>
            </a:r>
          </a:p>
          <a:p>
            <a:pPr algn="ctr"/>
            <a:endParaRPr lang="en-US" sz="2400" dirty="0">
              <a:solidFill>
                <a:schemeClr val="tx1"/>
              </a:solidFill>
            </a:endParaRPr>
          </a:p>
        </p:txBody>
      </p:sp>
      <p:sp>
        <p:nvSpPr>
          <p:cNvPr id="12" name="Rectangle 11"/>
          <p:cNvSpPr/>
          <p:nvPr/>
        </p:nvSpPr>
        <p:spPr>
          <a:xfrm>
            <a:off x="574807" y="2514600"/>
            <a:ext cx="6193936" cy="236220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dirty="0">
              <a:solidFill>
                <a:schemeClr val="bg1"/>
              </a:solidFill>
            </a:endParaRPr>
          </a:p>
          <a:p>
            <a:pPr marL="457200" indent="-457200">
              <a:buFont typeface="+mj-lt"/>
              <a:buAutoNum type="arabicPeriod"/>
            </a:pPr>
            <a:r>
              <a:rPr lang="en-US" sz="2400" dirty="0">
                <a:solidFill>
                  <a:schemeClr val="tx1"/>
                </a:solidFill>
              </a:rPr>
              <a:t>Identify the </a:t>
            </a:r>
            <a:r>
              <a:rPr lang="en-US" sz="2400" dirty="0">
                <a:solidFill>
                  <a:srgbClr val="FF0000"/>
                </a:solidFill>
              </a:rPr>
              <a:t>relevant literature</a:t>
            </a:r>
          </a:p>
          <a:p>
            <a:pPr marL="457200" indent="-457200">
              <a:buFont typeface="+mj-lt"/>
              <a:buAutoNum type="arabicPeriod"/>
            </a:pPr>
            <a:r>
              <a:rPr lang="en-US" sz="2400" dirty="0">
                <a:solidFill>
                  <a:schemeClr val="tx1"/>
                </a:solidFill>
              </a:rPr>
              <a:t>Perform</a:t>
            </a:r>
            <a:r>
              <a:rPr lang="en-US" sz="2400" dirty="0">
                <a:solidFill>
                  <a:schemeClr val="bg1"/>
                </a:solidFill>
              </a:rPr>
              <a:t> </a:t>
            </a:r>
            <a:r>
              <a:rPr lang="en-US" sz="2400" dirty="0">
                <a:solidFill>
                  <a:srgbClr val="FF0000"/>
                </a:solidFill>
              </a:rPr>
              <a:t>selection of primary studies</a:t>
            </a:r>
          </a:p>
          <a:p>
            <a:pPr marL="457200" indent="-457200">
              <a:buFont typeface="+mj-lt"/>
              <a:buAutoNum type="arabicPeriod"/>
            </a:pPr>
            <a:r>
              <a:rPr lang="en-US" sz="2400" dirty="0">
                <a:solidFill>
                  <a:schemeClr val="tx1"/>
                </a:solidFill>
              </a:rPr>
              <a:t>Perform</a:t>
            </a:r>
            <a:r>
              <a:rPr lang="en-US" sz="2400" dirty="0">
                <a:solidFill>
                  <a:schemeClr val="bg1"/>
                </a:solidFill>
              </a:rPr>
              <a:t> </a:t>
            </a:r>
            <a:r>
              <a:rPr lang="en-US" sz="2400" dirty="0">
                <a:solidFill>
                  <a:srgbClr val="FF0000"/>
                </a:solidFill>
              </a:rPr>
              <a:t>data extraction  </a:t>
            </a:r>
          </a:p>
          <a:p>
            <a:pPr marL="457200" indent="-457200">
              <a:buFont typeface="+mj-lt"/>
              <a:buAutoNum type="arabicPeriod"/>
            </a:pPr>
            <a:r>
              <a:rPr lang="en-US" sz="2400" dirty="0">
                <a:solidFill>
                  <a:schemeClr val="tx1"/>
                </a:solidFill>
              </a:rPr>
              <a:t>Assess studies’ quality</a:t>
            </a:r>
          </a:p>
          <a:p>
            <a:pPr marL="457200" indent="-457200">
              <a:buFont typeface="+mj-lt"/>
              <a:buAutoNum type="arabicPeriod"/>
            </a:pPr>
            <a:r>
              <a:rPr lang="en-US" sz="2400" dirty="0">
                <a:solidFill>
                  <a:schemeClr val="tx1"/>
                </a:solidFill>
              </a:rPr>
              <a:t>Conduct</a:t>
            </a:r>
            <a:r>
              <a:rPr lang="en-US" sz="2400" dirty="0">
                <a:solidFill>
                  <a:schemeClr val="bg1"/>
                </a:solidFill>
              </a:rPr>
              <a:t> </a:t>
            </a:r>
            <a:r>
              <a:rPr lang="en-US" sz="2400" dirty="0">
                <a:solidFill>
                  <a:srgbClr val="FF0000"/>
                </a:solidFill>
              </a:rPr>
              <a:t>synthesis of evidence</a:t>
            </a:r>
          </a:p>
          <a:p>
            <a:pPr algn="ctr"/>
            <a:endParaRPr lang="en-US" sz="2400" dirty="0">
              <a:solidFill>
                <a:schemeClr val="bg1"/>
              </a:solidFill>
            </a:endParaRPr>
          </a:p>
        </p:txBody>
      </p:sp>
      <p:sp>
        <p:nvSpPr>
          <p:cNvPr id="13" name="Rectangle 12"/>
          <p:cNvSpPr/>
          <p:nvPr/>
        </p:nvSpPr>
        <p:spPr>
          <a:xfrm>
            <a:off x="574807" y="5486399"/>
            <a:ext cx="6193936" cy="761549"/>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dirty="0">
              <a:solidFill>
                <a:schemeClr val="bg1"/>
              </a:solidFill>
            </a:endParaRPr>
          </a:p>
          <a:p>
            <a:pPr marL="457200" indent="-457200" defTabSz="804863">
              <a:buFont typeface="+mj-lt"/>
              <a:buAutoNum type="arabicPeriod"/>
            </a:pPr>
            <a:r>
              <a:rPr lang="en-US" sz="2400" dirty="0">
                <a:solidFill>
                  <a:schemeClr val="tx1"/>
                </a:solidFill>
              </a:rPr>
              <a:t>Write up the SLR </a:t>
            </a:r>
            <a:r>
              <a:rPr lang="en-US" sz="2400" dirty="0">
                <a:solidFill>
                  <a:srgbClr val="FF0000"/>
                </a:solidFill>
              </a:rPr>
              <a:t>report/paper</a:t>
            </a:r>
          </a:p>
          <a:p>
            <a:pPr marL="457200" indent="-457200" defTabSz="804863">
              <a:buFont typeface="+mj-lt"/>
              <a:buAutoNum type="arabicPeriod"/>
            </a:pPr>
            <a:r>
              <a:rPr lang="en-US" sz="2400" dirty="0">
                <a:solidFill>
                  <a:schemeClr val="tx1"/>
                </a:solidFill>
              </a:rPr>
              <a:t>Choose the </a:t>
            </a:r>
            <a:r>
              <a:rPr lang="en-US" sz="2400" dirty="0">
                <a:solidFill>
                  <a:srgbClr val="FF0000"/>
                </a:solidFill>
              </a:rPr>
              <a:t>Right Journal</a:t>
            </a:r>
          </a:p>
          <a:p>
            <a:endParaRPr lang="en-US" sz="2400" dirty="0">
              <a:solidFill>
                <a:schemeClr val="bg1"/>
              </a:solidFill>
            </a:endParaRPr>
          </a:p>
        </p:txBody>
      </p:sp>
      <p:sp>
        <p:nvSpPr>
          <p:cNvPr id="14" name="Down Arrow 13"/>
          <p:cNvSpPr/>
          <p:nvPr/>
        </p:nvSpPr>
        <p:spPr>
          <a:xfrm>
            <a:off x="3492143" y="1981200"/>
            <a:ext cx="304800" cy="457200"/>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Down Arrow 14"/>
          <p:cNvSpPr/>
          <p:nvPr/>
        </p:nvSpPr>
        <p:spPr>
          <a:xfrm>
            <a:off x="3492143" y="4953000"/>
            <a:ext cx="304800" cy="457200"/>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022145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600200"/>
            <a:ext cx="7886700" cy="524508"/>
          </a:xfrm>
        </p:spPr>
        <p:txBody>
          <a:bodyPr>
            <a:noAutofit/>
          </a:bodyPr>
          <a:lstStyle/>
          <a:p>
            <a:r>
              <a:rPr lang="en-US" sz="4400" dirty="0"/>
              <a:t>1. </a:t>
            </a:r>
            <a:r>
              <a:rPr lang="en-US" sz="4400" dirty="0" err="1"/>
              <a:t>Contoh</a:t>
            </a:r>
            <a:r>
              <a:rPr lang="en-US" sz="4400" dirty="0"/>
              <a:t> Planning</a:t>
            </a:r>
          </a:p>
        </p:txBody>
      </p:sp>
      <p:sp>
        <p:nvSpPr>
          <p:cNvPr id="3" name="Text Placeholder 2"/>
          <p:cNvSpPr>
            <a:spLocks noGrp="1"/>
          </p:cNvSpPr>
          <p:nvPr>
            <p:ph type="body" idx="1"/>
          </p:nvPr>
        </p:nvSpPr>
        <p:spPr>
          <a:xfrm>
            <a:off x="631963" y="2667000"/>
            <a:ext cx="6462712" cy="3230880"/>
          </a:xfrm>
        </p:spPr>
        <p:txBody>
          <a:bodyPr>
            <a:normAutofit/>
          </a:bodyPr>
          <a:lstStyle/>
          <a:p>
            <a:pPr marL="342900" indent="-342900">
              <a:buFont typeface="Arial" panose="020B0604020202020204" pitchFamily="34" charset="0"/>
              <a:buChar char="•"/>
            </a:pPr>
            <a:r>
              <a:rPr lang="en-US" sz="2000" i="1" dirty="0"/>
              <a:t>https://romisatriawahono.net/2016/05/15/systematic-literature-review-pengantar-tahapan-dan-studi-kasus/</a:t>
            </a:r>
          </a:p>
          <a:p>
            <a:pPr marL="342900" indent="-342900">
              <a:buFont typeface="Arial" panose="020B0604020202020204" pitchFamily="34" charset="0"/>
              <a:buChar char="•"/>
            </a:pPr>
            <a:r>
              <a:rPr lang="en-US" sz="2000" dirty="0"/>
              <a:t>Romi Satria Wahono, </a:t>
            </a:r>
            <a:r>
              <a:rPr lang="en-US" sz="2000" dirty="0">
                <a:solidFill>
                  <a:srgbClr val="C00000"/>
                </a:solidFill>
              </a:rPr>
              <a:t>A Systematic Literature Review of Software Defect Prediction: Research Trends, Datasets, Methods and Frameworks</a:t>
            </a:r>
            <a:r>
              <a:rPr lang="en-US" sz="2000" dirty="0"/>
              <a:t>, Journal of Software Engineering, Vol. 1, No. 1, pp. 1-16, April 2015</a:t>
            </a:r>
          </a:p>
        </p:txBody>
      </p:sp>
      <p:sp>
        <p:nvSpPr>
          <p:cNvPr id="4" name="Slide Number Placeholder 3">
            <a:extLst>
              <a:ext uri="{FF2B5EF4-FFF2-40B4-BE49-F238E27FC236}">
                <a16:creationId xmlns:a16="http://schemas.microsoft.com/office/drawing/2014/main" id="{F8FA31ED-1642-4771-9633-B53DE99C9AF1}"/>
              </a:ext>
            </a:extLst>
          </p:cNvPr>
          <p:cNvSpPr>
            <a:spLocks noGrp="1"/>
          </p:cNvSpPr>
          <p:nvPr>
            <p:ph type="sldNum" sz="quarter" idx="12"/>
          </p:nvPr>
        </p:nvSpPr>
        <p:spPr/>
        <p:txBody>
          <a:bodyPr/>
          <a:lstStyle/>
          <a:p>
            <a:fld id="{C546E0E4-908A-4724-B308-E4F6AE4FA0DD}" type="slidenum">
              <a:rPr lang="en-US" smtClean="0">
                <a:solidFill>
                  <a:prstClr val="black">
                    <a:tint val="75000"/>
                  </a:prstClr>
                </a:solidFill>
              </a:rPr>
              <a:pPr/>
              <a:t>137</a:t>
            </a:fld>
            <a:endParaRPr lang="en-US">
              <a:solidFill>
                <a:prstClr val="black">
                  <a:tint val="75000"/>
                </a:prstClr>
              </a:solidFill>
            </a:endParaRPr>
          </a:p>
        </p:txBody>
      </p:sp>
    </p:spTree>
    <p:extLst>
      <p:ext uri="{BB962C8B-B14F-4D97-AF65-F5344CB8AC3E}">
        <p14:creationId xmlns:p14="http://schemas.microsoft.com/office/powerpoint/2010/main" val="26332360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143124352"/>
              </p:ext>
            </p:extLst>
          </p:nvPr>
        </p:nvGraphicFramePr>
        <p:xfrm>
          <a:off x="381000" y="1409701"/>
          <a:ext cx="8534400" cy="4073210"/>
        </p:xfrm>
        <a:graphic>
          <a:graphicData uri="http://schemas.openxmlformats.org/drawingml/2006/table">
            <a:tbl>
              <a:tblPr firstCol="1" bandRow="1">
                <a:tableStyleId>{073A0DAA-6AF3-43AB-8588-CEC1D06C72B9}</a:tableStyleId>
              </a:tblPr>
              <a:tblGrid>
                <a:gridCol w="2305437">
                  <a:extLst>
                    <a:ext uri="{9D8B030D-6E8A-4147-A177-3AD203B41FA5}">
                      <a16:colId xmlns:a16="http://schemas.microsoft.com/office/drawing/2014/main" val="20000"/>
                    </a:ext>
                  </a:extLst>
                </a:gridCol>
                <a:gridCol w="6228963">
                  <a:extLst>
                    <a:ext uri="{9D8B030D-6E8A-4147-A177-3AD203B41FA5}">
                      <a16:colId xmlns:a16="http://schemas.microsoft.com/office/drawing/2014/main" val="20001"/>
                    </a:ext>
                  </a:extLst>
                </a:gridCol>
              </a:tblGrid>
              <a:tr h="807720">
                <a:tc>
                  <a:txBody>
                    <a:bodyPr/>
                    <a:lstStyle/>
                    <a:p>
                      <a:pPr marL="0" marR="0" algn="just">
                        <a:lnSpc>
                          <a:spcPct val="115000"/>
                        </a:lnSpc>
                        <a:spcBef>
                          <a:spcPts val="0"/>
                        </a:spcBef>
                        <a:spcAft>
                          <a:spcPts val="0"/>
                        </a:spcAft>
                      </a:pPr>
                      <a:r>
                        <a:rPr lang="id-ID" sz="2400">
                          <a:effectLst/>
                        </a:rPr>
                        <a:t>Population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id-ID" sz="2400" dirty="0">
                          <a:effectLst/>
                        </a:rPr>
                        <a:t>Software, software application, software system, information system</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224704">
                <a:tc>
                  <a:txBody>
                    <a:bodyPr/>
                    <a:lstStyle/>
                    <a:p>
                      <a:pPr marL="0" marR="0" algn="just">
                        <a:lnSpc>
                          <a:spcPct val="115000"/>
                        </a:lnSpc>
                        <a:spcBef>
                          <a:spcPts val="0"/>
                        </a:spcBef>
                        <a:spcAft>
                          <a:spcPts val="0"/>
                        </a:spcAft>
                      </a:pPr>
                      <a:r>
                        <a:rPr lang="id-ID" sz="2400">
                          <a:effectLst/>
                        </a:rPr>
                        <a:t>Intervention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id-ID" sz="2400" dirty="0">
                          <a:effectLst/>
                        </a:rPr>
                        <a:t>Software </a:t>
                      </a:r>
                      <a:r>
                        <a:rPr lang="en-US" sz="2400" dirty="0">
                          <a:effectLst/>
                        </a:rPr>
                        <a:t>defect</a:t>
                      </a:r>
                      <a:r>
                        <a:rPr lang="id-ID" sz="2400" dirty="0">
                          <a:effectLst/>
                        </a:rPr>
                        <a:t> prediction</a:t>
                      </a:r>
                      <a:r>
                        <a:rPr lang="en-US" sz="2400" dirty="0">
                          <a:effectLst/>
                        </a:rPr>
                        <a:t>, fault prediction, error-prone, detection, classification, estimation, </a:t>
                      </a:r>
                      <a:r>
                        <a:rPr lang="id-ID" sz="2400" dirty="0">
                          <a:effectLst/>
                        </a:rPr>
                        <a:t>models, methods, techniques, </a:t>
                      </a:r>
                      <a:r>
                        <a:rPr lang="en-US" sz="2400" dirty="0">
                          <a:effectLst/>
                        </a:rPr>
                        <a:t>datasets</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90736">
                <a:tc>
                  <a:txBody>
                    <a:bodyPr/>
                    <a:lstStyle/>
                    <a:p>
                      <a:pPr marL="0" marR="0" algn="just">
                        <a:lnSpc>
                          <a:spcPct val="115000"/>
                        </a:lnSpc>
                        <a:spcBef>
                          <a:spcPts val="0"/>
                        </a:spcBef>
                        <a:spcAft>
                          <a:spcPts val="0"/>
                        </a:spcAft>
                      </a:pPr>
                      <a:r>
                        <a:rPr lang="id-ID" sz="2400">
                          <a:effectLst/>
                        </a:rPr>
                        <a:t>Comparison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n/a</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807720">
                <a:tc>
                  <a:txBody>
                    <a:bodyPr/>
                    <a:lstStyle/>
                    <a:p>
                      <a:pPr marL="0" marR="0" algn="just">
                        <a:lnSpc>
                          <a:spcPct val="115000"/>
                        </a:lnSpc>
                        <a:spcBef>
                          <a:spcPts val="0"/>
                        </a:spcBef>
                        <a:spcAft>
                          <a:spcPts val="0"/>
                        </a:spcAft>
                      </a:pPr>
                      <a:r>
                        <a:rPr lang="id-ID" sz="2400">
                          <a:effectLst/>
                        </a:rPr>
                        <a:t>Outcomes</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id-ID" sz="2400">
                          <a:effectLst/>
                        </a:rPr>
                        <a:t>Prediction accuracy of software </a:t>
                      </a:r>
                      <a:r>
                        <a:rPr lang="en-US" sz="2400">
                          <a:effectLst/>
                        </a:rPr>
                        <a:t>defect</a:t>
                      </a:r>
                      <a:r>
                        <a:rPr lang="id-ID" sz="2400">
                          <a:effectLst/>
                        </a:rPr>
                        <a:t>, successful </a:t>
                      </a:r>
                      <a:r>
                        <a:rPr lang="en-US" sz="2400">
                          <a:effectLst/>
                        </a:rPr>
                        <a:t>defect</a:t>
                      </a:r>
                      <a:r>
                        <a:rPr lang="id-ID" sz="2400">
                          <a:effectLst/>
                        </a:rPr>
                        <a:t> prediction </a:t>
                      </a:r>
                      <a:r>
                        <a:rPr lang="en-US" sz="2400">
                          <a:effectLst/>
                        </a:rPr>
                        <a:t>methods</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807720">
                <a:tc>
                  <a:txBody>
                    <a:bodyPr/>
                    <a:lstStyle/>
                    <a:p>
                      <a:pPr marL="0" marR="0" algn="just">
                        <a:lnSpc>
                          <a:spcPct val="115000"/>
                        </a:lnSpc>
                        <a:spcBef>
                          <a:spcPts val="0"/>
                        </a:spcBef>
                        <a:spcAft>
                          <a:spcPts val="0"/>
                        </a:spcAft>
                      </a:pPr>
                      <a:r>
                        <a:rPr lang="id-ID" sz="2400">
                          <a:effectLst/>
                        </a:rPr>
                        <a:t>Context</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dirty="0">
                          <a:effectLst/>
                        </a:rPr>
                        <a:t>S</a:t>
                      </a:r>
                      <a:r>
                        <a:rPr lang="id-ID" sz="2400" dirty="0">
                          <a:effectLst/>
                        </a:rPr>
                        <a:t>tudies in industry</a:t>
                      </a:r>
                      <a:r>
                        <a:rPr lang="en-US" sz="2400" dirty="0">
                          <a:effectLst/>
                        </a:rPr>
                        <a:t> and </a:t>
                      </a:r>
                      <a:r>
                        <a:rPr lang="id-ID" sz="2400" dirty="0">
                          <a:effectLst/>
                        </a:rPr>
                        <a:t>academia, small and large data sets</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4" name="Title 3"/>
          <p:cNvSpPr>
            <a:spLocks noGrp="1"/>
          </p:cNvSpPr>
          <p:nvPr>
            <p:ph type="title"/>
          </p:nvPr>
        </p:nvSpPr>
        <p:spPr/>
        <p:txBody>
          <a:bodyPr>
            <a:normAutofit/>
          </a:bodyPr>
          <a:lstStyle/>
          <a:p>
            <a:r>
              <a:rPr lang="en-GB" dirty="0"/>
              <a:t>PICOC</a:t>
            </a:r>
            <a:endParaRPr lang="en-US" dirty="0"/>
          </a:p>
        </p:txBody>
      </p:sp>
      <p:sp>
        <p:nvSpPr>
          <p:cNvPr id="3" name="Slide Number Placeholder 2">
            <a:extLst>
              <a:ext uri="{FF2B5EF4-FFF2-40B4-BE49-F238E27FC236}">
                <a16:creationId xmlns:a16="http://schemas.microsoft.com/office/drawing/2014/main" id="{35BF0B77-075B-46E8-B2B6-D0D87C0680B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138</a:t>
            </a:fld>
            <a:endParaRPr lang="en-US">
              <a:solidFill>
                <a:prstClr val="black">
                  <a:tint val="75000"/>
                </a:prstClr>
              </a:solidFill>
            </a:endParaRPr>
          </a:p>
        </p:txBody>
      </p:sp>
      <p:sp>
        <p:nvSpPr>
          <p:cNvPr id="7" name="Content Placeholder 1"/>
          <p:cNvSpPr txBox="1">
            <a:spLocks/>
          </p:cNvSpPr>
          <p:nvPr/>
        </p:nvSpPr>
        <p:spPr>
          <a:xfrm>
            <a:off x="381000" y="990601"/>
            <a:ext cx="8458200" cy="838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endParaRPr kumimoji="0" lang="en-US" sz="1800" dirty="0">
              <a:effectLst/>
            </a:endParaRPr>
          </a:p>
        </p:txBody>
      </p:sp>
    </p:spTree>
    <p:extLst>
      <p:ext uri="{BB962C8B-B14F-4D97-AF65-F5344CB8AC3E}">
        <p14:creationId xmlns:p14="http://schemas.microsoft.com/office/powerpoint/2010/main" val="3373269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533400" y="1352549"/>
          <a:ext cx="8153400" cy="4800600"/>
        </p:xfrm>
        <a:graphic>
          <a:graphicData uri="http://schemas.openxmlformats.org/drawingml/2006/table">
            <a:tbl>
              <a:tblPr firstRow="1" bandRow="1">
                <a:tableStyleId>{073A0DAA-6AF3-43AB-8588-CEC1D06C72B9}</a:tableStyleId>
              </a:tblPr>
              <a:tblGrid>
                <a:gridCol w="846851">
                  <a:extLst>
                    <a:ext uri="{9D8B030D-6E8A-4147-A177-3AD203B41FA5}">
                      <a16:colId xmlns:a16="http://schemas.microsoft.com/office/drawing/2014/main" val="20000"/>
                    </a:ext>
                  </a:extLst>
                </a:gridCol>
                <a:gridCol w="7306549">
                  <a:extLst>
                    <a:ext uri="{9D8B030D-6E8A-4147-A177-3AD203B41FA5}">
                      <a16:colId xmlns:a16="http://schemas.microsoft.com/office/drawing/2014/main" val="20001"/>
                    </a:ext>
                  </a:extLst>
                </a:gridCol>
              </a:tblGrid>
              <a:tr h="228600">
                <a:tc>
                  <a:txBody>
                    <a:bodyPr/>
                    <a:lstStyle/>
                    <a:p>
                      <a:pPr algn="just">
                        <a:spcAft>
                          <a:spcPts val="0"/>
                        </a:spcAft>
                      </a:pPr>
                      <a:r>
                        <a:rPr lang="en-US" sz="1800" dirty="0">
                          <a:effectLst/>
                        </a:rPr>
                        <a:t>ID</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dirty="0">
                          <a:effectLst/>
                        </a:rPr>
                        <a:t>Research Question</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57200">
                <a:tc>
                  <a:txBody>
                    <a:bodyPr/>
                    <a:lstStyle/>
                    <a:p>
                      <a:pPr algn="just">
                        <a:spcAft>
                          <a:spcPts val="0"/>
                        </a:spcAft>
                      </a:pPr>
                      <a:r>
                        <a:rPr lang="en-US" sz="2400" b="0" dirty="0">
                          <a:solidFill>
                            <a:srgbClr val="C00000"/>
                          </a:solidFill>
                          <a:effectLst/>
                        </a:rPr>
                        <a:t>RQ1</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Which</a:t>
                      </a:r>
                      <a:r>
                        <a:rPr lang="id-ID" sz="1800" dirty="0">
                          <a:effectLst/>
                        </a:rPr>
                        <a:t> </a:t>
                      </a:r>
                      <a:r>
                        <a:rPr lang="id-ID" sz="1800" dirty="0" err="1">
                          <a:effectLst/>
                        </a:rPr>
                        <a:t>journal</a:t>
                      </a:r>
                      <a:r>
                        <a:rPr lang="id-ID" sz="1800" dirty="0">
                          <a:effectLst/>
                        </a:rPr>
                        <a:t> </a:t>
                      </a:r>
                      <a:r>
                        <a:rPr lang="id-ID" sz="1800" dirty="0" err="1">
                          <a:effectLst/>
                        </a:rPr>
                        <a:t>is</a:t>
                      </a:r>
                      <a:r>
                        <a:rPr lang="id-ID" sz="1800" dirty="0">
                          <a:effectLst/>
                        </a:rPr>
                        <a:t> </a:t>
                      </a:r>
                      <a:r>
                        <a:rPr lang="id-ID" sz="1800" dirty="0" err="1">
                          <a:effectLst/>
                        </a:rPr>
                        <a:t>the</a:t>
                      </a:r>
                      <a:r>
                        <a:rPr lang="id-ID" sz="1800" dirty="0">
                          <a:effectLst/>
                        </a:rPr>
                        <a:t> </a:t>
                      </a:r>
                      <a:r>
                        <a:rPr lang="en-US" sz="1800" dirty="0">
                          <a:effectLst/>
                        </a:rPr>
                        <a:t>most </a:t>
                      </a:r>
                      <a:r>
                        <a:rPr lang="en-US" sz="1800" dirty="0">
                          <a:solidFill>
                            <a:srgbClr val="0070C0"/>
                          </a:solidFill>
                          <a:effectLst/>
                        </a:rPr>
                        <a:t>significant</a:t>
                      </a:r>
                      <a:r>
                        <a:rPr lang="id-ID" sz="1800" dirty="0">
                          <a:solidFill>
                            <a:srgbClr val="0070C0"/>
                          </a:solidFill>
                          <a:effectLst/>
                        </a:rPr>
                        <a:t> </a:t>
                      </a:r>
                      <a:r>
                        <a:rPr lang="id-ID" sz="1800" dirty="0" err="1">
                          <a:solidFill>
                            <a:srgbClr val="0070C0"/>
                          </a:solidFill>
                          <a:effectLst/>
                        </a:rPr>
                        <a:t>software</a:t>
                      </a:r>
                      <a:r>
                        <a:rPr lang="id-ID" sz="1800" dirty="0">
                          <a:solidFill>
                            <a:srgbClr val="0070C0"/>
                          </a:solidFill>
                          <a:effectLst/>
                        </a:rPr>
                        <a:t> </a:t>
                      </a:r>
                      <a:r>
                        <a:rPr lang="id-ID" sz="1800" dirty="0" err="1">
                          <a:solidFill>
                            <a:srgbClr val="0070C0"/>
                          </a:solidFill>
                          <a:effectLst/>
                        </a:rPr>
                        <a:t>defect</a:t>
                      </a:r>
                      <a:r>
                        <a:rPr lang="id-ID" sz="1800" dirty="0">
                          <a:solidFill>
                            <a:srgbClr val="0070C0"/>
                          </a:solidFill>
                          <a:effectLst/>
                        </a:rPr>
                        <a:t> </a:t>
                      </a:r>
                      <a:r>
                        <a:rPr lang="id-ID" sz="1800" dirty="0" err="1">
                          <a:solidFill>
                            <a:srgbClr val="0070C0"/>
                          </a:solidFill>
                          <a:effectLst/>
                        </a:rPr>
                        <a:t>prediction</a:t>
                      </a:r>
                      <a:r>
                        <a:rPr lang="id-ID" sz="1800" dirty="0">
                          <a:solidFill>
                            <a:srgbClr val="0070C0"/>
                          </a:solidFill>
                          <a:effectLst/>
                        </a:rPr>
                        <a:t> </a:t>
                      </a:r>
                      <a:r>
                        <a:rPr lang="id-ID" sz="1800" dirty="0" err="1">
                          <a:solidFill>
                            <a:srgbClr val="0070C0"/>
                          </a:solidFill>
                          <a:effectLst/>
                        </a:rPr>
                        <a:t>journal</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85800">
                <a:tc>
                  <a:txBody>
                    <a:bodyPr/>
                    <a:lstStyle/>
                    <a:p>
                      <a:pPr algn="just">
                        <a:spcAft>
                          <a:spcPts val="0"/>
                        </a:spcAft>
                      </a:pPr>
                      <a:r>
                        <a:rPr lang="en-US" sz="2400" b="0" dirty="0">
                          <a:solidFill>
                            <a:srgbClr val="C00000"/>
                          </a:solidFill>
                          <a:effectLst/>
                        </a:rPr>
                        <a:t>RQ2</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a:effectLst/>
                        </a:rPr>
                        <a:t>Who </a:t>
                      </a:r>
                      <a:r>
                        <a:rPr lang="id-ID" sz="1800" dirty="0" err="1">
                          <a:effectLst/>
                        </a:rPr>
                        <a:t>are</a:t>
                      </a:r>
                      <a:r>
                        <a:rPr lang="id-ID" sz="1800" dirty="0">
                          <a:effectLst/>
                        </a:rPr>
                        <a:t> </a:t>
                      </a:r>
                      <a:r>
                        <a:rPr lang="id-ID" sz="1800" dirty="0" err="1">
                          <a:effectLst/>
                        </a:rPr>
                        <a:t>the</a:t>
                      </a:r>
                      <a:r>
                        <a:rPr lang="id-ID" sz="1800" dirty="0">
                          <a:effectLst/>
                        </a:rPr>
                        <a:t> </a:t>
                      </a:r>
                      <a:r>
                        <a:rPr lang="id-ID" sz="1800" dirty="0" err="1">
                          <a:effectLst/>
                        </a:rPr>
                        <a:t>most</a:t>
                      </a:r>
                      <a:r>
                        <a:rPr lang="id-ID" sz="1800" dirty="0">
                          <a:effectLst/>
                        </a:rPr>
                        <a:t> </a:t>
                      </a:r>
                      <a:r>
                        <a:rPr lang="id-ID" sz="1800" dirty="0" err="1">
                          <a:solidFill>
                            <a:srgbClr val="0070C0"/>
                          </a:solidFill>
                          <a:effectLst/>
                        </a:rPr>
                        <a:t>active</a:t>
                      </a:r>
                      <a:r>
                        <a:rPr lang="id-ID" sz="1800" dirty="0">
                          <a:solidFill>
                            <a:srgbClr val="0070C0"/>
                          </a:solidFill>
                          <a:effectLst/>
                        </a:rPr>
                        <a:t> </a:t>
                      </a:r>
                      <a:r>
                        <a:rPr lang="id-ID" sz="1800" dirty="0" err="1">
                          <a:solidFill>
                            <a:srgbClr val="0070C0"/>
                          </a:solidFill>
                          <a:effectLst/>
                        </a:rPr>
                        <a:t>and</a:t>
                      </a:r>
                      <a:r>
                        <a:rPr lang="id-ID" sz="1800" dirty="0">
                          <a:solidFill>
                            <a:srgbClr val="0070C0"/>
                          </a:solidFill>
                          <a:effectLst/>
                        </a:rPr>
                        <a:t> </a:t>
                      </a:r>
                      <a:r>
                        <a:rPr lang="id-ID" sz="1800" dirty="0" err="1">
                          <a:solidFill>
                            <a:srgbClr val="0070C0"/>
                          </a:solidFill>
                          <a:effectLst/>
                        </a:rPr>
                        <a:t>influential</a:t>
                      </a:r>
                      <a:r>
                        <a:rPr lang="id-ID" sz="1800" dirty="0">
                          <a:solidFill>
                            <a:srgbClr val="0070C0"/>
                          </a:solidFill>
                          <a:effectLst/>
                        </a:rPr>
                        <a:t> </a:t>
                      </a:r>
                      <a:r>
                        <a:rPr lang="id-ID" sz="1800" dirty="0" err="1">
                          <a:solidFill>
                            <a:srgbClr val="0070C0"/>
                          </a:solidFill>
                          <a:effectLst/>
                        </a:rPr>
                        <a:t>researchers</a:t>
                      </a:r>
                      <a:r>
                        <a:rPr lang="id-ID" sz="1800" dirty="0">
                          <a:solidFill>
                            <a:srgbClr val="0070C0"/>
                          </a:solidFill>
                          <a:effectLst/>
                        </a:rPr>
                        <a:t> </a:t>
                      </a:r>
                      <a:r>
                        <a:rPr lang="id-ID" sz="1800" dirty="0" err="1">
                          <a:effectLst/>
                        </a:rPr>
                        <a:t>in</a:t>
                      </a:r>
                      <a:r>
                        <a:rPr lang="id-ID" sz="1800" dirty="0">
                          <a:effectLst/>
                        </a:rPr>
                        <a:t> </a:t>
                      </a:r>
                      <a:r>
                        <a:rPr lang="id-ID" sz="1800" dirty="0" err="1">
                          <a:effectLst/>
                        </a:rPr>
                        <a:t>the</a:t>
                      </a:r>
                      <a:r>
                        <a:rPr lang="id-ID" sz="1800" dirty="0">
                          <a:effectLst/>
                        </a:rPr>
                        <a:t>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 </a:t>
                      </a:r>
                      <a:r>
                        <a:rPr lang="id-ID" sz="1800" dirty="0" err="1">
                          <a:effectLst/>
                        </a:rPr>
                        <a:t>field</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57200">
                <a:tc>
                  <a:txBody>
                    <a:bodyPr/>
                    <a:lstStyle/>
                    <a:p>
                      <a:pPr algn="just">
                        <a:spcAft>
                          <a:spcPts val="0"/>
                        </a:spcAft>
                      </a:pPr>
                      <a:r>
                        <a:rPr lang="en-US" sz="2400" b="0" dirty="0">
                          <a:solidFill>
                            <a:srgbClr val="C00000"/>
                          </a:solidFill>
                          <a:effectLst/>
                        </a:rPr>
                        <a:t>RQ3</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research</a:t>
                      </a:r>
                      <a:r>
                        <a:rPr lang="id-ID" sz="1800" dirty="0">
                          <a:solidFill>
                            <a:srgbClr val="0070C0"/>
                          </a:solidFill>
                          <a:effectLst/>
                        </a:rPr>
                        <a:t> </a:t>
                      </a:r>
                      <a:r>
                        <a:rPr lang="id-ID" sz="1800" dirty="0" err="1">
                          <a:solidFill>
                            <a:srgbClr val="0070C0"/>
                          </a:solidFill>
                          <a:effectLst/>
                        </a:rPr>
                        <a:t>topics</a:t>
                      </a:r>
                      <a:r>
                        <a:rPr lang="id-ID" sz="1800" dirty="0">
                          <a:solidFill>
                            <a:srgbClr val="0070C0"/>
                          </a:solidFill>
                          <a:effectLst/>
                        </a:rPr>
                        <a:t> </a:t>
                      </a:r>
                      <a:r>
                        <a:rPr lang="id-ID" sz="1800" dirty="0" err="1">
                          <a:effectLst/>
                        </a:rPr>
                        <a:t>are</a:t>
                      </a:r>
                      <a:r>
                        <a:rPr lang="id-ID" sz="1800" dirty="0">
                          <a:effectLst/>
                        </a:rPr>
                        <a:t> </a:t>
                      </a:r>
                      <a:r>
                        <a:rPr lang="id-ID" sz="1800" dirty="0" err="1">
                          <a:effectLst/>
                        </a:rPr>
                        <a:t>selected</a:t>
                      </a:r>
                      <a:r>
                        <a:rPr lang="id-ID" sz="1800" dirty="0">
                          <a:effectLst/>
                        </a:rPr>
                        <a:t> </a:t>
                      </a:r>
                      <a:r>
                        <a:rPr lang="id-ID" sz="1800" dirty="0" err="1">
                          <a:effectLst/>
                        </a:rPr>
                        <a:t>by</a:t>
                      </a:r>
                      <a:r>
                        <a:rPr lang="id-ID" sz="1800" dirty="0">
                          <a:effectLst/>
                        </a:rPr>
                        <a:t> </a:t>
                      </a:r>
                      <a:r>
                        <a:rPr lang="id-ID" sz="1800" dirty="0" err="1">
                          <a:effectLst/>
                        </a:rPr>
                        <a:t>researchers</a:t>
                      </a:r>
                      <a:r>
                        <a:rPr lang="id-ID" sz="1800" dirty="0">
                          <a:effectLst/>
                        </a:rPr>
                        <a:t> </a:t>
                      </a:r>
                      <a:r>
                        <a:rPr lang="id-ID" sz="1800" dirty="0" err="1">
                          <a:effectLst/>
                        </a:rPr>
                        <a:t>in</a:t>
                      </a:r>
                      <a:r>
                        <a:rPr lang="id-ID" sz="1800" dirty="0">
                          <a:effectLst/>
                        </a:rPr>
                        <a:t> </a:t>
                      </a:r>
                      <a:r>
                        <a:rPr lang="id-ID" sz="1800" dirty="0" err="1">
                          <a:effectLst/>
                        </a:rPr>
                        <a:t>the</a:t>
                      </a:r>
                      <a:r>
                        <a:rPr lang="id-ID" sz="1800" dirty="0">
                          <a:effectLst/>
                        </a:rPr>
                        <a:t>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 </a:t>
                      </a:r>
                      <a:r>
                        <a:rPr lang="id-ID" sz="1800" dirty="0" err="1">
                          <a:effectLst/>
                        </a:rPr>
                        <a:t>field</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57200">
                <a:tc>
                  <a:txBody>
                    <a:bodyPr/>
                    <a:lstStyle/>
                    <a:p>
                      <a:pPr algn="just">
                        <a:spcAft>
                          <a:spcPts val="0"/>
                        </a:spcAft>
                      </a:pPr>
                      <a:r>
                        <a:rPr lang="en-US" sz="2400" b="0" dirty="0">
                          <a:solidFill>
                            <a:srgbClr val="C00000"/>
                          </a:solidFill>
                          <a:effectLst/>
                        </a:rPr>
                        <a:t>RQ4</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datasets</a:t>
                      </a:r>
                      <a:r>
                        <a:rPr lang="id-ID" sz="1800" dirty="0">
                          <a:solidFill>
                            <a:srgbClr val="0070C0"/>
                          </a:solidFill>
                          <a:effectLst/>
                        </a:rPr>
                        <a:t> </a:t>
                      </a:r>
                      <a:r>
                        <a:rPr lang="id-ID" sz="1800" dirty="0" err="1">
                          <a:effectLst/>
                        </a:rPr>
                        <a:t>are</a:t>
                      </a:r>
                      <a:r>
                        <a:rPr lang="id-ID" sz="1800" dirty="0">
                          <a:effectLst/>
                        </a:rPr>
                        <a:t> </a:t>
                      </a:r>
                      <a:r>
                        <a:rPr lang="id-ID" sz="1800" dirty="0" err="1">
                          <a:effectLst/>
                        </a:rPr>
                        <a:t>the</a:t>
                      </a:r>
                      <a:r>
                        <a:rPr lang="id-ID" sz="1800" dirty="0">
                          <a:effectLst/>
                        </a:rPr>
                        <a:t> </a:t>
                      </a:r>
                      <a:r>
                        <a:rPr lang="id-ID" sz="1800" dirty="0" err="1">
                          <a:effectLst/>
                        </a:rPr>
                        <a:t>most</a:t>
                      </a:r>
                      <a:r>
                        <a:rPr lang="id-ID" sz="1800" dirty="0">
                          <a:effectLst/>
                        </a:rPr>
                        <a:t> </a:t>
                      </a:r>
                      <a:r>
                        <a:rPr lang="id-ID" sz="1800" dirty="0" err="1">
                          <a:effectLst/>
                        </a:rPr>
                        <a:t>used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57200">
                <a:tc>
                  <a:txBody>
                    <a:bodyPr/>
                    <a:lstStyle/>
                    <a:p>
                      <a:pPr algn="just">
                        <a:spcAft>
                          <a:spcPts val="0"/>
                        </a:spcAft>
                      </a:pPr>
                      <a:r>
                        <a:rPr lang="en-US" sz="2400" b="0" dirty="0">
                          <a:solidFill>
                            <a:srgbClr val="C00000"/>
                          </a:solidFill>
                          <a:effectLst/>
                        </a:rPr>
                        <a:t>RQ5</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methods</a:t>
                      </a:r>
                      <a:r>
                        <a:rPr lang="id-ID" sz="1800" dirty="0">
                          <a:solidFill>
                            <a:srgbClr val="0070C0"/>
                          </a:solidFill>
                          <a:effectLst/>
                        </a:rPr>
                        <a:t> </a:t>
                      </a:r>
                      <a:r>
                        <a:rPr lang="id-ID" sz="1800" dirty="0" err="1">
                          <a:effectLst/>
                        </a:rPr>
                        <a:t>are</a:t>
                      </a:r>
                      <a:r>
                        <a:rPr lang="id-ID" sz="1800" dirty="0">
                          <a:effectLst/>
                        </a:rPr>
                        <a:t> </a:t>
                      </a:r>
                      <a:r>
                        <a:rPr lang="id-ID" sz="1800" dirty="0" err="1">
                          <a:effectLst/>
                        </a:rPr>
                        <a:t>used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57200">
                <a:tc>
                  <a:txBody>
                    <a:bodyPr/>
                    <a:lstStyle/>
                    <a:p>
                      <a:pPr algn="just">
                        <a:spcAft>
                          <a:spcPts val="0"/>
                        </a:spcAft>
                      </a:pPr>
                      <a:r>
                        <a:rPr lang="en-US" sz="2400" b="0" dirty="0">
                          <a:solidFill>
                            <a:srgbClr val="C00000"/>
                          </a:solidFill>
                          <a:effectLst/>
                        </a:rPr>
                        <a:t>RQ6</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methods</a:t>
                      </a:r>
                      <a:r>
                        <a:rPr lang="id-ID" sz="1800" dirty="0">
                          <a:solidFill>
                            <a:srgbClr val="0070C0"/>
                          </a:solidFill>
                          <a:effectLst/>
                        </a:rPr>
                        <a:t> </a:t>
                      </a:r>
                      <a:r>
                        <a:rPr lang="id-ID" sz="1800" dirty="0" err="1">
                          <a:solidFill>
                            <a:srgbClr val="0070C0"/>
                          </a:solidFill>
                          <a:effectLst/>
                        </a:rPr>
                        <a:t>are</a:t>
                      </a:r>
                      <a:r>
                        <a:rPr lang="id-ID" sz="1800" dirty="0">
                          <a:solidFill>
                            <a:srgbClr val="0070C0"/>
                          </a:solidFill>
                          <a:effectLst/>
                        </a:rPr>
                        <a:t> </a:t>
                      </a:r>
                      <a:r>
                        <a:rPr lang="en-US" sz="1800" dirty="0">
                          <a:solidFill>
                            <a:srgbClr val="0070C0"/>
                          </a:solidFill>
                          <a:effectLst/>
                        </a:rPr>
                        <a:t>used</a:t>
                      </a:r>
                      <a:r>
                        <a:rPr lang="id-ID" sz="1800" dirty="0">
                          <a:solidFill>
                            <a:srgbClr val="0070C0"/>
                          </a:solidFill>
                          <a:effectLst/>
                        </a:rPr>
                        <a:t> </a:t>
                      </a:r>
                      <a:r>
                        <a:rPr lang="id-ID" sz="1800" dirty="0" err="1">
                          <a:solidFill>
                            <a:srgbClr val="0070C0"/>
                          </a:solidFill>
                          <a:effectLst/>
                        </a:rPr>
                        <a:t>most</a:t>
                      </a:r>
                      <a:r>
                        <a:rPr lang="id-ID" sz="1800" dirty="0">
                          <a:solidFill>
                            <a:srgbClr val="0070C0"/>
                          </a:solidFill>
                          <a:effectLst/>
                        </a:rPr>
                        <a:t> </a:t>
                      </a:r>
                      <a:r>
                        <a:rPr lang="en-US" sz="1800" dirty="0">
                          <a:solidFill>
                            <a:srgbClr val="0070C0"/>
                          </a:solidFill>
                          <a:effectLst/>
                        </a:rPr>
                        <a:t>of</a:t>
                      </a:r>
                      <a:r>
                        <a:rPr lang="en-US" sz="1800" dirty="0">
                          <a:solidFill>
                            <a:srgbClr val="C00000"/>
                          </a:solidFill>
                          <a:effectLst/>
                        </a:rPr>
                        <a:t>ten </a:t>
                      </a:r>
                      <a:r>
                        <a:rPr lang="id-ID" sz="1800" dirty="0">
                          <a:effectLst/>
                        </a:rPr>
                        <a:t>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57200">
                <a:tc>
                  <a:txBody>
                    <a:bodyPr/>
                    <a:lstStyle/>
                    <a:p>
                      <a:pPr algn="just">
                        <a:spcAft>
                          <a:spcPts val="0"/>
                        </a:spcAft>
                      </a:pPr>
                      <a:r>
                        <a:rPr lang="en-US" sz="2400" b="0" dirty="0">
                          <a:solidFill>
                            <a:srgbClr val="C00000"/>
                          </a:solidFill>
                          <a:effectLst/>
                        </a:rPr>
                        <a:t>RQ7</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Which</a:t>
                      </a:r>
                      <a:r>
                        <a:rPr lang="id-ID" sz="1800" dirty="0">
                          <a:effectLst/>
                        </a:rPr>
                        <a:t> </a:t>
                      </a:r>
                      <a:r>
                        <a:rPr lang="id-ID" sz="1800" dirty="0" err="1">
                          <a:solidFill>
                            <a:srgbClr val="0070C0"/>
                          </a:solidFill>
                          <a:effectLst/>
                        </a:rPr>
                        <a:t>method</a:t>
                      </a:r>
                      <a:r>
                        <a:rPr lang="id-ID" sz="1800" dirty="0">
                          <a:solidFill>
                            <a:srgbClr val="0070C0"/>
                          </a:solidFill>
                          <a:effectLst/>
                        </a:rPr>
                        <a:t> </a:t>
                      </a:r>
                      <a:r>
                        <a:rPr lang="id-ID" sz="1800" dirty="0" err="1">
                          <a:solidFill>
                            <a:srgbClr val="0070C0"/>
                          </a:solidFill>
                          <a:effectLst/>
                        </a:rPr>
                        <a:t>perform</a:t>
                      </a:r>
                      <a:r>
                        <a:rPr lang="en-US" sz="1800" dirty="0">
                          <a:solidFill>
                            <a:srgbClr val="0070C0"/>
                          </a:solidFill>
                          <a:effectLst/>
                        </a:rPr>
                        <a:t>s</a:t>
                      </a:r>
                      <a:r>
                        <a:rPr lang="id-ID" sz="1800" dirty="0">
                          <a:solidFill>
                            <a:srgbClr val="0070C0"/>
                          </a:solidFill>
                          <a:effectLst/>
                        </a:rPr>
                        <a:t> </a:t>
                      </a:r>
                      <a:r>
                        <a:rPr lang="id-ID" sz="1800" dirty="0" err="1">
                          <a:solidFill>
                            <a:srgbClr val="0070C0"/>
                          </a:solidFill>
                          <a:effectLst/>
                        </a:rPr>
                        <a:t>best</a:t>
                      </a:r>
                      <a:r>
                        <a:rPr lang="id-ID" sz="1800" dirty="0">
                          <a:solidFill>
                            <a:srgbClr val="0070C0"/>
                          </a:solidFill>
                          <a:effectLst/>
                        </a:rPr>
                        <a:t> </a:t>
                      </a:r>
                      <a:r>
                        <a:rPr lang="id-ID" sz="1800" dirty="0" err="1">
                          <a:effectLst/>
                        </a:rPr>
                        <a:t>when</a:t>
                      </a:r>
                      <a:r>
                        <a:rPr lang="id-ID" sz="1800" dirty="0">
                          <a:effectLst/>
                        </a:rPr>
                        <a:t> </a:t>
                      </a:r>
                      <a:r>
                        <a:rPr lang="id-ID" sz="1800" dirty="0" err="1">
                          <a:effectLst/>
                        </a:rPr>
                        <a:t>used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57200">
                <a:tc>
                  <a:txBody>
                    <a:bodyPr/>
                    <a:lstStyle/>
                    <a:p>
                      <a:pPr algn="just">
                        <a:spcAft>
                          <a:spcPts val="0"/>
                        </a:spcAft>
                      </a:pPr>
                      <a:r>
                        <a:rPr lang="en-US" sz="2400" b="0" dirty="0">
                          <a:solidFill>
                            <a:srgbClr val="C00000"/>
                          </a:solidFill>
                          <a:effectLst/>
                        </a:rPr>
                        <a:t>RQ8</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method</a:t>
                      </a:r>
                      <a:r>
                        <a:rPr lang="id-ID" sz="1800" dirty="0">
                          <a:solidFill>
                            <a:srgbClr val="0070C0"/>
                          </a:solidFill>
                          <a:effectLst/>
                        </a:rPr>
                        <a:t> </a:t>
                      </a:r>
                      <a:r>
                        <a:rPr lang="id-ID" sz="1800" dirty="0" err="1">
                          <a:solidFill>
                            <a:srgbClr val="0070C0"/>
                          </a:solidFill>
                          <a:effectLst/>
                        </a:rPr>
                        <a:t>improvements</a:t>
                      </a:r>
                      <a:r>
                        <a:rPr lang="id-ID" sz="1800" dirty="0">
                          <a:solidFill>
                            <a:srgbClr val="0070C0"/>
                          </a:solidFill>
                          <a:effectLst/>
                        </a:rPr>
                        <a:t> </a:t>
                      </a:r>
                      <a:r>
                        <a:rPr lang="id-ID" sz="1800" dirty="0" err="1">
                          <a:effectLst/>
                        </a:rPr>
                        <a:t>are</a:t>
                      </a:r>
                      <a:r>
                        <a:rPr lang="id-ID" sz="1800" dirty="0">
                          <a:effectLst/>
                        </a:rPr>
                        <a:t> </a:t>
                      </a:r>
                      <a:r>
                        <a:rPr lang="id-ID" sz="1800" dirty="0" err="1">
                          <a:effectLst/>
                        </a:rPr>
                        <a:t>proposed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57200">
                <a:tc>
                  <a:txBody>
                    <a:bodyPr/>
                    <a:lstStyle/>
                    <a:p>
                      <a:pPr algn="just">
                        <a:spcAft>
                          <a:spcPts val="0"/>
                        </a:spcAft>
                      </a:pPr>
                      <a:r>
                        <a:rPr lang="en-US" sz="2400" b="0" dirty="0">
                          <a:solidFill>
                            <a:srgbClr val="C00000"/>
                          </a:solidFill>
                          <a:effectLst/>
                        </a:rPr>
                        <a:t>RQ9</a:t>
                      </a:r>
                      <a:endParaRPr lang="id-ID" sz="3200" b="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id-ID" sz="1800" dirty="0" err="1">
                          <a:effectLst/>
                        </a:rPr>
                        <a:t>What</a:t>
                      </a:r>
                      <a:r>
                        <a:rPr lang="id-ID" sz="1800" dirty="0">
                          <a:effectLst/>
                        </a:rPr>
                        <a:t> </a:t>
                      </a:r>
                      <a:r>
                        <a:rPr lang="id-ID" sz="1800" dirty="0" err="1">
                          <a:effectLst/>
                        </a:rPr>
                        <a:t>kind</a:t>
                      </a:r>
                      <a:r>
                        <a:rPr lang="id-ID" sz="1800" dirty="0">
                          <a:effectLst/>
                        </a:rPr>
                        <a:t> of </a:t>
                      </a:r>
                      <a:r>
                        <a:rPr lang="id-ID" sz="1800" dirty="0" err="1">
                          <a:solidFill>
                            <a:srgbClr val="0070C0"/>
                          </a:solidFill>
                          <a:effectLst/>
                        </a:rPr>
                        <a:t>frameworks</a:t>
                      </a:r>
                      <a:r>
                        <a:rPr lang="id-ID" sz="1800" dirty="0">
                          <a:solidFill>
                            <a:srgbClr val="C00000"/>
                          </a:solidFill>
                          <a:effectLst/>
                        </a:rPr>
                        <a:t> </a:t>
                      </a:r>
                      <a:r>
                        <a:rPr lang="id-ID" sz="1800" dirty="0" err="1">
                          <a:effectLst/>
                        </a:rPr>
                        <a:t>are</a:t>
                      </a:r>
                      <a:r>
                        <a:rPr lang="id-ID" sz="1800" dirty="0">
                          <a:effectLst/>
                        </a:rPr>
                        <a:t> </a:t>
                      </a:r>
                      <a:r>
                        <a:rPr lang="id-ID" sz="1800" dirty="0" err="1">
                          <a:effectLst/>
                        </a:rPr>
                        <a:t>proposed</a:t>
                      </a:r>
                      <a:r>
                        <a:rPr lang="id-ID" sz="1800" dirty="0">
                          <a:effectLst/>
                        </a:rPr>
                        <a:t> for </a:t>
                      </a:r>
                      <a:r>
                        <a:rPr lang="id-ID" sz="1800" dirty="0" err="1">
                          <a:effectLst/>
                        </a:rPr>
                        <a:t>software</a:t>
                      </a:r>
                      <a:r>
                        <a:rPr lang="id-ID" sz="1800" dirty="0">
                          <a:effectLst/>
                        </a:rPr>
                        <a:t> </a:t>
                      </a:r>
                      <a:r>
                        <a:rPr lang="id-ID" sz="1800" dirty="0" err="1">
                          <a:effectLst/>
                        </a:rPr>
                        <a:t>defect</a:t>
                      </a:r>
                      <a:r>
                        <a:rPr lang="id-ID" sz="1800" dirty="0">
                          <a:effectLst/>
                        </a:rPr>
                        <a:t> </a:t>
                      </a:r>
                      <a:r>
                        <a:rPr lang="id-ID" sz="1800" dirty="0" err="1">
                          <a:effectLst/>
                        </a:rPr>
                        <a:t>prediction</a:t>
                      </a:r>
                      <a:r>
                        <a:rPr lang="id-ID" sz="1800" dirty="0">
                          <a:effectLst/>
                        </a:rPr>
                        <a:t>?</a:t>
                      </a:r>
                      <a:endParaRPr lang="id-ID"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bl>
          </a:graphicData>
        </a:graphic>
      </p:graphicFrame>
      <p:sp>
        <p:nvSpPr>
          <p:cNvPr id="2" name="Title 1"/>
          <p:cNvSpPr>
            <a:spLocks noGrp="1"/>
          </p:cNvSpPr>
          <p:nvPr>
            <p:ph type="title"/>
          </p:nvPr>
        </p:nvSpPr>
        <p:spPr/>
        <p:txBody>
          <a:bodyPr>
            <a:normAutofit/>
          </a:bodyPr>
          <a:lstStyle/>
          <a:p>
            <a:r>
              <a:rPr lang="en-US" dirty="0"/>
              <a:t>Research Question (</a:t>
            </a:r>
            <a:r>
              <a:rPr lang="en-US" dirty="0">
                <a:solidFill>
                  <a:srgbClr val="C00000"/>
                </a:solidFill>
              </a:rPr>
              <a:t>RQ</a:t>
            </a:r>
            <a:r>
              <a:rPr lang="en-US" dirty="0"/>
              <a:t>)</a:t>
            </a:r>
            <a:endParaRPr lang="id-ID" dirty="0"/>
          </a:p>
        </p:txBody>
      </p:sp>
      <p:sp>
        <p:nvSpPr>
          <p:cNvPr id="4" name="Slide Number Placeholder 3"/>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139</a:t>
            </a:fld>
            <a:endParaRPr lang="en-US" dirty="0">
              <a:solidFill>
                <a:prstClr val="black">
                  <a:tint val="75000"/>
                </a:prstClr>
              </a:solidFill>
            </a:endParaRPr>
          </a:p>
        </p:txBody>
      </p:sp>
    </p:spTree>
    <p:extLst>
      <p:ext uri="{BB962C8B-B14F-4D97-AF65-F5344CB8AC3E}">
        <p14:creationId xmlns:p14="http://schemas.microsoft.com/office/powerpoint/2010/main" val="5220102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76338-8FCD-4E81-8933-CAA0DCBD6EBE}"/>
              </a:ext>
            </a:extLst>
          </p:cNvPr>
          <p:cNvSpPr>
            <a:spLocks noGrp="1"/>
          </p:cNvSpPr>
          <p:nvPr>
            <p:ph idx="1"/>
          </p:nvPr>
        </p:nvSpPr>
        <p:spPr/>
        <p:txBody>
          <a:bodyPr/>
          <a:lstStyle/>
          <a:p>
            <a:endParaRPr lang="en-ID" dirty="0"/>
          </a:p>
        </p:txBody>
      </p:sp>
      <p:sp>
        <p:nvSpPr>
          <p:cNvPr id="3" name="Title 2">
            <a:extLst>
              <a:ext uri="{FF2B5EF4-FFF2-40B4-BE49-F238E27FC236}">
                <a16:creationId xmlns:a16="http://schemas.microsoft.com/office/drawing/2014/main" id="{97295467-EABB-4F28-87BB-4807624C356C}"/>
              </a:ext>
            </a:extLst>
          </p:cNvPr>
          <p:cNvSpPr>
            <a:spLocks noGrp="1"/>
          </p:cNvSpPr>
          <p:nvPr>
            <p:ph type="title"/>
          </p:nvPr>
        </p:nvSpPr>
        <p:spPr/>
        <p:txBody>
          <a:bodyPr>
            <a:normAutofit fontScale="90000"/>
          </a:bodyPr>
          <a:lstStyle/>
          <a:p>
            <a:r>
              <a:rPr lang="en-GB" dirty="0"/>
              <a:t>Marketing Mix Evolution </a:t>
            </a:r>
            <a:r>
              <a:rPr lang="en-GB" sz="3600" i="1" dirty="0"/>
              <a:t>(Festa et al., 2015)</a:t>
            </a:r>
            <a:endParaRPr lang="en-ID" i="1" dirty="0"/>
          </a:p>
        </p:txBody>
      </p:sp>
      <p:sp>
        <p:nvSpPr>
          <p:cNvPr id="4" name="Slide Number Placeholder 3">
            <a:extLst>
              <a:ext uri="{FF2B5EF4-FFF2-40B4-BE49-F238E27FC236}">
                <a16:creationId xmlns:a16="http://schemas.microsoft.com/office/drawing/2014/main" id="{19791CD5-C6A6-4E99-B077-CB37F1C84366}"/>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14</a:t>
            </a:fld>
            <a:endParaRPr kumimoji="1" lang="en-US">
              <a:solidFill>
                <a:prstClr val="black">
                  <a:tint val="75000"/>
                </a:prstClr>
              </a:solidFill>
              <a:ea typeface="ＭＳ Ｐゴシック" pitchFamily="50" charset="-128"/>
            </a:endParaRPr>
          </a:p>
        </p:txBody>
      </p:sp>
      <p:pic>
        <p:nvPicPr>
          <p:cNvPr id="5" name="Picture 4">
            <a:extLst>
              <a:ext uri="{FF2B5EF4-FFF2-40B4-BE49-F238E27FC236}">
                <a16:creationId xmlns:a16="http://schemas.microsoft.com/office/drawing/2014/main" id="{91B518A1-3897-4A44-858A-5BE44DF4B143}"/>
              </a:ext>
            </a:extLst>
          </p:cNvPr>
          <p:cNvPicPr>
            <a:picLocks noChangeAspect="1"/>
          </p:cNvPicPr>
          <p:nvPr/>
        </p:nvPicPr>
        <p:blipFill rotWithShape="1">
          <a:blip r:embed="rId2"/>
          <a:srcRect l="45000" t="25185" r="28334" b="18981"/>
          <a:stretch/>
        </p:blipFill>
        <p:spPr>
          <a:xfrm>
            <a:off x="151097" y="984738"/>
            <a:ext cx="8992903" cy="5058508"/>
          </a:xfrm>
          <a:prstGeom prst="rect">
            <a:avLst/>
          </a:prstGeom>
        </p:spPr>
      </p:pic>
    </p:spTree>
    <p:extLst>
      <p:ext uri="{BB962C8B-B14F-4D97-AF65-F5344CB8AC3E}">
        <p14:creationId xmlns:p14="http://schemas.microsoft.com/office/powerpoint/2010/main" val="561560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Question (RQ)</a:t>
            </a:r>
          </a:p>
        </p:txBody>
      </p:sp>
      <p:sp>
        <p:nvSpPr>
          <p:cNvPr id="6" name="Slide Number Placeholder 5"/>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140</a:t>
            </a:fld>
            <a:endParaRPr lang="en-US" dirty="0">
              <a:solidFill>
                <a:prstClr val="black">
                  <a:tint val="75000"/>
                </a:prstClr>
              </a:solidFill>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76200" y="1394882"/>
            <a:ext cx="8991600" cy="4777318"/>
          </a:xfrm>
          <a:prstGeom prst="rect">
            <a:avLst/>
          </a:prstGeom>
        </p:spPr>
      </p:pic>
    </p:spTree>
    <p:extLst>
      <p:ext uri="{BB962C8B-B14F-4D97-AF65-F5344CB8AC3E}">
        <p14:creationId xmlns:p14="http://schemas.microsoft.com/office/powerpoint/2010/main" val="387209088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8216"/>
            <a:ext cx="4876800" cy="4868333"/>
          </a:xfrm>
        </p:spPr>
        <p:txBody>
          <a:bodyPr>
            <a:normAutofit lnSpcReduction="10000"/>
          </a:bodyPr>
          <a:lstStyle/>
          <a:p>
            <a:r>
              <a:rPr lang="en-US" sz="2800" dirty="0"/>
              <a:t>Publication Year:</a:t>
            </a:r>
          </a:p>
          <a:p>
            <a:pPr lvl="1">
              <a:buFont typeface="Wingdings" panose="05000000000000000000" pitchFamily="2" charset="2"/>
              <a:buChar char="ü"/>
            </a:pPr>
            <a:r>
              <a:rPr lang="en-US" sz="2400" dirty="0">
                <a:solidFill>
                  <a:srgbClr val="C00000"/>
                </a:solidFill>
              </a:rPr>
              <a:t>2000-2013</a:t>
            </a:r>
          </a:p>
          <a:p>
            <a:r>
              <a:rPr lang="en-US" sz="2800" dirty="0"/>
              <a:t>Publication Type:</a:t>
            </a:r>
          </a:p>
          <a:p>
            <a:pPr lvl="1">
              <a:buFont typeface="Wingdings" panose="05000000000000000000" pitchFamily="2" charset="2"/>
              <a:buChar char="ü"/>
            </a:pPr>
            <a:r>
              <a:rPr lang="en-US" sz="2400" dirty="0">
                <a:solidFill>
                  <a:srgbClr val="C00000"/>
                </a:solidFill>
              </a:rPr>
              <a:t>Journal</a:t>
            </a:r>
          </a:p>
          <a:p>
            <a:pPr lvl="1">
              <a:buFont typeface="Wingdings" panose="05000000000000000000" pitchFamily="2" charset="2"/>
              <a:buChar char="ü"/>
            </a:pPr>
            <a:r>
              <a:rPr lang="en-US" sz="2400" dirty="0">
                <a:solidFill>
                  <a:srgbClr val="C00000"/>
                </a:solidFill>
              </a:rPr>
              <a:t>Conference Proceedings</a:t>
            </a:r>
          </a:p>
          <a:p>
            <a:r>
              <a:rPr lang="en-US" sz="2800" dirty="0"/>
              <a:t>Search String:</a:t>
            </a:r>
          </a:p>
          <a:p>
            <a:pPr marL="344487" lvl="1" indent="0">
              <a:buNone/>
            </a:pPr>
            <a:r>
              <a:rPr lang="en-US" sz="1800" dirty="0"/>
              <a:t>software</a:t>
            </a:r>
            <a:br>
              <a:rPr lang="en-US" sz="1800" dirty="0"/>
            </a:br>
            <a:r>
              <a:rPr lang="en-US" sz="1800" dirty="0">
                <a:solidFill>
                  <a:srgbClr val="C00000"/>
                </a:solidFill>
              </a:rPr>
              <a:t>AND</a:t>
            </a:r>
            <a:br>
              <a:rPr lang="en-US" sz="1800" dirty="0"/>
            </a:br>
            <a:r>
              <a:rPr lang="en-US" sz="1800" dirty="0"/>
              <a:t>(fault* </a:t>
            </a:r>
            <a:r>
              <a:rPr lang="en-US" sz="1800" dirty="0">
                <a:solidFill>
                  <a:srgbClr val="0070C0"/>
                </a:solidFill>
              </a:rPr>
              <a:t>OR</a:t>
            </a:r>
            <a:r>
              <a:rPr lang="en-US" sz="1800" dirty="0"/>
              <a:t> defect* </a:t>
            </a:r>
            <a:r>
              <a:rPr lang="en-US" sz="1800" dirty="0">
                <a:solidFill>
                  <a:srgbClr val="0070C0"/>
                </a:solidFill>
              </a:rPr>
              <a:t>OR</a:t>
            </a:r>
            <a:r>
              <a:rPr lang="en-US" sz="1800" dirty="0"/>
              <a:t> quality </a:t>
            </a:r>
            <a:r>
              <a:rPr lang="en-US" sz="1800" dirty="0">
                <a:solidFill>
                  <a:srgbClr val="0070C0"/>
                </a:solidFill>
              </a:rPr>
              <a:t>OR</a:t>
            </a:r>
            <a:r>
              <a:rPr lang="en-US" sz="1800" dirty="0"/>
              <a:t> error-prone) </a:t>
            </a:r>
            <a:r>
              <a:rPr lang="en-US" sz="1800" dirty="0">
                <a:solidFill>
                  <a:srgbClr val="C00000"/>
                </a:solidFill>
              </a:rPr>
              <a:t>AND</a:t>
            </a:r>
            <a:br>
              <a:rPr lang="en-US" sz="1800" dirty="0"/>
            </a:br>
            <a:r>
              <a:rPr lang="en-US" sz="1800" dirty="0"/>
              <a:t>(predict* </a:t>
            </a:r>
            <a:r>
              <a:rPr lang="en-US" sz="1800" dirty="0">
                <a:solidFill>
                  <a:srgbClr val="0070C0"/>
                </a:solidFill>
              </a:rPr>
              <a:t>OR</a:t>
            </a:r>
            <a:r>
              <a:rPr lang="en-US" sz="1800" dirty="0"/>
              <a:t> prone* </a:t>
            </a:r>
            <a:r>
              <a:rPr lang="en-US" sz="1800" dirty="0">
                <a:solidFill>
                  <a:srgbClr val="0070C0"/>
                </a:solidFill>
              </a:rPr>
              <a:t>OR</a:t>
            </a:r>
            <a:r>
              <a:rPr lang="en-US" sz="1800" dirty="0"/>
              <a:t> probability </a:t>
            </a:r>
            <a:r>
              <a:rPr lang="en-US" sz="1800" dirty="0">
                <a:solidFill>
                  <a:srgbClr val="0070C0"/>
                </a:solidFill>
              </a:rPr>
              <a:t>OR</a:t>
            </a:r>
            <a:r>
              <a:rPr lang="en-US" sz="1800" dirty="0"/>
              <a:t> assess* </a:t>
            </a:r>
            <a:r>
              <a:rPr lang="en-US" sz="1800" dirty="0">
                <a:solidFill>
                  <a:srgbClr val="0070C0"/>
                </a:solidFill>
              </a:rPr>
              <a:t>OR</a:t>
            </a:r>
            <a:r>
              <a:rPr lang="en-US" sz="1800" dirty="0"/>
              <a:t> detect* </a:t>
            </a:r>
            <a:r>
              <a:rPr lang="en-US" sz="1800" dirty="0">
                <a:solidFill>
                  <a:srgbClr val="0070C0"/>
                </a:solidFill>
              </a:rPr>
              <a:t>OR</a:t>
            </a:r>
            <a:r>
              <a:rPr lang="en-US" sz="1800" dirty="0"/>
              <a:t> </a:t>
            </a:r>
            <a:r>
              <a:rPr lang="en-US" sz="1800" dirty="0" err="1"/>
              <a:t>estimat</a:t>
            </a:r>
            <a:r>
              <a:rPr lang="en-US" sz="1800" dirty="0"/>
              <a:t>* </a:t>
            </a:r>
            <a:r>
              <a:rPr lang="en-US" sz="1800" dirty="0">
                <a:solidFill>
                  <a:srgbClr val="0070C0"/>
                </a:solidFill>
              </a:rPr>
              <a:t>OR</a:t>
            </a:r>
            <a:r>
              <a:rPr lang="en-US" sz="1800" dirty="0"/>
              <a:t> </a:t>
            </a:r>
            <a:r>
              <a:rPr lang="en-US" sz="1800" dirty="0" err="1"/>
              <a:t>classificat</a:t>
            </a:r>
            <a:r>
              <a:rPr lang="en-US" sz="1800" dirty="0"/>
              <a:t>*) </a:t>
            </a:r>
          </a:p>
          <a:p>
            <a:r>
              <a:rPr lang="en-US" sz="2800" dirty="0"/>
              <a:t>Selected Studies:</a:t>
            </a:r>
          </a:p>
          <a:p>
            <a:pPr lvl="1">
              <a:buFont typeface="Wingdings" panose="05000000000000000000" pitchFamily="2" charset="2"/>
              <a:buChar char="ü"/>
            </a:pPr>
            <a:r>
              <a:rPr lang="en-US" dirty="0">
                <a:solidFill>
                  <a:srgbClr val="C00000"/>
                </a:solidFill>
              </a:rPr>
              <a:t>71</a:t>
            </a:r>
          </a:p>
        </p:txBody>
      </p:sp>
      <p:sp>
        <p:nvSpPr>
          <p:cNvPr id="2" name="Title 1"/>
          <p:cNvSpPr>
            <a:spLocks noGrp="1"/>
          </p:cNvSpPr>
          <p:nvPr>
            <p:ph type="title"/>
          </p:nvPr>
        </p:nvSpPr>
        <p:spPr>
          <a:xfrm>
            <a:off x="628649" y="152399"/>
            <a:ext cx="8501495" cy="761994"/>
          </a:xfrm>
        </p:spPr>
        <p:txBody>
          <a:bodyPr>
            <a:normAutofit fontScale="90000"/>
          </a:bodyPr>
          <a:lstStyle/>
          <a:p>
            <a:r>
              <a:rPr lang="en-US" sz="4000" dirty="0"/>
              <a:t>Studies Selection</a:t>
            </a:r>
            <a:br>
              <a:rPr lang="en-US" sz="4000" dirty="0"/>
            </a:br>
            <a:r>
              <a:rPr lang="en-US" sz="4000" dirty="0"/>
              <a:t>Strategy</a:t>
            </a:r>
          </a:p>
        </p:txBody>
      </p:sp>
      <p:sp>
        <p:nvSpPr>
          <p:cNvPr id="7" name="Slide Number Placeholder 6"/>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141</a:t>
            </a:fld>
            <a:endParaRPr lang="en-US" dirty="0">
              <a:solidFill>
                <a:prstClr val="black">
                  <a:tint val="75000"/>
                </a:prstClr>
              </a:solidFill>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a:picLocks noChangeAspect="1"/>
          </p:cNvPicPr>
          <p:nvPr/>
        </p:nvPicPr>
        <p:blipFill>
          <a:blip r:embed="rId3"/>
          <a:stretch>
            <a:fillRect/>
          </a:stretch>
        </p:blipFill>
        <p:spPr>
          <a:xfrm>
            <a:off x="4876800" y="114302"/>
            <a:ext cx="4183173" cy="6591298"/>
          </a:xfrm>
          <a:prstGeom prst="rect">
            <a:avLst/>
          </a:prstGeom>
        </p:spPr>
      </p:pic>
    </p:spTree>
    <p:extLst>
      <p:ext uri="{BB962C8B-B14F-4D97-AF65-F5344CB8AC3E}">
        <p14:creationId xmlns:p14="http://schemas.microsoft.com/office/powerpoint/2010/main" val="118215235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04800" y="1219200"/>
          <a:ext cx="8534400" cy="4953001"/>
        </p:xfrm>
        <a:graphic>
          <a:graphicData uri="http://schemas.openxmlformats.org/drawingml/2006/table">
            <a:tbl>
              <a:tblPr firstCol="1" bandRow="1">
                <a:tableStyleId>{073A0DAA-6AF3-43AB-8588-CEC1D06C72B9}</a:tableStyleId>
              </a:tblPr>
              <a:tblGrid>
                <a:gridCol w="1143000">
                  <a:extLst>
                    <a:ext uri="{9D8B030D-6E8A-4147-A177-3AD203B41FA5}">
                      <a16:colId xmlns:a16="http://schemas.microsoft.com/office/drawing/2014/main" val="20000"/>
                    </a:ext>
                  </a:extLst>
                </a:gridCol>
                <a:gridCol w="7391400">
                  <a:extLst>
                    <a:ext uri="{9D8B030D-6E8A-4147-A177-3AD203B41FA5}">
                      <a16:colId xmlns:a16="http://schemas.microsoft.com/office/drawing/2014/main" val="20001"/>
                    </a:ext>
                  </a:extLst>
                </a:gridCol>
              </a:tblGrid>
              <a:tr h="721147">
                <a:tc rowSpan="4">
                  <a:txBody>
                    <a:bodyPr/>
                    <a:lstStyle/>
                    <a:p>
                      <a:pPr algn="just">
                        <a:spcAft>
                          <a:spcPts val="0"/>
                        </a:spcAft>
                      </a:pPr>
                      <a:r>
                        <a:rPr lang="id-ID" sz="2000" dirty="0" err="1">
                          <a:effectLst/>
                        </a:rPr>
                        <a:t>Inclusion</a:t>
                      </a:r>
                      <a:r>
                        <a:rPr lang="id-ID" sz="2000" dirty="0">
                          <a:effectLst/>
                        </a:rPr>
                        <a:t> </a:t>
                      </a:r>
                      <a:r>
                        <a:rPr lang="id-ID" sz="2000" dirty="0" err="1">
                          <a:effectLst/>
                        </a:rPr>
                        <a:t>Criteria</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tc>
                  <a:txBody>
                    <a:bodyPr/>
                    <a:lstStyle/>
                    <a:p>
                      <a:pPr algn="just">
                        <a:spcAft>
                          <a:spcPts val="0"/>
                        </a:spcAft>
                      </a:pPr>
                      <a:r>
                        <a:rPr lang="en-US" sz="2000" dirty="0">
                          <a:effectLst/>
                        </a:rPr>
                        <a:t>S</a:t>
                      </a:r>
                      <a:r>
                        <a:rPr lang="id-ID" sz="2000" dirty="0" err="1">
                          <a:effectLst/>
                        </a:rPr>
                        <a:t>tudies</a:t>
                      </a:r>
                      <a:r>
                        <a:rPr lang="id-ID" sz="2000" dirty="0">
                          <a:effectLst/>
                        </a:rPr>
                        <a:t> </a:t>
                      </a:r>
                      <a:r>
                        <a:rPr lang="en-US" sz="2000" dirty="0">
                          <a:effectLst/>
                        </a:rPr>
                        <a:t>in </a:t>
                      </a:r>
                      <a:r>
                        <a:rPr lang="id-ID" sz="2000" dirty="0" err="1">
                          <a:solidFill>
                            <a:srgbClr val="C00000"/>
                          </a:solidFill>
                          <a:effectLst/>
                        </a:rPr>
                        <a:t>academic</a:t>
                      </a:r>
                      <a:r>
                        <a:rPr lang="id-ID" sz="2000" dirty="0">
                          <a:solidFill>
                            <a:srgbClr val="C00000"/>
                          </a:solidFill>
                          <a:effectLst/>
                        </a:rPr>
                        <a:t> </a:t>
                      </a:r>
                      <a:r>
                        <a:rPr lang="id-ID" sz="2000" dirty="0" err="1">
                          <a:solidFill>
                            <a:srgbClr val="C00000"/>
                          </a:solidFill>
                          <a:effectLst/>
                        </a:rPr>
                        <a:t>and</a:t>
                      </a:r>
                      <a:r>
                        <a:rPr lang="id-ID" sz="2000" dirty="0">
                          <a:solidFill>
                            <a:srgbClr val="C00000"/>
                          </a:solidFill>
                          <a:effectLst/>
                        </a:rPr>
                        <a:t> </a:t>
                      </a:r>
                      <a:r>
                        <a:rPr lang="id-ID" sz="2000" dirty="0" err="1">
                          <a:solidFill>
                            <a:srgbClr val="C00000"/>
                          </a:solidFill>
                          <a:effectLst/>
                        </a:rPr>
                        <a:t>industry</a:t>
                      </a:r>
                      <a:r>
                        <a:rPr lang="id-ID" sz="2000" dirty="0">
                          <a:solidFill>
                            <a:srgbClr val="C00000"/>
                          </a:solidFill>
                          <a:effectLst/>
                        </a:rPr>
                        <a:t> </a:t>
                      </a:r>
                      <a:r>
                        <a:rPr lang="id-ID" sz="2000" dirty="0" err="1">
                          <a:effectLst/>
                        </a:rPr>
                        <a:t>using</a:t>
                      </a:r>
                      <a:r>
                        <a:rPr lang="id-ID" sz="2000" dirty="0">
                          <a:effectLst/>
                        </a:rPr>
                        <a:t> </a:t>
                      </a:r>
                      <a:r>
                        <a:rPr lang="id-ID" sz="2000" dirty="0" err="1">
                          <a:effectLst/>
                        </a:rPr>
                        <a:t>large</a:t>
                      </a:r>
                      <a:r>
                        <a:rPr lang="id-ID" sz="2000" dirty="0">
                          <a:effectLst/>
                        </a:rPr>
                        <a:t> </a:t>
                      </a:r>
                      <a:r>
                        <a:rPr lang="id-ID" sz="2000" dirty="0" err="1">
                          <a:effectLst/>
                        </a:rPr>
                        <a:t>and</a:t>
                      </a:r>
                      <a:r>
                        <a:rPr lang="id-ID" sz="2000" dirty="0">
                          <a:effectLst/>
                        </a:rPr>
                        <a:t> </a:t>
                      </a:r>
                      <a:r>
                        <a:rPr lang="id-ID" sz="2000" dirty="0" err="1">
                          <a:effectLst/>
                        </a:rPr>
                        <a:t>small</a:t>
                      </a:r>
                      <a:r>
                        <a:rPr lang="id-ID" sz="2000" dirty="0">
                          <a:effectLst/>
                        </a:rPr>
                        <a:t> </a:t>
                      </a:r>
                      <a:r>
                        <a:rPr lang="id-ID" sz="2000" dirty="0" err="1">
                          <a:effectLst/>
                        </a:rPr>
                        <a:t>scale</a:t>
                      </a:r>
                      <a:r>
                        <a:rPr lang="id-ID" sz="2000" dirty="0">
                          <a:effectLst/>
                        </a:rPr>
                        <a:t> </a:t>
                      </a:r>
                      <a:r>
                        <a:rPr lang="id-ID" sz="2000" dirty="0">
                          <a:solidFill>
                            <a:srgbClr val="C00000"/>
                          </a:solidFill>
                          <a:effectLst/>
                        </a:rPr>
                        <a:t>data </a:t>
                      </a:r>
                      <a:r>
                        <a:rPr lang="id-ID" sz="2000" dirty="0" err="1">
                          <a:solidFill>
                            <a:srgbClr val="C00000"/>
                          </a:solidFill>
                          <a:effectLst/>
                        </a:rPr>
                        <a:t>sets</a:t>
                      </a:r>
                      <a:endParaRPr lang="id-ID"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extLst>
                  <a:ext uri="{0D108BD9-81ED-4DB2-BD59-A6C34878D82A}">
                    <a16:rowId xmlns:a16="http://schemas.microsoft.com/office/drawing/2014/main" val="10000"/>
                  </a:ext>
                </a:extLst>
              </a:tr>
              <a:tr h="721147">
                <a:tc vMerge="1">
                  <a:txBody>
                    <a:bodyPr/>
                    <a:lstStyle/>
                    <a:p>
                      <a:endParaRPr lang="id-ID"/>
                    </a:p>
                  </a:txBody>
                  <a:tcPr/>
                </a:tc>
                <a:tc>
                  <a:txBody>
                    <a:bodyPr/>
                    <a:lstStyle/>
                    <a:p>
                      <a:pPr algn="just">
                        <a:spcAft>
                          <a:spcPts val="0"/>
                        </a:spcAft>
                      </a:pPr>
                      <a:r>
                        <a:rPr lang="id-ID" sz="2000" dirty="0" err="1">
                          <a:effectLst/>
                        </a:rPr>
                        <a:t>Studies</a:t>
                      </a:r>
                      <a:r>
                        <a:rPr lang="id-ID" sz="2000" dirty="0">
                          <a:effectLst/>
                        </a:rPr>
                        <a:t> </a:t>
                      </a:r>
                      <a:r>
                        <a:rPr lang="en-US" sz="2000" dirty="0">
                          <a:effectLst/>
                        </a:rPr>
                        <a:t>discussing and </a:t>
                      </a:r>
                      <a:r>
                        <a:rPr lang="id-ID" sz="2000" dirty="0" err="1">
                          <a:solidFill>
                            <a:srgbClr val="C00000"/>
                          </a:solidFill>
                          <a:effectLst/>
                        </a:rPr>
                        <a:t>comparing</a:t>
                      </a:r>
                      <a:r>
                        <a:rPr lang="id-ID" sz="2000" dirty="0">
                          <a:solidFill>
                            <a:srgbClr val="C00000"/>
                          </a:solidFill>
                          <a:effectLst/>
                        </a:rPr>
                        <a:t> modeling </a:t>
                      </a:r>
                      <a:r>
                        <a:rPr lang="id-ID" sz="2000" dirty="0" err="1">
                          <a:solidFill>
                            <a:srgbClr val="C00000"/>
                          </a:solidFill>
                          <a:effectLst/>
                        </a:rPr>
                        <a:t>performance</a:t>
                      </a:r>
                      <a:r>
                        <a:rPr lang="id-ID" sz="2000" dirty="0">
                          <a:solidFill>
                            <a:srgbClr val="C00000"/>
                          </a:solidFill>
                          <a:effectLst/>
                        </a:rPr>
                        <a:t> </a:t>
                      </a:r>
                      <a:r>
                        <a:rPr lang="id-ID" sz="2000" dirty="0" err="1">
                          <a:effectLst/>
                        </a:rPr>
                        <a:t>in</a:t>
                      </a:r>
                      <a:r>
                        <a:rPr lang="id-ID" sz="2000" dirty="0">
                          <a:effectLst/>
                        </a:rPr>
                        <a:t> </a:t>
                      </a:r>
                      <a:r>
                        <a:rPr lang="id-ID" sz="2000" dirty="0" err="1">
                          <a:effectLst/>
                        </a:rPr>
                        <a:t>the</a:t>
                      </a:r>
                      <a:r>
                        <a:rPr lang="id-ID" sz="2000" dirty="0">
                          <a:effectLst/>
                        </a:rPr>
                        <a:t> area of </a:t>
                      </a:r>
                      <a:r>
                        <a:rPr lang="id-ID" sz="2000" dirty="0" err="1">
                          <a:effectLst/>
                        </a:rPr>
                        <a:t>software</a:t>
                      </a:r>
                      <a:r>
                        <a:rPr lang="id-ID" sz="2000" dirty="0">
                          <a:effectLst/>
                        </a:rPr>
                        <a:t> </a:t>
                      </a:r>
                      <a:r>
                        <a:rPr lang="en-US" sz="2000" dirty="0">
                          <a:effectLst/>
                        </a:rPr>
                        <a:t>defect</a:t>
                      </a:r>
                      <a:r>
                        <a:rPr lang="id-ID" sz="2000" dirty="0">
                          <a:effectLst/>
                        </a:rPr>
                        <a:t> </a:t>
                      </a:r>
                      <a:r>
                        <a:rPr lang="id-ID" sz="2000" dirty="0" err="1">
                          <a:effectLst/>
                        </a:rPr>
                        <a:t>prediction</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extLst>
                  <a:ext uri="{0D108BD9-81ED-4DB2-BD59-A6C34878D82A}">
                    <a16:rowId xmlns:a16="http://schemas.microsoft.com/office/drawing/2014/main" val="10001"/>
                  </a:ext>
                </a:extLst>
              </a:tr>
              <a:tr h="721147">
                <a:tc vMerge="1">
                  <a:txBody>
                    <a:bodyPr/>
                    <a:lstStyle/>
                    <a:p>
                      <a:endParaRPr lang="id-ID"/>
                    </a:p>
                  </a:txBody>
                  <a:tcPr/>
                </a:tc>
                <a:tc>
                  <a:txBody>
                    <a:bodyPr/>
                    <a:lstStyle/>
                    <a:p>
                      <a:pPr algn="just">
                        <a:spcAft>
                          <a:spcPts val="0"/>
                        </a:spcAft>
                      </a:pPr>
                      <a:r>
                        <a:rPr lang="id-ID" sz="2000" dirty="0">
                          <a:effectLst/>
                        </a:rPr>
                        <a:t>For </a:t>
                      </a:r>
                      <a:r>
                        <a:rPr lang="id-ID" sz="2000" dirty="0" err="1">
                          <a:effectLst/>
                        </a:rPr>
                        <a:t>studies</a:t>
                      </a:r>
                      <a:r>
                        <a:rPr lang="id-ID" sz="2000" dirty="0">
                          <a:effectLst/>
                        </a:rPr>
                        <a:t> </a:t>
                      </a:r>
                      <a:r>
                        <a:rPr lang="id-ID" sz="2000" dirty="0" err="1">
                          <a:effectLst/>
                        </a:rPr>
                        <a:t>that</a:t>
                      </a:r>
                      <a:r>
                        <a:rPr lang="id-ID" sz="2000" dirty="0">
                          <a:effectLst/>
                        </a:rPr>
                        <a:t> </a:t>
                      </a:r>
                      <a:r>
                        <a:rPr lang="id-ID" sz="2000" dirty="0" err="1">
                          <a:effectLst/>
                        </a:rPr>
                        <a:t>have</a:t>
                      </a:r>
                      <a:r>
                        <a:rPr lang="id-ID" sz="2000" dirty="0">
                          <a:effectLst/>
                        </a:rPr>
                        <a:t> </a:t>
                      </a:r>
                      <a:r>
                        <a:rPr lang="id-ID" sz="2000" dirty="0" err="1">
                          <a:effectLst/>
                        </a:rPr>
                        <a:t>both</a:t>
                      </a:r>
                      <a:r>
                        <a:rPr lang="id-ID" sz="2000" dirty="0">
                          <a:effectLst/>
                        </a:rPr>
                        <a:t> </a:t>
                      </a:r>
                      <a:r>
                        <a:rPr lang="en-US" sz="2000" dirty="0">
                          <a:effectLst/>
                        </a:rPr>
                        <a:t>the </a:t>
                      </a:r>
                      <a:r>
                        <a:rPr lang="id-ID" sz="2000" dirty="0" err="1">
                          <a:solidFill>
                            <a:srgbClr val="C00000"/>
                          </a:solidFill>
                          <a:effectLst/>
                        </a:rPr>
                        <a:t>conference</a:t>
                      </a:r>
                      <a:r>
                        <a:rPr lang="id-ID" sz="2000" dirty="0">
                          <a:solidFill>
                            <a:srgbClr val="C00000"/>
                          </a:solidFill>
                          <a:effectLst/>
                        </a:rPr>
                        <a:t> </a:t>
                      </a:r>
                      <a:r>
                        <a:rPr lang="id-ID" sz="2000" dirty="0" err="1">
                          <a:solidFill>
                            <a:srgbClr val="C00000"/>
                          </a:solidFill>
                          <a:effectLst/>
                        </a:rPr>
                        <a:t>and</a:t>
                      </a:r>
                      <a:r>
                        <a:rPr lang="id-ID" sz="2000" dirty="0">
                          <a:solidFill>
                            <a:srgbClr val="C00000"/>
                          </a:solidFill>
                          <a:effectLst/>
                        </a:rPr>
                        <a:t> </a:t>
                      </a:r>
                      <a:r>
                        <a:rPr lang="id-ID" sz="2000" dirty="0" err="1">
                          <a:solidFill>
                            <a:srgbClr val="C00000"/>
                          </a:solidFill>
                          <a:effectLst/>
                        </a:rPr>
                        <a:t>journal</a:t>
                      </a:r>
                      <a:r>
                        <a:rPr lang="id-ID" sz="2000" dirty="0">
                          <a:solidFill>
                            <a:srgbClr val="C00000"/>
                          </a:solidFill>
                          <a:effectLst/>
                        </a:rPr>
                        <a:t> </a:t>
                      </a:r>
                      <a:r>
                        <a:rPr lang="id-ID" sz="2000" dirty="0" err="1">
                          <a:effectLst/>
                        </a:rPr>
                        <a:t>version</a:t>
                      </a:r>
                      <a:r>
                        <a:rPr lang="en-US" sz="2000" dirty="0">
                          <a:effectLst/>
                        </a:rPr>
                        <a:t>s</a:t>
                      </a:r>
                      <a:r>
                        <a:rPr lang="id-ID" sz="2000" dirty="0">
                          <a:effectLst/>
                        </a:rPr>
                        <a:t>, </a:t>
                      </a:r>
                      <a:r>
                        <a:rPr lang="id-ID" sz="2000" dirty="0" err="1">
                          <a:effectLst/>
                        </a:rPr>
                        <a:t>only</a:t>
                      </a:r>
                      <a:r>
                        <a:rPr lang="id-ID" sz="2000" dirty="0">
                          <a:effectLst/>
                        </a:rPr>
                        <a:t> </a:t>
                      </a:r>
                      <a:r>
                        <a:rPr lang="id-ID" sz="2000" dirty="0" err="1">
                          <a:effectLst/>
                        </a:rPr>
                        <a:t>the</a:t>
                      </a:r>
                      <a:r>
                        <a:rPr lang="id-ID" sz="2000" dirty="0">
                          <a:effectLst/>
                        </a:rPr>
                        <a:t> </a:t>
                      </a:r>
                      <a:r>
                        <a:rPr lang="id-ID" sz="2000" dirty="0" err="1">
                          <a:effectLst/>
                        </a:rPr>
                        <a:t>journal</a:t>
                      </a:r>
                      <a:r>
                        <a:rPr lang="id-ID" sz="2000" dirty="0">
                          <a:effectLst/>
                        </a:rPr>
                        <a:t> </a:t>
                      </a:r>
                      <a:r>
                        <a:rPr lang="id-ID" sz="2000" dirty="0" err="1">
                          <a:effectLst/>
                        </a:rPr>
                        <a:t>version</a:t>
                      </a:r>
                      <a:r>
                        <a:rPr lang="id-ID" sz="2000" dirty="0">
                          <a:effectLst/>
                        </a:rPr>
                        <a:t> </a:t>
                      </a:r>
                      <a:r>
                        <a:rPr lang="id-ID" sz="2000" dirty="0" err="1">
                          <a:effectLst/>
                        </a:rPr>
                        <a:t>will</a:t>
                      </a:r>
                      <a:r>
                        <a:rPr lang="id-ID" sz="2000" dirty="0">
                          <a:effectLst/>
                        </a:rPr>
                        <a:t> </a:t>
                      </a:r>
                      <a:r>
                        <a:rPr lang="id-ID" sz="2000" dirty="0" err="1">
                          <a:effectLst/>
                        </a:rPr>
                        <a:t>be</a:t>
                      </a:r>
                      <a:r>
                        <a:rPr lang="id-ID" sz="2000" dirty="0">
                          <a:effectLst/>
                        </a:rPr>
                        <a:t> </a:t>
                      </a:r>
                      <a:r>
                        <a:rPr lang="id-ID" sz="2000" dirty="0" err="1">
                          <a:effectLst/>
                        </a:rPr>
                        <a:t>included</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extLst>
                  <a:ext uri="{0D108BD9-81ED-4DB2-BD59-A6C34878D82A}">
                    <a16:rowId xmlns:a16="http://schemas.microsoft.com/office/drawing/2014/main" val="10002"/>
                  </a:ext>
                </a:extLst>
              </a:tr>
              <a:tr h="721147">
                <a:tc vMerge="1">
                  <a:txBody>
                    <a:bodyPr/>
                    <a:lstStyle/>
                    <a:p>
                      <a:endParaRPr lang="id-ID"/>
                    </a:p>
                  </a:txBody>
                  <a:tcPr/>
                </a:tc>
                <a:tc>
                  <a:txBody>
                    <a:bodyPr/>
                    <a:lstStyle/>
                    <a:p>
                      <a:pPr algn="just">
                        <a:spcAft>
                          <a:spcPts val="0"/>
                        </a:spcAft>
                      </a:pPr>
                      <a:r>
                        <a:rPr lang="id-ID" sz="2000" dirty="0">
                          <a:effectLst/>
                        </a:rPr>
                        <a:t>For </a:t>
                      </a:r>
                      <a:r>
                        <a:rPr lang="id-ID" sz="2000" dirty="0" err="1">
                          <a:solidFill>
                            <a:srgbClr val="C00000"/>
                          </a:solidFill>
                          <a:effectLst/>
                        </a:rPr>
                        <a:t>duplicate</a:t>
                      </a:r>
                      <a:r>
                        <a:rPr lang="id-ID" sz="2000" dirty="0">
                          <a:solidFill>
                            <a:srgbClr val="C00000"/>
                          </a:solidFill>
                          <a:effectLst/>
                        </a:rPr>
                        <a:t> </a:t>
                      </a:r>
                      <a:r>
                        <a:rPr lang="id-ID" sz="2000" dirty="0" err="1">
                          <a:solidFill>
                            <a:srgbClr val="C00000"/>
                          </a:solidFill>
                          <a:effectLst/>
                        </a:rPr>
                        <a:t>publications</a:t>
                      </a:r>
                      <a:r>
                        <a:rPr lang="id-ID" sz="2000" dirty="0">
                          <a:solidFill>
                            <a:srgbClr val="C00000"/>
                          </a:solidFill>
                          <a:effectLst/>
                        </a:rPr>
                        <a:t> </a:t>
                      </a:r>
                      <a:r>
                        <a:rPr lang="id-ID" sz="2000" dirty="0">
                          <a:effectLst/>
                        </a:rPr>
                        <a:t>of </a:t>
                      </a:r>
                      <a:r>
                        <a:rPr lang="id-ID" sz="2000" dirty="0" err="1">
                          <a:effectLst/>
                        </a:rPr>
                        <a:t>the</a:t>
                      </a:r>
                      <a:r>
                        <a:rPr lang="id-ID" sz="2000" dirty="0">
                          <a:effectLst/>
                        </a:rPr>
                        <a:t> </a:t>
                      </a:r>
                      <a:r>
                        <a:rPr lang="id-ID" sz="2000" dirty="0" err="1">
                          <a:effectLst/>
                        </a:rPr>
                        <a:t>same</a:t>
                      </a:r>
                      <a:r>
                        <a:rPr lang="id-ID" sz="2000" dirty="0">
                          <a:effectLst/>
                        </a:rPr>
                        <a:t> </a:t>
                      </a:r>
                      <a:r>
                        <a:rPr lang="id-ID" sz="2000" dirty="0" err="1">
                          <a:effectLst/>
                        </a:rPr>
                        <a:t>study</a:t>
                      </a:r>
                      <a:r>
                        <a:rPr lang="id-ID" sz="2000" dirty="0">
                          <a:effectLst/>
                        </a:rPr>
                        <a:t>, </a:t>
                      </a:r>
                      <a:r>
                        <a:rPr lang="id-ID" sz="2000" dirty="0" err="1">
                          <a:effectLst/>
                        </a:rPr>
                        <a:t>only</a:t>
                      </a:r>
                      <a:r>
                        <a:rPr lang="id-ID" sz="2000" dirty="0">
                          <a:effectLst/>
                        </a:rPr>
                        <a:t> </a:t>
                      </a:r>
                      <a:r>
                        <a:rPr lang="id-ID" sz="2000" dirty="0" err="1">
                          <a:effectLst/>
                        </a:rPr>
                        <a:t>the</a:t>
                      </a:r>
                      <a:r>
                        <a:rPr lang="id-ID" sz="2000" dirty="0">
                          <a:effectLst/>
                        </a:rPr>
                        <a:t> </a:t>
                      </a:r>
                      <a:r>
                        <a:rPr lang="id-ID" sz="2000" dirty="0" err="1">
                          <a:effectLst/>
                        </a:rPr>
                        <a:t>most</a:t>
                      </a:r>
                      <a:r>
                        <a:rPr lang="id-ID" sz="2000" dirty="0">
                          <a:effectLst/>
                        </a:rPr>
                        <a:t> </a:t>
                      </a:r>
                      <a:r>
                        <a:rPr lang="id-ID" sz="2000" dirty="0" err="1">
                          <a:solidFill>
                            <a:srgbClr val="C00000"/>
                          </a:solidFill>
                          <a:effectLst/>
                        </a:rPr>
                        <a:t>complete</a:t>
                      </a:r>
                      <a:r>
                        <a:rPr lang="id-ID" sz="2000" dirty="0">
                          <a:solidFill>
                            <a:srgbClr val="C00000"/>
                          </a:solidFill>
                          <a:effectLst/>
                        </a:rPr>
                        <a:t> </a:t>
                      </a:r>
                      <a:r>
                        <a:rPr lang="id-ID" sz="2000" dirty="0" err="1">
                          <a:solidFill>
                            <a:srgbClr val="C00000"/>
                          </a:solidFill>
                          <a:effectLst/>
                        </a:rPr>
                        <a:t>and</a:t>
                      </a:r>
                      <a:r>
                        <a:rPr lang="id-ID" sz="2000" dirty="0">
                          <a:solidFill>
                            <a:srgbClr val="C00000"/>
                          </a:solidFill>
                          <a:effectLst/>
                        </a:rPr>
                        <a:t> </a:t>
                      </a:r>
                      <a:r>
                        <a:rPr lang="id-ID" sz="2000" dirty="0" err="1">
                          <a:solidFill>
                            <a:srgbClr val="C00000"/>
                          </a:solidFill>
                          <a:effectLst/>
                        </a:rPr>
                        <a:t>newest</a:t>
                      </a:r>
                      <a:r>
                        <a:rPr lang="id-ID" sz="2000" dirty="0">
                          <a:solidFill>
                            <a:srgbClr val="C00000"/>
                          </a:solidFill>
                          <a:effectLst/>
                        </a:rPr>
                        <a:t> </a:t>
                      </a:r>
                      <a:r>
                        <a:rPr lang="id-ID" sz="2000" dirty="0" err="1">
                          <a:solidFill>
                            <a:srgbClr val="C00000"/>
                          </a:solidFill>
                          <a:effectLst/>
                        </a:rPr>
                        <a:t>one</a:t>
                      </a:r>
                      <a:r>
                        <a:rPr lang="id-ID" sz="2000" dirty="0">
                          <a:solidFill>
                            <a:srgbClr val="C00000"/>
                          </a:solidFill>
                          <a:effectLst/>
                        </a:rPr>
                        <a:t> </a:t>
                      </a:r>
                      <a:r>
                        <a:rPr lang="id-ID" sz="2000" dirty="0" err="1">
                          <a:effectLst/>
                        </a:rPr>
                        <a:t>will</a:t>
                      </a:r>
                      <a:r>
                        <a:rPr lang="id-ID" sz="2000" dirty="0">
                          <a:effectLst/>
                        </a:rPr>
                        <a:t> </a:t>
                      </a:r>
                      <a:r>
                        <a:rPr lang="id-ID" sz="2000" dirty="0" err="1">
                          <a:effectLst/>
                        </a:rPr>
                        <a:t>be</a:t>
                      </a:r>
                      <a:r>
                        <a:rPr lang="id-ID" sz="2000" dirty="0">
                          <a:effectLst/>
                        </a:rPr>
                        <a:t> </a:t>
                      </a:r>
                      <a:r>
                        <a:rPr lang="id-ID" sz="2000" dirty="0" err="1">
                          <a:effectLst/>
                        </a:rPr>
                        <a:t>included</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extLst>
                  <a:ext uri="{0D108BD9-81ED-4DB2-BD59-A6C34878D82A}">
                    <a16:rowId xmlns:a16="http://schemas.microsoft.com/office/drawing/2014/main" val="10003"/>
                  </a:ext>
                </a:extLst>
              </a:tr>
              <a:tr h="905988">
                <a:tc rowSpan="3">
                  <a:txBody>
                    <a:bodyPr/>
                    <a:lstStyle/>
                    <a:p>
                      <a:pPr algn="just">
                        <a:spcAft>
                          <a:spcPts val="0"/>
                        </a:spcAft>
                      </a:pPr>
                      <a:r>
                        <a:rPr lang="id-ID" sz="2000" dirty="0" err="1">
                          <a:effectLst/>
                        </a:rPr>
                        <a:t>Exclusion</a:t>
                      </a:r>
                      <a:r>
                        <a:rPr lang="id-ID" sz="2000" dirty="0">
                          <a:effectLst/>
                        </a:rPr>
                        <a:t> </a:t>
                      </a:r>
                      <a:r>
                        <a:rPr lang="id-ID" sz="2000" dirty="0" err="1">
                          <a:effectLst/>
                        </a:rPr>
                        <a:t>Criteria</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tc>
                  <a:txBody>
                    <a:bodyPr/>
                    <a:lstStyle/>
                    <a:p>
                      <a:pPr algn="just">
                        <a:spcAft>
                          <a:spcPts val="0"/>
                        </a:spcAft>
                      </a:pPr>
                      <a:r>
                        <a:rPr lang="id-ID" sz="2000" dirty="0" err="1">
                          <a:effectLst/>
                        </a:rPr>
                        <a:t>Studies</a:t>
                      </a:r>
                      <a:r>
                        <a:rPr lang="id-ID" sz="2000" dirty="0">
                          <a:effectLst/>
                        </a:rPr>
                        <a:t> </a:t>
                      </a:r>
                      <a:r>
                        <a:rPr lang="id-ID" sz="2000" dirty="0" err="1">
                          <a:solidFill>
                            <a:srgbClr val="C00000"/>
                          </a:solidFill>
                          <a:effectLst/>
                        </a:rPr>
                        <a:t>without</a:t>
                      </a:r>
                      <a:r>
                        <a:rPr lang="id-ID" sz="2000" dirty="0">
                          <a:solidFill>
                            <a:srgbClr val="C00000"/>
                          </a:solidFill>
                          <a:effectLst/>
                        </a:rPr>
                        <a:t> a </a:t>
                      </a:r>
                      <a:r>
                        <a:rPr lang="id-ID" sz="2000" dirty="0" err="1">
                          <a:solidFill>
                            <a:srgbClr val="C00000"/>
                          </a:solidFill>
                          <a:effectLst/>
                        </a:rPr>
                        <a:t>strong</a:t>
                      </a:r>
                      <a:r>
                        <a:rPr lang="id-ID" sz="2000" dirty="0">
                          <a:solidFill>
                            <a:srgbClr val="C00000"/>
                          </a:solidFill>
                          <a:effectLst/>
                        </a:rPr>
                        <a:t> </a:t>
                      </a:r>
                      <a:r>
                        <a:rPr lang="id-ID" sz="2000" dirty="0" err="1">
                          <a:solidFill>
                            <a:srgbClr val="C00000"/>
                          </a:solidFill>
                          <a:effectLst/>
                        </a:rPr>
                        <a:t>validation</a:t>
                      </a:r>
                      <a:r>
                        <a:rPr lang="id-ID" sz="2000" dirty="0">
                          <a:solidFill>
                            <a:srgbClr val="C00000"/>
                          </a:solidFill>
                          <a:effectLst/>
                        </a:rPr>
                        <a:t> </a:t>
                      </a:r>
                      <a:r>
                        <a:rPr lang="id-ID" sz="2000" dirty="0" err="1">
                          <a:effectLst/>
                        </a:rPr>
                        <a:t>or</a:t>
                      </a:r>
                      <a:r>
                        <a:rPr lang="id-ID" sz="2000" dirty="0">
                          <a:effectLst/>
                        </a:rPr>
                        <a:t> </a:t>
                      </a:r>
                      <a:r>
                        <a:rPr lang="id-ID" sz="2000" dirty="0" err="1">
                          <a:effectLst/>
                        </a:rPr>
                        <a:t>including</a:t>
                      </a:r>
                      <a:r>
                        <a:rPr lang="id-ID" sz="2000" dirty="0">
                          <a:effectLst/>
                        </a:rPr>
                        <a:t> </a:t>
                      </a:r>
                      <a:r>
                        <a:rPr lang="id-ID" sz="2000" dirty="0" err="1">
                          <a:effectLst/>
                        </a:rPr>
                        <a:t>experimental</a:t>
                      </a:r>
                      <a:r>
                        <a:rPr lang="id-ID" sz="2000" dirty="0">
                          <a:effectLst/>
                        </a:rPr>
                        <a:t> </a:t>
                      </a:r>
                      <a:r>
                        <a:rPr lang="id-ID" sz="2000" dirty="0" err="1">
                          <a:effectLst/>
                        </a:rPr>
                        <a:t>results</a:t>
                      </a:r>
                      <a:r>
                        <a:rPr lang="id-ID" sz="2000" dirty="0">
                          <a:effectLst/>
                        </a:rPr>
                        <a:t> of </a:t>
                      </a:r>
                      <a:r>
                        <a:rPr lang="id-ID" sz="2000" dirty="0" err="1">
                          <a:effectLst/>
                        </a:rPr>
                        <a:t>software</a:t>
                      </a:r>
                      <a:r>
                        <a:rPr lang="id-ID" sz="2000" dirty="0">
                          <a:effectLst/>
                        </a:rPr>
                        <a:t> </a:t>
                      </a:r>
                      <a:r>
                        <a:rPr lang="en-US" sz="2000" dirty="0">
                          <a:effectLst/>
                        </a:rPr>
                        <a:t>defect</a:t>
                      </a:r>
                      <a:r>
                        <a:rPr lang="id-ID" sz="2000" dirty="0">
                          <a:effectLst/>
                        </a:rPr>
                        <a:t> </a:t>
                      </a:r>
                      <a:r>
                        <a:rPr lang="id-ID" sz="2000" dirty="0" err="1">
                          <a:effectLst/>
                        </a:rPr>
                        <a:t>prediction</a:t>
                      </a:r>
                      <a:endParaRPr lang="id-ID"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extLst>
                  <a:ext uri="{0D108BD9-81ED-4DB2-BD59-A6C34878D82A}">
                    <a16:rowId xmlns:a16="http://schemas.microsoft.com/office/drawing/2014/main" val="10004"/>
                  </a:ext>
                </a:extLst>
              </a:tr>
              <a:tr h="801852">
                <a:tc vMerge="1">
                  <a:txBody>
                    <a:bodyPr/>
                    <a:lstStyle/>
                    <a:p>
                      <a:endParaRPr lang="id-ID"/>
                    </a:p>
                  </a:txBody>
                  <a:tcPr/>
                </a:tc>
                <a:tc>
                  <a:txBody>
                    <a:bodyPr/>
                    <a:lstStyle/>
                    <a:p>
                      <a:pPr algn="just">
                        <a:spcAft>
                          <a:spcPts val="0"/>
                        </a:spcAft>
                      </a:pPr>
                      <a:r>
                        <a:rPr lang="id-ID" sz="2000" dirty="0" err="1">
                          <a:effectLst/>
                        </a:rPr>
                        <a:t>Studies</a:t>
                      </a:r>
                      <a:r>
                        <a:rPr lang="id-ID" sz="2000" dirty="0">
                          <a:effectLst/>
                        </a:rPr>
                        <a:t> </a:t>
                      </a:r>
                      <a:r>
                        <a:rPr lang="id-ID" sz="2000" dirty="0" err="1">
                          <a:effectLst/>
                        </a:rPr>
                        <a:t>discussing</a:t>
                      </a:r>
                      <a:r>
                        <a:rPr lang="id-ID" sz="2000" dirty="0">
                          <a:effectLst/>
                        </a:rPr>
                        <a:t> </a:t>
                      </a:r>
                      <a:r>
                        <a:rPr lang="en-US" sz="2000" dirty="0">
                          <a:effectLst/>
                        </a:rPr>
                        <a:t>defect prediction datasets, methods, frameworks</a:t>
                      </a:r>
                      <a:r>
                        <a:rPr lang="id-ID" sz="2000" dirty="0">
                          <a:effectLst/>
                        </a:rPr>
                        <a:t> </a:t>
                      </a:r>
                      <a:r>
                        <a:rPr lang="id-ID" sz="2000" dirty="0" err="1">
                          <a:solidFill>
                            <a:srgbClr val="C00000"/>
                          </a:solidFill>
                          <a:effectLst/>
                        </a:rPr>
                        <a:t>in</a:t>
                      </a:r>
                      <a:r>
                        <a:rPr lang="id-ID" sz="2000" dirty="0">
                          <a:solidFill>
                            <a:srgbClr val="C00000"/>
                          </a:solidFill>
                          <a:effectLst/>
                        </a:rPr>
                        <a:t> a </a:t>
                      </a:r>
                      <a:r>
                        <a:rPr lang="id-ID" sz="2000" dirty="0" err="1">
                          <a:solidFill>
                            <a:srgbClr val="C00000"/>
                          </a:solidFill>
                          <a:effectLst/>
                        </a:rPr>
                        <a:t>context</a:t>
                      </a:r>
                      <a:r>
                        <a:rPr lang="id-ID" sz="2000" dirty="0">
                          <a:solidFill>
                            <a:srgbClr val="C00000"/>
                          </a:solidFill>
                          <a:effectLst/>
                        </a:rPr>
                        <a:t> </a:t>
                      </a:r>
                      <a:r>
                        <a:rPr lang="id-ID" sz="2000" dirty="0" err="1">
                          <a:solidFill>
                            <a:srgbClr val="C00000"/>
                          </a:solidFill>
                          <a:effectLst/>
                        </a:rPr>
                        <a:t>other</a:t>
                      </a:r>
                      <a:r>
                        <a:rPr lang="id-ID" sz="2000" dirty="0">
                          <a:solidFill>
                            <a:srgbClr val="C00000"/>
                          </a:solidFill>
                          <a:effectLst/>
                        </a:rPr>
                        <a:t> </a:t>
                      </a:r>
                      <a:r>
                        <a:rPr lang="id-ID" sz="2000" dirty="0" err="1">
                          <a:solidFill>
                            <a:srgbClr val="C00000"/>
                          </a:solidFill>
                          <a:effectLst/>
                        </a:rPr>
                        <a:t>than</a:t>
                      </a:r>
                      <a:r>
                        <a:rPr lang="id-ID" sz="2000" dirty="0">
                          <a:solidFill>
                            <a:srgbClr val="C00000"/>
                          </a:solidFill>
                          <a:effectLst/>
                        </a:rPr>
                        <a:t> </a:t>
                      </a:r>
                      <a:r>
                        <a:rPr lang="id-ID" sz="2000" dirty="0" err="1">
                          <a:solidFill>
                            <a:srgbClr val="C00000"/>
                          </a:solidFill>
                          <a:effectLst/>
                        </a:rPr>
                        <a:t>software</a:t>
                      </a:r>
                      <a:r>
                        <a:rPr lang="id-ID" sz="2000" dirty="0">
                          <a:solidFill>
                            <a:srgbClr val="C00000"/>
                          </a:solidFill>
                          <a:effectLst/>
                        </a:rPr>
                        <a:t> </a:t>
                      </a:r>
                      <a:r>
                        <a:rPr lang="en-US" sz="2000" dirty="0">
                          <a:solidFill>
                            <a:srgbClr val="C00000"/>
                          </a:solidFill>
                          <a:effectLst/>
                        </a:rPr>
                        <a:t>defect</a:t>
                      </a:r>
                      <a:r>
                        <a:rPr lang="id-ID" sz="2000" dirty="0">
                          <a:solidFill>
                            <a:srgbClr val="C00000"/>
                          </a:solidFill>
                          <a:effectLst/>
                        </a:rPr>
                        <a:t> </a:t>
                      </a:r>
                      <a:r>
                        <a:rPr lang="id-ID" sz="2000" dirty="0" err="1">
                          <a:solidFill>
                            <a:srgbClr val="C00000"/>
                          </a:solidFill>
                          <a:effectLst/>
                        </a:rPr>
                        <a:t>prediction</a:t>
                      </a:r>
                      <a:endParaRPr lang="id-ID"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extLst>
                  <a:ext uri="{0D108BD9-81ED-4DB2-BD59-A6C34878D82A}">
                    <a16:rowId xmlns:a16="http://schemas.microsoft.com/office/drawing/2014/main" val="10005"/>
                  </a:ext>
                </a:extLst>
              </a:tr>
              <a:tr h="360573">
                <a:tc vMerge="1">
                  <a:txBody>
                    <a:bodyPr/>
                    <a:lstStyle/>
                    <a:p>
                      <a:endParaRPr lang="id-ID"/>
                    </a:p>
                  </a:txBody>
                  <a:tcPr/>
                </a:tc>
                <a:tc>
                  <a:txBody>
                    <a:bodyPr/>
                    <a:lstStyle/>
                    <a:p>
                      <a:pPr algn="just">
                        <a:spcAft>
                          <a:spcPts val="0"/>
                        </a:spcAft>
                      </a:pPr>
                      <a:r>
                        <a:rPr lang="en-US" sz="2000" dirty="0">
                          <a:effectLst/>
                        </a:rPr>
                        <a:t>Studies</a:t>
                      </a:r>
                      <a:r>
                        <a:rPr lang="id-ID" sz="2000" dirty="0">
                          <a:effectLst/>
                        </a:rPr>
                        <a:t> </a:t>
                      </a:r>
                      <a:r>
                        <a:rPr lang="id-ID" sz="2000" dirty="0">
                          <a:solidFill>
                            <a:srgbClr val="C00000"/>
                          </a:solidFill>
                          <a:effectLst/>
                        </a:rPr>
                        <a:t>not </a:t>
                      </a:r>
                      <a:r>
                        <a:rPr lang="id-ID" sz="2000" dirty="0" err="1">
                          <a:solidFill>
                            <a:srgbClr val="C00000"/>
                          </a:solidFill>
                          <a:effectLst/>
                        </a:rPr>
                        <a:t>written</a:t>
                      </a:r>
                      <a:r>
                        <a:rPr lang="id-ID" sz="2000" dirty="0">
                          <a:solidFill>
                            <a:srgbClr val="C00000"/>
                          </a:solidFill>
                          <a:effectLst/>
                        </a:rPr>
                        <a:t> </a:t>
                      </a:r>
                      <a:r>
                        <a:rPr lang="id-ID" sz="2000" dirty="0" err="1">
                          <a:solidFill>
                            <a:srgbClr val="C00000"/>
                          </a:solidFill>
                          <a:effectLst/>
                        </a:rPr>
                        <a:t>in</a:t>
                      </a:r>
                      <a:r>
                        <a:rPr lang="id-ID" sz="2000" dirty="0">
                          <a:solidFill>
                            <a:srgbClr val="C00000"/>
                          </a:solidFill>
                          <a:effectLst/>
                        </a:rPr>
                        <a:t> </a:t>
                      </a:r>
                      <a:r>
                        <a:rPr lang="id-ID" sz="2000" dirty="0" err="1">
                          <a:solidFill>
                            <a:srgbClr val="C00000"/>
                          </a:solidFill>
                          <a:effectLst/>
                        </a:rPr>
                        <a:t>English</a:t>
                      </a:r>
                      <a:endParaRPr lang="id-ID"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954" marR="58954" marT="0" marB="0" anchor="ct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Inclusion and Exclusion Criteria</a:t>
            </a:r>
            <a:endParaRPr lang="id-ID" dirty="0"/>
          </a:p>
        </p:txBody>
      </p:sp>
      <p:sp>
        <p:nvSpPr>
          <p:cNvPr id="4" name="Slide Number Placeholder 3"/>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142</a:t>
            </a:fld>
            <a:endParaRPr lang="en-US" dirty="0">
              <a:solidFill>
                <a:prstClr val="black">
                  <a:tint val="75000"/>
                </a:prstClr>
              </a:solidFill>
            </a:endParaRPr>
          </a:p>
        </p:txBody>
      </p:sp>
    </p:spTree>
    <p:extLst>
      <p:ext uri="{BB962C8B-B14F-4D97-AF65-F5344CB8AC3E}">
        <p14:creationId xmlns:p14="http://schemas.microsoft.com/office/powerpoint/2010/main" val="3483676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00200"/>
            <a:ext cx="7886700" cy="524508"/>
          </a:xfrm>
        </p:spPr>
        <p:txBody>
          <a:bodyPr>
            <a:noAutofit/>
          </a:bodyPr>
          <a:lstStyle/>
          <a:p>
            <a:r>
              <a:rPr lang="en-US" sz="4400" dirty="0"/>
              <a:t>2. </a:t>
            </a:r>
            <a:r>
              <a:rPr lang="en-US" sz="4400" dirty="0" err="1"/>
              <a:t>Contoh</a:t>
            </a:r>
            <a:r>
              <a:rPr lang="en-US" sz="4400" dirty="0"/>
              <a:t> Result</a:t>
            </a:r>
          </a:p>
        </p:txBody>
      </p:sp>
      <p:sp>
        <p:nvSpPr>
          <p:cNvPr id="3" name="Text Placeholder 2"/>
          <p:cNvSpPr>
            <a:spLocks noGrp="1"/>
          </p:cNvSpPr>
          <p:nvPr>
            <p:ph type="body" idx="1"/>
          </p:nvPr>
        </p:nvSpPr>
        <p:spPr>
          <a:xfrm>
            <a:off x="628650" y="2590800"/>
            <a:ext cx="6234112" cy="3459480"/>
          </a:xfrm>
        </p:spPr>
        <p:txBody>
          <a:bodyPr>
            <a:normAutofit/>
          </a:bodyPr>
          <a:lstStyle/>
          <a:p>
            <a:pPr marL="342900" indent="-342900">
              <a:buFont typeface="Arial" panose="020B0604020202020204" pitchFamily="34" charset="0"/>
              <a:buChar char="•"/>
            </a:pPr>
            <a:r>
              <a:rPr lang="en-US" sz="2000" i="1" dirty="0"/>
              <a:t>https://romisatriawahono.net/2016/05/15/systematic-literature-review-pengantar-tahapan-dan-studi-kasus/</a:t>
            </a:r>
          </a:p>
          <a:p>
            <a:pPr marL="342900" indent="-342900">
              <a:buFont typeface="Arial" panose="020B0604020202020204" pitchFamily="34" charset="0"/>
              <a:buChar char="•"/>
            </a:pPr>
            <a:r>
              <a:rPr lang="en-US" sz="2000" dirty="0"/>
              <a:t>Romi Satria Wahono, </a:t>
            </a:r>
            <a:r>
              <a:rPr lang="en-US" sz="2000" dirty="0">
                <a:solidFill>
                  <a:srgbClr val="C00000"/>
                </a:solidFill>
              </a:rPr>
              <a:t>A Systematic Literature Review of Software Defect Prediction: Research Trends, Datasets, Methods and Frameworks</a:t>
            </a:r>
            <a:r>
              <a:rPr lang="en-US" sz="2000" dirty="0"/>
              <a:t>, Journal of Software Engineering, Vol. 1, No. 1, pp. 1-16, April 2015</a:t>
            </a:r>
          </a:p>
          <a:p>
            <a:endParaRPr lang="en-ID" sz="2000" dirty="0"/>
          </a:p>
        </p:txBody>
      </p:sp>
      <p:sp>
        <p:nvSpPr>
          <p:cNvPr id="4" name="Slide Number Placeholder 3">
            <a:extLst>
              <a:ext uri="{FF2B5EF4-FFF2-40B4-BE49-F238E27FC236}">
                <a16:creationId xmlns:a16="http://schemas.microsoft.com/office/drawing/2014/main" id="{F8FA31ED-1642-4771-9633-B53DE99C9AF1}"/>
              </a:ext>
            </a:extLst>
          </p:cNvPr>
          <p:cNvSpPr>
            <a:spLocks noGrp="1"/>
          </p:cNvSpPr>
          <p:nvPr>
            <p:ph type="sldNum" sz="quarter" idx="12"/>
          </p:nvPr>
        </p:nvSpPr>
        <p:spPr/>
        <p:txBody>
          <a:bodyPr/>
          <a:lstStyle/>
          <a:p>
            <a:fld id="{C546E0E4-908A-4724-B308-E4F6AE4FA0DD}" type="slidenum">
              <a:rPr lang="en-US" smtClean="0">
                <a:solidFill>
                  <a:prstClr val="black">
                    <a:tint val="75000"/>
                  </a:prstClr>
                </a:solidFill>
              </a:rPr>
              <a:pPr/>
              <a:t>143</a:t>
            </a:fld>
            <a:endParaRPr lang="en-US">
              <a:solidFill>
                <a:prstClr val="black">
                  <a:tint val="75000"/>
                </a:prstClr>
              </a:solidFill>
            </a:endParaRPr>
          </a:p>
        </p:txBody>
      </p:sp>
    </p:spTree>
    <p:extLst>
      <p:ext uri="{BB962C8B-B14F-4D97-AF65-F5344CB8AC3E}">
        <p14:creationId xmlns:p14="http://schemas.microsoft.com/office/powerpoint/2010/main" val="39323988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04800" y="1219199"/>
          <a:ext cx="8534400" cy="525734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a:bodyPr>
          <a:lstStyle/>
          <a:p>
            <a:r>
              <a:rPr lang="id-ID" dirty="0">
                <a:solidFill>
                  <a:srgbClr val="C00000"/>
                </a:solidFill>
              </a:rPr>
              <a:t>RQ1</a:t>
            </a:r>
            <a:r>
              <a:rPr lang="id-ID" dirty="0"/>
              <a:t>: </a:t>
            </a:r>
            <a:r>
              <a:rPr lang="id-ID" dirty="0" err="1"/>
              <a:t>Significant</a:t>
            </a:r>
            <a:r>
              <a:rPr lang="id-ID" dirty="0"/>
              <a:t> </a:t>
            </a:r>
            <a:r>
              <a:rPr lang="id-ID" dirty="0" err="1"/>
              <a:t>Journal</a:t>
            </a:r>
            <a:r>
              <a:rPr lang="id-ID" dirty="0"/>
              <a:t> </a:t>
            </a:r>
            <a:r>
              <a:rPr lang="id-ID" dirty="0" err="1"/>
              <a:t>Publications</a:t>
            </a:r>
            <a:endParaRPr lang="id-ID" dirty="0"/>
          </a:p>
        </p:txBody>
      </p:sp>
      <p:sp>
        <p:nvSpPr>
          <p:cNvPr id="4" name="Slide Number Placeholder 3"/>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144</a:t>
            </a:fld>
            <a:endParaRPr lang="en-US" dirty="0">
              <a:solidFill>
                <a:prstClr val="black">
                  <a:tint val="75000"/>
                </a:prstClr>
              </a:solidFill>
            </a:endParaRPr>
          </a:p>
        </p:txBody>
      </p:sp>
    </p:spTree>
    <p:extLst>
      <p:ext uri="{BB962C8B-B14F-4D97-AF65-F5344CB8AC3E}">
        <p14:creationId xmlns:p14="http://schemas.microsoft.com/office/powerpoint/2010/main" val="14458732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412195272"/>
              </p:ext>
            </p:extLst>
          </p:nvPr>
        </p:nvGraphicFramePr>
        <p:xfrm>
          <a:off x="381000" y="969963"/>
          <a:ext cx="8534400" cy="5347215"/>
        </p:xfrm>
        <a:graphic>
          <a:graphicData uri="http://schemas.openxmlformats.org/drawingml/2006/table">
            <a:tbl>
              <a:tblPr firstRow="1" bandRow="1">
                <a:tableStyleId>{073A0DAA-6AF3-43AB-8588-CEC1D06C72B9}</a:tableStyleId>
              </a:tblPr>
              <a:tblGrid>
                <a:gridCol w="474133">
                  <a:extLst>
                    <a:ext uri="{9D8B030D-6E8A-4147-A177-3AD203B41FA5}">
                      <a16:colId xmlns:a16="http://schemas.microsoft.com/office/drawing/2014/main" val="20000"/>
                    </a:ext>
                  </a:extLst>
                </a:gridCol>
                <a:gridCol w="4326467">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2895600">
                  <a:extLst>
                    <a:ext uri="{9D8B030D-6E8A-4147-A177-3AD203B41FA5}">
                      <a16:colId xmlns:a16="http://schemas.microsoft.com/office/drawing/2014/main" val="20003"/>
                    </a:ext>
                  </a:extLst>
                </a:gridCol>
              </a:tblGrid>
              <a:tr h="224390">
                <a:tc>
                  <a:txBody>
                    <a:bodyPr/>
                    <a:lstStyle/>
                    <a:p>
                      <a:pPr algn="just">
                        <a:spcAft>
                          <a:spcPts val="0"/>
                        </a:spcAft>
                      </a:pPr>
                      <a:r>
                        <a:rPr lang="en-US" sz="1800">
                          <a:effectLst/>
                        </a:rPr>
                        <a:t>No</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dirty="0">
                          <a:effectLst/>
                        </a:rPr>
                        <a:t>Journal Publications</a:t>
                      </a:r>
                      <a:endParaRPr lang="id-ID"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SJR</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Q Category</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01347">
                <a:tc>
                  <a:txBody>
                    <a:bodyPr/>
                    <a:lstStyle/>
                    <a:p>
                      <a:pPr algn="just">
                        <a:spcAft>
                          <a:spcPts val="0"/>
                        </a:spcAft>
                      </a:pPr>
                      <a:r>
                        <a:rPr lang="en-US" sz="1800">
                          <a:effectLst/>
                        </a:rPr>
                        <a:t>1</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IEEE Transactions on Software Engineering</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3.39</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Q1 in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01347">
                <a:tc>
                  <a:txBody>
                    <a:bodyPr/>
                    <a:lstStyle/>
                    <a:p>
                      <a:pPr algn="just">
                        <a:spcAft>
                          <a:spcPts val="0"/>
                        </a:spcAft>
                      </a:pPr>
                      <a:r>
                        <a:rPr lang="en-US" sz="1800">
                          <a:effectLst/>
                        </a:rPr>
                        <a:t>2</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Information Sciences</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2.96</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Q1 in Information Systems</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48781">
                <a:tc>
                  <a:txBody>
                    <a:bodyPr/>
                    <a:lstStyle/>
                    <a:p>
                      <a:pPr algn="just">
                        <a:spcAft>
                          <a:spcPts val="0"/>
                        </a:spcAft>
                      </a:pPr>
                      <a:r>
                        <a:rPr lang="en-US" sz="1800">
                          <a:effectLst/>
                        </a:rPr>
                        <a:t>3</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IEEE Transactions on Systems, Man, and Cybernetics</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2.76</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Q1 in Artificial Intelligence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48781">
                <a:tc>
                  <a:txBody>
                    <a:bodyPr/>
                    <a:lstStyle/>
                    <a:p>
                      <a:pPr algn="just">
                        <a:spcAft>
                          <a:spcPts val="0"/>
                        </a:spcAft>
                      </a:pPr>
                      <a:r>
                        <a:rPr lang="en-US" sz="1800">
                          <a:effectLst/>
                        </a:rPr>
                        <a:t>4</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IEEE Transactions on Knowledge and Data Engineering</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2.68</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Q1 in Information Systems</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24390">
                <a:tc>
                  <a:txBody>
                    <a:bodyPr/>
                    <a:lstStyle/>
                    <a:p>
                      <a:pPr algn="just">
                        <a:spcAft>
                          <a:spcPts val="0"/>
                        </a:spcAft>
                      </a:pPr>
                      <a:r>
                        <a:rPr lang="en-US" sz="1800">
                          <a:effectLst/>
                        </a:rPr>
                        <a:t>5</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Empirical Software Engineering</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2.32</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Q1 in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01347">
                <a:tc>
                  <a:txBody>
                    <a:bodyPr/>
                    <a:lstStyle/>
                    <a:p>
                      <a:pPr algn="just">
                        <a:spcAft>
                          <a:spcPts val="0"/>
                        </a:spcAft>
                      </a:pPr>
                      <a:r>
                        <a:rPr lang="en-US" sz="1800">
                          <a:effectLst/>
                        </a:rPr>
                        <a:t>6</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Information and Software Technology</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1.95</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Q1 in Information Systems</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24390">
                <a:tc>
                  <a:txBody>
                    <a:bodyPr/>
                    <a:lstStyle/>
                    <a:p>
                      <a:pPr algn="just">
                        <a:spcAft>
                          <a:spcPts val="0"/>
                        </a:spcAft>
                      </a:pPr>
                      <a:r>
                        <a:rPr lang="id-ID" sz="1800">
                          <a:effectLst/>
                        </a:rPr>
                        <a:t>7</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Automated Software Engineering</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1.78</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Q1 in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24390">
                <a:tc>
                  <a:txBody>
                    <a:bodyPr/>
                    <a:lstStyle/>
                    <a:p>
                      <a:pPr algn="just">
                        <a:spcAft>
                          <a:spcPts val="0"/>
                        </a:spcAft>
                      </a:pPr>
                      <a:r>
                        <a:rPr lang="en-US" sz="1800">
                          <a:effectLst/>
                        </a:rPr>
                        <a:t>8</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IEEE Transactions on Reliability</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1.43</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Q1 in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301347">
                <a:tc>
                  <a:txBody>
                    <a:bodyPr/>
                    <a:lstStyle/>
                    <a:p>
                      <a:pPr algn="just">
                        <a:spcAft>
                          <a:spcPts val="0"/>
                        </a:spcAft>
                      </a:pPr>
                      <a:r>
                        <a:rPr lang="en-US" sz="1800">
                          <a:effectLst/>
                        </a:rPr>
                        <a:t>9</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Expert Systems with Applications</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1.36</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Q2 in Computer Science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224390">
                <a:tc>
                  <a:txBody>
                    <a:bodyPr/>
                    <a:lstStyle/>
                    <a:p>
                      <a:pPr algn="just">
                        <a:spcAft>
                          <a:spcPts val="0"/>
                        </a:spcAft>
                      </a:pPr>
                      <a:r>
                        <a:rPr lang="id-ID" sz="1800">
                          <a:effectLst/>
                        </a:rPr>
                        <a:t>10</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Journal of Systems and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1.09</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Q2 in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224390">
                <a:tc>
                  <a:txBody>
                    <a:bodyPr/>
                    <a:lstStyle/>
                    <a:p>
                      <a:pPr algn="just">
                        <a:spcAft>
                          <a:spcPts val="0"/>
                        </a:spcAft>
                      </a:pPr>
                      <a:r>
                        <a:rPr lang="id-ID" sz="1800">
                          <a:effectLst/>
                        </a:rPr>
                        <a:t>11</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Software Quality Journal</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0.83</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Q2 in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224390">
                <a:tc>
                  <a:txBody>
                    <a:bodyPr/>
                    <a:lstStyle/>
                    <a:p>
                      <a:pPr algn="just">
                        <a:spcAft>
                          <a:spcPts val="0"/>
                        </a:spcAft>
                      </a:pPr>
                      <a:r>
                        <a:rPr lang="id-ID" sz="1800">
                          <a:effectLst/>
                        </a:rPr>
                        <a:t>12</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IET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0.55</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Q2 in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301347">
                <a:tc>
                  <a:txBody>
                    <a:bodyPr/>
                    <a:lstStyle/>
                    <a:p>
                      <a:pPr algn="just">
                        <a:spcAft>
                          <a:spcPts val="0"/>
                        </a:spcAft>
                      </a:pPr>
                      <a:r>
                        <a:rPr lang="en-US" sz="1800">
                          <a:effectLst/>
                        </a:rPr>
                        <a:t>13</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Advanced Science Letters</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0.24</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Q3 in Computer Science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r h="224390">
                <a:tc>
                  <a:txBody>
                    <a:bodyPr/>
                    <a:lstStyle/>
                    <a:p>
                      <a:pPr algn="just">
                        <a:spcAft>
                          <a:spcPts val="0"/>
                        </a:spcAft>
                      </a:pPr>
                      <a:r>
                        <a:rPr lang="en-US" sz="1800">
                          <a:effectLst/>
                        </a:rPr>
                        <a:t>14</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Journal of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0.23</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Q3 in Software</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4"/>
                  </a:ext>
                </a:extLst>
              </a:tr>
              <a:tr h="448781">
                <a:tc>
                  <a:txBody>
                    <a:bodyPr/>
                    <a:lstStyle/>
                    <a:p>
                      <a:pPr algn="just">
                        <a:spcAft>
                          <a:spcPts val="0"/>
                        </a:spcAft>
                      </a:pPr>
                      <a:r>
                        <a:rPr lang="en-US" sz="1800">
                          <a:effectLst/>
                        </a:rPr>
                        <a:t>15</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n-US" sz="1800">
                          <a:effectLst/>
                        </a:rPr>
                        <a:t>International Journal of Software Engineering and Its Application</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a:effectLst/>
                        </a:rPr>
                        <a:t>0.14</a:t>
                      </a:r>
                      <a:endParaRPr lang="id-ID"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spcAft>
                          <a:spcPts val="0"/>
                        </a:spcAft>
                      </a:pPr>
                      <a:r>
                        <a:rPr lang="en-US" sz="1800" dirty="0">
                          <a:effectLst/>
                        </a:rPr>
                        <a:t>Q4 in Software</a:t>
                      </a:r>
                      <a:endParaRPr lang="id-ID"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5"/>
                  </a:ext>
                </a:extLst>
              </a:tr>
            </a:tbl>
          </a:graphicData>
        </a:graphic>
      </p:graphicFrame>
      <p:sp>
        <p:nvSpPr>
          <p:cNvPr id="2" name="Title 1"/>
          <p:cNvSpPr>
            <a:spLocks noGrp="1"/>
          </p:cNvSpPr>
          <p:nvPr>
            <p:ph type="title"/>
          </p:nvPr>
        </p:nvSpPr>
        <p:spPr>
          <a:xfrm>
            <a:off x="628650" y="152400"/>
            <a:ext cx="8439150" cy="791543"/>
          </a:xfrm>
        </p:spPr>
        <p:txBody>
          <a:bodyPr>
            <a:normAutofit/>
          </a:bodyPr>
          <a:lstStyle/>
          <a:p>
            <a:r>
              <a:rPr lang="en-US" sz="3600" dirty="0"/>
              <a:t>Journal Quality Level of Selected Studies</a:t>
            </a:r>
            <a:endParaRPr lang="id-ID" sz="3600" dirty="0"/>
          </a:p>
        </p:txBody>
      </p:sp>
      <p:sp>
        <p:nvSpPr>
          <p:cNvPr id="4" name="Slide Number Placeholder 3"/>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145</a:t>
            </a:fld>
            <a:endParaRPr lang="en-US" dirty="0">
              <a:solidFill>
                <a:prstClr val="black">
                  <a:tint val="75000"/>
                </a:prstClr>
              </a:solidFill>
            </a:endParaRPr>
          </a:p>
        </p:txBody>
      </p:sp>
    </p:spTree>
    <p:extLst>
      <p:ext uri="{BB962C8B-B14F-4D97-AF65-F5344CB8AC3E}">
        <p14:creationId xmlns:p14="http://schemas.microsoft.com/office/powerpoint/2010/main" val="980925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5791200"/>
            <a:ext cx="8420100" cy="685349"/>
          </a:xfrm>
        </p:spPr>
        <p:txBody>
          <a:bodyPr anchor="ctr">
            <a:noAutofit/>
          </a:bodyPr>
          <a:lstStyle/>
          <a:p>
            <a:pPr indent="-216000">
              <a:lnSpc>
                <a:spcPct val="70000"/>
              </a:lnSpc>
            </a:pPr>
            <a:r>
              <a:rPr lang="en-US" sz="2100" dirty="0"/>
              <a:t>The interest in software defect prediction has </a:t>
            </a:r>
            <a:r>
              <a:rPr lang="en-US" sz="2100" dirty="0">
                <a:solidFill>
                  <a:srgbClr val="C00000"/>
                </a:solidFill>
              </a:rPr>
              <a:t>changed over time</a:t>
            </a:r>
          </a:p>
          <a:p>
            <a:pPr indent="-216000">
              <a:lnSpc>
                <a:spcPct val="70000"/>
              </a:lnSpc>
            </a:pPr>
            <a:r>
              <a:rPr lang="en-US" sz="2100" dirty="0"/>
              <a:t>Software defect prediction research is </a:t>
            </a:r>
            <a:r>
              <a:rPr lang="en-US" sz="2100" dirty="0">
                <a:solidFill>
                  <a:srgbClr val="C00000"/>
                </a:solidFill>
              </a:rPr>
              <a:t>still very much relevant to this day</a:t>
            </a:r>
          </a:p>
        </p:txBody>
      </p:sp>
      <p:sp>
        <p:nvSpPr>
          <p:cNvPr id="2" name="Title 1"/>
          <p:cNvSpPr>
            <a:spLocks noGrp="1"/>
          </p:cNvSpPr>
          <p:nvPr>
            <p:ph type="title"/>
          </p:nvPr>
        </p:nvSpPr>
        <p:spPr>
          <a:xfrm>
            <a:off x="628650" y="152401"/>
            <a:ext cx="8286750" cy="762000"/>
          </a:xfrm>
        </p:spPr>
        <p:txBody>
          <a:bodyPr>
            <a:normAutofit/>
          </a:bodyPr>
          <a:lstStyle/>
          <a:p>
            <a:r>
              <a:rPr lang="en-US" sz="4000" dirty="0"/>
              <a:t>Distribution of Selected Studies by Year</a:t>
            </a:r>
          </a:p>
        </p:txBody>
      </p:sp>
      <p:sp>
        <p:nvSpPr>
          <p:cNvPr id="6" name="Slide Number Placeholder 5"/>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146</a:t>
            </a:fld>
            <a:endParaRPr lang="en-US" dirty="0">
              <a:solidFill>
                <a:prstClr val="black">
                  <a:tint val="75000"/>
                </a:prstClr>
              </a:solidFill>
            </a:endParaRPr>
          </a:p>
        </p:txBody>
      </p:sp>
      <p:graphicFrame>
        <p:nvGraphicFramePr>
          <p:cNvPr id="8" name="Chart 7"/>
          <p:cNvGraphicFramePr/>
          <p:nvPr/>
        </p:nvGraphicFramePr>
        <p:xfrm>
          <a:off x="228600" y="1295400"/>
          <a:ext cx="85344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969275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504825" y="1501869"/>
          <a:ext cx="8134350" cy="494778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a:bodyPr>
          <a:lstStyle/>
          <a:p>
            <a:r>
              <a:rPr lang="en-US" dirty="0">
                <a:solidFill>
                  <a:srgbClr val="C00000"/>
                </a:solidFill>
              </a:rPr>
              <a:t>RQ2</a:t>
            </a:r>
            <a:r>
              <a:rPr lang="en-US" dirty="0"/>
              <a:t>: Influential Researchers</a:t>
            </a:r>
            <a:endParaRPr lang="id-ID" dirty="0"/>
          </a:p>
        </p:txBody>
      </p:sp>
      <p:sp>
        <p:nvSpPr>
          <p:cNvPr id="4" name="Slide Number Placeholder 3"/>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147</a:t>
            </a:fld>
            <a:endParaRPr lang="en-US" dirty="0">
              <a:solidFill>
                <a:prstClr val="black">
                  <a:tint val="75000"/>
                </a:prstClr>
              </a:solidFill>
            </a:endParaRPr>
          </a:p>
        </p:txBody>
      </p:sp>
    </p:spTree>
    <p:extLst>
      <p:ext uri="{BB962C8B-B14F-4D97-AF65-F5344CB8AC3E}">
        <p14:creationId xmlns:p14="http://schemas.microsoft.com/office/powerpoint/2010/main" val="1806260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dirty="0">
                <a:solidFill>
                  <a:srgbClr val="0070C0"/>
                </a:solidFill>
              </a:rPr>
              <a:t>Estimating the number of defects </a:t>
            </a:r>
            <a:r>
              <a:rPr lang="en-US" dirty="0"/>
              <a:t>remaining in software systems using estimation algorithm (</a:t>
            </a:r>
            <a:r>
              <a:rPr lang="en-US" dirty="0">
                <a:solidFill>
                  <a:srgbClr val="C00000"/>
                </a:solidFill>
              </a:rPr>
              <a:t>Estimation</a:t>
            </a:r>
            <a:r>
              <a:rPr lang="en-US" dirty="0"/>
              <a:t>)</a:t>
            </a:r>
          </a:p>
          <a:p>
            <a:pPr marL="514350" indent="-514350">
              <a:buFont typeface="+mj-lt"/>
              <a:buAutoNum type="arabicPeriod"/>
            </a:pPr>
            <a:r>
              <a:rPr lang="en-US" dirty="0"/>
              <a:t>Discovering </a:t>
            </a:r>
            <a:r>
              <a:rPr lang="en-US" dirty="0">
                <a:solidFill>
                  <a:srgbClr val="0070C0"/>
                </a:solidFill>
              </a:rPr>
              <a:t>defect associations </a:t>
            </a:r>
            <a:r>
              <a:rPr lang="en-US" dirty="0"/>
              <a:t>using association rule algorithm (</a:t>
            </a:r>
            <a:r>
              <a:rPr lang="en-US" dirty="0">
                <a:solidFill>
                  <a:srgbClr val="C00000"/>
                </a:solidFill>
              </a:rPr>
              <a:t>Association</a:t>
            </a:r>
            <a:r>
              <a:rPr lang="en-US" dirty="0"/>
              <a:t>)</a:t>
            </a:r>
          </a:p>
          <a:p>
            <a:pPr marL="514350" indent="-514350">
              <a:buFont typeface="+mj-lt"/>
              <a:buAutoNum type="arabicPeriod"/>
            </a:pPr>
            <a:r>
              <a:rPr lang="en-US" dirty="0"/>
              <a:t>Classifying the defect-proneness of software modules, typically into two classes, defect-prone and not defect-prone, using classification algorithm (</a:t>
            </a:r>
            <a:r>
              <a:rPr lang="en-US" dirty="0">
                <a:solidFill>
                  <a:srgbClr val="C00000"/>
                </a:solidFill>
              </a:rPr>
              <a:t>Classification</a:t>
            </a:r>
            <a:r>
              <a:rPr lang="en-US" dirty="0"/>
              <a:t>)</a:t>
            </a:r>
          </a:p>
          <a:p>
            <a:pPr marL="514350" indent="-514350">
              <a:buFont typeface="+mj-lt"/>
              <a:buAutoNum type="arabicPeriod"/>
            </a:pPr>
            <a:r>
              <a:rPr lang="en-US" dirty="0"/>
              <a:t>Clustering the software defect based on object using clustering algorithm (</a:t>
            </a:r>
            <a:r>
              <a:rPr lang="en-US" dirty="0">
                <a:solidFill>
                  <a:srgbClr val="C00000"/>
                </a:solidFill>
              </a:rPr>
              <a:t>Clustering</a:t>
            </a:r>
            <a:r>
              <a:rPr lang="en-US" dirty="0"/>
              <a:t>)</a:t>
            </a:r>
          </a:p>
          <a:p>
            <a:pPr marL="514350" indent="-514350">
              <a:buFont typeface="+mj-lt"/>
              <a:buAutoNum type="arabicPeriod"/>
            </a:pPr>
            <a:r>
              <a:rPr lang="en-US" dirty="0"/>
              <a:t>Analyzing and pre-processing the software defect datasets (</a:t>
            </a:r>
            <a:r>
              <a:rPr lang="en-US" dirty="0">
                <a:solidFill>
                  <a:srgbClr val="C00000"/>
                </a:solidFill>
              </a:rPr>
              <a:t>Dataset Analysis</a:t>
            </a:r>
            <a:r>
              <a:rPr lang="en-US" dirty="0"/>
              <a:t>)</a:t>
            </a:r>
          </a:p>
        </p:txBody>
      </p:sp>
      <p:sp>
        <p:nvSpPr>
          <p:cNvPr id="2" name="Title 1"/>
          <p:cNvSpPr>
            <a:spLocks noGrp="1"/>
          </p:cNvSpPr>
          <p:nvPr>
            <p:ph type="title"/>
          </p:nvPr>
        </p:nvSpPr>
        <p:spPr/>
        <p:txBody>
          <a:bodyPr/>
          <a:lstStyle/>
          <a:p>
            <a:r>
              <a:rPr lang="en-US" dirty="0">
                <a:solidFill>
                  <a:srgbClr val="C00000"/>
                </a:solidFill>
              </a:rPr>
              <a:t>RQ3</a:t>
            </a:r>
            <a:r>
              <a:rPr lang="en-US" dirty="0"/>
              <a:t>: Research Topics and Trends</a:t>
            </a:r>
            <a:endParaRPr lang="id-ID" dirty="0"/>
          </a:p>
        </p:txBody>
      </p:sp>
      <p:sp>
        <p:nvSpPr>
          <p:cNvPr id="6" name="Slide Number Placeholder 5"/>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148</a:t>
            </a:fld>
            <a:endParaRPr lang="en-US" dirty="0">
              <a:solidFill>
                <a:prstClr val="black">
                  <a:tint val="75000"/>
                </a:prstClr>
              </a:solidFill>
            </a:endParaRPr>
          </a:p>
        </p:txBody>
      </p:sp>
    </p:spTree>
    <p:extLst>
      <p:ext uri="{BB962C8B-B14F-4D97-AF65-F5344CB8AC3E}">
        <p14:creationId xmlns:p14="http://schemas.microsoft.com/office/powerpoint/2010/main" val="3675054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628650" y="1528763"/>
          <a:ext cx="7886700" cy="464343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628650" y="152401"/>
            <a:ext cx="8362950" cy="685800"/>
          </a:xfrm>
        </p:spPr>
        <p:txBody>
          <a:bodyPr>
            <a:normAutofit/>
          </a:bodyPr>
          <a:lstStyle/>
          <a:p>
            <a:r>
              <a:rPr lang="en-US" sz="3600" dirty="0"/>
              <a:t>Distribution of Research Topics and Trends</a:t>
            </a:r>
            <a:endParaRPr lang="id-ID" sz="3600" dirty="0"/>
          </a:p>
        </p:txBody>
      </p:sp>
      <p:sp>
        <p:nvSpPr>
          <p:cNvPr id="4" name="Slide Number Placeholder 3"/>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149</a:t>
            </a:fld>
            <a:endParaRPr lang="en-US" dirty="0">
              <a:solidFill>
                <a:prstClr val="black">
                  <a:tint val="75000"/>
                </a:prstClr>
              </a:solidFill>
            </a:endParaRPr>
          </a:p>
        </p:txBody>
      </p:sp>
    </p:spTree>
    <p:extLst>
      <p:ext uri="{BB962C8B-B14F-4D97-AF65-F5344CB8AC3E}">
        <p14:creationId xmlns:p14="http://schemas.microsoft.com/office/powerpoint/2010/main" val="22266968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4" name="Slide Number Placeholder 3">
            <a:extLst>
              <a:ext uri="{FF2B5EF4-FFF2-40B4-BE49-F238E27FC236}">
                <a16:creationId xmlns:a16="http://schemas.microsoft.com/office/drawing/2014/main" id="{C284BEB7-2B0B-4BAA-8A12-D94BE370D15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a:t>
            </a:fld>
            <a:endParaRPr lang="en-US">
              <a:solidFill>
                <a:prstClr val="black">
                  <a:tint val="75000"/>
                </a:prstClr>
              </a:solidFill>
            </a:endParaRPr>
          </a:p>
        </p:txBody>
      </p:sp>
      <p:sp>
        <p:nvSpPr>
          <p:cNvPr id="59" name="Rectangle 58"/>
          <p:cNvSpPr/>
          <p:nvPr/>
        </p:nvSpPr>
        <p:spPr>
          <a:xfrm flipH="1">
            <a:off x="-18454" y="-11513"/>
            <a:ext cx="9162454" cy="6860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p>
        </p:txBody>
      </p:sp>
      <p:sp>
        <p:nvSpPr>
          <p:cNvPr id="60" name="Rectangle 59"/>
          <p:cNvSpPr/>
          <p:nvPr/>
        </p:nvSpPr>
        <p:spPr>
          <a:xfrm flipH="1">
            <a:off x="-3" y="1793106"/>
            <a:ext cx="9139675" cy="5105771"/>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grpSp>
        <p:nvGrpSpPr>
          <p:cNvPr id="61" name="Group 60"/>
          <p:cNvGrpSpPr/>
          <p:nvPr/>
        </p:nvGrpSpPr>
        <p:grpSpPr>
          <a:xfrm>
            <a:off x="-1" y="4517"/>
            <a:ext cx="9138066" cy="3532603"/>
            <a:chOff x="-606542" y="4861738"/>
            <a:chExt cx="9173480" cy="3860644"/>
          </a:xfrm>
          <a:solidFill>
            <a:srgbClr val="002060"/>
          </a:solidFill>
        </p:grpSpPr>
        <p:sp>
          <p:nvSpPr>
            <p:cNvPr id="62" name="Chevron 61"/>
            <p:cNvSpPr/>
            <p:nvPr/>
          </p:nvSpPr>
          <p:spPr>
            <a:xfrm rot="16200000">
              <a:off x="2049876" y="2205320"/>
              <a:ext cx="3860644" cy="9173480"/>
            </a:xfrm>
            <a:prstGeom prst="chevr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sp>
          <p:nvSpPr>
            <p:cNvPr id="63" name="TextBox 62"/>
            <p:cNvSpPr txBox="1"/>
            <p:nvPr/>
          </p:nvSpPr>
          <p:spPr>
            <a:xfrm>
              <a:off x="1688318" y="5899248"/>
              <a:ext cx="4546729" cy="706350"/>
            </a:xfrm>
            <a:prstGeom prst="rect">
              <a:avLst/>
            </a:prstGeom>
            <a:grpFill/>
          </p:spPr>
          <p:txBody>
            <a:bodyPr wrap="square" rtlCol="0">
              <a:spAutoFit/>
            </a:bodyPr>
            <a:lstStyle/>
            <a:p>
              <a:pPr algn="ctr"/>
              <a:r>
                <a:rPr lang="en-US" sz="3600" dirty="0" err="1">
                  <a:solidFill>
                    <a:schemeClr val="bg1"/>
                  </a:solidFill>
                </a:rPr>
                <a:t>Penelitian</a:t>
              </a:r>
              <a:r>
                <a:rPr lang="en-US" sz="3600" dirty="0">
                  <a:solidFill>
                    <a:schemeClr val="bg1"/>
                  </a:solidFill>
                </a:rPr>
                <a:t> </a:t>
              </a:r>
              <a:r>
                <a:rPr lang="en-US" sz="3600" dirty="0" err="1">
                  <a:solidFill>
                    <a:schemeClr val="bg1"/>
                  </a:solidFill>
                </a:rPr>
                <a:t>Terapan</a:t>
              </a:r>
              <a:endParaRPr lang="id-ID" sz="3600" dirty="0">
                <a:solidFill>
                  <a:schemeClr val="bg1"/>
                </a:solidFill>
              </a:endParaRPr>
            </a:p>
          </p:txBody>
        </p:sp>
      </p:grpSp>
      <p:sp>
        <p:nvSpPr>
          <p:cNvPr id="68" name="Rectangle 67"/>
          <p:cNvSpPr/>
          <p:nvPr/>
        </p:nvSpPr>
        <p:spPr>
          <a:xfrm flipH="1">
            <a:off x="436074" y="3402360"/>
            <a:ext cx="1084315" cy="239059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71" name="Rectangle 70"/>
          <p:cNvSpPr/>
          <p:nvPr/>
        </p:nvSpPr>
        <p:spPr>
          <a:xfrm flipH="1">
            <a:off x="7755844" y="3423090"/>
            <a:ext cx="1062469" cy="235974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72" name="Rectangle 71"/>
          <p:cNvSpPr/>
          <p:nvPr/>
        </p:nvSpPr>
        <p:spPr>
          <a:xfrm flipH="1">
            <a:off x="5796410" y="2647578"/>
            <a:ext cx="1059013" cy="3145380"/>
          </a:xfrm>
          <a:prstGeom prst="rect">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74" name="Rectangle 73"/>
          <p:cNvSpPr/>
          <p:nvPr/>
        </p:nvSpPr>
        <p:spPr>
          <a:xfrm flipH="1">
            <a:off x="4027206" y="2010002"/>
            <a:ext cx="1084315" cy="3772832"/>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86" name="Rectangle 85"/>
          <p:cNvSpPr/>
          <p:nvPr/>
        </p:nvSpPr>
        <p:spPr>
          <a:xfrm>
            <a:off x="0" y="5842544"/>
            <a:ext cx="9138066" cy="986262"/>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t>Penelitian</a:t>
            </a:r>
            <a:r>
              <a:rPr lang="en-US" sz="4000" dirty="0"/>
              <a:t> </a:t>
            </a:r>
            <a:r>
              <a:rPr lang="en-US" sz="4000" dirty="0" err="1"/>
              <a:t>Dasar</a:t>
            </a:r>
            <a:endParaRPr lang="id-ID" sz="4000" dirty="0"/>
          </a:p>
        </p:txBody>
      </p:sp>
      <p:sp>
        <p:nvSpPr>
          <p:cNvPr id="67" name="Rectangle 66"/>
          <p:cNvSpPr/>
          <p:nvPr/>
        </p:nvSpPr>
        <p:spPr>
          <a:xfrm flipH="1">
            <a:off x="2275605" y="2675483"/>
            <a:ext cx="1101030" cy="313133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Tree>
    <p:extLst>
      <p:ext uri="{BB962C8B-B14F-4D97-AF65-F5344CB8AC3E}">
        <p14:creationId xmlns:p14="http://schemas.microsoft.com/office/powerpoint/2010/main" val="23086598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241160" y="1676400"/>
          <a:ext cx="8661679" cy="4206240"/>
        </p:xfrm>
        <a:graphic>
          <a:graphicData uri="http://schemas.openxmlformats.org/drawingml/2006/table">
            <a:tbl>
              <a:tblPr firstRow="1" firstCol="1" bandRow="1">
                <a:tableStyleId>{073A0DAA-6AF3-43AB-8588-CEC1D06C72B9}</a:tableStyleId>
              </a:tblPr>
              <a:tblGrid>
                <a:gridCol w="246682">
                  <a:extLst>
                    <a:ext uri="{9D8B030D-6E8A-4147-A177-3AD203B41FA5}">
                      <a16:colId xmlns:a16="http://schemas.microsoft.com/office/drawing/2014/main" val="20000"/>
                    </a:ext>
                  </a:extLst>
                </a:gridCol>
                <a:gridCol w="2776197">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218515">
                <a:tc>
                  <a:txBody>
                    <a:bodyPr/>
                    <a:lstStyle/>
                    <a:p>
                      <a:pPr algn="just">
                        <a:spcAft>
                          <a:spcPts val="0"/>
                        </a:spcAft>
                      </a:pPr>
                      <a:r>
                        <a:rPr lang="en-US" sz="1200" dirty="0">
                          <a:effectLst/>
                        </a:rPr>
                        <a:t>Year</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dirty="0">
                          <a:effectLst/>
                        </a:rPr>
                        <a:t>Primary Studies</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dirty="0">
                          <a:effectLst/>
                        </a:rPr>
                        <a:t>Publications</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a:effectLst/>
                        </a:rPr>
                        <a:t>Datasets</a:t>
                      </a:r>
                      <a:endParaRPr lang="id-ID"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tc>
                <a:tc>
                  <a:txBody>
                    <a:bodyPr/>
                    <a:lstStyle/>
                    <a:p>
                      <a:pPr algn="just">
                        <a:spcAft>
                          <a:spcPts val="0"/>
                        </a:spcAft>
                      </a:pPr>
                      <a:r>
                        <a:rPr lang="en-US" sz="1200" dirty="0">
                          <a:effectLst/>
                        </a:rPr>
                        <a:t>Topics</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tc>
                <a:extLst>
                  <a:ext uri="{0D108BD9-81ED-4DB2-BD59-A6C34878D82A}">
                    <a16:rowId xmlns:a16="http://schemas.microsoft.com/office/drawing/2014/main" val="10000"/>
                  </a:ext>
                </a:extLst>
              </a:tr>
              <a:tr h="273143">
                <a:tc>
                  <a:txBody>
                    <a:bodyPr/>
                    <a:lstStyle/>
                    <a:p>
                      <a:pPr algn="just">
                        <a:spcAft>
                          <a:spcPts val="0"/>
                        </a:spcAft>
                      </a:pPr>
                      <a:r>
                        <a:rPr lang="en-US" sz="1200" dirty="0">
                          <a:effectLst/>
                        </a:rPr>
                        <a:t>2008</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dirty="0">
                          <a:effectLst/>
                        </a:rPr>
                        <a:t>(</a:t>
                      </a:r>
                      <a:r>
                        <a:rPr lang="en-US" sz="1200" dirty="0" err="1">
                          <a:effectLst/>
                        </a:rPr>
                        <a:t>Lessmann</a:t>
                      </a:r>
                      <a:r>
                        <a:rPr lang="en-US" sz="1200" dirty="0">
                          <a:effectLst/>
                        </a:rPr>
                        <a:t> et al., 2008)</a:t>
                      </a:r>
                      <a:endParaRPr lang="id-ID" sz="1200" dirty="0">
                        <a:effectLst/>
                      </a:endParaRPr>
                    </a:p>
                    <a:p>
                      <a:pPr algn="just">
                        <a:spcAft>
                          <a:spcPts val="0"/>
                        </a:spcAft>
                      </a:pPr>
                      <a:r>
                        <a:rPr lang="en-US" sz="1200" dirty="0">
                          <a:effectLst/>
                        </a:rPr>
                        <a:t>(Bibi et al., 2008)</a:t>
                      </a:r>
                      <a:endParaRPr lang="id-ID" sz="1200" dirty="0">
                        <a:effectLst/>
                      </a:endParaRPr>
                    </a:p>
                    <a:p>
                      <a:pPr algn="just">
                        <a:spcAft>
                          <a:spcPts val="0"/>
                        </a:spcAft>
                      </a:pPr>
                      <a:r>
                        <a:rPr lang="en-US" sz="1200" dirty="0">
                          <a:effectLst/>
                        </a:rPr>
                        <a:t>(</a:t>
                      </a:r>
                      <a:r>
                        <a:rPr lang="en-US" sz="1200" dirty="0" err="1">
                          <a:effectLst/>
                        </a:rPr>
                        <a:t>Gondra</a:t>
                      </a:r>
                      <a:r>
                        <a:rPr lang="en-US" sz="1200" dirty="0">
                          <a:effectLst/>
                        </a:rPr>
                        <a:t>, 2008)</a:t>
                      </a:r>
                      <a:endParaRPr lang="id-ID" sz="1200" dirty="0">
                        <a:effectLst/>
                      </a:endParaRPr>
                    </a:p>
                    <a:p>
                      <a:pPr algn="just">
                        <a:spcAft>
                          <a:spcPts val="0"/>
                        </a:spcAft>
                      </a:pPr>
                      <a:r>
                        <a:rPr lang="en-US" sz="1200" dirty="0">
                          <a:effectLst/>
                        </a:rPr>
                        <a:t>(</a:t>
                      </a:r>
                      <a:r>
                        <a:rPr lang="en-US" sz="1200" dirty="0" err="1">
                          <a:effectLst/>
                        </a:rPr>
                        <a:t>Vandecruys</a:t>
                      </a:r>
                      <a:r>
                        <a:rPr lang="en-US" sz="1200" dirty="0">
                          <a:effectLst/>
                        </a:rPr>
                        <a:t> et al., 2008)</a:t>
                      </a:r>
                      <a:endParaRPr lang="id-ID" sz="1200" dirty="0">
                        <a:effectLst/>
                      </a:endParaRPr>
                    </a:p>
                    <a:p>
                      <a:pPr algn="just">
                        <a:spcAft>
                          <a:spcPts val="0"/>
                        </a:spcAft>
                      </a:pPr>
                      <a:r>
                        <a:rPr lang="en-US" sz="1200" dirty="0">
                          <a:effectLst/>
                        </a:rPr>
                        <a:t>(</a:t>
                      </a:r>
                      <a:r>
                        <a:rPr lang="en-US" sz="1200" dirty="0" err="1">
                          <a:effectLst/>
                        </a:rPr>
                        <a:t>Elish</a:t>
                      </a:r>
                      <a:r>
                        <a:rPr lang="en-US" sz="1200" dirty="0">
                          <a:effectLst/>
                        </a:rPr>
                        <a:t> and </a:t>
                      </a:r>
                      <a:r>
                        <a:rPr lang="en-US" sz="1200" dirty="0" err="1">
                          <a:effectLst/>
                        </a:rPr>
                        <a:t>Elish</a:t>
                      </a:r>
                      <a:r>
                        <a:rPr lang="en-US" sz="1200" dirty="0">
                          <a:effectLst/>
                        </a:rPr>
                        <a:t> 2008)</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dirty="0">
                          <a:effectLst/>
                        </a:rPr>
                        <a:t>IEEE Transactions on Software Engineering</a:t>
                      </a:r>
                      <a:endParaRPr lang="id-ID" sz="1200" dirty="0">
                        <a:effectLst/>
                      </a:endParaRPr>
                    </a:p>
                    <a:p>
                      <a:pPr algn="just">
                        <a:spcAft>
                          <a:spcPts val="0"/>
                        </a:spcAft>
                      </a:pPr>
                      <a:r>
                        <a:rPr lang="en-US" sz="1200" dirty="0">
                          <a:effectLst/>
                        </a:rPr>
                        <a:t>Expert Systems with Applications</a:t>
                      </a:r>
                      <a:endParaRPr lang="id-ID" sz="1200" dirty="0">
                        <a:effectLst/>
                      </a:endParaRPr>
                    </a:p>
                    <a:p>
                      <a:pPr algn="just">
                        <a:spcAft>
                          <a:spcPts val="0"/>
                        </a:spcAft>
                      </a:pPr>
                      <a:r>
                        <a:rPr lang="en-US" sz="1200" dirty="0">
                          <a:effectLst/>
                        </a:rPr>
                        <a:t>Journal of Systems and Software</a:t>
                      </a:r>
                      <a:endParaRPr lang="id-ID" sz="1200" dirty="0">
                        <a:effectLst/>
                      </a:endParaRPr>
                    </a:p>
                    <a:p>
                      <a:pPr algn="just">
                        <a:spcAft>
                          <a:spcPts val="0"/>
                        </a:spcAft>
                      </a:pPr>
                      <a:r>
                        <a:rPr lang="en-US" sz="1200" dirty="0">
                          <a:effectLst/>
                        </a:rPr>
                        <a:t>Journal of Systems and Software</a:t>
                      </a:r>
                      <a:endParaRPr lang="id-ID" sz="1200" dirty="0">
                        <a:effectLst/>
                      </a:endParaRPr>
                    </a:p>
                    <a:p>
                      <a:pPr algn="just">
                        <a:spcAft>
                          <a:spcPts val="0"/>
                        </a:spcAft>
                      </a:pPr>
                      <a:r>
                        <a:rPr lang="en-US" sz="1200" dirty="0">
                          <a:effectLst/>
                        </a:rPr>
                        <a:t>Journal of Systems and Software</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a:effectLst/>
                        </a:rPr>
                        <a:t>Public</a:t>
                      </a:r>
                      <a:endParaRPr lang="id-ID" sz="1200">
                        <a:effectLst/>
                      </a:endParaRPr>
                    </a:p>
                    <a:p>
                      <a:pPr algn="just">
                        <a:spcAft>
                          <a:spcPts val="0"/>
                        </a:spcAft>
                      </a:pPr>
                      <a:r>
                        <a:rPr lang="en-US" sz="1200">
                          <a:effectLst/>
                        </a:rPr>
                        <a:t>Private</a:t>
                      </a:r>
                      <a:endParaRPr lang="id-ID" sz="1200">
                        <a:effectLst/>
                      </a:endParaRPr>
                    </a:p>
                    <a:p>
                      <a:pPr algn="just">
                        <a:spcAft>
                          <a:spcPts val="0"/>
                        </a:spcAft>
                      </a:pPr>
                      <a:r>
                        <a:rPr lang="en-US" sz="1200">
                          <a:effectLst/>
                        </a:rPr>
                        <a:t>Public</a:t>
                      </a:r>
                      <a:endParaRPr lang="id-ID" sz="1200">
                        <a:effectLst/>
                      </a:endParaRPr>
                    </a:p>
                    <a:p>
                      <a:pPr algn="just">
                        <a:spcAft>
                          <a:spcPts val="0"/>
                        </a:spcAft>
                      </a:pPr>
                      <a:r>
                        <a:rPr lang="en-US" sz="1200">
                          <a:effectLst/>
                        </a:rPr>
                        <a:t>Public</a:t>
                      </a:r>
                      <a:endParaRPr lang="id-ID" sz="1200">
                        <a:effectLst/>
                      </a:endParaRPr>
                    </a:p>
                    <a:p>
                      <a:pPr algn="just">
                        <a:spcAft>
                          <a:spcPts val="0"/>
                        </a:spcAft>
                      </a:pPr>
                      <a:r>
                        <a:rPr lang="en-US" sz="1200">
                          <a:effectLst/>
                        </a:rPr>
                        <a:t>Public</a:t>
                      </a:r>
                      <a:endParaRPr lang="id-ID"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tc>
                <a:tc>
                  <a:txBody>
                    <a:bodyPr/>
                    <a:lstStyle/>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Estimation</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Classification</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tc>
                <a:extLst>
                  <a:ext uri="{0D108BD9-81ED-4DB2-BD59-A6C34878D82A}">
                    <a16:rowId xmlns:a16="http://schemas.microsoft.com/office/drawing/2014/main" val="10001"/>
                  </a:ext>
                </a:extLst>
              </a:tr>
              <a:tr h="600915">
                <a:tc>
                  <a:txBody>
                    <a:bodyPr/>
                    <a:lstStyle/>
                    <a:p>
                      <a:pPr algn="just">
                        <a:spcAft>
                          <a:spcPts val="0"/>
                        </a:spcAft>
                      </a:pPr>
                      <a:r>
                        <a:rPr lang="en-US" sz="1200" dirty="0">
                          <a:effectLst/>
                        </a:rPr>
                        <a:t>2012</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dirty="0">
                          <a:effectLst/>
                        </a:rPr>
                        <a:t>(Gray et al., 2012) </a:t>
                      </a:r>
                      <a:endParaRPr lang="id-ID" sz="1200" dirty="0">
                        <a:effectLst/>
                      </a:endParaRPr>
                    </a:p>
                    <a:p>
                      <a:pPr algn="just">
                        <a:spcAft>
                          <a:spcPts val="0"/>
                        </a:spcAft>
                      </a:pPr>
                      <a:r>
                        <a:rPr lang="en-US" sz="1200" dirty="0">
                          <a:effectLst/>
                        </a:rPr>
                        <a:t>(Ying Ma, Luo, Zeng, &amp; Chen, 2012)</a:t>
                      </a:r>
                      <a:endParaRPr lang="id-ID" sz="1200" dirty="0">
                        <a:effectLst/>
                      </a:endParaRPr>
                    </a:p>
                    <a:p>
                      <a:pPr algn="just">
                        <a:spcAft>
                          <a:spcPts val="0"/>
                        </a:spcAft>
                      </a:pPr>
                      <a:r>
                        <a:rPr lang="en-US" sz="1200" dirty="0">
                          <a:effectLst/>
                        </a:rPr>
                        <a:t>(</a:t>
                      </a:r>
                      <a:r>
                        <a:rPr lang="en-US" sz="1200" dirty="0" err="1">
                          <a:effectLst/>
                        </a:rPr>
                        <a:t>Benaddy</a:t>
                      </a:r>
                      <a:r>
                        <a:rPr lang="en-US" sz="1200" dirty="0">
                          <a:effectLst/>
                        </a:rPr>
                        <a:t> and </a:t>
                      </a:r>
                      <a:r>
                        <a:rPr lang="en-US" sz="1200" dirty="0" err="1">
                          <a:effectLst/>
                        </a:rPr>
                        <a:t>Wakrim</a:t>
                      </a:r>
                      <a:r>
                        <a:rPr lang="en-US" sz="1200" dirty="0">
                          <a:effectLst/>
                        </a:rPr>
                        <a:t> 2012) </a:t>
                      </a:r>
                      <a:endParaRPr lang="id-ID" sz="1200" dirty="0">
                        <a:effectLst/>
                      </a:endParaRPr>
                    </a:p>
                    <a:p>
                      <a:pPr algn="just">
                        <a:spcAft>
                          <a:spcPts val="0"/>
                        </a:spcAft>
                      </a:pPr>
                      <a:r>
                        <a:rPr lang="en-US" sz="1200" dirty="0">
                          <a:effectLst/>
                        </a:rPr>
                        <a:t>(Y. Peng, Wang, &amp; Wang, 2012) </a:t>
                      </a:r>
                      <a:endParaRPr lang="id-ID" sz="1200" dirty="0">
                        <a:effectLst/>
                      </a:endParaRPr>
                    </a:p>
                    <a:p>
                      <a:pPr algn="just">
                        <a:spcAft>
                          <a:spcPts val="0"/>
                        </a:spcAft>
                      </a:pPr>
                      <a:r>
                        <a:rPr lang="en-US" sz="1200" dirty="0">
                          <a:effectLst/>
                        </a:rPr>
                        <a:t>(Zhang and Chang 2012) </a:t>
                      </a:r>
                      <a:endParaRPr lang="id-ID" sz="1200" dirty="0">
                        <a:effectLst/>
                      </a:endParaRPr>
                    </a:p>
                    <a:p>
                      <a:pPr algn="just">
                        <a:spcAft>
                          <a:spcPts val="0"/>
                        </a:spcAft>
                      </a:pPr>
                      <a:r>
                        <a:rPr lang="en-US" sz="1200" dirty="0">
                          <a:effectLst/>
                        </a:rPr>
                        <a:t>(</a:t>
                      </a:r>
                      <a:r>
                        <a:rPr lang="en-US" sz="1200" dirty="0" err="1">
                          <a:effectLst/>
                        </a:rPr>
                        <a:t>Bishnu</a:t>
                      </a:r>
                      <a:r>
                        <a:rPr lang="en-US" sz="1200" dirty="0">
                          <a:effectLst/>
                        </a:rPr>
                        <a:t> and </a:t>
                      </a:r>
                      <a:r>
                        <a:rPr lang="en-US" sz="1200" dirty="0" err="1">
                          <a:effectLst/>
                        </a:rPr>
                        <a:t>Bhattacherjee</a:t>
                      </a:r>
                      <a:r>
                        <a:rPr lang="en-US" sz="1200" dirty="0">
                          <a:effectLst/>
                        </a:rPr>
                        <a:t> 2012)</a:t>
                      </a:r>
                      <a:endParaRPr lang="id-ID" sz="1200" dirty="0">
                        <a:effectLst/>
                      </a:endParaRPr>
                    </a:p>
                    <a:p>
                      <a:pPr algn="just">
                        <a:spcAft>
                          <a:spcPts val="0"/>
                        </a:spcAft>
                      </a:pPr>
                      <a:r>
                        <a:rPr lang="en-US" sz="1200" dirty="0">
                          <a:effectLst/>
                        </a:rPr>
                        <a:t>(Sun, Song, &amp; Zhu, 2012)</a:t>
                      </a:r>
                      <a:endParaRPr lang="id-ID" sz="1200" dirty="0">
                        <a:effectLst/>
                      </a:endParaRPr>
                    </a:p>
                    <a:p>
                      <a:pPr algn="just">
                        <a:spcAft>
                          <a:spcPts val="0"/>
                        </a:spcAft>
                      </a:pPr>
                      <a:r>
                        <a:rPr lang="en-US" sz="1200" dirty="0">
                          <a:effectLst/>
                        </a:rPr>
                        <a:t>(</a:t>
                      </a:r>
                      <a:r>
                        <a:rPr lang="en-US" sz="1200" dirty="0" err="1">
                          <a:effectLst/>
                        </a:rPr>
                        <a:t>Pelayo</a:t>
                      </a:r>
                      <a:r>
                        <a:rPr lang="en-US" sz="1200" dirty="0">
                          <a:effectLst/>
                        </a:rPr>
                        <a:t> and Dick 2012)</a:t>
                      </a:r>
                      <a:endParaRPr lang="id-ID" sz="1200" dirty="0">
                        <a:effectLst/>
                      </a:endParaRPr>
                    </a:p>
                    <a:p>
                      <a:pPr algn="just">
                        <a:spcAft>
                          <a:spcPts val="0"/>
                        </a:spcAft>
                      </a:pPr>
                      <a:r>
                        <a:rPr lang="en-US" sz="1200" dirty="0">
                          <a:effectLst/>
                        </a:rPr>
                        <a:t>(</a:t>
                      </a:r>
                      <a:r>
                        <a:rPr lang="en-US" sz="1200" dirty="0" err="1">
                          <a:effectLst/>
                        </a:rPr>
                        <a:t>Jin</a:t>
                      </a:r>
                      <a:r>
                        <a:rPr lang="en-US" sz="1200" dirty="0">
                          <a:effectLst/>
                        </a:rPr>
                        <a:t>, </a:t>
                      </a:r>
                      <a:r>
                        <a:rPr lang="en-US" sz="1200" dirty="0" err="1">
                          <a:effectLst/>
                        </a:rPr>
                        <a:t>Jin</a:t>
                      </a:r>
                      <a:r>
                        <a:rPr lang="en-US" sz="1200" dirty="0">
                          <a:effectLst/>
                        </a:rPr>
                        <a:t>, &amp; Ye, 2012)</a:t>
                      </a:r>
                      <a:endParaRPr lang="id-ID" sz="1200" dirty="0">
                        <a:effectLst/>
                      </a:endParaRPr>
                    </a:p>
                    <a:p>
                      <a:pPr algn="just">
                        <a:spcAft>
                          <a:spcPts val="0"/>
                        </a:spcAft>
                      </a:pPr>
                      <a:r>
                        <a:rPr lang="en-US" sz="1200" dirty="0">
                          <a:effectLst/>
                        </a:rPr>
                        <a:t>(Cao, Qin, &amp; Feng, 2012)</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dirty="0">
                          <a:effectLst/>
                        </a:rPr>
                        <a:t>IET Software</a:t>
                      </a:r>
                      <a:endParaRPr lang="id-ID" sz="1200" dirty="0">
                        <a:effectLst/>
                      </a:endParaRPr>
                    </a:p>
                    <a:p>
                      <a:pPr algn="just">
                        <a:spcAft>
                          <a:spcPts val="0"/>
                        </a:spcAft>
                      </a:pPr>
                      <a:r>
                        <a:rPr lang="en-US" sz="1200" dirty="0">
                          <a:effectLst/>
                        </a:rPr>
                        <a:t>Information and Software Technology</a:t>
                      </a:r>
                      <a:endParaRPr lang="id-ID" sz="1200" dirty="0">
                        <a:effectLst/>
                      </a:endParaRPr>
                    </a:p>
                    <a:p>
                      <a:pPr algn="just">
                        <a:spcAft>
                          <a:spcPts val="0"/>
                        </a:spcAft>
                      </a:pPr>
                      <a:r>
                        <a:rPr lang="en-US" sz="1200" dirty="0">
                          <a:effectLst/>
                        </a:rPr>
                        <a:t>International Journal of Software Engineering</a:t>
                      </a:r>
                    </a:p>
                    <a:p>
                      <a:pPr algn="just">
                        <a:spcAft>
                          <a:spcPts val="0"/>
                        </a:spcAft>
                      </a:pPr>
                      <a:r>
                        <a:rPr lang="en-US" sz="1200" dirty="0">
                          <a:effectLst/>
                        </a:rPr>
                        <a:t>Information Sciences</a:t>
                      </a:r>
                      <a:endParaRPr lang="id-ID" sz="1200" dirty="0">
                        <a:effectLst/>
                      </a:endParaRPr>
                    </a:p>
                    <a:p>
                      <a:pPr algn="just">
                        <a:spcAft>
                          <a:spcPts val="0"/>
                        </a:spcAft>
                      </a:pPr>
                      <a:r>
                        <a:rPr lang="en-US" sz="1200" dirty="0">
                          <a:effectLst/>
                        </a:rPr>
                        <a:t>International Conference on Natural Computation</a:t>
                      </a:r>
                      <a:endParaRPr lang="id-ID" sz="1200" dirty="0">
                        <a:effectLst/>
                      </a:endParaRPr>
                    </a:p>
                    <a:p>
                      <a:pPr algn="just">
                        <a:spcAft>
                          <a:spcPts val="0"/>
                        </a:spcAft>
                      </a:pPr>
                      <a:r>
                        <a:rPr lang="en-US" sz="1200" dirty="0">
                          <a:effectLst/>
                        </a:rPr>
                        <a:t>IEEE Transactions on Knowledge and Data Engineering</a:t>
                      </a:r>
                      <a:endParaRPr lang="id-ID" sz="1200" dirty="0">
                        <a:effectLst/>
                      </a:endParaRPr>
                    </a:p>
                    <a:p>
                      <a:pPr algn="just">
                        <a:spcAft>
                          <a:spcPts val="0"/>
                        </a:spcAft>
                      </a:pPr>
                      <a:r>
                        <a:rPr lang="en-US" sz="1200" dirty="0">
                          <a:effectLst/>
                        </a:rPr>
                        <a:t>IEEE Transactions on Systems, Man, and Cybernetics</a:t>
                      </a:r>
                      <a:endParaRPr lang="id-ID" sz="1200" dirty="0">
                        <a:effectLst/>
                      </a:endParaRPr>
                    </a:p>
                    <a:p>
                      <a:pPr algn="just">
                        <a:spcAft>
                          <a:spcPts val="0"/>
                        </a:spcAft>
                      </a:pPr>
                      <a:r>
                        <a:rPr lang="en-US" sz="1200" dirty="0">
                          <a:effectLst/>
                        </a:rPr>
                        <a:t>IEEE Transactions on Reliability</a:t>
                      </a:r>
                      <a:endParaRPr lang="id-ID" sz="1200" dirty="0">
                        <a:effectLst/>
                      </a:endParaRPr>
                    </a:p>
                    <a:p>
                      <a:pPr algn="just">
                        <a:spcAft>
                          <a:spcPts val="0"/>
                        </a:spcAft>
                      </a:pPr>
                      <a:r>
                        <a:rPr lang="en-US" sz="1200" dirty="0">
                          <a:effectLst/>
                        </a:rPr>
                        <a:t>IET Software</a:t>
                      </a:r>
                      <a:endParaRPr lang="id-ID" sz="1200" dirty="0">
                        <a:effectLst/>
                      </a:endParaRPr>
                    </a:p>
                    <a:p>
                      <a:pPr algn="just">
                        <a:spcAft>
                          <a:spcPts val="0"/>
                        </a:spcAft>
                      </a:pPr>
                      <a:r>
                        <a:rPr lang="en-US" sz="1200" dirty="0">
                          <a:effectLst/>
                        </a:rPr>
                        <a:t>Advanced Science Letters</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dirty="0">
                          <a:effectLst/>
                        </a:rPr>
                        <a:t>Public</a:t>
                      </a:r>
                      <a:endParaRPr lang="id-ID" sz="1200" dirty="0">
                        <a:effectLst/>
                      </a:endParaRPr>
                    </a:p>
                    <a:p>
                      <a:pPr algn="just">
                        <a:spcAft>
                          <a:spcPts val="0"/>
                        </a:spcAft>
                      </a:pPr>
                      <a:r>
                        <a:rPr lang="en-US" sz="1200" dirty="0">
                          <a:effectLst/>
                        </a:rPr>
                        <a:t>Public</a:t>
                      </a:r>
                      <a:endParaRPr lang="id-ID" sz="1200" dirty="0">
                        <a:effectLst/>
                      </a:endParaRPr>
                    </a:p>
                    <a:p>
                      <a:pPr algn="just">
                        <a:spcAft>
                          <a:spcPts val="0"/>
                        </a:spcAft>
                      </a:pPr>
                      <a:r>
                        <a:rPr lang="en-US" sz="1200" dirty="0">
                          <a:effectLst/>
                        </a:rPr>
                        <a:t>Private</a:t>
                      </a:r>
                      <a:endParaRPr lang="id-ID" sz="1200" dirty="0">
                        <a:effectLst/>
                      </a:endParaRPr>
                    </a:p>
                    <a:p>
                      <a:pPr algn="just">
                        <a:spcAft>
                          <a:spcPts val="0"/>
                        </a:spcAft>
                      </a:pPr>
                      <a:r>
                        <a:rPr lang="en-US" sz="1200" dirty="0">
                          <a:effectLst/>
                        </a:rPr>
                        <a:t>Public</a:t>
                      </a:r>
                      <a:endParaRPr lang="id-ID" sz="1200" dirty="0">
                        <a:effectLst/>
                      </a:endParaRPr>
                    </a:p>
                    <a:p>
                      <a:pPr algn="just">
                        <a:spcAft>
                          <a:spcPts val="0"/>
                        </a:spcAft>
                      </a:pPr>
                      <a:r>
                        <a:rPr lang="en-US" sz="1200" dirty="0">
                          <a:effectLst/>
                        </a:rPr>
                        <a:t>Private</a:t>
                      </a:r>
                      <a:endParaRPr lang="id-ID" sz="1200" dirty="0">
                        <a:effectLst/>
                      </a:endParaRPr>
                    </a:p>
                    <a:p>
                      <a:pPr algn="just">
                        <a:spcAft>
                          <a:spcPts val="0"/>
                        </a:spcAft>
                      </a:pPr>
                      <a:r>
                        <a:rPr lang="en-US" sz="1200" dirty="0">
                          <a:effectLst/>
                        </a:rPr>
                        <a:t>Private</a:t>
                      </a:r>
                      <a:endParaRPr lang="id-ID" sz="1200" dirty="0">
                        <a:effectLst/>
                      </a:endParaRPr>
                    </a:p>
                    <a:p>
                      <a:pPr algn="just">
                        <a:spcAft>
                          <a:spcPts val="0"/>
                        </a:spcAft>
                      </a:pPr>
                      <a:r>
                        <a:rPr lang="en-US" sz="1200" dirty="0">
                          <a:effectLst/>
                        </a:rPr>
                        <a:t>Public</a:t>
                      </a:r>
                      <a:endParaRPr lang="id-ID" sz="1200" dirty="0">
                        <a:effectLst/>
                      </a:endParaRPr>
                    </a:p>
                    <a:p>
                      <a:pPr algn="just">
                        <a:spcAft>
                          <a:spcPts val="0"/>
                        </a:spcAft>
                      </a:pPr>
                      <a:r>
                        <a:rPr lang="en-US" sz="1200" dirty="0">
                          <a:effectLst/>
                        </a:rPr>
                        <a:t>Public</a:t>
                      </a:r>
                      <a:endParaRPr lang="id-ID" sz="1200" dirty="0">
                        <a:effectLst/>
                      </a:endParaRPr>
                    </a:p>
                    <a:p>
                      <a:pPr algn="just">
                        <a:spcAft>
                          <a:spcPts val="0"/>
                        </a:spcAft>
                      </a:pPr>
                      <a:r>
                        <a:rPr lang="en-US" sz="1200" dirty="0">
                          <a:effectLst/>
                        </a:rPr>
                        <a:t>Public</a:t>
                      </a:r>
                      <a:endParaRPr lang="id-ID" sz="1200" dirty="0">
                        <a:effectLst/>
                      </a:endParaRPr>
                    </a:p>
                    <a:p>
                      <a:pPr algn="just">
                        <a:spcAft>
                          <a:spcPts val="0"/>
                        </a:spcAft>
                      </a:pPr>
                      <a:r>
                        <a:rPr lang="en-US" sz="1200" dirty="0">
                          <a:effectLst/>
                        </a:rPr>
                        <a:t>Public</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tc>
                <a:tc>
                  <a:txBody>
                    <a:bodyPr/>
                    <a:lstStyle/>
                    <a:p>
                      <a:pPr algn="just">
                        <a:spcAft>
                          <a:spcPts val="0"/>
                        </a:spcAft>
                      </a:pPr>
                      <a:r>
                        <a:rPr lang="en-US" sz="1200" dirty="0">
                          <a:effectLst/>
                        </a:rPr>
                        <a:t>Dataset Analysis</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Estimation</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Estimation</a:t>
                      </a:r>
                      <a:endParaRPr lang="id-ID" sz="1200" dirty="0">
                        <a:effectLst/>
                      </a:endParaRPr>
                    </a:p>
                    <a:p>
                      <a:pPr algn="just">
                        <a:spcAft>
                          <a:spcPts val="0"/>
                        </a:spcAft>
                      </a:pPr>
                      <a:r>
                        <a:rPr lang="en-US" sz="1200" dirty="0">
                          <a:effectLst/>
                        </a:rPr>
                        <a:t>Clustering</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Classification</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tc>
                <a:extLst>
                  <a:ext uri="{0D108BD9-81ED-4DB2-BD59-A6C34878D82A}">
                    <a16:rowId xmlns:a16="http://schemas.microsoft.com/office/drawing/2014/main" val="10002"/>
                  </a:ext>
                </a:extLst>
              </a:tr>
              <a:tr h="327772">
                <a:tc>
                  <a:txBody>
                    <a:bodyPr/>
                    <a:lstStyle/>
                    <a:p>
                      <a:pPr algn="just">
                        <a:spcAft>
                          <a:spcPts val="0"/>
                        </a:spcAft>
                      </a:pPr>
                      <a:r>
                        <a:rPr lang="en-US" sz="1200">
                          <a:effectLst/>
                        </a:rPr>
                        <a:t>2013</a:t>
                      </a:r>
                      <a:endParaRPr lang="id-ID"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a:effectLst/>
                        </a:rPr>
                        <a:t>(Park et al., 2013) </a:t>
                      </a:r>
                      <a:endParaRPr lang="id-ID" sz="1200">
                        <a:effectLst/>
                      </a:endParaRPr>
                    </a:p>
                    <a:p>
                      <a:pPr algn="just">
                        <a:spcAft>
                          <a:spcPts val="0"/>
                        </a:spcAft>
                      </a:pPr>
                      <a:r>
                        <a:rPr lang="en-US" sz="1200">
                          <a:effectLst/>
                        </a:rPr>
                        <a:t>(Dejaeger, Verbraken, &amp; Baesens, 2013) </a:t>
                      </a:r>
                      <a:endParaRPr lang="id-ID" sz="1200">
                        <a:effectLst/>
                      </a:endParaRPr>
                    </a:p>
                    <a:p>
                      <a:pPr algn="just">
                        <a:spcAft>
                          <a:spcPts val="0"/>
                        </a:spcAft>
                      </a:pPr>
                      <a:r>
                        <a:rPr lang="en-US" sz="1200">
                          <a:effectLst/>
                        </a:rPr>
                        <a:t>(Shepperd, Song, Sun, &amp; Mair, 2013) </a:t>
                      </a:r>
                      <a:endParaRPr lang="id-ID" sz="1200">
                        <a:effectLst/>
                      </a:endParaRPr>
                    </a:p>
                    <a:p>
                      <a:pPr algn="just">
                        <a:spcAft>
                          <a:spcPts val="0"/>
                        </a:spcAft>
                      </a:pPr>
                      <a:r>
                        <a:rPr lang="en-US" sz="1200">
                          <a:effectLst/>
                        </a:rPr>
                        <a:t>(Wang and Yao 2013)</a:t>
                      </a:r>
                      <a:endParaRPr lang="id-ID" sz="1200">
                        <a:effectLst/>
                      </a:endParaRPr>
                    </a:p>
                    <a:p>
                      <a:pPr algn="just">
                        <a:spcAft>
                          <a:spcPts val="0"/>
                        </a:spcAft>
                      </a:pPr>
                      <a:r>
                        <a:rPr lang="en-US" sz="1200">
                          <a:effectLst/>
                        </a:rPr>
                        <a:t>(Peters, Menzies, Gong, &amp; Zhang, 2013)</a:t>
                      </a:r>
                      <a:endParaRPr lang="id-ID" sz="1200">
                        <a:effectLst/>
                      </a:endParaRPr>
                    </a:p>
                    <a:p>
                      <a:pPr algn="just">
                        <a:spcAft>
                          <a:spcPts val="0"/>
                        </a:spcAft>
                      </a:pPr>
                      <a:r>
                        <a:rPr lang="en-US" sz="1200">
                          <a:effectLst/>
                        </a:rPr>
                        <a:t>(Radjenović et al., 2013)</a:t>
                      </a:r>
                      <a:endParaRPr lang="id-ID"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a:effectLst/>
                        </a:rPr>
                        <a:t>Information Sciences</a:t>
                      </a:r>
                      <a:endParaRPr lang="id-ID" sz="1200">
                        <a:effectLst/>
                      </a:endParaRPr>
                    </a:p>
                    <a:p>
                      <a:pPr algn="just">
                        <a:spcAft>
                          <a:spcPts val="0"/>
                        </a:spcAft>
                      </a:pPr>
                      <a:r>
                        <a:rPr lang="en-US" sz="1200">
                          <a:effectLst/>
                        </a:rPr>
                        <a:t>IEEE Transactions on Software Engineering</a:t>
                      </a:r>
                      <a:endParaRPr lang="id-ID" sz="1200">
                        <a:effectLst/>
                      </a:endParaRPr>
                    </a:p>
                    <a:p>
                      <a:pPr algn="just">
                        <a:spcAft>
                          <a:spcPts val="0"/>
                        </a:spcAft>
                      </a:pPr>
                      <a:r>
                        <a:rPr lang="en-US" sz="1200">
                          <a:effectLst/>
                        </a:rPr>
                        <a:t>IEEE Transactions on Software Engineering</a:t>
                      </a:r>
                      <a:endParaRPr lang="id-ID" sz="1200">
                        <a:effectLst/>
                      </a:endParaRPr>
                    </a:p>
                    <a:p>
                      <a:pPr algn="just">
                        <a:spcAft>
                          <a:spcPts val="0"/>
                        </a:spcAft>
                      </a:pPr>
                      <a:r>
                        <a:rPr lang="en-US" sz="1200">
                          <a:effectLst/>
                        </a:rPr>
                        <a:t>IEEE Transactions on Reliability</a:t>
                      </a:r>
                      <a:endParaRPr lang="id-ID" sz="1200">
                        <a:effectLst/>
                      </a:endParaRPr>
                    </a:p>
                    <a:p>
                      <a:pPr algn="just">
                        <a:spcAft>
                          <a:spcPts val="0"/>
                        </a:spcAft>
                      </a:pPr>
                      <a:r>
                        <a:rPr lang="en-US" sz="1200">
                          <a:effectLst/>
                        </a:rPr>
                        <a:t>IEEE Transactions on Software Engineering</a:t>
                      </a:r>
                      <a:endParaRPr lang="id-ID" sz="1200">
                        <a:effectLst/>
                      </a:endParaRPr>
                    </a:p>
                    <a:p>
                      <a:pPr algn="just">
                        <a:spcAft>
                          <a:spcPts val="0"/>
                        </a:spcAft>
                      </a:pPr>
                      <a:r>
                        <a:rPr lang="en-US" sz="1200">
                          <a:effectLst/>
                        </a:rPr>
                        <a:t>Information and Software Technology</a:t>
                      </a:r>
                      <a:endParaRPr lang="id-ID"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nchor="ctr"/>
                </a:tc>
                <a:tc>
                  <a:txBody>
                    <a:bodyPr/>
                    <a:lstStyle/>
                    <a:p>
                      <a:pPr algn="just">
                        <a:spcAft>
                          <a:spcPts val="0"/>
                        </a:spcAft>
                      </a:pPr>
                      <a:r>
                        <a:rPr lang="en-US" sz="1200">
                          <a:effectLst/>
                        </a:rPr>
                        <a:t>Public</a:t>
                      </a:r>
                      <a:endParaRPr lang="id-ID" sz="1200">
                        <a:effectLst/>
                      </a:endParaRPr>
                    </a:p>
                    <a:p>
                      <a:pPr algn="just">
                        <a:spcAft>
                          <a:spcPts val="0"/>
                        </a:spcAft>
                      </a:pPr>
                      <a:r>
                        <a:rPr lang="en-US" sz="1200">
                          <a:effectLst/>
                        </a:rPr>
                        <a:t>Public</a:t>
                      </a:r>
                      <a:endParaRPr lang="id-ID" sz="1200">
                        <a:effectLst/>
                      </a:endParaRPr>
                    </a:p>
                    <a:p>
                      <a:pPr algn="just">
                        <a:spcAft>
                          <a:spcPts val="0"/>
                        </a:spcAft>
                      </a:pPr>
                      <a:r>
                        <a:rPr lang="en-US" sz="1200">
                          <a:effectLst/>
                        </a:rPr>
                        <a:t>Public</a:t>
                      </a:r>
                      <a:endParaRPr lang="id-ID" sz="1200">
                        <a:effectLst/>
                      </a:endParaRPr>
                    </a:p>
                    <a:p>
                      <a:pPr algn="just">
                        <a:spcAft>
                          <a:spcPts val="0"/>
                        </a:spcAft>
                      </a:pPr>
                      <a:r>
                        <a:rPr lang="en-US" sz="1200">
                          <a:effectLst/>
                        </a:rPr>
                        <a:t>Public</a:t>
                      </a:r>
                      <a:endParaRPr lang="id-ID" sz="1200">
                        <a:effectLst/>
                      </a:endParaRPr>
                    </a:p>
                    <a:p>
                      <a:pPr algn="just">
                        <a:spcAft>
                          <a:spcPts val="0"/>
                        </a:spcAft>
                      </a:pPr>
                      <a:r>
                        <a:rPr lang="en-US" sz="1200">
                          <a:effectLst/>
                        </a:rPr>
                        <a:t>Public</a:t>
                      </a:r>
                      <a:endParaRPr lang="id-ID" sz="1200">
                        <a:effectLst/>
                      </a:endParaRPr>
                    </a:p>
                    <a:p>
                      <a:pPr algn="just">
                        <a:spcAft>
                          <a:spcPts val="0"/>
                        </a:spcAft>
                      </a:pPr>
                      <a:r>
                        <a:rPr lang="en-US" sz="1200">
                          <a:effectLst/>
                        </a:rPr>
                        <a:t>Public </a:t>
                      </a:r>
                      <a:endParaRPr lang="id-ID"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tc>
                <a:tc>
                  <a:txBody>
                    <a:bodyPr/>
                    <a:lstStyle/>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Dataset Analysis</a:t>
                      </a:r>
                      <a:endParaRPr lang="id-ID" sz="1200" dirty="0">
                        <a:effectLst/>
                      </a:endParaRPr>
                    </a:p>
                    <a:p>
                      <a:pPr algn="just">
                        <a:spcAft>
                          <a:spcPts val="0"/>
                        </a:spcAft>
                      </a:pPr>
                      <a:r>
                        <a:rPr lang="en-US" sz="1200" dirty="0">
                          <a:effectLst/>
                        </a:rPr>
                        <a:t>Classification</a:t>
                      </a:r>
                      <a:endParaRPr lang="id-ID" sz="1200" dirty="0">
                        <a:effectLst/>
                      </a:endParaRPr>
                    </a:p>
                    <a:p>
                      <a:pPr algn="just">
                        <a:spcAft>
                          <a:spcPts val="0"/>
                        </a:spcAft>
                      </a:pPr>
                      <a:r>
                        <a:rPr lang="en-US" sz="1200" dirty="0">
                          <a:effectLst/>
                        </a:rPr>
                        <a:t>Dataset Analysis</a:t>
                      </a:r>
                      <a:endParaRPr lang="id-ID" sz="1200" dirty="0">
                        <a:effectLst/>
                      </a:endParaRPr>
                    </a:p>
                    <a:p>
                      <a:pPr algn="just">
                        <a:spcAft>
                          <a:spcPts val="0"/>
                        </a:spcAft>
                      </a:pPr>
                      <a:r>
                        <a:rPr lang="en-US" sz="1200" dirty="0">
                          <a:effectLst/>
                        </a:rPr>
                        <a:t>Dataset Analysis</a:t>
                      </a:r>
                      <a:endParaRPr lang="id-ID"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777" marR="32777" marT="0" marB="0"/>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noAutofit/>
          </a:bodyPr>
          <a:lstStyle/>
          <a:p>
            <a:r>
              <a:rPr lang="en-US" sz="3000" dirty="0"/>
              <a:t>Example Distribution of Research Topics and Trends</a:t>
            </a:r>
            <a:endParaRPr lang="id-ID" sz="3000" dirty="0"/>
          </a:p>
        </p:txBody>
      </p:sp>
      <p:sp>
        <p:nvSpPr>
          <p:cNvPr id="8" name="Slide Number Placeholder 7"/>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150</a:t>
            </a:fld>
            <a:endParaRPr lang="en-US" dirty="0">
              <a:solidFill>
                <a:prstClr val="black">
                  <a:tint val="75000"/>
                </a:prstClr>
              </a:solidFill>
            </a:endParaRPr>
          </a:p>
        </p:txBody>
      </p:sp>
      <p:sp>
        <p:nvSpPr>
          <p:cNvPr id="7" name="Rounded Rectangle 6"/>
          <p:cNvSpPr/>
          <p:nvPr/>
        </p:nvSpPr>
        <p:spPr>
          <a:xfrm>
            <a:off x="7531238" y="1981200"/>
            <a:ext cx="1460361" cy="3977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7587207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04800" y="1352549"/>
          <a:ext cx="8534400" cy="5124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a:bodyPr>
          <a:lstStyle/>
          <a:p>
            <a:r>
              <a:rPr lang="en-US" dirty="0">
                <a:solidFill>
                  <a:srgbClr val="C00000"/>
                </a:solidFill>
              </a:rPr>
              <a:t>RQ4</a:t>
            </a:r>
            <a:r>
              <a:rPr lang="en-US" dirty="0"/>
              <a:t>: Software Defect Datasets</a:t>
            </a:r>
            <a:endParaRPr lang="id-ID" dirty="0"/>
          </a:p>
        </p:txBody>
      </p:sp>
      <p:sp>
        <p:nvSpPr>
          <p:cNvPr id="4" name="Slide Number Placeholder 3"/>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151</a:t>
            </a:fld>
            <a:endParaRPr lang="en-US" dirty="0">
              <a:solidFill>
                <a:prstClr val="black">
                  <a:tint val="75000"/>
                </a:prstClr>
              </a:solidFill>
            </a:endParaRPr>
          </a:p>
        </p:txBody>
      </p:sp>
    </p:spTree>
    <p:extLst>
      <p:ext uri="{BB962C8B-B14F-4D97-AF65-F5344CB8AC3E}">
        <p14:creationId xmlns:p14="http://schemas.microsoft.com/office/powerpoint/2010/main" val="114173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5257800" cy="4643095"/>
          </a:xfrm>
        </p:spPr>
        <p:txBody>
          <a:bodyPr>
            <a:normAutofit/>
          </a:bodyPr>
          <a:lstStyle/>
          <a:p>
            <a:r>
              <a:rPr lang="en-US" sz="2400" dirty="0"/>
              <a:t>The use of public data sets makes the research </a:t>
            </a:r>
            <a:r>
              <a:rPr lang="en-US" sz="2400" dirty="0">
                <a:solidFill>
                  <a:srgbClr val="C00000"/>
                </a:solidFill>
              </a:rPr>
              <a:t>repeatable</a:t>
            </a:r>
            <a:r>
              <a:rPr lang="en-US" sz="2400" dirty="0"/>
              <a:t>, </a:t>
            </a:r>
            <a:r>
              <a:rPr lang="en-US" sz="2400" dirty="0">
                <a:solidFill>
                  <a:srgbClr val="C00000"/>
                </a:solidFill>
              </a:rPr>
              <a:t>refutable</a:t>
            </a:r>
            <a:r>
              <a:rPr lang="en-US" sz="2400" dirty="0"/>
              <a:t>, and </a:t>
            </a:r>
            <a:r>
              <a:rPr lang="en-US" sz="2400" dirty="0">
                <a:solidFill>
                  <a:srgbClr val="C00000"/>
                </a:solidFill>
              </a:rPr>
              <a:t>verifiable</a:t>
            </a:r>
            <a:r>
              <a:rPr lang="en-US" sz="1400" dirty="0">
                <a:solidFill>
                  <a:srgbClr val="C00000"/>
                </a:solidFill>
              </a:rPr>
              <a:t> </a:t>
            </a:r>
            <a:r>
              <a:rPr lang="en-US" sz="1400" dirty="0"/>
              <a:t>(</a:t>
            </a:r>
            <a:r>
              <a:rPr lang="en-US" sz="1400" dirty="0" err="1"/>
              <a:t>Catal</a:t>
            </a:r>
            <a:r>
              <a:rPr lang="en-US" sz="1400" dirty="0"/>
              <a:t> &amp; </a:t>
            </a:r>
            <a:r>
              <a:rPr lang="en-US" sz="1400" dirty="0" err="1"/>
              <a:t>Diri</a:t>
            </a:r>
            <a:r>
              <a:rPr lang="en-US" sz="1400" dirty="0"/>
              <a:t> 2009a)</a:t>
            </a:r>
            <a:endParaRPr lang="en-US" sz="2400" dirty="0"/>
          </a:p>
          <a:p>
            <a:r>
              <a:rPr lang="en-US" sz="2400" dirty="0"/>
              <a:t>Since 2005 </a:t>
            </a:r>
            <a:r>
              <a:rPr lang="en-US" sz="2400" dirty="0">
                <a:solidFill>
                  <a:srgbClr val="C00000"/>
                </a:solidFill>
              </a:rPr>
              <a:t>more public datasets</a:t>
            </a:r>
            <a:r>
              <a:rPr lang="en-US" sz="2400" dirty="0"/>
              <a:t> were used</a:t>
            </a:r>
          </a:p>
          <a:p>
            <a:r>
              <a:rPr lang="en-US" sz="2400" dirty="0"/>
              <a:t>NASA MDP </a:t>
            </a:r>
            <a:r>
              <a:rPr lang="en-US" sz="2400" dirty="0">
                <a:solidFill>
                  <a:srgbClr val="C00000"/>
                </a:solidFill>
              </a:rPr>
              <a:t>repository have been developed in 2005 </a:t>
            </a:r>
            <a:r>
              <a:rPr lang="en-US" sz="2400" dirty="0"/>
              <a:t>and researchers started to be aware regarding the use of public datasets</a:t>
            </a:r>
          </a:p>
        </p:txBody>
      </p:sp>
      <p:sp>
        <p:nvSpPr>
          <p:cNvPr id="2" name="Title 1"/>
          <p:cNvSpPr>
            <a:spLocks noGrp="1"/>
          </p:cNvSpPr>
          <p:nvPr>
            <p:ph type="title"/>
          </p:nvPr>
        </p:nvSpPr>
        <p:spPr>
          <a:xfrm>
            <a:off x="628650" y="152401"/>
            <a:ext cx="8362950" cy="685800"/>
          </a:xfrm>
        </p:spPr>
        <p:txBody>
          <a:bodyPr>
            <a:normAutofit/>
          </a:bodyPr>
          <a:lstStyle/>
          <a:p>
            <a:r>
              <a:rPr lang="en-US" sz="3600" dirty="0"/>
              <a:t>Distribution of Software Defect Datasets</a:t>
            </a:r>
            <a:endParaRPr lang="id-ID" sz="3600" dirty="0"/>
          </a:p>
        </p:txBody>
      </p:sp>
      <p:sp>
        <p:nvSpPr>
          <p:cNvPr id="7" name="Slide Number Placeholder 6"/>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152</a:t>
            </a:fld>
            <a:endParaRPr lang="en-US" dirty="0">
              <a:solidFill>
                <a:prstClr val="black">
                  <a:tint val="75000"/>
                </a:prstClr>
              </a:solidFill>
            </a:endParaRPr>
          </a:p>
        </p:txBody>
      </p:sp>
      <p:graphicFrame>
        <p:nvGraphicFramePr>
          <p:cNvPr id="5" name="Content Placeholder 4"/>
          <p:cNvGraphicFramePr>
            <a:graphicFrameLocks/>
          </p:cNvGraphicFramePr>
          <p:nvPr/>
        </p:nvGraphicFramePr>
        <p:xfrm>
          <a:off x="3657600" y="2420020"/>
          <a:ext cx="6019800" cy="40565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50367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2" name="Title 1"/>
          <p:cNvSpPr>
            <a:spLocks noGrp="1"/>
          </p:cNvSpPr>
          <p:nvPr>
            <p:ph type="title"/>
          </p:nvPr>
        </p:nvSpPr>
        <p:spPr/>
        <p:txBody>
          <a:bodyPr/>
          <a:lstStyle/>
          <a:p>
            <a:r>
              <a:rPr lang="en-US" dirty="0"/>
              <a:t>NASA MDP Dataset</a:t>
            </a:r>
            <a:endParaRPr lang="id-ID" dirty="0"/>
          </a:p>
        </p:txBody>
      </p:sp>
      <p:sp>
        <p:nvSpPr>
          <p:cNvPr id="6" name="Slide Number Placeholder 5"/>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153</a:t>
            </a:fld>
            <a:endParaRPr lang="en-US" dirty="0">
              <a:solidFill>
                <a:prstClr val="black">
                  <a:tint val="75000"/>
                </a:prstClr>
              </a:solidFill>
            </a:endParaRPr>
          </a:p>
        </p:txBody>
      </p:sp>
      <p:graphicFrame>
        <p:nvGraphicFramePr>
          <p:cNvPr id="4" name="Content Placeholder 6"/>
          <p:cNvGraphicFramePr>
            <a:graphicFrameLocks/>
          </p:cNvGraphicFramePr>
          <p:nvPr/>
        </p:nvGraphicFramePr>
        <p:xfrm>
          <a:off x="228600" y="1066800"/>
          <a:ext cx="8752390" cy="5683470"/>
        </p:xfrm>
        <a:graphic>
          <a:graphicData uri="http://schemas.openxmlformats.org/drawingml/2006/table">
            <a:tbl>
              <a:tblPr firstRow="1" firstCol="1" bandRow="1">
                <a:tableStyleId>{073A0DAA-6AF3-43AB-8588-CEC1D06C72B9}</a:tableStyleId>
              </a:tblPr>
              <a:tblGrid>
                <a:gridCol w="1006743">
                  <a:extLst>
                    <a:ext uri="{9D8B030D-6E8A-4147-A177-3AD203B41FA5}">
                      <a16:colId xmlns:a16="http://schemas.microsoft.com/office/drawing/2014/main" val="20000"/>
                    </a:ext>
                  </a:extLst>
                </a:gridCol>
                <a:gridCol w="2945692">
                  <a:extLst>
                    <a:ext uri="{9D8B030D-6E8A-4147-A177-3AD203B41FA5}">
                      <a16:colId xmlns:a16="http://schemas.microsoft.com/office/drawing/2014/main" val="20001"/>
                    </a:ext>
                  </a:extLst>
                </a:gridCol>
                <a:gridCol w="1159608">
                  <a:extLst>
                    <a:ext uri="{9D8B030D-6E8A-4147-A177-3AD203B41FA5}">
                      <a16:colId xmlns:a16="http://schemas.microsoft.com/office/drawing/2014/main" val="20002"/>
                    </a:ext>
                  </a:extLst>
                </a:gridCol>
                <a:gridCol w="1256324">
                  <a:extLst>
                    <a:ext uri="{9D8B030D-6E8A-4147-A177-3AD203B41FA5}">
                      <a16:colId xmlns:a16="http://schemas.microsoft.com/office/drawing/2014/main" val="20003"/>
                    </a:ext>
                  </a:extLst>
                </a:gridCol>
                <a:gridCol w="1052918">
                  <a:extLst>
                    <a:ext uri="{9D8B030D-6E8A-4147-A177-3AD203B41FA5}">
                      <a16:colId xmlns:a16="http://schemas.microsoft.com/office/drawing/2014/main" val="20004"/>
                    </a:ext>
                  </a:extLst>
                </a:gridCol>
                <a:gridCol w="1331105">
                  <a:extLst>
                    <a:ext uri="{9D8B030D-6E8A-4147-A177-3AD203B41FA5}">
                      <a16:colId xmlns:a16="http://schemas.microsoft.com/office/drawing/2014/main" val="20005"/>
                    </a:ext>
                  </a:extLst>
                </a:gridCol>
              </a:tblGrid>
              <a:tr h="1092027">
                <a:tc>
                  <a:txBody>
                    <a:bodyPr/>
                    <a:lstStyle/>
                    <a:p>
                      <a:pPr marL="0" indent="0" algn="l">
                        <a:spcBef>
                          <a:spcPts val="600"/>
                        </a:spcBef>
                        <a:spcAft>
                          <a:spcPts val="0"/>
                        </a:spcAft>
                        <a:tabLst>
                          <a:tab pos="15240" algn="l"/>
                        </a:tabLst>
                      </a:pPr>
                      <a:r>
                        <a:rPr lang="en-US" sz="1800" spc="0" dirty="0">
                          <a:effectLst/>
                          <a:latin typeface="+mn-lt"/>
                        </a:rPr>
                        <a:t>Dataset</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effectLst/>
                          <a:latin typeface="+mn-lt"/>
                        </a:rPr>
                        <a:t>Project Description</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effectLst/>
                          <a:latin typeface="+mn-lt"/>
                        </a:rPr>
                        <a:t>Language</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effectLst/>
                          <a:latin typeface="+mn-lt"/>
                        </a:rPr>
                        <a:t>Number of Modules</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effectLst/>
                          <a:latin typeface="+mn-lt"/>
                        </a:rPr>
                        <a:t>Number of </a:t>
                      </a:r>
                      <a:r>
                        <a:rPr lang="en-US" sz="1800" i="1" spc="0" dirty="0" err="1">
                          <a:effectLst/>
                          <a:latin typeface="+mn-lt"/>
                        </a:rPr>
                        <a:t>fp</a:t>
                      </a:r>
                      <a:r>
                        <a:rPr lang="en-US" sz="1800" spc="0" dirty="0">
                          <a:effectLst/>
                          <a:latin typeface="+mn-lt"/>
                        </a:rPr>
                        <a:t> Modules</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effectLst/>
                          <a:latin typeface="+mn-lt"/>
                        </a:rPr>
                        <a:t>Faulty Percentage</a:t>
                      </a:r>
                      <a:endParaRPr lang="en-US" sz="1800" spc="30" dirty="0">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0"/>
                  </a:ext>
                </a:extLst>
              </a:tr>
              <a:tr h="322572">
                <a:tc>
                  <a:txBody>
                    <a:bodyPr/>
                    <a:lstStyle/>
                    <a:p>
                      <a:pPr indent="155575" algn="l">
                        <a:spcBef>
                          <a:spcPts val="600"/>
                        </a:spcBef>
                        <a:spcAft>
                          <a:spcPts val="0"/>
                        </a:spcAft>
                        <a:tabLst>
                          <a:tab pos="15240" algn="l"/>
                        </a:tabLst>
                      </a:pPr>
                      <a:r>
                        <a:rPr lang="en-US" sz="1800" spc="0" dirty="0">
                          <a:effectLst/>
                          <a:latin typeface="+mn-lt"/>
                        </a:rPr>
                        <a:t>CM1</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solidFill>
                            <a:srgbClr val="C00000"/>
                          </a:solidFill>
                          <a:effectLst/>
                          <a:latin typeface="+mn-lt"/>
                        </a:rPr>
                        <a:t>Spacecraft </a:t>
                      </a:r>
                      <a:r>
                        <a:rPr lang="en-US" sz="1800" spc="0" dirty="0">
                          <a:effectLst/>
                          <a:latin typeface="+mn-lt"/>
                        </a:rPr>
                        <a:t>instrument</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C</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505</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48</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12.21%</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1"/>
                  </a:ext>
                </a:extLst>
              </a:tr>
              <a:tr h="563757">
                <a:tc>
                  <a:txBody>
                    <a:bodyPr/>
                    <a:lstStyle/>
                    <a:p>
                      <a:pPr indent="155575" algn="l">
                        <a:spcBef>
                          <a:spcPts val="600"/>
                        </a:spcBef>
                        <a:spcAft>
                          <a:spcPts val="0"/>
                        </a:spcAft>
                        <a:tabLst>
                          <a:tab pos="15240" algn="l"/>
                        </a:tabLst>
                      </a:pPr>
                      <a:r>
                        <a:rPr lang="en-US" sz="1800" spc="0" dirty="0">
                          <a:effectLst/>
                          <a:latin typeface="+mn-lt"/>
                        </a:rPr>
                        <a:t>KC1</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solidFill>
                            <a:srgbClr val="C00000"/>
                          </a:solidFill>
                          <a:effectLst/>
                          <a:latin typeface="+mn-lt"/>
                        </a:rPr>
                        <a:t>Storage management </a:t>
                      </a:r>
                      <a:r>
                        <a:rPr lang="en-US" sz="1800" spc="0" dirty="0">
                          <a:effectLst/>
                          <a:latin typeface="+mn-lt"/>
                        </a:rPr>
                        <a:t>for ground data</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C++</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1571</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319</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15.51%</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2"/>
                  </a:ext>
                </a:extLst>
              </a:tr>
              <a:tr h="563757">
                <a:tc>
                  <a:txBody>
                    <a:bodyPr/>
                    <a:lstStyle/>
                    <a:p>
                      <a:pPr indent="155575" algn="l">
                        <a:spcBef>
                          <a:spcPts val="600"/>
                        </a:spcBef>
                        <a:spcAft>
                          <a:spcPts val="0"/>
                        </a:spcAft>
                        <a:tabLst>
                          <a:tab pos="15240" algn="l"/>
                        </a:tabLst>
                      </a:pPr>
                      <a:r>
                        <a:rPr lang="en-US" sz="1800" spc="0" dirty="0">
                          <a:effectLst/>
                          <a:latin typeface="+mn-lt"/>
                        </a:rPr>
                        <a:t>KC3</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solidFill>
                            <a:srgbClr val="C00000"/>
                          </a:solidFill>
                          <a:effectLst/>
                          <a:latin typeface="+mn-lt"/>
                        </a:rPr>
                        <a:t>Storage management </a:t>
                      </a:r>
                      <a:r>
                        <a:rPr lang="en-US" sz="1800" spc="0" dirty="0">
                          <a:effectLst/>
                          <a:latin typeface="+mn-lt"/>
                        </a:rPr>
                        <a:t>for ground data</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Java</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458</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42</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18%</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3"/>
                  </a:ext>
                </a:extLst>
              </a:tr>
              <a:tr h="322572">
                <a:tc>
                  <a:txBody>
                    <a:bodyPr/>
                    <a:lstStyle/>
                    <a:p>
                      <a:pPr indent="155575" algn="l">
                        <a:spcBef>
                          <a:spcPts val="600"/>
                        </a:spcBef>
                        <a:spcAft>
                          <a:spcPts val="0"/>
                        </a:spcAft>
                        <a:tabLst>
                          <a:tab pos="15240" algn="l"/>
                        </a:tabLst>
                      </a:pPr>
                      <a:r>
                        <a:rPr lang="en-US" sz="1800" spc="0" dirty="0">
                          <a:effectLst/>
                          <a:latin typeface="+mn-lt"/>
                        </a:rPr>
                        <a:t>MC2</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solidFill>
                            <a:srgbClr val="C00000"/>
                          </a:solidFill>
                          <a:effectLst/>
                          <a:latin typeface="+mn-lt"/>
                        </a:rPr>
                        <a:t>Video guidance </a:t>
                      </a:r>
                      <a:r>
                        <a:rPr lang="en-US" sz="1800" spc="0" dirty="0">
                          <a:effectLst/>
                          <a:latin typeface="+mn-lt"/>
                        </a:rPr>
                        <a:t>system</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C</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127</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44</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34.65%</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4"/>
                  </a:ext>
                </a:extLst>
              </a:tr>
              <a:tr h="563757">
                <a:tc>
                  <a:txBody>
                    <a:bodyPr/>
                    <a:lstStyle/>
                    <a:p>
                      <a:pPr indent="155575" algn="l">
                        <a:spcBef>
                          <a:spcPts val="600"/>
                        </a:spcBef>
                        <a:spcAft>
                          <a:spcPts val="0"/>
                        </a:spcAft>
                        <a:tabLst>
                          <a:tab pos="15240" algn="l"/>
                        </a:tabLst>
                      </a:pPr>
                      <a:r>
                        <a:rPr lang="en-US" sz="1800" spc="0">
                          <a:effectLst/>
                          <a:latin typeface="+mn-lt"/>
                        </a:rPr>
                        <a:t>MW1</a:t>
                      </a:r>
                      <a:endParaRPr lang="en-US" sz="1800" spc="3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effectLst/>
                          <a:latin typeface="+mn-lt"/>
                        </a:rPr>
                        <a:t>Zero gravity experiment related to </a:t>
                      </a:r>
                      <a:r>
                        <a:rPr lang="en-US" sz="1800" spc="0" dirty="0">
                          <a:solidFill>
                            <a:srgbClr val="C00000"/>
                          </a:solidFill>
                          <a:effectLst/>
                          <a:latin typeface="+mn-lt"/>
                        </a:rPr>
                        <a:t>combustion</a:t>
                      </a:r>
                      <a:endParaRPr lang="en-US" sz="1800" spc="30" dirty="0">
                        <a:solidFill>
                          <a:srgbClr val="C00000"/>
                        </a:solidFill>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C</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403</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31</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10.23%</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5"/>
                  </a:ext>
                </a:extLst>
              </a:tr>
              <a:tr h="563757">
                <a:tc>
                  <a:txBody>
                    <a:bodyPr/>
                    <a:lstStyle/>
                    <a:p>
                      <a:pPr indent="155575" algn="l">
                        <a:spcBef>
                          <a:spcPts val="600"/>
                        </a:spcBef>
                        <a:spcAft>
                          <a:spcPts val="0"/>
                        </a:spcAft>
                        <a:tabLst>
                          <a:tab pos="15240" algn="l"/>
                        </a:tabLst>
                      </a:pPr>
                      <a:r>
                        <a:rPr lang="en-US" sz="1800" spc="0">
                          <a:effectLst/>
                          <a:latin typeface="+mn-lt"/>
                        </a:rPr>
                        <a:t>PC1</a:t>
                      </a:r>
                      <a:endParaRPr lang="en-US" sz="1800" spc="3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solidFill>
                            <a:srgbClr val="C00000"/>
                          </a:solidFill>
                          <a:effectLst/>
                          <a:latin typeface="+mn-lt"/>
                        </a:rPr>
                        <a:t>Flight software </a:t>
                      </a:r>
                      <a:r>
                        <a:rPr lang="en-US" sz="1800" spc="0" dirty="0">
                          <a:effectLst/>
                          <a:latin typeface="+mn-lt"/>
                        </a:rPr>
                        <a:t>from an earth orbiting satellite</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C</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1059</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76</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8.04%</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6"/>
                  </a:ext>
                </a:extLst>
              </a:tr>
              <a:tr h="563757">
                <a:tc>
                  <a:txBody>
                    <a:bodyPr/>
                    <a:lstStyle/>
                    <a:p>
                      <a:pPr indent="155575" algn="l">
                        <a:spcBef>
                          <a:spcPts val="600"/>
                        </a:spcBef>
                        <a:spcAft>
                          <a:spcPts val="0"/>
                        </a:spcAft>
                        <a:tabLst>
                          <a:tab pos="15240" algn="l"/>
                        </a:tabLst>
                      </a:pPr>
                      <a:r>
                        <a:rPr lang="en-US" sz="1800" spc="0">
                          <a:effectLst/>
                          <a:latin typeface="+mn-lt"/>
                        </a:rPr>
                        <a:t>PC2</a:t>
                      </a:r>
                      <a:endParaRPr lang="en-US" sz="1800" spc="3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effectLst/>
                          <a:latin typeface="+mn-lt"/>
                        </a:rPr>
                        <a:t>Dynamic simulator for </a:t>
                      </a:r>
                      <a:r>
                        <a:rPr lang="en-US" sz="1800" spc="0" dirty="0">
                          <a:solidFill>
                            <a:srgbClr val="C00000"/>
                          </a:solidFill>
                          <a:effectLst/>
                          <a:latin typeface="+mn-lt"/>
                        </a:rPr>
                        <a:t>attitude control systems</a:t>
                      </a:r>
                      <a:endParaRPr lang="en-US" sz="1800" spc="30" dirty="0">
                        <a:solidFill>
                          <a:srgbClr val="C00000"/>
                        </a:solidFill>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C</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4505</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effectLst/>
                          <a:latin typeface="+mn-lt"/>
                        </a:rPr>
                        <a:t>23</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1.01%</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7"/>
                  </a:ext>
                </a:extLst>
              </a:tr>
              <a:tr h="563757">
                <a:tc>
                  <a:txBody>
                    <a:bodyPr/>
                    <a:lstStyle/>
                    <a:p>
                      <a:pPr indent="155575" algn="l">
                        <a:spcBef>
                          <a:spcPts val="600"/>
                        </a:spcBef>
                        <a:spcAft>
                          <a:spcPts val="0"/>
                        </a:spcAft>
                        <a:tabLst>
                          <a:tab pos="15240" algn="l"/>
                        </a:tabLst>
                      </a:pPr>
                      <a:r>
                        <a:rPr lang="en-US" sz="1800" spc="0">
                          <a:effectLst/>
                          <a:latin typeface="+mn-lt"/>
                        </a:rPr>
                        <a:t>PC3</a:t>
                      </a:r>
                      <a:endParaRPr lang="en-US" sz="1800" spc="3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solidFill>
                            <a:srgbClr val="C00000"/>
                          </a:solidFill>
                          <a:effectLst/>
                          <a:latin typeface="+mn-lt"/>
                        </a:rPr>
                        <a:t>Flight software </a:t>
                      </a:r>
                      <a:r>
                        <a:rPr lang="en-US" sz="1800" spc="0" dirty="0">
                          <a:effectLst/>
                          <a:latin typeface="+mn-lt"/>
                        </a:rPr>
                        <a:t>for earth orbiting satellite</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C</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1511</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160</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12.44%</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8"/>
                  </a:ext>
                </a:extLst>
              </a:tr>
              <a:tr h="563757">
                <a:tc>
                  <a:txBody>
                    <a:bodyPr/>
                    <a:lstStyle/>
                    <a:p>
                      <a:pPr indent="155575" algn="l">
                        <a:spcBef>
                          <a:spcPts val="600"/>
                        </a:spcBef>
                        <a:spcAft>
                          <a:spcPts val="0"/>
                        </a:spcAft>
                        <a:tabLst>
                          <a:tab pos="15240" algn="l"/>
                        </a:tabLst>
                      </a:pPr>
                      <a:r>
                        <a:rPr lang="en-US" sz="1800" spc="0" dirty="0">
                          <a:effectLst/>
                          <a:latin typeface="+mn-lt"/>
                        </a:rPr>
                        <a:t>PC4</a:t>
                      </a:r>
                      <a:endParaRPr lang="en-US" sz="1800" spc="30" dirty="0">
                        <a:effectLst/>
                        <a:latin typeface="+mn-lt"/>
                        <a:ea typeface="Batang" panose="02030600000101010101" pitchFamily="18" charset="-127"/>
                      </a:endParaRPr>
                    </a:p>
                  </a:txBody>
                  <a:tcPr marL="68580" marR="68580" marT="0" marB="0" anchor="ctr"/>
                </a:tc>
                <a:tc>
                  <a:txBody>
                    <a:bodyPr/>
                    <a:lstStyle/>
                    <a:p>
                      <a:pPr marL="0" indent="0" algn="l">
                        <a:spcBef>
                          <a:spcPts val="600"/>
                        </a:spcBef>
                        <a:spcAft>
                          <a:spcPts val="0"/>
                        </a:spcAft>
                        <a:tabLst>
                          <a:tab pos="15240" algn="l"/>
                        </a:tabLst>
                      </a:pPr>
                      <a:r>
                        <a:rPr lang="en-US" sz="1800" spc="0" dirty="0">
                          <a:solidFill>
                            <a:srgbClr val="C00000"/>
                          </a:solidFill>
                          <a:effectLst/>
                          <a:latin typeface="+mn-lt"/>
                        </a:rPr>
                        <a:t>Flight software </a:t>
                      </a:r>
                      <a:r>
                        <a:rPr lang="en-US" sz="1800" spc="0" dirty="0">
                          <a:effectLst/>
                          <a:latin typeface="+mn-lt"/>
                        </a:rPr>
                        <a:t>for earth orbiting satellite</a:t>
                      </a:r>
                      <a:endParaRPr lang="en-US" sz="1800" spc="30" dirty="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C</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1347</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a:effectLst/>
                          <a:latin typeface="+mn-lt"/>
                        </a:rPr>
                        <a:t>178</a:t>
                      </a:r>
                      <a:endParaRPr lang="en-US" sz="1800" spc="30">
                        <a:effectLst/>
                        <a:latin typeface="+mn-lt"/>
                        <a:ea typeface="Batang" panose="02030600000101010101" pitchFamily="18" charset="-127"/>
                      </a:endParaRPr>
                    </a:p>
                  </a:txBody>
                  <a:tcPr marL="68580" marR="68580" marT="0" marB="0" anchor="ctr"/>
                </a:tc>
                <a:tc>
                  <a:txBody>
                    <a:bodyPr/>
                    <a:lstStyle/>
                    <a:p>
                      <a:pPr indent="155575" algn="l">
                        <a:spcBef>
                          <a:spcPts val="600"/>
                        </a:spcBef>
                        <a:spcAft>
                          <a:spcPts val="0"/>
                        </a:spcAft>
                        <a:tabLst>
                          <a:tab pos="15240" algn="l"/>
                        </a:tabLst>
                      </a:pPr>
                      <a:r>
                        <a:rPr lang="en-US" sz="1800" spc="0" dirty="0">
                          <a:solidFill>
                            <a:srgbClr val="C00000"/>
                          </a:solidFill>
                          <a:effectLst/>
                          <a:latin typeface="+mn-lt"/>
                        </a:rPr>
                        <a:t>12.72%</a:t>
                      </a:r>
                      <a:endParaRPr lang="en-US" sz="1800" spc="30" dirty="0">
                        <a:solidFill>
                          <a:srgbClr val="C00000"/>
                        </a:solidFill>
                        <a:effectLst/>
                        <a:latin typeface="+mn-lt"/>
                        <a:ea typeface="Batang" panose="02030600000101010101" pitchFamily="18" charset="-127"/>
                      </a:endParaRPr>
                    </a:p>
                  </a:txBody>
                  <a:tcPr marL="68580" marR="68580" marT="0"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339223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0" y="0"/>
          <a:ext cx="9144000" cy="6507845"/>
        </p:xfrm>
        <a:graphic>
          <a:graphicData uri="http://schemas.openxmlformats.org/drawingml/2006/table">
            <a:tbl>
              <a:tblPr firstRow="1" firstCol="1" bandRow="1">
                <a:tableStyleId>{073A0DAA-6AF3-43AB-8588-CEC1D06C72B9}</a:tableStyleId>
              </a:tblPr>
              <a:tblGrid>
                <a:gridCol w="11430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4724400">
                  <a:extLst>
                    <a:ext uri="{9D8B030D-6E8A-4147-A177-3AD203B41FA5}">
                      <a16:colId xmlns:a16="http://schemas.microsoft.com/office/drawing/2014/main" val="20003"/>
                    </a:ext>
                  </a:extLst>
                </a:gridCol>
              </a:tblGrid>
              <a:tr h="85427">
                <a:tc gridSpan="2">
                  <a:txBody>
                    <a:bodyPr/>
                    <a:lstStyle/>
                    <a:p>
                      <a:pPr algn="l">
                        <a:lnSpc>
                          <a:spcPct val="115000"/>
                        </a:lnSpc>
                        <a:spcBef>
                          <a:spcPts val="600"/>
                        </a:spcBef>
                        <a:tabLst>
                          <a:tab pos="15240" algn="l"/>
                        </a:tabLst>
                      </a:pPr>
                      <a:r>
                        <a:rPr lang="en-US" sz="1000" spc="0" dirty="0">
                          <a:effectLst/>
                          <a:latin typeface="Arial Narrow" panose="020B0606020202030204" pitchFamily="34" charset="0"/>
                        </a:rPr>
                        <a:t>Code Attributes</a:t>
                      </a:r>
                      <a:endParaRPr lang="en-US" sz="1050" dirty="0">
                        <a:effectLst/>
                        <a:latin typeface="Arial Narrow" panose="020B0606020202030204" pitchFamily="34" charset="0"/>
                      </a:endParaRPr>
                    </a:p>
                  </a:txBody>
                  <a:tcPr marL="37142" marR="37142" marT="0" marB="0" anchor="ctr"/>
                </a:tc>
                <a:tc hMerge="1">
                  <a:txBody>
                    <a:bodyPr/>
                    <a:lstStyle/>
                    <a:p>
                      <a:endParaRPr lang="en-US"/>
                    </a:p>
                  </a:txBody>
                  <a:tcPr/>
                </a:tc>
                <a:tc>
                  <a:txBody>
                    <a:bodyPr/>
                    <a:lstStyle/>
                    <a:p>
                      <a:pPr algn="ctr">
                        <a:lnSpc>
                          <a:spcPct val="115000"/>
                        </a:lnSpc>
                        <a:spcBef>
                          <a:spcPts val="600"/>
                        </a:spcBef>
                        <a:tabLst>
                          <a:tab pos="15240" algn="l"/>
                        </a:tabLst>
                      </a:pPr>
                      <a:r>
                        <a:rPr lang="en-US" sz="1000" spc="0">
                          <a:effectLst/>
                          <a:latin typeface="Arial Narrow" panose="020B0606020202030204" pitchFamily="34" charset="0"/>
                        </a:rPr>
                        <a:t>Symbols</a:t>
                      </a:r>
                      <a:endParaRPr lang="en-US" sz="1050">
                        <a:effectLst/>
                        <a:latin typeface="Arial Narrow" panose="020B0606020202030204" pitchFamily="34" charset="0"/>
                      </a:endParaRPr>
                    </a:p>
                  </a:txBody>
                  <a:tcPr marL="37142" marR="37142" marT="0" marB="0" anchor="ctr"/>
                </a:tc>
                <a:tc>
                  <a:txBody>
                    <a:bodyPr/>
                    <a:lstStyle/>
                    <a:p>
                      <a:pPr algn="ctr">
                        <a:lnSpc>
                          <a:spcPct val="115000"/>
                        </a:lnSpc>
                        <a:spcBef>
                          <a:spcPts val="600"/>
                        </a:spcBef>
                        <a:tabLst>
                          <a:tab pos="15240" algn="l"/>
                        </a:tabLst>
                      </a:pPr>
                      <a:r>
                        <a:rPr lang="en-US" sz="1000" spc="0">
                          <a:effectLst/>
                          <a:latin typeface="Arial Narrow" panose="020B0606020202030204" pitchFamily="34" charset="0"/>
                        </a:rPr>
                        <a:t>Description</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0"/>
                  </a:ext>
                </a:extLst>
              </a:tr>
              <a:tr h="170855">
                <a:tc rowSpan="6">
                  <a:txBody>
                    <a:bodyPr/>
                    <a:lstStyle/>
                    <a:p>
                      <a:pPr algn="l">
                        <a:lnSpc>
                          <a:spcPct val="115000"/>
                        </a:lnSpc>
                        <a:spcBef>
                          <a:spcPts val="600"/>
                        </a:spcBef>
                        <a:tabLst>
                          <a:tab pos="15240" algn="l"/>
                        </a:tabLst>
                      </a:pPr>
                      <a:r>
                        <a:rPr lang="en-US" sz="1800" spc="0">
                          <a:effectLst/>
                          <a:latin typeface="Arial Narrow" panose="020B0606020202030204" pitchFamily="34" charset="0"/>
                        </a:rPr>
                        <a:t>LOC counts</a:t>
                      </a:r>
                      <a:endParaRPr lang="en-US" sz="200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LOC_total</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total number of lines for a given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1"/>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LOC_blank</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number of blank lines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2"/>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LOC_code_and_comment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NCSLOC</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number of lines which contain both code and comment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3"/>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LOC_comments</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number of lines of comments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4"/>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LOC_executable</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number of lines of executable code for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5"/>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number_of_lines</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Number of lines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6"/>
                  </a:ext>
                </a:extLst>
              </a:tr>
              <a:tr h="170855">
                <a:tc rowSpan="12">
                  <a:txBody>
                    <a:bodyPr/>
                    <a:lstStyle/>
                    <a:p>
                      <a:pPr algn="l">
                        <a:lnSpc>
                          <a:spcPct val="115000"/>
                        </a:lnSpc>
                        <a:spcBef>
                          <a:spcPts val="600"/>
                        </a:spcBef>
                        <a:tabLst>
                          <a:tab pos="15240" algn="l"/>
                        </a:tabLst>
                      </a:pPr>
                      <a:r>
                        <a:rPr lang="en-US" sz="1800" spc="0" dirty="0">
                          <a:effectLst/>
                          <a:latin typeface="Arial Narrow" panose="020B0606020202030204" pitchFamily="34" charset="0"/>
                        </a:rPr>
                        <a:t>Halstead</a:t>
                      </a:r>
                      <a:endParaRPr lang="en-US" sz="2000" dirty="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content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µ</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halstead length content of a module µ = µ</a:t>
                      </a:r>
                      <a:r>
                        <a:rPr lang="en-US" sz="1000" spc="0" baseline="-25000">
                          <a:effectLst/>
                          <a:latin typeface="Arial Narrow" panose="020B0606020202030204" pitchFamily="34" charset="0"/>
                        </a:rPr>
                        <a:t>1</a:t>
                      </a:r>
                      <a:r>
                        <a:rPr lang="en-US" sz="1000" spc="0">
                          <a:effectLst/>
                          <a:latin typeface="Arial Narrow" panose="020B0606020202030204" pitchFamily="34" charset="0"/>
                        </a:rPr>
                        <a:t> + µ</a:t>
                      </a:r>
                      <a:r>
                        <a:rPr lang="en-US" sz="1000" spc="0" baseline="-25000">
                          <a:effectLst/>
                          <a:latin typeface="Arial Narrow" panose="020B0606020202030204" pitchFamily="34" charset="0"/>
                        </a:rPr>
                        <a:t>2</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7"/>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difficulty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D</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halstead difficulty metric of a module D = 1/L</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8"/>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effort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E</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halstead effort metric of a module E = V/L</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09"/>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dirty="0" err="1">
                          <a:effectLst/>
                          <a:latin typeface="Arial Narrow" panose="020B0606020202030204" pitchFamily="34" charset="0"/>
                        </a:rPr>
                        <a:t>error_est</a:t>
                      </a:r>
                      <a:endParaRPr lang="en-US" sz="1050" dirty="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B</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halstead error estimate metric of a module B = E</a:t>
                      </a:r>
                      <a:r>
                        <a:rPr lang="en-US" sz="1000" spc="0" baseline="30000">
                          <a:effectLst/>
                          <a:latin typeface="Arial Narrow" panose="020B0606020202030204" pitchFamily="34" charset="0"/>
                        </a:rPr>
                        <a:t>2/3</a:t>
                      </a:r>
                      <a:r>
                        <a:rPr lang="en-US" sz="1000" spc="0">
                          <a:effectLst/>
                          <a:latin typeface="Arial Narrow" panose="020B0606020202030204" pitchFamily="34" charset="0"/>
                        </a:rPr>
                        <a:t>/1000</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0"/>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length</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dirty="0">
                          <a:effectLst/>
                          <a:latin typeface="Arial Narrow" panose="020B0606020202030204" pitchFamily="34" charset="0"/>
                        </a:rPr>
                        <a:t>N</a:t>
                      </a:r>
                      <a:endParaRPr lang="en-US" sz="1050" dirty="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halstead length metric of a module N = N</a:t>
                      </a:r>
                      <a:r>
                        <a:rPr lang="en-US" sz="1000" spc="0" baseline="-25000">
                          <a:effectLst/>
                          <a:latin typeface="Arial Narrow" panose="020B0606020202030204" pitchFamily="34" charset="0"/>
                        </a:rPr>
                        <a:t>1</a:t>
                      </a:r>
                      <a:r>
                        <a:rPr lang="en-US" sz="1000" spc="0">
                          <a:effectLst/>
                          <a:latin typeface="Arial Narrow" panose="020B0606020202030204" pitchFamily="34" charset="0"/>
                        </a:rPr>
                        <a:t>+N</a:t>
                      </a:r>
                      <a:r>
                        <a:rPr lang="en-US" sz="1000" spc="0" baseline="-25000">
                          <a:effectLst/>
                          <a:latin typeface="Arial Narrow" panose="020B0606020202030204" pitchFamily="34" charset="0"/>
                        </a:rPr>
                        <a:t>2</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1"/>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level</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L</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halstead level metric of a module L = (2* µ</a:t>
                      </a:r>
                      <a:r>
                        <a:rPr lang="en-US" sz="1000" spc="0" baseline="-25000">
                          <a:effectLst/>
                          <a:latin typeface="Arial Narrow" panose="020B0606020202030204" pitchFamily="34" charset="0"/>
                        </a:rPr>
                        <a:t>2</a:t>
                      </a:r>
                      <a:r>
                        <a:rPr lang="en-US" sz="1000" spc="0">
                          <a:effectLst/>
                          <a:latin typeface="Arial Narrow" panose="020B0606020202030204" pitchFamily="34" charset="0"/>
                        </a:rPr>
                        <a:t>)/ µ</a:t>
                      </a:r>
                      <a:r>
                        <a:rPr lang="en-US" sz="1000" spc="0" baseline="-25000">
                          <a:effectLst/>
                          <a:latin typeface="Arial Narrow" panose="020B0606020202030204" pitchFamily="34" charset="0"/>
                        </a:rPr>
                        <a:t>1</a:t>
                      </a:r>
                      <a:r>
                        <a:rPr lang="en-US" sz="1000" spc="0">
                          <a:effectLst/>
                          <a:latin typeface="Arial Narrow" panose="020B0606020202030204" pitchFamily="34" charset="0"/>
                        </a:rPr>
                        <a:t>*N</a:t>
                      </a:r>
                      <a:r>
                        <a:rPr lang="en-US" sz="1000" spc="0" baseline="-25000">
                          <a:effectLst/>
                          <a:latin typeface="Arial Narrow" panose="020B0606020202030204" pitchFamily="34" charset="0"/>
                        </a:rPr>
                        <a:t>2</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2"/>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prog_time</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halstead programming time metric of a module T = E/18</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3"/>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volume</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V</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halstead volume metric of a module V = N*log</a:t>
                      </a:r>
                      <a:r>
                        <a:rPr lang="en-US" sz="1000" spc="0" baseline="-25000">
                          <a:effectLst/>
                          <a:latin typeface="Arial Narrow" panose="020B0606020202030204" pitchFamily="34" charset="0"/>
                        </a:rPr>
                        <a:t>2</a:t>
                      </a:r>
                      <a:r>
                        <a:rPr lang="en-US" sz="1000" spc="0">
                          <a:effectLst/>
                          <a:latin typeface="Arial Narrow" panose="020B0606020202030204" pitchFamily="34" charset="0"/>
                        </a:rPr>
                        <a:t>(µ</a:t>
                      </a:r>
                      <a:r>
                        <a:rPr lang="en-US" sz="1000" spc="0" baseline="-25000">
                          <a:effectLst/>
                          <a:latin typeface="Arial Narrow" panose="020B0606020202030204" pitchFamily="34" charset="0"/>
                        </a:rPr>
                        <a:t>1</a:t>
                      </a:r>
                      <a:r>
                        <a:rPr lang="en-US" sz="1000" spc="0">
                          <a:effectLst/>
                          <a:latin typeface="Arial Narrow" panose="020B0606020202030204" pitchFamily="34" charset="0"/>
                        </a:rPr>
                        <a:t>+ µ</a:t>
                      </a:r>
                      <a:r>
                        <a:rPr lang="en-US" sz="1000" spc="0" baseline="-25000">
                          <a:effectLst/>
                          <a:latin typeface="Arial Narrow" panose="020B0606020202030204" pitchFamily="34" charset="0"/>
                        </a:rPr>
                        <a:t>2</a:t>
                      </a:r>
                      <a:r>
                        <a:rPr lang="en-US" sz="1000" spc="0">
                          <a:effectLst/>
                          <a:latin typeface="Arial Narrow" panose="020B0606020202030204" pitchFamily="34" charset="0"/>
                        </a:rPr>
                        <a:t>)</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4"/>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num_operands</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a:t>
                      </a:r>
                      <a:r>
                        <a:rPr lang="en-US" sz="1000" spc="0" baseline="-25000">
                          <a:effectLst/>
                          <a:latin typeface="Arial Narrow" panose="020B0606020202030204" pitchFamily="34" charset="0"/>
                        </a:rPr>
                        <a:t>1</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number of operands contained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5"/>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num_operators</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a:t>
                      </a:r>
                      <a:r>
                        <a:rPr lang="en-US" sz="1000" spc="0" baseline="-25000">
                          <a:effectLst/>
                          <a:latin typeface="Arial Narrow" panose="020B0606020202030204" pitchFamily="34" charset="0"/>
                        </a:rPr>
                        <a:t>2</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number of operators contained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6"/>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num_unique_operands</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µ</a:t>
                      </a:r>
                      <a:r>
                        <a:rPr lang="en-US" sz="1000" spc="0" baseline="-25000">
                          <a:effectLst/>
                          <a:latin typeface="Arial Narrow" panose="020B0606020202030204" pitchFamily="34" charset="0"/>
                        </a:rPr>
                        <a:t>1</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number of unique operands contained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7"/>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num_unique_operators</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µ</a:t>
                      </a:r>
                      <a:r>
                        <a:rPr lang="en-US" sz="1000" spc="0" baseline="-25000">
                          <a:effectLst/>
                          <a:latin typeface="Arial Narrow" panose="020B0606020202030204" pitchFamily="34" charset="0"/>
                        </a:rPr>
                        <a:t>2</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number of unique operators contained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8"/>
                  </a:ext>
                </a:extLst>
              </a:tr>
              <a:tr h="170855">
                <a:tc rowSpan="4">
                  <a:txBody>
                    <a:bodyPr/>
                    <a:lstStyle/>
                    <a:p>
                      <a:pPr algn="l">
                        <a:lnSpc>
                          <a:spcPct val="115000"/>
                        </a:lnSpc>
                        <a:spcBef>
                          <a:spcPts val="600"/>
                        </a:spcBef>
                        <a:tabLst>
                          <a:tab pos="15240" algn="l"/>
                        </a:tabLst>
                      </a:pPr>
                      <a:r>
                        <a:rPr lang="en-US" sz="1800" spc="0">
                          <a:effectLst/>
                          <a:latin typeface="Arial Narrow" panose="020B0606020202030204" pitchFamily="34" charset="0"/>
                        </a:rPr>
                        <a:t>McCabe</a:t>
                      </a:r>
                      <a:endParaRPr lang="en-US" sz="200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cyclomatic_complexity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v(G)</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cyclomatic complexity of a module v(G) = e – n +2</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19"/>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cyclomatic_density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v(G) / NCSLOC</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0"/>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design_complexity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iv(G)</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design complexity of a module </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1"/>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essential_complexity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ev(G)</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essential complexity of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2"/>
                  </a:ext>
                </a:extLst>
              </a:tr>
              <a:tr h="85427">
                <a:tc rowSpan="16">
                  <a:txBody>
                    <a:bodyPr/>
                    <a:lstStyle/>
                    <a:p>
                      <a:pPr algn="l">
                        <a:lnSpc>
                          <a:spcPct val="115000"/>
                        </a:lnSpc>
                        <a:spcBef>
                          <a:spcPts val="600"/>
                        </a:spcBef>
                        <a:tabLst>
                          <a:tab pos="15240" algn="l"/>
                        </a:tabLst>
                      </a:pPr>
                      <a:r>
                        <a:rPr lang="en-US" sz="1800" spc="0" dirty="0">
                          <a:effectLst/>
                          <a:latin typeface="Arial Narrow" panose="020B0606020202030204" pitchFamily="34" charset="0"/>
                        </a:rPr>
                        <a:t>Misc.</a:t>
                      </a:r>
                      <a:endParaRPr lang="en-US" sz="2000" dirty="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dirty="0" err="1">
                          <a:effectLst/>
                          <a:latin typeface="Arial Narrow" panose="020B0606020202030204" pitchFamily="34" charset="0"/>
                        </a:rPr>
                        <a:t>branch_count</a:t>
                      </a:r>
                      <a:endParaRPr lang="en-US" sz="1050" dirty="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Branch count metrics</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3"/>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call_pairs</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Number of calls to functions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4"/>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condition_count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Number of conditionals in a given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5"/>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decision_count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Number of decision points 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6"/>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decision_density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condition_count / decision_count</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7"/>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edge_count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Number of edges found in a given module from one module to another</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8"/>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essential_density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Essential density is calculated as: (ev(G)-1)/(v(G)-1)</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29"/>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parameter_count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Number of parameters to a given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0"/>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maintenance_severity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Maintenance Severity is calculated as: ev(G)/v(G)</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1"/>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modified_condition_count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effect of a condition affect a decision outcome by varying that condition only</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2"/>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multiple_condition_count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Number of multiple conditions within a module</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3"/>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global_data_complexity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gdv(G)</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the ratio of cyclomatic complexity of a module’s structure to its parameter count</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4"/>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global_data_density</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Global Data density is calculated as: gdv(G)/v(G)</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5"/>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normalized_cyclo_cmplx</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v(G) / numbe_of_lines</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6"/>
                  </a:ext>
                </a:extLst>
              </a:tr>
              <a:tr h="85427">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percent_comments</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Percentage of the code that is comments</a:t>
                      </a:r>
                      <a:endParaRPr lang="en-US" sz="105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7"/>
                  </a:ext>
                </a:extLst>
              </a:tr>
              <a:tr h="170855">
                <a:tc vMerge="1">
                  <a:txBody>
                    <a:bodyPr/>
                    <a:lstStyle/>
                    <a:p>
                      <a:endParaRPr lang="en-US"/>
                    </a:p>
                  </a:txBody>
                  <a:tcPr/>
                </a:tc>
                <a:tc>
                  <a:txBody>
                    <a:bodyPr/>
                    <a:lstStyle/>
                    <a:p>
                      <a:pPr algn="l">
                        <a:lnSpc>
                          <a:spcPct val="115000"/>
                        </a:lnSpc>
                        <a:spcBef>
                          <a:spcPts val="600"/>
                        </a:spcBef>
                        <a:tabLst>
                          <a:tab pos="15240" algn="l"/>
                        </a:tabLst>
                      </a:pPr>
                      <a:r>
                        <a:rPr lang="en-US" sz="1000" spc="0">
                          <a:effectLst/>
                          <a:latin typeface="Arial Narrow" panose="020B0606020202030204" pitchFamily="34" charset="0"/>
                        </a:rPr>
                        <a:t>node_count</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a:effectLst/>
                          <a:latin typeface="Arial Narrow" panose="020B0606020202030204" pitchFamily="34" charset="0"/>
                        </a:rPr>
                        <a:t> </a:t>
                      </a:r>
                      <a:endParaRPr lang="en-US" sz="1050">
                        <a:effectLst/>
                        <a:latin typeface="Arial Narrow" panose="020B0606020202030204" pitchFamily="34" charset="0"/>
                      </a:endParaRPr>
                    </a:p>
                  </a:txBody>
                  <a:tcPr marL="37142" marR="37142" marT="0" marB="0" anchor="ctr"/>
                </a:tc>
                <a:tc>
                  <a:txBody>
                    <a:bodyPr/>
                    <a:lstStyle/>
                    <a:p>
                      <a:pPr algn="l">
                        <a:lnSpc>
                          <a:spcPct val="115000"/>
                        </a:lnSpc>
                        <a:spcBef>
                          <a:spcPts val="600"/>
                        </a:spcBef>
                        <a:tabLst>
                          <a:tab pos="15240" algn="l"/>
                        </a:tabLst>
                      </a:pPr>
                      <a:r>
                        <a:rPr lang="en-US" sz="1000" spc="0" dirty="0">
                          <a:effectLst/>
                          <a:latin typeface="Arial Narrow" panose="020B0606020202030204" pitchFamily="34" charset="0"/>
                        </a:rPr>
                        <a:t>Number of nodes found in a given module</a:t>
                      </a:r>
                      <a:endParaRPr lang="en-US" sz="1050" dirty="0">
                        <a:effectLst/>
                        <a:latin typeface="Arial Narrow" panose="020B0606020202030204" pitchFamily="34" charset="0"/>
                      </a:endParaRPr>
                    </a:p>
                  </a:txBody>
                  <a:tcPr marL="37142" marR="37142" marT="0" marB="0" anchor="ctr"/>
                </a:tc>
                <a:extLst>
                  <a:ext uri="{0D108BD9-81ED-4DB2-BD59-A6C34878D82A}">
                    <a16:rowId xmlns:a16="http://schemas.microsoft.com/office/drawing/2014/main" val="10038"/>
                  </a:ext>
                </a:extLst>
              </a:tr>
            </a:tbl>
          </a:graphicData>
        </a:graphic>
      </p:graphicFrame>
      <p:sp>
        <p:nvSpPr>
          <p:cNvPr id="2" name="Title 1"/>
          <p:cNvSpPr>
            <a:spLocks noGrp="1"/>
          </p:cNvSpPr>
          <p:nvPr>
            <p:ph type="title"/>
          </p:nvPr>
        </p:nvSpPr>
        <p:spPr/>
        <p:txBody>
          <a:bodyPr/>
          <a:lstStyle/>
          <a:p>
            <a:endParaRPr lang="en-US"/>
          </a:p>
        </p:txBody>
      </p:sp>
      <p:sp>
        <p:nvSpPr>
          <p:cNvPr id="6" name="Slide Number Placeholder 5"/>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154</a:t>
            </a:fld>
            <a:endParaRPr lang="en-US" dirty="0">
              <a:solidFill>
                <a:prstClr val="black">
                  <a:tint val="75000"/>
                </a:prstClr>
              </a:solidFill>
            </a:endParaRPr>
          </a:p>
        </p:txBody>
      </p:sp>
    </p:spTree>
    <p:extLst>
      <p:ext uri="{BB962C8B-B14F-4D97-AF65-F5344CB8AC3E}">
        <p14:creationId xmlns:p14="http://schemas.microsoft.com/office/powerpoint/2010/main" val="224161967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628650" y="1219201"/>
          <a:ext cx="7886700" cy="54864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628650" y="152401"/>
            <a:ext cx="8515350" cy="762000"/>
          </a:xfrm>
        </p:spPr>
        <p:txBody>
          <a:bodyPr>
            <a:normAutofit/>
          </a:bodyPr>
          <a:lstStyle/>
          <a:p>
            <a:r>
              <a:rPr lang="en-US" sz="3600" dirty="0">
                <a:solidFill>
                  <a:srgbClr val="C00000"/>
                </a:solidFill>
              </a:rPr>
              <a:t>RQ5</a:t>
            </a:r>
            <a:r>
              <a:rPr lang="en-US" sz="3600" dirty="0"/>
              <a:t>: Software Defect Prediction Methods </a:t>
            </a:r>
            <a:endParaRPr lang="id-ID" sz="3600" dirty="0"/>
          </a:p>
        </p:txBody>
      </p:sp>
      <p:sp>
        <p:nvSpPr>
          <p:cNvPr id="4" name="Slide Number Placeholder 3"/>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155</a:t>
            </a:fld>
            <a:endParaRPr lang="en-US" dirty="0">
              <a:solidFill>
                <a:prstClr val="black">
                  <a:tint val="75000"/>
                </a:prstClr>
              </a:solidFill>
            </a:endParaRPr>
          </a:p>
        </p:txBody>
      </p:sp>
    </p:spTree>
    <p:extLst>
      <p:ext uri="{BB962C8B-B14F-4D97-AF65-F5344CB8AC3E}">
        <p14:creationId xmlns:p14="http://schemas.microsoft.com/office/powerpoint/2010/main" val="493510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76200" y="1600200"/>
          <a:ext cx="4781550" cy="426243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a:bodyPr>
          <a:lstStyle/>
          <a:p>
            <a:r>
              <a:rPr lang="en-US" sz="3000" dirty="0">
                <a:solidFill>
                  <a:srgbClr val="C00000"/>
                </a:solidFill>
              </a:rPr>
              <a:t>RQ6</a:t>
            </a:r>
            <a:r>
              <a:rPr lang="en-US" sz="3000" dirty="0"/>
              <a:t>: Most Used Software Defect Prediction Methods</a:t>
            </a:r>
            <a:endParaRPr lang="id-ID" sz="3000" dirty="0"/>
          </a:p>
        </p:txBody>
      </p:sp>
      <p:sp>
        <p:nvSpPr>
          <p:cNvPr id="4" name="Slide Number Placeholder 3"/>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156</a:t>
            </a:fld>
            <a:endParaRPr lang="en-US" dirty="0">
              <a:solidFill>
                <a:prstClr val="black">
                  <a:tint val="75000"/>
                </a:prstClr>
              </a:solidFill>
            </a:endParaRPr>
          </a:p>
        </p:txBody>
      </p:sp>
      <p:graphicFrame>
        <p:nvGraphicFramePr>
          <p:cNvPr id="6" name="Chart 5"/>
          <p:cNvGraphicFramePr/>
          <p:nvPr/>
        </p:nvGraphicFramePr>
        <p:xfrm>
          <a:off x="4648200" y="2133600"/>
          <a:ext cx="4876799" cy="3581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53363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7886700" cy="5123999"/>
          </a:xfrm>
        </p:spPr>
        <p:txBody>
          <a:bodyPr>
            <a:normAutofit/>
          </a:bodyPr>
          <a:lstStyle/>
          <a:p>
            <a:r>
              <a:rPr lang="en-US" sz="2800" dirty="0"/>
              <a:t>The </a:t>
            </a:r>
            <a:r>
              <a:rPr lang="en-US" sz="2800" dirty="0">
                <a:solidFill>
                  <a:srgbClr val="C00000"/>
                </a:solidFill>
              </a:rPr>
              <a:t>comparisons and benchmarking result </a:t>
            </a:r>
            <a:r>
              <a:rPr lang="en-US" sz="2800" dirty="0"/>
              <a:t>of the defect prediction using machine learning classifiers indicate that:</a:t>
            </a:r>
          </a:p>
          <a:p>
            <a:pPr lvl="1">
              <a:buFont typeface="Wingdings" panose="05000000000000000000" pitchFamily="2" charset="2"/>
              <a:buChar char="ü"/>
            </a:pPr>
            <a:r>
              <a:rPr lang="en-US" sz="2400" dirty="0">
                <a:solidFill>
                  <a:srgbClr val="0070C0"/>
                </a:solidFill>
              </a:rPr>
              <a:t>Poor accuracy level </a:t>
            </a:r>
            <a:r>
              <a:rPr lang="en-US" sz="2400" dirty="0"/>
              <a:t>is dominant </a:t>
            </a:r>
            <a:r>
              <a:rPr lang="en-US" sz="1400" dirty="0"/>
              <a:t>(</a:t>
            </a:r>
            <a:r>
              <a:rPr lang="en-US" sz="1400" dirty="0" err="1"/>
              <a:t>Lessmann</a:t>
            </a:r>
            <a:r>
              <a:rPr lang="en-US" sz="1400" dirty="0"/>
              <a:t> et al. 2008)</a:t>
            </a:r>
            <a:endParaRPr lang="en-US" sz="2400" dirty="0"/>
          </a:p>
          <a:p>
            <a:pPr lvl="1">
              <a:buFont typeface="Wingdings" panose="05000000000000000000" pitchFamily="2" charset="2"/>
              <a:buChar char="ü"/>
            </a:pPr>
            <a:r>
              <a:rPr lang="en-US" sz="2400" dirty="0">
                <a:solidFill>
                  <a:srgbClr val="0070C0"/>
                </a:solidFill>
              </a:rPr>
              <a:t>No significant performance differences </a:t>
            </a:r>
            <a:r>
              <a:rPr lang="en-US" sz="2400" dirty="0"/>
              <a:t>could be detected </a:t>
            </a:r>
            <a:r>
              <a:rPr lang="en-US" sz="1400" dirty="0"/>
              <a:t>(</a:t>
            </a:r>
            <a:r>
              <a:rPr lang="en-US" sz="1400" dirty="0" err="1"/>
              <a:t>Lessmann</a:t>
            </a:r>
            <a:r>
              <a:rPr lang="en-US" sz="1400" dirty="0"/>
              <a:t> et al. 2008)</a:t>
            </a:r>
          </a:p>
          <a:p>
            <a:pPr lvl="1">
              <a:buFont typeface="Wingdings" panose="05000000000000000000" pitchFamily="2" charset="2"/>
              <a:buChar char="ü"/>
            </a:pPr>
            <a:r>
              <a:rPr lang="en-US" sz="2400" dirty="0">
                <a:solidFill>
                  <a:srgbClr val="0070C0"/>
                </a:solidFill>
              </a:rPr>
              <a:t>No particular classifiers that performs the best</a:t>
            </a:r>
            <a:r>
              <a:rPr lang="en-US" sz="2400" dirty="0">
                <a:solidFill>
                  <a:srgbClr val="C00000"/>
                </a:solidFill>
              </a:rPr>
              <a:t> </a:t>
            </a:r>
            <a:r>
              <a:rPr lang="en-US" sz="2400" dirty="0"/>
              <a:t>for all the data sets</a:t>
            </a:r>
            <a:r>
              <a:rPr lang="en-US" sz="2400" dirty="0">
                <a:solidFill>
                  <a:srgbClr val="C00000"/>
                </a:solidFill>
              </a:rPr>
              <a:t> </a:t>
            </a:r>
            <a:r>
              <a:rPr lang="en-US" sz="1400" dirty="0"/>
              <a:t>(Song et al. 2011)  (Hall et al. 2012)</a:t>
            </a:r>
          </a:p>
          <a:p>
            <a:endParaRPr lang="en-US" sz="2800" dirty="0"/>
          </a:p>
          <a:p>
            <a:r>
              <a:rPr lang="en-US" sz="2800" dirty="0"/>
              <a:t>The </a:t>
            </a:r>
            <a:r>
              <a:rPr lang="en-US" sz="2800" dirty="0">
                <a:solidFill>
                  <a:srgbClr val="C00000"/>
                </a:solidFill>
              </a:rPr>
              <a:t>accurate and reliable classification algorithms to build a better prediction model </a:t>
            </a:r>
            <a:r>
              <a:rPr lang="en-US" sz="2800" dirty="0"/>
              <a:t>is an open issue in software defect prediction</a:t>
            </a:r>
          </a:p>
        </p:txBody>
      </p:sp>
      <p:sp>
        <p:nvSpPr>
          <p:cNvPr id="2" name="Title 1"/>
          <p:cNvSpPr>
            <a:spLocks noGrp="1"/>
          </p:cNvSpPr>
          <p:nvPr>
            <p:ph type="title"/>
          </p:nvPr>
        </p:nvSpPr>
        <p:spPr/>
        <p:txBody>
          <a:bodyPr>
            <a:noAutofit/>
          </a:bodyPr>
          <a:lstStyle/>
          <a:p>
            <a:r>
              <a:rPr lang="en-US" sz="4000" dirty="0">
                <a:solidFill>
                  <a:srgbClr val="C00000"/>
                </a:solidFill>
              </a:rPr>
              <a:t>RQ7</a:t>
            </a:r>
            <a:r>
              <a:rPr lang="en-US" sz="4000" dirty="0"/>
              <a:t>: Method Comparison Results</a:t>
            </a:r>
          </a:p>
        </p:txBody>
      </p:sp>
      <p:sp>
        <p:nvSpPr>
          <p:cNvPr id="6" name="Slide Number Placeholder 5"/>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157</a:t>
            </a:fld>
            <a:endParaRPr lang="en-US" dirty="0">
              <a:solidFill>
                <a:prstClr val="black">
                  <a:tint val="75000"/>
                </a:prstClr>
              </a:solidFill>
            </a:endParaRPr>
          </a:p>
        </p:txBody>
      </p:sp>
    </p:spTree>
    <p:extLst>
      <p:ext uri="{BB962C8B-B14F-4D97-AF65-F5344CB8AC3E}">
        <p14:creationId xmlns:p14="http://schemas.microsoft.com/office/powerpoint/2010/main" val="199637176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7886700" cy="5123999"/>
          </a:xfrm>
        </p:spPr>
        <p:txBody>
          <a:bodyPr>
            <a:normAutofit/>
          </a:bodyPr>
          <a:lstStyle/>
          <a:p>
            <a:r>
              <a:rPr lang="en-US" sz="2400" dirty="0"/>
              <a:t>Researchers proposed some </a:t>
            </a:r>
            <a:r>
              <a:rPr lang="en-US" sz="2400" dirty="0">
                <a:solidFill>
                  <a:srgbClr val="C00000"/>
                </a:solidFill>
              </a:rPr>
              <a:t>techniques for improving the accuracy </a:t>
            </a:r>
            <a:r>
              <a:rPr lang="en-US" sz="2400" dirty="0"/>
              <a:t>of classifiers for software defect prediction</a:t>
            </a:r>
            <a:endParaRPr lang="en-US" sz="2400" dirty="0">
              <a:solidFill>
                <a:srgbClr val="C00000"/>
              </a:solidFill>
            </a:endParaRPr>
          </a:p>
          <a:p>
            <a:r>
              <a:rPr lang="en-US" sz="2400" dirty="0">
                <a:solidFill>
                  <a:srgbClr val="C00000"/>
                </a:solidFill>
              </a:rPr>
              <a:t>Recent proposed techniques</a:t>
            </a:r>
            <a:r>
              <a:rPr lang="en-US" sz="2400" dirty="0"/>
              <a:t> try to increase the prediction accuracy of a generated model:</a:t>
            </a:r>
          </a:p>
          <a:p>
            <a:pPr lvl="1">
              <a:buFont typeface="Wingdings" panose="05000000000000000000" pitchFamily="2" charset="2"/>
              <a:buChar char="ü"/>
            </a:pPr>
            <a:r>
              <a:rPr lang="en-US" sz="2000" dirty="0"/>
              <a:t>By </a:t>
            </a:r>
            <a:r>
              <a:rPr lang="en-US" sz="2000" dirty="0">
                <a:solidFill>
                  <a:srgbClr val="0070C0"/>
                </a:solidFill>
              </a:rPr>
              <a:t>modifying and </a:t>
            </a:r>
            <a:r>
              <a:rPr lang="en-US" sz="2000" dirty="0" err="1">
                <a:solidFill>
                  <a:srgbClr val="0070C0"/>
                </a:solidFill>
              </a:rPr>
              <a:t>ensembling</a:t>
            </a:r>
            <a:r>
              <a:rPr lang="en-US" sz="2000" dirty="0">
                <a:solidFill>
                  <a:srgbClr val="0070C0"/>
                </a:solidFill>
              </a:rPr>
              <a:t> </a:t>
            </a:r>
            <a:r>
              <a:rPr lang="en-US" sz="2000" dirty="0"/>
              <a:t>some machine learning methods </a:t>
            </a:r>
            <a:br>
              <a:rPr lang="en-US" sz="2000" dirty="0">
                <a:solidFill>
                  <a:srgbClr val="0070C0"/>
                </a:solidFill>
              </a:rPr>
            </a:br>
            <a:r>
              <a:rPr lang="en-US" sz="1400" dirty="0"/>
              <a:t>(</a:t>
            </a:r>
            <a:r>
              <a:rPr lang="en-US" sz="1400" dirty="0" err="1"/>
              <a:t>Mısırlı</a:t>
            </a:r>
            <a:r>
              <a:rPr lang="en-US" sz="1400" dirty="0"/>
              <a:t> et al. 2011) (</a:t>
            </a:r>
            <a:r>
              <a:rPr lang="en-US" sz="1400" dirty="0" err="1"/>
              <a:t>Tosun</a:t>
            </a:r>
            <a:r>
              <a:rPr lang="en-US" sz="1400" dirty="0"/>
              <a:t> et al. 2008)</a:t>
            </a:r>
          </a:p>
          <a:p>
            <a:pPr lvl="1">
              <a:buFont typeface="Wingdings" panose="05000000000000000000" pitchFamily="2" charset="2"/>
              <a:buChar char="ü"/>
            </a:pPr>
            <a:r>
              <a:rPr lang="en-US" sz="2000" dirty="0"/>
              <a:t>By using </a:t>
            </a:r>
            <a:r>
              <a:rPr lang="en-US" sz="2000" dirty="0">
                <a:solidFill>
                  <a:srgbClr val="0070C0"/>
                </a:solidFill>
              </a:rPr>
              <a:t>boosting algorithm </a:t>
            </a:r>
            <a:r>
              <a:rPr lang="en-US" sz="1400" dirty="0"/>
              <a:t>(</a:t>
            </a:r>
            <a:r>
              <a:rPr lang="en-US" sz="1400" dirty="0" err="1"/>
              <a:t>Zheng</a:t>
            </a:r>
            <a:r>
              <a:rPr lang="en-US" sz="1400" dirty="0"/>
              <a:t> 2010) (Jiang et al. 2011)</a:t>
            </a:r>
          </a:p>
          <a:p>
            <a:pPr lvl="1">
              <a:buFont typeface="Wingdings" panose="05000000000000000000" pitchFamily="2" charset="2"/>
              <a:buChar char="ü"/>
            </a:pPr>
            <a:r>
              <a:rPr lang="en-US" sz="2000" dirty="0"/>
              <a:t>by adding </a:t>
            </a:r>
            <a:r>
              <a:rPr lang="en-US" sz="2000" dirty="0">
                <a:solidFill>
                  <a:srgbClr val="0070C0"/>
                </a:solidFill>
              </a:rPr>
              <a:t>feature selection </a:t>
            </a:r>
            <a:r>
              <a:rPr lang="en-US" sz="1400" dirty="0"/>
              <a:t>(</a:t>
            </a:r>
            <a:r>
              <a:rPr lang="en-US" sz="1400" dirty="0" err="1"/>
              <a:t>Gayatri</a:t>
            </a:r>
            <a:r>
              <a:rPr lang="en-US" sz="1400" dirty="0"/>
              <a:t> et al. 2010) (</a:t>
            </a:r>
            <a:r>
              <a:rPr lang="en-US" sz="1400" dirty="0" err="1"/>
              <a:t>Khoshgoftaar</a:t>
            </a:r>
            <a:r>
              <a:rPr lang="en-US" sz="1400" dirty="0"/>
              <a:t> &amp; Gao, 2009) (Song et al. 2011)</a:t>
            </a:r>
            <a:endParaRPr lang="en-US" sz="2000" dirty="0"/>
          </a:p>
          <a:p>
            <a:pPr lvl="1">
              <a:buFont typeface="Wingdings" panose="05000000000000000000" pitchFamily="2" charset="2"/>
              <a:buChar char="ü"/>
            </a:pPr>
            <a:r>
              <a:rPr lang="en-US" sz="2000" dirty="0"/>
              <a:t>By using </a:t>
            </a:r>
            <a:r>
              <a:rPr lang="en-US" sz="2000" dirty="0">
                <a:solidFill>
                  <a:srgbClr val="0070C0"/>
                </a:solidFill>
              </a:rPr>
              <a:t>parameter selection</a:t>
            </a:r>
            <a:r>
              <a:rPr lang="en-US" sz="2000" dirty="0"/>
              <a:t> for some classifiers </a:t>
            </a:r>
            <a:r>
              <a:rPr lang="en-US" sz="1400" dirty="0"/>
              <a:t>(Peng &amp; Wang 2010) (Lin et al. 2008) (</a:t>
            </a:r>
            <a:r>
              <a:rPr lang="en-US" sz="1400" dirty="0" err="1"/>
              <a:t>Guo</a:t>
            </a:r>
            <a:r>
              <a:rPr lang="en-US" sz="1400" dirty="0"/>
              <a:t> et al. 2008) </a:t>
            </a:r>
            <a:endParaRPr lang="en-US" sz="2400" dirty="0"/>
          </a:p>
          <a:p>
            <a:r>
              <a:rPr lang="en-US" sz="2400" dirty="0"/>
              <a:t>While considerable works have been done separately, </a:t>
            </a:r>
            <a:r>
              <a:rPr lang="en-US" sz="2400" dirty="0">
                <a:solidFill>
                  <a:srgbClr val="C00000"/>
                </a:solidFill>
              </a:rPr>
              <a:t>limited research can be found on investigating them all together</a:t>
            </a:r>
            <a:endParaRPr lang="en-US" sz="1800" dirty="0">
              <a:solidFill>
                <a:srgbClr val="C00000"/>
              </a:solidFill>
            </a:endParaRPr>
          </a:p>
        </p:txBody>
      </p:sp>
      <p:sp>
        <p:nvSpPr>
          <p:cNvPr id="2" name="Title 1"/>
          <p:cNvSpPr>
            <a:spLocks noGrp="1"/>
          </p:cNvSpPr>
          <p:nvPr>
            <p:ph type="title"/>
          </p:nvPr>
        </p:nvSpPr>
        <p:spPr/>
        <p:txBody>
          <a:bodyPr>
            <a:normAutofit/>
          </a:bodyPr>
          <a:lstStyle/>
          <a:p>
            <a:r>
              <a:rPr lang="en-US" dirty="0">
                <a:solidFill>
                  <a:srgbClr val="C00000"/>
                </a:solidFill>
              </a:rPr>
              <a:t>RQ8</a:t>
            </a:r>
            <a:r>
              <a:rPr lang="en-US" dirty="0"/>
              <a:t>: Method Improvement Efforts</a:t>
            </a:r>
          </a:p>
        </p:txBody>
      </p:sp>
      <p:sp>
        <p:nvSpPr>
          <p:cNvPr id="6" name="Slide Number Placeholder 5"/>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158</a:t>
            </a:fld>
            <a:endParaRPr lang="en-US" dirty="0">
              <a:solidFill>
                <a:prstClr val="black">
                  <a:tint val="75000"/>
                </a:prstClr>
              </a:solidFill>
            </a:endParaRPr>
          </a:p>
        </p:txBody>
      </p:sp>
    </p:spTree>
    <p:extLst>
      <p:ext uri="{BB962C8B-B14F-4D97-AF65-F5344CB8AC3E}">
        <p14:creationId xmlns:p14="http://schemas.microsoft.com/office/powerpoint/2010/main" val="11099400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C00000"/>
                </a:solidFill>
              </a:rPr>
              <a:t>RQ9</a:t>
            </a:r>
            <a:r>
              <a:rPr lang="en-US" sz="4000" dirty="0"/>
              <a:t>: Existing</a:t>
            </a:r>
            <a:r>
              <a:rPr lang="id-ID" sz="4000" dirty="0"/>
              <a:t> Frameworks</a:t>
            </a:r>
            <a:endParaRPr lang="en-US" sz="4000" dirty="0"/>
          </a:p>
        </p:txBody>
      </p:sp>
      <p:sp>
        <p:nvSpPr>
          <p:cNvPr id="7" name="Slide Number Placeholder 6"/>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159</a:t>
            </a:fld>
            <a:endParaRPr lang="en-US" dirty="0">
              <a:solidFill>
                <a:prstClr val="black">
                  <a:tint val="75000"/>
                </a:prstClr>
              </a:solidFill>
            </a:endParaRPr>
          </a:p>
        </p:txBody>
      </p:sp>
      <p:graphicFrame>
        <p:nvGraphicFramePr>
          <p:cNvPr id="4" name="Diagram 3"/>
          <p:cNvGraphicFramePr/>
          <p:nvPr/>
        </p:nvGraphicFramePr>
        <p:xfrm>
          <a:off x="533400" y="2438400"/>
          <a:ext cx="81534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533400" y="1332344"/>
            <a:ext cx="8153400" cy="954107"/>
          </a:xfrm>
          <a:prstGeom prst="rect">
            <a:avLst/>
          </a:prstGeom>
        </p:spPr>
        <p:txBody>
          <a:bodyPr wrap="square">
            <a:spAutoFit/>
          </a:bodyPr>
          <a:lstStyle/>
          <a:p>
            <a:pPr algn="ctr"/>
            <a:r>
              <a:rPr lang="en-US" sz="2800" dirty="0">
                <a:effectLst/>
                <a:latin typeface="Calibri" panose="020F0502020204030204" pitchFamily="34" charset="0"/>
              </a:rPr>
              <a:t>Three frameworks have been </a:t>
            </a:r>
            <a:r>
              <a:rPr lang="en-US" sz="2800" dirty="0">
                <a:solidFill>
                  <a:srgbClr val="C00000"/>
                </a:solidFill>
                <a:effectLst/>
                <a:latin typeface="Calibri" panose="020F0502020204030204" pitchFamily="34" charset="0"/>
              </a:rPr>
              <a:t>highly cited and influential i</a:t>
            </a:r>
            <a:r>
              <a:rPr lang="en-US" sz="2800" dirty="0">
                <a:effectLst/>
                <a:latin typeface="Calibri" panose="020F0502020204030204" pitchFamily="34" charset="0"/>
              </a:rPr>
              <a:t>n software defect prediction field</a:t>
            </a:r>
          </a:p>
        </p:txBody>
      </p:sp>
    </p:spTree>
    <p:extLst>
      <p:ext uri="{BB962C8B-B14F-4D97-AF65-F5344CB8AC3E}">
        <p14:creationId xmlns:p14="http://schemas.microsoft.com/office/powerpoint/2010/main" val="203241326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5" name="Slide Number Placeholder 4">
            <a:extLst>
              <a:ext uri="{FF2B5EF4-FFF2-40B4-BE49-F238E27FC236}">
                <a16:creationId xmlns:a16="http://schemas.microsoft.com/office/drawing/2014/main" id="{C06C0834-42FF-4AAC-BBD8-D7CD1EEBF0E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a:t>
            </a:fld>
            <a:endParaRPr lang="en-US">
              <a:solidFill>
                <a:prstClr val="black">
                  <a:tint val="75000"/>
                </a:prstClr>
              </a:solidFill>
            </a:endParaRPr>
          </a:p>
        </p:txBody>
      </p:sp>
      <p:sp>
        <p:nvSpPr>
          <p:cNvPr id="59" name="Rectangle 58"/>
          <p:cNvSpPr/>
          <p:nvPr/>
        </p:nvSpPr>
        <p:spPr>
          <a:xfrm flipH="1">
            <a:off x="-18454" y="-11513"/>
            <a:ext cx="9162454" cy="6860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p:cNvSpPr/>
          <p:nvPr/>
        </p:nvSpPr>
        <p:spPr>
          <a:xfrm flipH="1">
            <a:off x="-3" y="1793106"/>
            <a:ext cx="9139675" cy="5105771"/>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Chevron 61"/>
          <p:cNvSpPr/>
          <p:nvPr/>
        </p:nvSpPr>
        <p:spPr>
          <a:xfrm rot="16200000">
            <a:off x="2802731" y="-2798215"/>
            <a:ext cx="3532603" cy="9138066"/>
          </a:xfrm>
          <a:prstGeom prst="chevron">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62"/>
          <p:cNvSpPr txBox="1"/>
          <p:nvPr/>
        </p:nvSpPr>
        <p:spPr>
          <a:xfrm>
            <a:off x="1643941" y="902399"/>
            <a:ext cx="5850844"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mn-lt"/>
                <a:ea typeface="+mn-ea"/>
              </a:rPr>
              <a:t>Pengaruh</a:t>
            </a:r>
            <a:r>
              <a:rPr kumimoji="0" lang="id-ID" sz="2400" b="0" i="0" u="none" strike="noStrike" kern="1200" cap="none" spc="0" normalizeH="0" baseline="0" noProof="0" dirty="0">
                <a:ln>
                  <a:noFill/>
                </a:ln>
                <a:solidFill>
                  <a:prstClr val="white"/>
                </a:solidFill>
                <a:effectLst/>
                <a:uLnTx/>
                <a:uFillTx/>
                <a:latin typeface="+mn-lt"/>
                <a:ea typeface="+mn-ea"/>
              </a:rPr>
              <a:t> </a:t>
            </a:r>
            <a:r>
              <a:rPr kumimoji="0" lang="en-GB" sz="2400" b="0" i="0" u="none" strike="noStrike" kern="1200" cap="none" spc="0" normalizeH="0" baseline="0" noProof="0" dirty="0">
                <a:ln>
                  <a:noFill/>
                </a:ln>
                <a:solidFill>
                  <a:srgbClr val="FF0000"/>
                </a:solidFill>
                <a:effectLst/>
                <a:uLnTx/>
                <a:uFillTx/>
                <a:latin typeface="+mn-lt"/>
                <a:ea typeface="+mn-ea"/>
              </a:rPr>
              <a:t>12 </a:t>
            </a:r>
            <a:r>
              <a:rPr kumimoji="0" lang="en-GB" sz="2400" b="0" i="0" u="none" strike="noStrike" kern="1200" cap="none" spc="0" normalizeH="0" baseline="0" noProof="0" dirty="0" err="1">
                <a:ln>
                  <a:noFill/>
                </a:ln>
                <a:solidFill>
                  <a:srgbClr val="FF0000"/>
                </a:solidFill>
                <a:effectLst/>
                <a:uLnTx/>
                <a:uFillTx/>
                <a:latin typeface="+mn-lt"/>
                <a:ea typeface="+mn-ea"/>
              </a:rPr>
              <a:t>Elemen</a:t>
            </a:r>
            <a:r>
              <a:rPr kumimoji="0" lang="en-GB" sz="2400" b="0" i="0" u="none" strike="noStrike" kern="1200" cap="none" spc="0" normalizeH="0" noProof="0" dirty="0">
                <a:ln>
                  <a:noFill/>
                </a:ln>
                <a:solidFill>
                  <a:srgbClr val="FF0000"/>
                </a:solidFill>
                <a:effectLst/>
                <a:uLnTx/>
                <a:uFillTx/>
                <a:latin typeface="+mn-lt"/>
                <a:ea typeface="+mn-ea"/>
              </a:rPr>
              <a:t> Marketing Mix</a:t>
            </a:r>
            <a:r>
              <a:rPr kumimoji="0" lang="id-ID" sz="2400" b="0" i="0" u="none" strike="noStrike" kern="1200" cap="none" spc="0" normalizeH="0" baseline="0" noProof="0" dirty="0">
                <a:ln>
                  <a:noFill/>
                </a:ln>
                <a:solidFill>
                  <a:prstClr val="white"/>
                </a:solidFill>
                <a:effectLst/>
                <a:uLnTx/>
                <a:uFillTx/>
                <a:latin typeface="+mn-lt"/>
                <a:ea typeface="+mn-ea"/>
              </a:rPr>
              <a:t> </a:t>
            </a:r>
            <a:r>
              <a:rPr kumimoji="0" lang="en-GB" sz="2400" b="0" i="0" u="none" strike="noStrike" kern="1200" cap="none" spc="0" normalizeH="0" baseline="0" noProof="0" dirty="0">
                <a:ln>
                  <a:noFill/>
                </a:ln>
                <a:solidFill>
                  <a:prstClr val="white"/>
                </a:solidFill>
                <a:effectLst/>
                <a:uLnTx/>
                <a:uFillTx/>
                <a:latin typeface="+mn-lt"/>
                <a:ea typeface="+mn-ea"/>
              </a:rPr>
              <a:t>pada </a:t>
            </a:r>
            <a:r>
              <a:rPr kumimoji="0" lang="en-GB" sz="2400" b="0" i="0" u="none" strike="noStrike" kern="1200" cap="none" spc="0" normalizeH="0" baseline="0" noProof="0" dirty="0" err="1">
                <a:ln>
                  <a:noFill/>
                </a:ln>
                <a:solidFill>
                  <a:prstClr val="white"/>
                </a:solidFill>
                <a:effectLst/>
                <a:uLnTx/>
                <a:uFillTx/>
                <a:latin typeface="+mn-lt"/>
                <a:ea typeface="+mn-ea"/>
              </a:rPr>
              <a:t>Peningkatan</a:t>
            </a:r>
            <a:r>
              <a:rPr kumimoji="0" lang="en-GB" sz="2400" b="0" i="0" u="none" strike="noStrike" kern="1200" cap="none" spc="0" normalizeH="0" noProof="0" dirty="0">
                <a:ln>
                  <a:noFill/>
                </a:ln>
                <a:solidFill>
                  <a:prstClr val="white"/>
                </a:solidFill>
                <a:effectLst/>
                <a:uLnTx/>
                <a:uFillTx/>
                <a:latin typeface="+mn-lt"/>
                <a:ea typeface="+mn-ea"/>
              </a:rPr>
              <a:t> </a:t>
            </a:r>
            <a:r>
              <a:rPr kumimoji="0" lang="en-GB" sz="2400" b="0" i="0" u="none" strike="noStrike" kern="1200" cap="none" spc="0" normalizeH="0" noProof="0" dirty="0" err="1">
                <a:ln>
                  <a:noFill/>
                </a:ln>
                <a:solidFill>
                  <a:prstClr val="white"/>
                </a:solidFill>
                <a:effectLst/>
                <a:uLnTx/>
                <a:uFillTx/>
                <a:latin typeface="+mn-lt"/>
                <a:ea typeface="+mn-ea"/>
              </a:rPr>
              <a:t>Penjualan</a:t>
            </a:r>
            <a:r>
              <a:rPr kumimoji="0" lang="en-GB" sz="2400" b="0" i="0" u="none" strike="noStrike" kern="1200" cap="none" spc="0" normalizeH="0" noProof="0" dirty="0">
                <a:ln>
                  <a:noFill/>
                </a:ln>
                <a:solidFill>
                  <a:prstClr val="white"/>
                </a:solidFill>
                <a:effectLst/>
                <a:uLnTx/>
                <a:uFillTx/>
                <a:latin typeface="+mn-lt"/>
                <a:ea typeface="+mn-ea"/>
              </a:rPr>
              <a:t> Perusahaan XYZ</a:t>
            </a:r>
            <a:endParaRPr kumimoji="0" lang="id-ID" sz="3200" b="0" i="1" u="none" strike="noStrike" kern="1200" cap="none" spc="0" normalizeH="0" baseline="0" noProof="0" dirty="0">
              <a:ln>
                <a:noFill/>
              </a:ln>
              <a:solidFill>
                <a:prstClr val="white"/>
              </a:solidFill>
              <a:effectLst/>
              <a:uLnTx/>
              <a:uFillTx/>
              <a:latin typeface="+mn-lt"/>
              <a:ea typeface="+mn-ea"/>
              <a:cs typeface="+mn-cs"/>
            </a:endParaRPr>
          </a:p>
        </p:txBody>
      </p:sp>
      <p:sp>
        <p:nvSpPr>
          <p:cNvPr id="68" name="Rectangle 67"/>
          <p:cNvSpPr/>
          <p:nvPr/>
        </p:nvSpPr>
        <p:spPr>
          <a:xfrm flipH="1">
            <a:off x="436074" y="3402360"/>
            <a:ext cx="1084315" cy="239059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flipH="1">
            <a:off x="7755844" y="3423090"/>
            <a:ext cx="1062469" cy="235974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p:cNvSpPr/>
          <p:nvPr/>
        </p:nvSpPr>
        <p:spPr>
          <a:xfrm flipH="1">
            <a:off x="5600700" y="2647578"/>
            <a:ext cx="1714500" cy="3145380"/>
          </a:xfrm>
          <a:prstGeom prst="rect">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dirty="0">
                <a:solidFill>
                  <a:prstClr val="white"/>
                </a:solidFill>
                <a:effectLst/>
              </a:rPr>
              <a:t>12 Elements of the Marketing Mix</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000" dirty="0">
              <a:solidFill>
                <a:srgbClr val="00B050"/>
              </a:solidFill>
              <a:effectLst/>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1600" i="0" u="none" strike="noStrike" kern="1200" cap="none" spc="0" normalizeH="0" baseline="0" noProof="0" dirty="0">
                <a:ln>
                  <a:noFill/>
                </a:ln>
                <a:solidFill>
                  <a:schemeClr val="tx1"/>
                </a:solidFill>
                <a:effectLst/>
                <a:uLnTx/>
                <a:uFillTx/>
                <a:latin typeface="Calibri" panose="020F0502020204030204"/>
              </a:rPr>
              <a:t>(</a:t>
            </a:r>
            <a:r>
              <a:rPr kumimoji="0" lang="en-GB" sz="1600" i="0" u="none" strike="noStrike" kern="1200" cap="none" spc="0" normalizeH="0" baseline="0" noProof="0" dirty="0">
                <a:ln>
                  <a:noFill/>
                </a:ln>
                <a:solidFill>
                  <a:schemeClr val="tx1"/>
                </a:solidFill>
                <a:effectLst/>
                <a:uLnTx/>
                <a:uFillTx/>
                <a:latin typeface="Calibri" panose="020F0502020204030204"/>
              </a:rPr>
              <a:t>Neil Borden</a:t>
            </a:r>
            <a:r>
              <a:rPr kumimoji="0" lang="id-ID" sz="1600" i="0" u="none" strike="noStrike" kern="1200" cap="none" spc="0" normalizeH="0" baseline="0" noProof="0" dirty="0">
                <a:ln>
                  <a:noFill/>
                </a:ln>
                <a:solidFill>
                  <a:schemeClr val="tx1"/>
                </a:solidFill>
                <a:effectLst/>
                <a:uLnTx/>
                <a:uFillTx/>
                <a:latin typeface="Calibri" panose="020F0502020204030204"/>
              </a:rPr>
              <a:t>, 19</a:t>
            </a:r>
            <a:r>
              <a:rPr kumimoji="0" lang="en-GB" sz="1600" dirty="0">
                <a:solidFill>
                  <a:schemeClr val="tx1"/>
                </a:solidFill>
                <a:effectLst/>
                <a:latin typeface="Calibri" panose="020F0502020204030204"/>
              </a:rPr>
              <a:t>53</a:t>
            </a:r>
            <a:r>
              <a:rPr kumimoji="0" lang="id-ID" sz="1600" i="0" u="none" strike="noStrike" kern="1200" cap="none" spc="0" normalizeH="0" baseline="0" noProof="0" dirty="0">
                <a:ln>
                  <a:noFill/>
                </a:ln>
                <a:solidFill>
                  <a:schemeClr val="tx1"/>
                </a:solidFill>
                <a:effectLst/>
                <a:uLnTx/>
                <a:uFillTx/>
                <a:latin typeface="Calibri" panose="020F0502020204030204"/>
              </a:rPr>
              <a:t>)</a:t>
            </a:r>
            <a:endParaRPr kumimoji="0" lang="en-US" sz="1600" i="0" u="none" strike="noStrike" kern="1200" cap="none" spc="0" normalizeH="0" baseline="0" noProof="0" dirty="0">
              <a:ln>
                <a:noFill/>
              </a:ln>
              <a:solidFill>
                <a:schemeClr val="tx1"/>
              </a:solidFill>
              <a:effectLst/>
              <a:uLnTx/>
              <a:uFillTx/>
              <a:latin typeface="Calibri" panose="020F0502020204030204"/>
            </a:endParaRPr>
          </a:p>
        </p:txBody>
      </p:sp>
      <p:sp>
        <p:nvSpPr>
          <p:cNvPr id="74" name="Rectangle 73"/>
          <p:cNvSpPr/>
          <p:nvPr/>
        </p:nvSpPr>
        <p:spPr>
          <a:xfrm flipH="1">
            <a:off x="4027206" y="2010002"/>
            <a:ext cx="1084315" cy="3772832"/>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5842544"/>
            <a:ext cx="9138066" cy="986262"/>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GB" sz="3200" dirty="0">
                <a:solidFill>
                  <a:prstClr val="white"/>
                </a:solidFill>
                <a:effectLst/>
              </a:rPr>
              <a:t>Mixer of Ingredients </a:t>
            </a:r>
            <a:r>
              <a:rPr kumimoji="0" lang="en-GB" sz="3200" i="1" dirty="0">
                <a:solidFill>
                  <a:prstClr val="white"/>
                </a:solidFill>
                <a:effectLst/>
              </a:rPr>
              <a:t>(James </a:t>
            </a:r>
            <a:r>
              <a:rPr kumimoji="0" lang="en-GB" sz="3200" i="1" dirty="0" err="1">
                <a:solidFill>
                  <a:prstClr val="white"/>
                </a:solidFill>
                <a:effectLst/>
              </a:rPr>
              <a:t>Culliton</a:t>
            </a:r>
            <a:r>
              <a:rPr kumimoji="0" lang="en-GB" sz="3200" i="1" dirty="0">
                <a:solidFill>
                  <a:prstClr val="white"/>
                </a:solidFill>
                <a:effectLst/>
              </a:rPr>
              <a:t>, 1948) </a:t>
            </a:r>
            <a:endParaRPr kumimoji="0" lang="id-ID" sz="3200" i="1" u="none" strike="noStrike" kern="1200" cap="none" spc="0" normalizeH="0" baseline="0" noProof="0" dirty="0">
              <a:ln>
                <a:noFill/>
              </a:ln>
              <a:solidFill>
                <a:prstClr val="white"/>
              </a:solidFill>
              <a:effectLst/>
              <a:uLnTx/>
              <a:uFillTx/>
              <a:latin typeface="Calibri" panose="020F0502020204030204"/>
            </a:endParaRPr>
          </a:p>
        </p:txBody>
      </p:sp>
      <p:sp>
        <p:nvSpPr>
          <p:cNvPr id="67" name="Rectangle 66"/>
          <p:cNvSpPr/>
          <p:nvPr/>
        </p:nvSpPr>
        <p:spPr>
          <a:xfrm flipH="1">
            <a:off x="2275605" y="2675483"/>
            <a:ext cx="1101030" cy="313133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4697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 calcmode="lin" valueType="num">
                                      <p:cBhvr additive="base">
                                        <p:cTn id="7"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2000"/>
                                        <p:tgtEl>
                                          <p:spTgt spid="72"/>
                                        </p:tgtEl>
                                      </p:cBhvr>
                                    </p:animEffect>
                                    <p:anim calcmode="lin" valueType="num">
                                      <p:cBhvr>
                                        <p:cTn id="14" dur="2000" fill="hold"/>
                                        <p:tgtEl>
                                          <p:spTgt spid="72"/>
                                        </p:tgtEl>
                                        <p:attrNameLst>
                                          <p:attrName>ppt_w</p:attrName>
                                        </p:attrNameLst>
                                      </p:cBhvr>
                                      <p:tavLst>
                                        <p:tav tm="0" fmla="#ppt_w*sin(2.5*pi*$)">
                                          <p:val>
                                            <p:fltVal val="0"/>
                                          </p:val>
                                        </p:tav>
                                        <p:tav tm="100000">
                                          <p:val>
                                            <p:fltVal val="1"/>
                                          </p:val>
                                        </p:tav>
                                      </p:tavLst>
                                    </p:anim>
                                    <p:anim calcmode="lin" valueType="num">
                                      <p:cBhvr>
                                        <p:cTn id="15" dur="20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500" fill="hold"/>
                                        <p:tgtEl>
                                          <p:spTgt spid="63"/>
                                        </p:tgtEl>
                                        <p:attrNameLst>
                                          <p:attrName>ppt_x</p:attrName>
                                        </p:attrNameLst>
                                      </p:cBhvr>
                                      <p:tavLst>
                                        <p:tav tm="0">
                                          <p:val>
                                            <p:strVal val="#ppt_x"/>
                                          </p:val>
                                        </p:tav>
                                        <p:tav tm="100000">
                                          <p:val>
                                            <p:strVal val="#ppt_x"/>
                                          </p:val>
                                        </p:tav>
                                      </p:tavLst>
                                    </p:anim>
                                    <p:anim calcmode="lin" valueType="num">
                                      <p:cBhvr additive="base">
                                        <p:cTn id="21"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2"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534400" cy="914400"/>
          </a:xfrm>
        </p:spPr>
        <p:txBody>
          <a:bodyPr>
            <a:normAutofit/>
          </a:bodyPr>
          <a:lstStyle/>
          <a:p>
            <a:r>
              <a:rPr lang="id-ID" dirty="0" err="1"/>
              <a:t>Menzies</a:t>
            </a:r>
            <a:r>
              <a:rPr lang="id-ID" dirty="0"/>
              <a:t> </a:t>
            </a:r>
            <a:r>
              <a:rPr lang="id-ID" dirty="0" err="1"/>
              <a:t>Framework</a:t>
            </a:r>
            <a:br>
              <a:rPr lang="en-US" dirty="0"/>
            </a:br>
            <a:r>
              <a:rPr lang="id-ID" sz="2000" dirty="0"/>
              <a:t>(</a:t>
            </a:r>
            <a:r>
              <a:rPr lang="id-ID" sz="2000" dirty="0" err="1"/>
              <a:t>Menzies</a:t>
            </a:r>
            <a:r>
              <a:rPr lang="id-ID" sz="2000" dirty="0"/>
              <a:t> et al. 2007)</a:t>
            </a:r>
            <a:endParaRPr lang="en-US" sz="2000" dirty="0"/>
          </a:p>
        </p:txBody>
      </p:sp>
      <p:sp>
        <p:nvSpPr>
          <p:cNvPr id="7" name="Slide Number Placeholder 6"/>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160</a:t>
            </a:fld>
            <a:endParaRPr lang="en-US" dirty="0">
              <a:solidFill>
                <a:prstClr val="black">
                  <a:tint val="75000"/>
                </a:prstClr>
              </a:solidFill>
            </a:endParaRPr>
          </a:p>
        </p:txBody>
      </p:sp>
      <p:graphicFrame>
        <p:nvGraphicFramePr>
          <p:cNvPr id="5"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370840">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370840">
                <a:tc>
                  <a:txBody>
                    <a:bodyPr/>
                    <a:lstStyle/>
                    <a:p>
                      <a:r>
                        <a:rPr lang="id-ID" sz="1400">
                          <a:latin typeface="Calibri" pitchFamily="34" charset="0"/>
                        </a:rPr>
                        <a:t>(Menzies</a:t>
                      </a:r>
                      <a:r>
                        <a:rPr lang="id-ID" sz="1400" baseline="0">
                          <a:latin typeface="Calibri" pitchFamily="34" charset="0"/>
                        </a:rPr>
                        <a:t> et al. 2007)</a:t>
                      </a:r>
                      <a:endParaRPr lang="en-US" sz="140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Log Filtering</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Info</a:t>
                      </a:r>
                      <a:r>
                        <a:rPr lang="en-US" sz="1400" b="1" baseline="0" dirty="0">
                          <a:latin typeface="Calibri" pitchFamily="34" charset="0"/>
                        </a:rPr>
                        <a:t> Gain</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3 algorithm</a:t>
                      </a:r>
                      <a:r>
                        <a:rPr lang="en-US" sz="1400" b="1" dirty="0">
                          <a:latin typeface="Calibri" pitchFamily="34" charset="0"/>
                        </a:rPr>
                        <a:t>s</a:t>
                      </a:r>
                      <a:br>
                        <a:rPr lang="id-ID" sz="1400" b="1" baseline="0" dirty="0">
                          <a:latin typeface="Calibri" pitchFamily="34" charset="0"/>
                        </a:rPr>
                      </a:br>
                      <a:r>
                        <a:rPr lang="id-ID" sz="1400" b="1" baseline="0" dirty="0">
                          <a:latin typeface="Calibri" pitchFamily="34" charset="0"/>
                        </a:rPr>
                        <a:t>(</a:t>
                      </a:r>
                      <a:r>
                        <a:rPr lang="id-ID" sz="1400" b="1" dirty="0">
                          <a:latin typeface="Calibri" pitchFamily="34" charset="0"/>
                        </a:rPr>
                        <a:t>DT, 1R, NB)</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a:t>
                      </a:r>
                      <a:r>
                        <a:rPr lang="id-ID" sz="1400" baseline="0" dirty="0">
                          <a:latin typeface="Calibri" pitchFamily="34" charset="0"/>
                        </a:rPr>
                        <a:t> Curve (</a:t>
                      </a:r>
                      <a:r>
                        <a:rPr lang="id-ID" sz="1400" dirty="0">
                          <a:latin typeface="Calibri" pitchFamily="34" charset="0"/>
                        </a:rPr>
                        <a:t>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sp>
        <p:nvSpPr>
          <p:cNvPr id="6" name="Rectangle 2"/>
          <p:cNvSpPr>
            <a:spLocks noChangeArrowheads="1"/>
          </p:cNvSpPr>
          <p:nvPr/>
        </p:nvSpPr>
        <p:spPr bwMode="auto">
          <a:xfrm>
            <a:off x="1600200" y="762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p:cNvPicPr>
            <a:picLocks noChangeAspect="1"/>
          </p:cNvPicPr>
          <p:nvPr/>
        </p:nvPicPr>
        <p:blipFill>
          <a:blip r:embed="rId3"/>
          <a:stretch>
            <a:fillRect/>
          </a:stretch>
        </p:blipFill>
        <p:spPr>
          <a:xfrm>
            <a:off x="1181100" y="720697"/>
            <a:ext cx="6781800" cy="5076190"/>
          </a:xfrm>
          <a:prstGeom prst="rect">
            <a:avLst/>
          </a:prstGeom>
        </p:spPr>
      </p:pic>
    </p:spTree>
    <p:extLst>
      <p:ext uri="{BB962C8B-B14F-4D97-AF65-F5344CB8AC3E}">
        <p14:creationId xmlns:p14="http://schemas.microsoft.com/office/powerpoint/2010/main" val="289943805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2450"/>
            <a:ext cx="8534400" cy="1036320"/>
          </a:xfrm>
        </p:spPr>
        <p:txBody>
          <a:bodyPr>
            <a:normAutofit/>
          </a:bodyPr>
          <a:lstStyle/>
          <a:p>
            <a:r>
              <a:rPr lang="nb-NO" dirty="0"/>
              <a:t>Lessmann Framework </a:t>
            </a:r>
            <a:br>
              <a:rPr lang="nb-NO" dirty="0"/>
            </a:br>
            <a:r>
              <a:rPr lang="nb-NO" sz="2000" dirty="0"/>
              <a:t>(Lessmann et al. 2008) </a:t>
            </a:r>
            <a:endParaRPr lang="en-US" sz="2000" dirty="0"/>
          </a:p>
        </p:txBody>
      </p:sp>
      <p:sp>
        <p:nvSpPr>
          <p:cNvPr id="6" name="Slide Number Placeholder 5"/>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161</a:t>
            </a:fld>
            <a:endParaRPr lang="en-US" dirty="0">
              <a:solidFill>
                <a:prstClr val="black">
                  <a:tint val="75000"/>
                </a:prstClr>
              </a:solidFill>
            </a:endParaRPr>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370840">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370840">
                <a:tc>
                  <a:txBody>
                    <a:bodyPr/>
                    <a:lstStyle/>
                    <a:p>
                      <a:r>
                        <a:rPr lang="id-ID" sz="1400" dirty="0">
                          <a:latin typeface="Calibri" pitchFamily="34" charset="0"/>
                        </a:rPr>
                        <a:t>(Lessman et al. 2008)</a:t>
                      </a:r>
                      <a:endParaRPr lang="en-US" sz="1400" dirty="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22</a:t>
                      </a:r>
                      <a:r>
                        <a:rPr lang="id-ID" sz="1400" b="1" baseline="0" dirty="0">
                          <a:latin typeface="Calibri" pitchFamily="34" charset="0"/>
                        </a:rPr>
                        <a:t> algorithm</a:t>
                      </a:r>
                      <a:r>
                        <a:rPr lang="en-US" sz="1400" b="1" baseline="0" dirty="0">
                          <a:latin typeface="Calibri" pitchFamily="34" charset="0"/>
                        </a:rPr>
                        <a:t>s</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 Curve</a:t>
                      </a:r>
                      <a:br>
                        <a:rPr lang="id-ID" sz="1400" dirty="0">
                          <a:latin typeface="Calibri" pitchFamily="34" charset="0"/>
                        </a:rPr>
                      </a:br>
                      <a:r>
                        <a:rPr lang="id-ID" sz="1400" dirty="0">
                          <a:latin typeface="Calibri" pitchFamily="34" charset="0"/>
                        </a:rPr>
                        <a:t>(AUC)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3"/>
          <a:stretch>
            <a:fillRect/>
          </a:stretch>
        </p:blipFill>
        <p:spPr>
          <a:xfrm>
            <a:off x="533400" y="947602"/>
            <a:ext cx="8001000" cy="4546644"/>
          </a:xfrm>
          <a:prstGeom prst="rect">
            <a:avLst/>
          </a:prstGeom>
        </p:spPr>
      </p:pic>
    </p:spTree>
    <p:extLst>
      <p:ext uri="{BB962C8B-B14F-4D97-AF65-F5344CB8AC3E}">
        <p14:creationId xmlns:p14="http://schemas.microsoft.com/office/powerpoint/2010/main" val="144432234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051"/>
            <a:ext cx="7886700" cy="1036321"/>
          </a:xfrm>
        </p:spPr>
        <p:txBody>
          <a:bodyPr/>
          <a:lstStyle/>
          <a:p>
            <a:r>
              <a:rPr lang="nb-NO" dirty="0"/>
              <a:t>Song Framework</a:t>
            </a:r>
            <a:br>
              <a:rPr lang="nb-NO" dirty="0"/>
            </a:br>
            <a:r>
              <a:rPr lang="nb-NO" sz="2000" dirty="0"/>
              <a:t>(Song et al. 2011) </a:t>
            </a:r>
            <a:endParaRPr lang="en-US" sz="2000" dirty="0"/>
          </a:p>
        </p:txBody>
      </p:sp>
      <p:sp>
        <p:nvSpPr>
          <p:cNvPr id="7" name="Slide Number Placeholder 6"/>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162</a:t>
            </a:fld>
            <a:endParaRPr lang="en-US" dirty="0">
              <a:solidFill>
                <a:prstClr val="black">
                  <a:tint val="75000"/>
                </a:prstClr>
              </a:solidFill>
            </a:endParaRPr>
          </a:p>
        </p:txBody>
      </p:sp>
      <p:graphicFrame>
        <p:nvGraphicFramePr>
          <p:cNvPr id="5"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509501">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509501">
                <a:tc>
                  <a:txBody>
                    <a:bodyPr/>
                    <a:lstStyle/>
                    <a:p>
                      <a:r>
                        <a:rPr lang="id-ID" sz="1400" dirty="0">
                          <a:latin typeface="Calibri" pitchFamily="34" charset="0"/>
                        </a:rPr>
                        <a:t>(Song et al. 2011)</a:t>
                      </a:r>
                      <a:endParaRPr lang="en-US" sz="1400" dirty="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Log Filtering</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FS,</a:t>
                      </a:r>
                      <a:r>
                        <a:rPr lang="id-ID" sz="1400" b="1" baseline="0" dirty="0">
                          <a:latin typeface="Calibri" pitchFamily="34" charset="0"/>
                        </a:rPr>
                        <a:t> BE</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3 algorithm</a:t>
                      </a:r>
                      <a:r>
                        <a:rPr lang="en-US" sz="1400" b="1" dirty="0">
                          <a:latin typeface="Calibri" pitchFamily="34" charset="0"/>
                        </a:rPr>
                        <a:t>s</a:t>
                      </a:r>
                      <a:br>
                        <a:rPr lang="id-ID" sz="1400" b="1" dirty="0">
                          <a:latin typeface="Calibri" pitchFamily="34" charset="0"/>
                        </a:rPr>
                      </a:br>
                      <a:r>
                        <a:rPr lang="id-ID" sz="1400" b="1" baseline="0" dirty="0">
                          <a:latin typeface="Calibri" pitchFamily="34" charset="0"/>
                        </a:rPr>
                        <a:t> (</a:t>
                      </a:r>
                      <a:r>
                        <a:rPr lang="id-ID" sz="1400" b="1" dirty="0">
                          <a:latin typeface="Calibri" pitchFamily="34" charset="0"/>
                        </a:rPr>
                        <a:t>DT, 1R, NB)</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 Curve (AUC)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3"/>
          <a:stretch>
            <a:fillRect/>
          </a:stretch>
        </p:blipFill>
        <p:spPr>
          <a:xfrm>
            <a:off x="1143000" y="762000"/>
            <a:ext cx="7010400" cy="4915889"/>
          </a:xfrm>
          <a:prstGeom prst="rect">
            <a:avLst/>
          </a:prstGeom>
        </p:spPr>
      </p:pic>
    </p:spTree>
    <p:extLst>
      <p:ext uri="{BB962C8B-B14F-4D97-AF65-F5344CB8AC3E}">
        <p14:creationId xmlns:p14="http://schemas.microsoft.com/office/powerpoint/2010/main" val="26453904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en-US" dirty="0"/>
              <a:t>Mind Map of the SLR Results</a:t>
            </a:r>
            <a:endParaRPr lang="id-ID" dirty="0"/>
          </a:p>
        </p:txBody>
      </p:sp>
      <p:sp>
        <p:nvSpPr>
          <p:cNvPr id="7" name="Slide Number Placeholder 6"/>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163</a:t>
            </a:fld>
            <a:endParaRPr lang="en-US" dirty="0">
              <a:solidFill>
                <a:prstClr val="black">
                  <a:tint val="75000"/>
                </a:prstClr>
              </a:solidFill>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l="831" t="1332" r="1141"/>
          <a:stretch/>
        </p:blipFill>
        <p:spPr>
          <a:xfrm>
            <a:off x="0" y="1031250"/>
            <a:ext cx="9144000" cy="5810424"/>
          </a:xfrm>
          <a:prstGeom prst="rect">
            <a:avLst/>
          </a:prstGeom>
        </p:spPr>
      </p:pic>
    </p:spTree>
    <p:extLst>
      <p:ext uri="{BB962C8B-B14F-4D97-AF65-F5344CB8AC3E}">
        <p14:creationId xmlns:p14="http://schemas.microsoft.com/office/powerpoint/2010/main" val="33987751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B474-4A02-426F-A05C-A698984E2412}"/>
              </a:ext>
            </a:extLst>
          </p:cNvPr>
          <p:cNvSpPr>
            <a:spLocks noGrp="1"/>
          </p:cNvSpPr>
          <p:nvPr>
            <p:ph type="title"/>
          </p:nvPr>
        </p:nvSpPr>
        <p:spPr>
          <a:xfrm>
            <a:off x="628650" y="1700477"/>
            <a:ext cx="7886700" cy="524508"/>
          </a:xfrm>
        </p:spPr>
        <p:txBody>
          <a:bodyPr>
            <a:noAutofit/>
          </a:bodyPr>
          <a:lstStyle/>
          <a:p>
            <a:r>
              <a:rPr lang="en-US" sz="4400" dirty="0"/>
              <a:t>SLR </a:t>
            </a:r>
            <a:r>
              <a:rPr lang="en-US" sz="4400" dirty="0" err="1"/>
              <a:t>Melahirkan</a:t>
            </a:r>
            <a:r>
              <a:rPr lang="en-US" sz="4400" dirty="0"/>
              <a:t> Research Gaps</a:t>
            </a:r>
            <a:endParaRPr lang="en-ID" sz="4400" dirty="0"/>
          </a:p>
        </p:txBody>
      </p:sp>
      <p:sp>
        <p:nvSpPr>
          <p:cNvPr id="3" name="Text Placeholder 2">
            <a:extLst>
              <a:ext uri="{FF2B5EF4-FFF2-40B4-BE49-F238E27FC236}">
                <a16:creationId xmlns:a16="http://schemas.microsoft.com/office/drawing/2014/main" id="{386B7DF6-DD2E-410F-9D9A-4E6541499554}"/>
              </a:ext>
            </a:extLst>
          </p:cNvPr>
          <p:cNvSpPr>
            <a:spLocks noGrp="1"/>
          </p:cNvSpPr>
          <p:nvPr>
            <p:ph type="body" idx="1"/>
          </p:nvPr>
        </p:nvSpPr>
        <p:spPr>
          <a:xfrm>
            <a:off x="623888" y="3200400"/>
            <a:ext cx="6005512" cy="2773680"/>
          </a:xfrm>
        </p:spPr>
        <p:txBody>
          <a:bodyPr>
            <a:normAutofit/>
          </a:bodyPr>
          <a:lstStyle/>
          <a:p>
            <a:r>
              <a:rPr lang="en-US" sz="2800" dirty="0"/>
              <a:t>Dari Hasil SLR, Kita </a:t>
            </a:r>
            <a:r>
              <a:rPr lang="en-US" sz="2800" dirty="0" err="1"/>
              <a:t>Menemukan</a:t>
            </a:r>
            <a:r>
              <a:rPr lang="en-US" sz="2800" dirty="0"/>
              <a:t> </a:t>
            </a:r>
            <a:r>
              <a:rPr lang="en-US" sz="2800" dirty="0">
                <a:solidFill>
                  <a:srgbClr val="C00000"/>
                </a:solidFill>
              </a:rPr>
              <a:t>Research Gaps </a:t>
            </a:r>
            <a:r>
              <a:rPr lang="en-US" sz="2800" dirty="0"/>
              <a:t>yang </a:t>
            </a:r>
            <a:r>
              <a:rPr lang="en-US" sz="2800" dirty="0" err="1"/>
              <a:t>Menjadi</a:t>
            </a:r>
            <a:r>
              <a:rPr lang="en-US" sz="2800" dirty="0"/>
              <a:t> </a:t>
            </a:r>
            <a:r>
              <a:rPr lang="en-US" sz="2800" dirty="0" err="1">
                <a:solidFill>
                  <a:srgbClr val="C00000"/>
                </a:solidFill>
              </a:rPr>
              <a:t>Kandidat</a:t>
            </a:r>
            <a:r>
              <a:rPr lang="en-US" sz="2800" dirty="0">
                <a:solidFill>
                  <a:srgbClr val="C00000"/>
                </a:solidFill>
              </a:rPr>
              <a:t> </a:t>
            </a:r>
            <a:r>
              <a:rPr lang="en-US" sz="2800" dirty="0" err="1">
                <a:solidFill>
                  <a:srgbClr val="C00000"/>
                </a:solidFill>
              </a:rPr>
              <a:t>Masalah</a:t>
            </a:r>
            <a:r>
              <a:rPr lang="en-US" sz="2800" dirty="0">
                <a:solidFill>
                  <a:srgbClr val="C00000"/>
                </a:solidFill>
              </a:rPr>
              <a:t> </a:t>
            </a:r>
            <a:r>
              <a:rPr lang="en-US" sz="2800" dirty="0" err="1">
                <a:solidFill>
                  <a:srgbClr val="C00000"/>
                </a:solidFill>
              </a:rPr>
              <a:t>Penelitian</a:t>
            </a:r>
            <a:r>
              <a:rPr lang="en-US" sz="2800" dirty="0">
                <a:solidFill>
                  <a:srgbClr val="C00000"/>
                </a:solidFill>
              </a:rPr>
              <a:t> </a:t>
            </a:r>
            <a:r>
              <a:rPr lang="en-US" sz="2800" dirty="0"/>
              <a:t>yang Kita </a:t>
            </a:r>
            <a:r>
              <a:rPr lang="en-US" sz="2800" dirty="0" err="1"/>
              <a:t>Angkat</a:t>
            </a:r>
            <a:r>
              <a:rPr lang="en-US" sz="2800" dirty="0"/>
              <a:t> pada </a:t>
            </a:r>
            <a:r>
              <a:rPr lang="en-US" sz="2800" dirty="0" err="1"/>
              <a:t>Penelitian</a:t>
            </a:r>
            <a:r>
              <a:rPr lang="en-US" sz="2800" dirty="0"/>
              <a:t> Kita</a:t>
            </a:r>
            <a:endParaRPr lang="en-ID" sz="2800" dirty="0"/>
          </a:p>
        </p:txBody>
      </p:sp>
      <p:sp>
        <p:nvSpPr>
          <p:cNvPr id="4" name="Slide Number Placeholder 3">
            <a:extLst>
              <a:ext uri="{FF2B5EF4-FFF2-40B4-BE49-F238E27FC236}">
                <a16:creationId xmlns:a16="http://schemas.microsoft.com/office/drawing/2014/main" id="{FDE0BF2E-3829-47C3-8277-8E749B217FFE}"/>
              </a:ext>
            </a:extLst>
          </p:cNvPr>
          <p:cNvSpPr>
            <a:spLocks noGrp="1"/>
          </p:cNvSpPr>
          <p:nvPr>
            <p:ph type="sldNum" sz="quarter" idx="12"/>
          </p:nvPr>
        </p:nvSpPr>
        <p:spPr/>
        <p:txBody>
          <a:bodyPr/>
          <a:lstStyle/>
          <a:p>
            <a:fld id="{C546E0E4-908A-4724-B308-E4F6AE4FA0DD}" type="slidenum">
              <a:rPr lang="en-US" smtClean="0">
                <a:solidFill>
                  <a:prstClr val="black">
                    <a:tint val="75000"/>
                  </a:prstClr>
                </a:solidFill>
              </a:rPr>
              <a:pPr/>
              <a:t>164</a:t>
            </a:fld>
            <a:endParaRPr lang="en-US">
              <a:solidFill>
                <a:prstClr val="black">
                  <a:tint val="75000"/>
                </a:prstClr>
              </a:solidFill>
            </a:endParaRPr>
          </a:p>
        </p:txBody>
      </p:sp>
    </p:spTree>
    <p:extLst>
      <p:ext uri="{BB962C8B-B14F-4D97-AF65-F5344CB8AC3E}">
        <p14:creationId xmlns:p14="http://schemas.microsoft.com/office/powerpoint/2010/main" val="36869752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1"/>
            <a:ext cx="8210550" cy="5715000"/>
          </a:xfrm>
        </p:spPr>
        <p:txBody>
          <a:bodyPr>
            <a:normAutofit fontScale="92500"/>
          </a:bodyPr>
          <a:lstStyle/>
          <a:p>
            <a:r>
              <a:rPr lang="en-US" dirty="0"/>
              <a:t>The </a:t>
            </a:r>
            <a:r>
              <a:rPr lang="en-US" dirty="0">
                <a:solidFill>
                  <a:srgbClr val="C00000"/>
                </a:solidFill>
              </a:rPr>
              <a:t>comparisons and benchmarking result </a:t>
            </a:r>
            <a:r>
              <a:rPr lang="en-US" dirty="0"/>
              <a:t>of the defect prediction using machine learning classifiers indicate that:</a:t>
            </a:r>
          </a:p>
          <a:p>
            <a:pPr lvl="1">
              <a:buFont typeface="Wingdings" panose="05000000000000000000" pitchFamily="2" charset="2"/>
              <a:buChar char="ü"/>
            </a:pPr>
            <a:r>
              <a:rPr lang="en-US" dirty="0">
                <a:solidFill>
                  <a:srgbClr val="0070C0"/>
                </a:solidFill>
              </a:rPr>
              <a:t>Poor accuracy level </a:t>
            </a:r>
            <a:r>
              <a:rPr lang="en-US" dirty="0"/>
              <a:t>is dominant </a:t>
            </a:r>
            <a:r>
              <a:rPr lang="en-US" sz="1400" dirty="0"/>
              <a:t>(</a:t>
            </a:r>
            <a:r>
              <a:rPr lang="en-US" sz="1400" dirty="0" err="1"/>
              <a:t>Lessmann</a:t>
            </a:r>
            <a:r>
              <a:rPr lang="en-US" sz="1400" dirty="0"/>
              <a:t> et al. 2008)</a:t>
            </a:r>
            <a:endParaRPr lang="en-US" dirty="0"/>
          </a:p>
          <a:p>
            <a:pPr lvl="1">
              <a:buFont typeface="Wingdings" panose="05000000000000000000" pitchFamily="2" charset="2"/>
              <a:buChar char="ü"/>
            </a:pPr>
            <a:r>
              <a:rPr lang="en-US" dirty="0">
                <a:solidFill>
                  <a:srgbClr val="0070C0"/>
                </a:solidFill>
              </a:rPr>
              <a:t>No significant performance differences </a:t>
            </a:r>
            <a:r>
              <a:rPr lang="en-US" dirty="0"/>
              <a:t>could be detected </a:t>
            </a:r>
            <a:r>
              <a:rPr lang="en-US" sz="1400" dirty="0"/>
              <a:t>(</a:t>
            </a:r>
            <a:r>
              <a:rPr lang="en-US" sz="1400" dirty="0" err="1"/>
              <a:t>Lessmann</a:t>
            </a:r>
            <a:r>
              <a:rPr lang="en-US" sz="1400" dirty="0"/>
              <a:t> et al. 2008)</a:t>
            </a:r>
          </a:p>
          <a:p>
            <a:pPr lvl="1">
              <a:buFont typeface="Wingdings" panose="05000000000000000000" pitchFamily="2" charset="2"/>
              <a:buChar char="ü"/>
            </a:pPr>
            <a:r>
              <a:rPr lang="en-US" dirty="0">
                <a:solidFill>
                  <a:srgbClr val="0070C0"/>
                </a:solidFill>
              </a:rPr>
              <a:t>No particular classifiers that performs the best</a:t>
            </a:r>
            <a:r>
              <a:rPr lang="en-US" dirty="0">
                <a:solidFill>
                  <a:srgbClr val="C00000"/>
                </a:solidFill>
              </a:rPr>
              <a:t> </a:t>
            </a:r>
            <a:r>
              <a:rPr lang="en-US" dirty="0"/>
              <a:t>for all the data sets</a:t>
            </a:r>
            <a:r>
              <a:rPr lang="en-US" dirty="0">
                <a:solidFill>
                  <a:srgbClr val="C00000"/>
                </a:solidFill>
              </a:rPr>
              <a:t> </a:t>
            </a:r>
            <a:r>
              <a:rPr lang="en-US" sz="1400" dirty="0"/>
              <a:t>(Song et al. 2011)  (Hall et al. 2012)</a:t>
            </a:r>
          </a:p>
          <a:p>
            <a:r>
              <a:rPr lang="en-US" dirty="0">
                <a:solidFill>
                  <a:srgbClr val="C00000"/>
                </a:solidFill>
              </a:rPr>
              <a:t>Noisy attribute predictors </a:t>
            </a:r>
            <a:r>
              <a:rPr lang="en-US" dirty="0"/>
              <a:t>and </a:t>
            </a:r>
            <a:r>
              <a:rPr lang="en-US" dirty="0">
                <a:solidFill>
                  <a:srgbClr val="C00000"/>
                </a:solidFill>
              </a:rPr>
              <a:t>imbalanced class distribution </a:t>
            </a:r>
            <a:r>
              <a:rPr lang="en-US" dirty="0"/>
              <a:t>of software defect datasets result in inaccuracy of classification models</a:t>
            </a:r>
          </a:p>
          <a:p>
            <a:r>
              <a:rPr lang="en-US" dirty="0"/>
              <a:t>Neural network and support vector machine have strong fault tolerance and strong ability of nonlinear dynamic processing of software fault data, but practicability of neural network and support vector machine are limited due to </a:t>
            </a:r>
            <a:r>
              <a:rPr lang="en-US" dirty="0">
                <a:solidFill>
                  <a:srgbClr val="C00000"/>
                </a:solidFill>
              </a:rPr>
              <a:t>difficulty of selecting appropriate parameters</a:t>
            </a:r>
          </a:p>
        </p:txBody>
      </p:sp>
      <p:sp>
        <p:nvSpPr>
          <p:cNvPr id="2" name="Title 1"/>
          <p:cNvSpPr>
            <a:spLocks noGrp="1"/>
          </p:cNvSpPr>
          <p:nvPr>
            <p:ph type="title"/>
          </p:nvPr>
        </p:nvSpPr>
        <p:spPr/>
        <p:txBody>
          <a:bodyPr/>
          <a:lstStyle/>
          <a:p>
            <a:r>
              <a:rPr lang="en-US" dirty="0"/>
              <a:t>Gap Analysis of Framework</a:t>
            </a:r>
            <a:endParaRPr lang="id-ID" dirty="0"/>
          </a:p>
        </p:txBody>
      </p:sp>
      <p:sp>
        <p:nvSpPr>
          <p:cNvPr id="4" name="Slide Number Placeholder 3"/>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165</a:t>
            </a:fld>
            <a:endParaRPr lang="en-US" dirty="0">
              <a:solidFill>
                <a:prstClr val="black">
                  <a:tint val="75000"/>
                </a:prstClr>
              </a:solidFill>
            </a:endParaRPr>
          </a:p>
        </p:txBody>
      </p:sp>
    </p:spTree>
    <p:extLst>
      <p:ext uri="{BB962C8B-B14F-4D97-AF65-F5344CB8AC3E}">
        <p14:creationId xmlns:p14="http://schemas.microsoft.com/office/powerpoint/2010/main" val="26573577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6091564" cy="5467350"/>
          </a:xfrm>
        </p:spPr>
        <p:txBody>
          <a:bodyPr/>
          <a:lstStyle/>
          <a:p>
            <a:pPr marL="514350" indent="-514350">
              <a:buFont typeface="+mj-lt"/>
              <a:buAutoNum type="arabicPeriod"/>
            </a:pPr>
            <a:r>
              <a:rPr lang="en-US" sz="2200" dirty="0"/>
              <a:t>While many studies on software defect prediction report the comparative performance of the classification algorithms used, but there is </a:t>
            </a:r>
            <a:r>
              <a:rPr lang="en-US" sz="2200" dirty="0">
                <a:solidFill>
                  <a:srgbClr val="C00000"/>
                </a:solidFill>
              </a:rPr>
              <a:t>no strong consensus on which classifiers perform best </a:t>
            </a:r>
            <a:r>
              <a:rPr lang="en-US" sz="2200" dirty="0"/>
              <a:t>when individual studies are looked separately</a:t>
            </a:r>
          </a:p>
          <a:p>
            <a:pPr marL="514350" indent="-514350">
              <a:buFont typeface="+mj-lt"/>
              <a:buAutoNum type="arabicPeriod"/>
            </a:pPr>
            <a:endParaRPr lang="en-US" sz="2200" dirty="0"/>
          </a:p>
          <a:p>
            <a:pPr marL="514350" indent="-514350">
              <a:buFont typeface="+mj-lt"/>
              <a:buAutoNum type="arabicPeriod"/>
            </a:pPr>
            <a:r>
              <a:rPr lang="en-US" sz="2200" dirty="0">
                <a:solidFill>
                  <a:srgbClr val="C00000"/>
                </a:solidFill>
              </a:rPr>
              <a:t>Noisy attribute predictors </a:t>
            </a:r>
            <a:r>
              <a:rPr lang="en-US" sz="2200" dirty="0"/>
              <a:t>and </a:t>
            </a:r>
            <a:r>
              <a:rPr lang="en-US" sz="2200" dirty="0">
                <a:solidFill>
                  <a:srgbClr val="C00000"/>
                </a:solidFill>
              </a:rPr>
              <a:t>imbalanced class distribution</a:t>
            </a:r>
            <a:r>
              <a:rPr lang="en-US" sz="2200" dirty="0"/>
              <a:t> of software defect datasets result in inaccuracy of classification models</a:t>
            </a:r>
          </a:p>
          <a:p>
            <a:pPr marL="514350" indent="-514350">
              <a:buFont typeface="+mj-lt"/>
              <a:buAutoNum type="arabicPeriod"/>
            </a:pPr>
            <a:endParaRPr lang="en-US" sz="2200" dirty="0"/>
          </a:p>
          <a:p>
            <a:pPr marL="514350" indent="-514350">
              <a:buFont typeface="+mj-lt"/>
              <a:buAutoNum type="arabicPeriod"/>
            </a:pPr>
            <a:r>
              <a:rPr lang="en-US" sz="2200" dirty="0"/>
              <a:t>Neural network has strong fault tolerance and strong ability of nonlinear dynamic processing of software fault data, but practicability of neural network is </a:t>
            </a:r>
            <a:r>
              <a:rPr lang="en-US" sz="2200" dirty="0">
                <a:solidFill>
                  <a:srgbClr val="C00000"/>
                </a:solidFill>
              </a:rPr>
              <a:t>limited due to difficulty of selecting appropriate parameters</a:t>
            </a:r>
          </a:p>
        </p:txBody>
      </p:sp>
      <p:sp>
        <p:nvSpPr>
          <p:cNvPr id="2" name="Title 1"/>
          <p:cNvSpPr>
            <a:spLocks noGrp="1"/>
          </p:cNvSpPr>
          <p:nvPr>
            <p:ph type="title"/>
          </p:nvPr>
        </p:nvSpPr>
        <p:spPr/>
        <p:txBody>
          <a:bodyPr/>
          <a:lstStyle/>
          <a:p>
            <a:r>
              <a:rPr lang="en-US" dirty="0"/>
              <a:t>Research Problems (RP)</a:t>
            </a:r>
          </a:p>
        </p:txBody>
      </p:sp>
      <p:sp>
        <p:nvSpPr>
          <p:cNvPr id="8" name="Slide Number Placeholder 7"/>
          <p:cNvSpPr>
            <a:spLocks noGrp="1"/>
          </p:cNvSpPr>
          <p:nvPr>
            <p:ph type="sldNum" sz="quarter" idx="4"/>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kumimoji="0" sz="1200" b="1" kern="1200">
                <a:solidFill>
                  <a:srgbClr val="5F5F5F"/>
                </a:solidFill>
                <a:effectLst/>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99C452B-D0E8-4275-A1C3-C2C7B6137842}" type="slidenum">
              <a:rPr lang="en-US" altLang="en-US" smtClean="0"/>
              <a:pPr>
                <a:defRPr/>
              </a:pPr>
              <a:t>166</a:t>
            </a:fld>
            <a:endParaRPr lang="en-US" altLang="en-US" dirty="0"/>
          </a:p>
        </p:txBody>
      </p:sp>
      <p:sp>
        <p:nvSpPr>
          <p:cNvPr id="5" name="TextBox 4"/>
          <p:cNvSpPr txBox="1"/>
          <p:nvPr/>
        </p:nvSpPr>
        <p:spPr>
          <a:xfrm>
            <a:off x="76200" y="914400"/>
            <a:ext cx="841897" cy="584775"/>
          </a:xfrm>
          <a:prstGeom prst="rect">
            <a:avLst/>
          </a:prstGeom>
          <a:solidFill>
            <a:schemeClr val="bg1"/>
          </a:solidFill>
        </p:spPr>
        <p:txBody>
          <a:bodyPr wrap="none" rtlCol="0">
            <a:spAutoFit/>
          </a:bodyPr>
          <a:lstStyle/>
          <a:p>
            <a:r>
              <a:rPr lang="en-US" sz="3200" b="1" dirty="0">
                <a:solidFill>
                  <a:srgbClr val="C00000"/>
                </a:solidFill>
                <a:latin typeface="Calibri" panose="020F0502020204030204" pitchFamily="34" charset="0"/>
              </a:rPr>
              <a:t>RP1</a:t>
            </a:r>
          </a:p>
        </p:txBody>
      </p:sp>
      <p:sp>
        <p:nvSpPr>
          <p:cNvPr id="6" name="TextBox 5"/>
          <p:cNvSpPr txBox="1"/>
          <p:nvPr/>
        </p:nvSpPr>
        <p:spPr>
          <a:xfrm>
            <a:off x="76200" y="3429000"/>
            <a:ext cx="841897" cy="584775"/>
          </a:xfrm>
          <a:prstGeom prst="rect">
            <a:avLst/>
          </a:prstGeom>
          <a:solidFill>
            <a:schemeClr val="bg1"/>
          </a:solidFill>
        </p:spPr>
        <p:txBody>
          <a:bodyPr wrap="none" rtlCol="0">
            <a:spAutoFit/>
          </a:bodyPr>
          <a:lstStyle/>
          <a:p>
            <a:r>
              <a:rPr lang="en-US" sz="3200" b="1" dirty="0">
                <a:solidFill>
                  <a:srgbClr val="C00000"/>
                </a:solidFill>
                <a:latin typeface="Calibri" panose="020F0502020204030204" pitchFamily="34" charset="0"/>
              </a:rPr>
              <a:t>RP2</a:t>
            </a:r>
          </a:p>
        </p:txBody>
      </p:sp>
      <p:sp>
        <p:nvSpPr>
          <p:cNvPr id="7" name="TextBox 6"/>
          <p:cNvSpPr txBox="1"/>
          <p:nvPr/>
        </p:nvSpPr>
        <p:spPr>
          <a:xfrm>
            <a:off x="76200" y="4876800"/>
            <a:ext cx="841897" cy="584775"/>
          </a:xfrm>
          <a:prstGeom prst="rect">
            <a:avLst/>
          </a:prstGeom>
          <a:solidFill>
            <a:schemeClr val="bg1"/>
          </a:solidFill>
        </p:spPr>
        <p:txBody>
          <a:bodyPr wrap="none" rtlCol="0">
            <a:spAutoFit/>
          </a:bodyPr>
          <a:lstStyle/>
          <a:p>
            <a:r>
              <a:rPr lang="en-US" sz="3200" b="1" dirty="0">
                <a:solidFill>
                  <a:srgbClr val="C00000"/>
                </a:solidFill>
                <a:latin typeface="Calibri" panose="020F0502020204030204" pitchFamily="34" charset="0"/>
              </a:rPr>
              <a:t>RP3</a:t>
            </a:r>
          </a:p>
        </p:txBody>
      </p:sp>
      <p:pic>
        <p:nvPicPr>
          <p:cNvPr id="9" name="Picture 8"/>
          <p:cNvPicPr>
            <a:picLocks noChangeAspect="1"/>
          </p:cNvPicPr>
          <p:nvPr/>
        </p:nvPicPr>
        <p:blipFill rotWithShape="1">
          <a:blip r:embed="rId3"/>
          <a:srcRect l="892" t="10295" r="71104" b="1249"/>
          <a:stretch/>
        </p:blipFill>
        <p:spPr>
          <a:xfrm>
            <a:off x="6400800" y="762000"/>
            <a:ext cx="2667158" cy="6019800"/>
          </a:xfrm>
          <a:prstGeom prst="rect">
            <a:avLst/>
          </a:prstGeom>
        </p:spPr>
      </p:pic>
    </p:spTree>
    <p:extLst>
      <p:ext uri="{BB962C8B-B14F-4D97-AF65-F5344CB8AC3E}">
        <p14:creationId xmlns:p14="http://schemas.microsoft.com/office/powerpoint/2010/main" val="73652107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4419600" cy="5467350"/>
          </a:xfrm>
        </p:spPr>
        <p:txBody>
          <a:bodyPr/>
          <a:lstStyle/>
          <a:p>
            <a:pPr marL="0" indent="0">
              <a:buNone/>
            </a:pPr>
            <a:r>
              <a:rPr lang="en-US" b="1" dirty="0"/>
              <a:t>A Comparison Framework of Classification Models for Software Defect Prediction (</a:t>
            </a:r>
            <a:r>
              <a:rPr lang="en-US" b="1" dirty="0">
                <a:solidFill>
                  <a:srgbClr val="C00000"/>
                </a:solidFill>
              </a:rPr>
              <a:t>CF SDP</a:t>
            </a:r>
            <a:r>
              <a:rPr lang="en-US" b="1" dirty="0"/>
              <a:t>)</a:t>
            </a:r>
          </a:p>
          <a:p>
            <a:endParaRPr lang="en-US" b="1" dirty="0"/>
          </a:p>
        </p:txBody>
      </p:sp>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4"/>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kumimoji="0" sz="1200" b="1" kern="1200">
                <a:solidFill>
                  <a:srgbClr val="5F5F5F"/>
                </a:solidFill>
                <a:effectLst/>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99C452B-D0E8-4275-A1C3-C2C7B6137842}" type="slidenum">
              <a:rPr lang="en-US" altLang="en-US" smtClean="0"/>
              <a:pPr>
                <a:defRPr/>
              </a:pPr>
              <a:t>167</a:t>
            </a:fld>
            <a:endParaRPr lang="en-US" altLang="en-US" dirty="0"/>
          </a:p>
        </p:txBody>
      </p:sp>
      <p:pic>
        <p:nvPicPr>
          <p:cNvPr id="7" name="Picture 6"/>
          <p:cNvPicPr>
            <a:picLocks noChangeAspect="1"/>
          </p:cNvPicPr>
          <p:nvPr/>
        </p:nvPicPr>
        <p:blipFill>
          <a:blip r:embed="rId3"/>
          <a:stretch>
            <a:fillRect/>
          </a:stretch>
        </p:blipFill>
        <p:spPr>
          <a:xfrm>
            <a:off x="4953000" y="76200"/>
            <a:ext cx="4097438" cy="6761278"/>
          </a:xfrm>
          <a:prstGeom prst="rect">
            <a:avLst/>
          </a:prstGeom>
        </p:spPr>
      </p:pic>
    </p:spTree>
    <p:extLst>
      <p:ext uri="{BB962C8B-B14F-4D97-AF65-F5344CB8AC3E}">
        <p14:creationId xmlns:p14="http://schemas.microsoft.com/office/powerpoint/2010/main" val="397349586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667250"/>
            <a:ext cx="5410200" cy="1504950"/>
          </a:xfrm>
        </p:spPr>
        <p:txBody>
          <a:bodyPr>
            <a:normAutofit fontScale="85000" lnSpcReduction="20000"/>
          </a:bodyPr>
          <a:lstStyle/>
          <a:p>
            <a:r>
              <a:rPr lang="en-US" sz="2400" dirty="0">
                <a:solidFill>
                  <a:srgbClr val="C00000"/>
                </a:solidFill>
              </a:rPr>
              <a:t>LR is dominant </a:t>
            </a:r>
            <a:r>
              <a:rPr lang="en-US" sz="2400" dirty="0"/>
              <a:t>in most datasets</a:t>
            </a:r>
          </a:p>
          <a:p>
            <a:r>
              <a:rPr lang="en-US" sz="2400" i="1" dirty="0"/>
              <a:t>R</a:t>
            </a:r>
            <a:r>
              <a:rPr lang="en-US" sz="2400" dirty="0"/>
              <a:t> rank: </a:t>
            </a:r>
            <a:r>
              <a:rPr lang="en-US" sz="2400" dirty="0">
                <a:solidFill>
                  <a:srgbClr val="C00000"/>
                </a:solidFill>
              </a:rPr>
              <a:t>LR has the highest rank, followed by NB, BP, and SVM</a:t>
            </a:r>
          </a:p>
          <a:p>
            <a:r>
              <a:rPr lang="en-US" sz="2400" i="1" dirty="0"/>
              <a:t>M</a:t>
            </a:r>
            <a:r>
              <a:rPr lang="en-US" sz="2400" dirty="0"/>
              <a:t> results: </a:t>
            </a:r>
            <a:r>
              <a:rPr lang="en-US" sz="2400" dirty="0">
                <a:solidFill>
                  <a:srgbClr val="C00000"/>
                </a:solidFill>
              </a:rPr>
              <a:t>no excellent or good models</a:t>
            </a:r>
            <a:r>
              <a:rPr lang="en-US" sz="2400" dirty="0"/>
              <a:t>, and a </a:t>
            </a:r>
            <a:r>
              <a:rPr lang="en-US" sz="2400" dirty="0">
                <a:solidFill>
                  <a:srgbClr val="C00000"/>
                </a:solidFill>
              </a:rPr>
              <a:t>few fair models</a:t>
            </a:r>
          </a:p>
        </p:txBody>
      </p:sp>
      <p:sp>
        <p:nvSpPr>
          <p:cNvPr id="2" name="Title 1"/>
          <p:cNvSpPr>
            <a:spLocks noGrp="1"/>
          </p:cNvSpPr>
          <p:nvPr>
            <p:ph type="title"/>
          </p:nvPr>
        </p:nvSpPr>
        <p:spPr/>
        <p:txBody>
          <a:bodyPr/>
          <a:lstStyle/>
          <a:p>
            <a:r>
              <a:rPr lang="en-US" sz="3600" dirty="0"/>
              <a:t>AUC and Friedman Test Results</a:t>
            </a:r>
          </a:p>
        </p:txBody>
      </p:sp>
      <p:sp>
        <p:nvSpPr>
          <p:cNvPr id="4" name="Slide Number Placeholder 3"/>
          <p:cNvSpPr>
            <a:spLocks noGrp="1"/>
          </p:cNvSpPr>
          <p:nvPr>
            <p:ph type="sldNum" sz="quarter" idx="4"/>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kumimoji="0" sz="1200" b="1" kern="1200">
                <a:solidFill>
                  <a:srgbClr val="5F5F5F"/>
                </a:solidFill>
                <a:effectLst/>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99C452B-D0E8-4275-A1C3-C2C7B6137842}" type="slidenum">
              <a:rPr lang="en-US" altLang="en-US" smtClean="0"/>
              <a:pPr>
                <a:defRPr/>
              </a:pPr>
              <a:t>168</a:t>
            </a:fld>
            <a:endParaRPr lang="en-US" altLang="en-US" dirty="0"/>
          </a:p>
        </p:txBody>
      </p:sp>
      <p:pic>
        <p:nvPicPr>
          <p:cNvPr id="6" name="Picture 5"/>
          <p:cNvPicPr>
            <a:picLocks noChangeAspect="1"/>
          </p:cNvPicPr>
          <p:nvPr/>
        </p:nvPicPr>
        <p:blipFill>
          <a:blip r:embed="rId3"/>
          <a:stretch>
            <a:fillRect/>
          </a:stretch>
        </p:blipFill>
        <p:spPr>
          <a:xfrm>
            <a:off x="123043" y="899410"/>
            <a:ext cx="8990977" cy="3596390"/>
          </a:xfrm>
          <a:prstGeom prst="rect">
            <a:avLst/>
          </a:prstGeom>
        </p:spPr>
      </p:pic>
      <p:sp>
        <p:nvSpPr>
          <p:cNvPr id="5" name="Rounded Rectangle 4"/>
          <p:cNvSpPr/>
          <p:nvPr/>
        </p:nvSpPr>
        <p:spPr bwMode="auto">
          <a:xfrm>
            <a:off x="8610600" y="685800"/>
            <a:ext cx="534796" cy="3886200"/>
          </a:xfrm>
          <a:prstGeom prst="roundRect">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sp>
        <p:nvSpPr>
          <p:cNvPr id="13" name="Rounded Rectangle 12"/>
          <p:cNvSpPr/>
          <p:nvPr/>
        </p:nvSpPr>
        <p:spPr bwMode="auto">
          <a:xfrm>
            <a:off x="8075804" y="685800"/>
            <a:ext cx="534796" cy="3886200"/>
          </a:xfrm>
          <a:prstGeom prst="roundRect">
            <a:avLst/>
          </a:prstGeom>
          <a:noFill/>
          <a:ln w="38100" cap="flat" cmpd="sng" algn="ctr">
            <a:solidFill>
              <a:srgbClr val="00B05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pic>
        <p:nvPicPr>
          <p:cNvPr id="8" name="Picture 7"/>
          <p:cNvPicPr>
            <a:picLocks noChangeAspect="1"/>
          </p:cNvPicPr>
          <p:nvPr/>
        </p:nvPicPr>
        <p:blipFill rotWithShape="1">
          <a:blip r:embed="rId4"/>
          <a:srcRect l="17546" r="16932" b="22634"/>
          <a:stretch/>
        </p:blipFill>
        <p:spPr>
          <a:xfrm>
            <a:off x="5181600" y="4695505"/>
            <a:ext cx="3962400" cy="21624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7013170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P-value</a:t>
            </a:r>
            <a:r>
              <a:rPr lang="en-US" dirty="0"/>
              <a:t> of </a:t>
            </a:r>
            <a:r>
              <a:rPr lang="en-US" dirty="0" err="1"/>
              <a:t>Nemenyi</a:t>
            </a:r>
            <a:r>
              <a:rPr lang="en-US" dirty="0"/>
              <a:t> Post Hoc Test</a:t>
            </a:r>
          </a:p>
        </p:txBody>
      </p:sp>
      <p:sp>
        <p:nvSpPr>
          <p:cNvPr id="4" name="Slide Number Placeholder 3"/>
          <p:cNvSpPr>
            <a:spLocks noGrp="1"/>
          </p:cNvSpPr>
          <p:nvPr>
            <p:ph type="sldNum" sz="quarter" idx="4"/>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kumimoji="0" sz="1200" b="1" kern="1200">
                <a:solidFill>
                  <a:srgbClr val="5F5F5F"/>
                </a:solidFill>
                <a:effectLst/>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99C452B-D0E8-4275-A1C3-C2C7B6137842}" type="slidenum">
              <a:rPr lang="en-US" altLang="en-US" smtClean="0"/>
              <a:pPr>
                <a:defRPr/>
              </a:pPr>
              <a:t>169</a:t>
            </a:fld>
            <a:endParaRPr lang="en-US" altLang="en-US" dirty="0"/>
          </a:p>
        </p:txBody>
      </p:sp>
      <p:pic>
        <p:nvPicPr>
          <p:cNvPr id="6" name="Picture 5"/>
          <p:cNvPicPr>
            <a:picLocks noChangeAspect="1"/>
          </p:cNvPicPr>
          <p:nvPr/>
        </p:nvPicPr>
        <p:blipFill>
          <a:blip r:embed="rId3"/>
          <a:stretch>
            <a:fillRect/>
          </a:stretch>
        </p:blipFill>
        <p:spPr>
          <a:xfrm>
            <a:off x="76200" y="762000"/>
            <a:ext cx="9012243" cy="3657600"/>
          </a:xfrm>
          <a:prstGeom prst="rect">
            <a:avLst/>
          </a:prstGeom>
        </p:spPr>
      </p:pic>
      <p:sp>
        <p:nvSpPr>
          <p:cNvPr id="3" name="Rectangle 2"/>
          <p:cNvSpPr/>
          <p:nvPr/>
        </p:nvSpPr>
        <p:spPr>
          <a:xfrm>
            <a:off x="228600" y="4678740"/>
            <a:ext cx="8610600" cy="1569660"/>
          </a:xfrm>
          <a:prstGeom prst="rect">
            <a:avLst/>
          </a:prstGeom>
        </p:spPr>
        <p:txBody>
          <a:bodyPr wrap="square">
            <a:spAutoFit/>
          </a:bodyPr>
          <a:lstStyle/>
          <a:p>
            <a:pPr marL="457200" indent="-457200">
              <a:buFont typeface="Arial" panose="020B0604020202020204" pitchFamily="34" charset="0"/>
              <a:buChar char="•"/>
            </a:pPr>
            <a:r>
              <a:rPr lang="en-US" sz="2400" dirty="0">
                <a:latin typeface="Calibri" panose="020F0502020204030204" pitchFamily="34" charset="0"/>
              </a:rPr>
              <a:t>If </a:t>
            </a:r>
            <a:r>
              <a:rPr lang="en-US" sz="2400" i="1" dirty="0">
                <a:latin typeface="Calibri" panose="020F0502020204030204" pitchFamily="34" charset="0"/>
              </a:rPr>
              <a:t>P value &lt; 0.05</a:t>
            </a:r>
            <a:r>
              <a:rPr lang="en-US" sz="2400" dirty="0">
                <a:latin typeface="Calibri" panose="020F0502020204030204" pitchFamily="34" charset="0"/>
              </a:rPr>
              <a:t> (boldfaced print), it indicate that there is </a:t>
            </a:r>
            <a:r>
              <a:rPr lang="en-US" sz="2400" dirty="0">
                <a:solidFill>
                  <a:srgbClr val="C00000"/>
                </a:solidFill>
                <a:latin typeface="Calibri" panose="020F0502020204030204" pitchFamily="34" charset="0"/>
              </a:rPr>
              <a:t>significant different between two classifiers</a:t>
            </a:r>
          </a:p>
          <a:p>
            <a:pPr marL="457200" indent="-457200">
              <a:buFont typeface="Arial" panose="020B0604020202020204" pitchFamily="34" charset="0"/>
              <a:buChar char="•"/>
            </a:pPr>
            <a:r>
              <a:rPr lang="en-US" sz="2400" dirty="0">
                <a:latin typeface="Calibri" panose="020F0502020204030204" pitchFamily="34" charset="0"/>
              </a:rPr>
              <a:t>Based on significant difference results, </a:t>
            </a:r>
            <a:r>
              <a:rPr lang="en-US" sz="2400" dirty="0">
                <a:solidFill>
                  <a:srgbClr val="C00000"/>
                </a:solidFill>
                <a:latin typeface="Calibri" panose="020F0502020204030204" pitchFamily="34" charset="0"/>
              </a:rPr>
              <a:t>there is no significant difference between LR, NB, BP, and SVM </a:t>
            </a:r>
            <a:r>
              <a:rPr lang="en-US" sz="2400" dirty="0">
                <a:latin typeface="Calibri" panose="020F0502020204030204" pitchFamily="34" charset="0"/>
              </a:rPr>
              <a:t>models</a:t>
            </a:r>
          </a:p>
        </p:txBody>
      </p:sp>
    </p:spTree>
    <p:extLst>
      <p:ext uri="{BB962C8B-B14F-4D97-AF65-F5344CB8AC3E}">
        <p14:creationId xmlns:p14="http://schemas.microsoft.com/office/powerpoint/2010/main" val="386502663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5" name="Slide Number Placeholder 4">
            <a:extLst>
              <a:ext uri="{FF2B5EF4-FFF2-40B4-BE49-F238E27FC236}">
                <a16:creationId xmlns:a16="http://schemas.microsoft.com/office/drawing/2014/main" id="{C06C0834-42FF-4AAC-BBD8-D7CD1EEBF0E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a:t>
            </a:fld>
            <a:endParaRPr lang="en-US">
              <a:solidFill>
                <a:prstClr val="black">
                  <a:tint val="75000"/>
                </a:prstClr>
              </a:solidFill>
            </a:endParaRPr>
          </a:p>
        </p:txBody>
      </p:sp>
      <p:sp>
        <p:nvSpPr>
          <p:cNvPr id="59" name="Rectangle 58"/>
          <p:cNvSpPr/>
          <p:nvPr/>
        </p:nvSpPr>
        <p:spPr>
          <a:xfrm flipH="1">
            <a:off x="-18454" y="-11513"/>
            <a:ext cx="9162454" cy="6860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p:cNvSpPr/>
          <p:nvPr/>
        </p:nvSpPr>
        <p:spPr>
          <a:xfrm flipH="1">
            <a:off x="-3" y="1793106"/>
            <a:ext cx="9139675" cy="5105771"/>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Chevron 61"/>
          <p:cNvSpPr/>
          <p:nvPr/>
        </p:nvSpPr>
        <p:spPr>
          <a:xfrm rot="16200000">
            <a:off x="2802731" y="-2798215"/>
            <a:ext cx="3532603" cy="9138066"/>
          </a:xfrm>
          <a:prstGeom prst="chevron">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62"/>
          <p:cNvSpPr txBox="1"/>
          <p:nvPr/>
        </p:nvSpPr>
        <p:spPr>
          <a:xfrm>
            <a:off x="1643941" y="902399"/>
            <a:ext cx="5850844"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mn-lt"/>
                <a:ea typeface="+mn-ea"/>
              </a:rPr>
              <a:t>Pengaruh</a:t>
            </a:r>
            <a:r>
              <a:rPr kumimoji="0" lang="id-ID" sz="2400" b="0" i="0" u="none" strike="noStrike" kern="1200" cap="none" spc="0" normalizeH="0" baseline="0" noProof="0" dirty="0">
                <a:ln>
                  <a:noFill/>
                </a:ln>
                <a:solidFill>
                  <a:prstClr val="white"/>
                </a:solidFill>
                <a:effectLst/>
                <a:uLnTx/>
                <a:uFillTx/>
                <a:latin typeface="+mn-lt"/>
                <a:ea typeface="+mn-ea"/>
              </a:rPr>
              <a:t> </a:t>
            </a:r>
            <a:r>
              <a:rPr kumimoji="0" lang="en-GB" sz="2400" dirty="0">
                <a:solidFill>
                  <a:srgbClr val="FF0000"/>
                </a:solidFill>
                <a:effectLst/>
                <a:latin typeface="+mn-lt"/>
                <a:ea typeface="+mn-ea"/>
              </a:rPr>
              <a:t>4P</a:t>
            </a:r>
            <a:r>
              <a:rPr kumimoji="0" lang="en-GB" sz="2400" b="0" i="0" u="none" strike="noStrike" kern="1200" cap="none" spc="0" normalizeH="0" noProof="0" dirty="0">
                <a:ln>
                  <a:noFill/>
                </a:ln>
                <a:solidFill>
                  <a:srgbClr val="FF0000"/>
                </a:solidFill>
                <a:effectLst/>
                <a:uLnTx/>
                <a:uFillTx/>
                <a:latin typeface="+mn-lt"/>
                <a:ea typeface="+mn-ea"/>
              </a:rPr>
              <a:t> Marketing Mix</a:t>
            </a:r>
            <a:r>
              <a:rPr kumimoji="0" lang="id-ID" sz="2400" b="0" i="0" u="none" strike="noStrike" kern="1200" cap="none" spc="0" normalizeH="0" baseline="0" noProof="0" dirty="0">
                <a:ln>
                  <a:noFill/>
                </a:ln>
                <a:solidFill>
                  <a:prstClr val="white"/>
                </a:solidFill>
                <a:effectLst/>
                <a:uLnTx/>
                <a:uFillTx/>
                <a:latin typeface="+mn-lt"/>
                <a:ea typeface="+mn-ea"/>
              </a:rPr>
              <a:t> </a:t>
            </a:r>
            <a:r>
              <a:rPr kumimoji="0" lang="en-GB" sz="2400" b="0" i="0" u="none" strike="noStrike" kern="1200" cap="none" spc="0" normalizeH="0" baseline="0" noProof="0" dirty="0">
                <a:ln>
                  <a:noFill/>
                </a:ln>
                <a:solidFill>
                  <a:prstClr val="white"/>
                </a:solidFill>
                <a:effectLst/>
                <a:uLnTx/>
                <a:uFillTx/>
                <a:latin typeface="+mn-lt"/>
                <a:ea typeface="+mn-ea"/>
              </a:rPr>
              <a:t>pada </a:t>
            </a:r>
            <a:r>
              <a:rPr kumimoji="0" lang="en-GB" sz="2400" b="0" i="0" u="none" strike="noStrike" kern="1200" cap="none" spc="0" normalizeH="0" baseline="0" noProof="0" dirty="0" err="1">
                <a:ln>
                  <a:noFill/>
                </a:ln>
                <a:solidFill>
                  <a:prstClr val="white"/>
                </a:solidFill>
                <a:effectLst/>
                <a:uLnTx/>
                <a:uFillTx/>
                <a:latin typeface="+mn-lt"/>
                <a:ea typeface="+mn-ea"/>
              </a:rPr>
              <a:t>Peningkatan</a:t>
            </a:r>
            <a:r>
              <a:rPr kumimoji="0" lang="en-GB" sz="2400" b="0" i="0" u="none" strike="noStrike" kern="1200" cap="none" spc="0" normalizeH="0" noProof="0" dirty="0">
                <a:ln>
                  <a:noFill/>
                </a:ln>
                <a:solidFill>
                  <a:prstClr val="white"/>
                </a:solidFill>
                <a:effectLst/>
                <a:uLnTx/>
                <a:uFillTx/>
                <a:latin typeface="+mn-lt"/>
                <a:ea typeface="+mn-ea"/>
              </a:rPr>
              <a:t> </a:t>
            </a:r>
            <a:r>
              <a:rPr kumimoji="0" lang="en-GB" sz="2400" b="0" i="0" u="none" strike="noStrike" kern="1200" cap="none" spc="0" normalizeH="0" noProof="0" dirty="0" err="1">
                <a:ln>
                  <a:noFill/>
                </a:ln>
                <a:solidFill>
                  <a:prstClr val="white"/>
                </a:solidFill>
                <a:effectLst/>
                <a:uLnTx/>
                <a:uFillTx/>
                <a:latin typeface="+mn-lt"/>
                <a:ea typeface="+mn-ea"/>
              </a:rPr>
              <a:t>Penjualan</a:t>
            </a:r>
            <a:r>
              <a:rPr kumimoji="0" lang="en-GB" sz="2400" b="0" i="0" u="none" strike="noStrike" kern="1200" cap="none" spc="0" normalizeH="0" noProof="0" dirty="0">
                <a:ln>
                  <a:noFill/>
                </a:ln>
                <a:solidFill>
                  <a:prstClr val="white"/>
                </a:solidFill>
                <a:effectLst/>
                <a:uLnTx/>
                <a:uFillTx/>
                <a:latin typeface="+mn-lt"/>
                <a:ea typeface="+mn-ea"/>
              </a:rPr>
              <a:t> Perusahaan XYZ</a:t>
            </a:r>
            <a:endParaRPr kumimoji="0" lang="id-ID" sz="3200" b="0" i="1" u="none" strike="noStrike" kern="1200" cap="none" spc="0" normalizeH="0" baseline="0" noProof="0" dirty="0">
              <a:ln>
                <a:noFill/>
              </a:ln>
              <a:solidFill>
                <a:prstClr val="white"/>
              </a:solidFill>
              <a:effectLst/>
              <a:uLnTx/>
              <a:uFillTx/>
              <a:latin typeface="+mn-lt"/>
              <a:ea typeface="+mn-ea"/>
              <a:cs typeface="+mn-cs"/>
            </a:endParaRPr>
          </a:p>
        </p:txBody>
      </p:sp>
      <p:sp>
        <p:nvSpPr>
          <p:cNvPr id="68" name="Rectangle 67"/>
          <p:cNvSpPr/>
          <p:nvPr/>
        </p:nvSpPr>
        <p:spPr>
          <a:xfrm flipH="1">
            <a:off x="436074" y="3402360"/>
            <a:ext cx="1084315" cy="239059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flipH="1">
            <a:off x="7755844" y="3423090"/>
            <a:ext cx="1062469" cy="235974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p:cNvSpPr/>
          <p:nvPr/>
        </p:nvSpPr>
        <p:spPr>
          <a:xfrm flipH="1">
            <a:off x="5600700" y="2647578"/>
            <a:ext cx="1714500" cy="3145380"/>
          </a:xfrm>
          <a:prstGeom prst="rect">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dirty="0">
                <a:solidFill>
                  <a:prstClr val="white"/>
                </a:solidFill>
                <a:effectLst/>
              </a:rPr>
              <a:t>4P</a:t>
            </a:r>
            <a:br>
              <a:rPr kumimoji="0" lang="en-GB" sz="2200" dirty="0">
                <a:solidFill>
                  <a:prstClr val="white"/>
                </a:solidFill>
                <a:effectLst/>
              </a:rPr>
            </a:br>
            <a:r>
              <a:rPr kumimoji="0" lang="en-GB" sz="2200" dirty="0">
                <a:solidFill>
                  <a:prstClr val="white"/>
                </a:solidFill>
                <a:effectLst/>
              </a:rPr>
              <a:t>of the Marketing Mix</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000" dirty="0">
              <a:solidFill>
                <a:srgbClr val="00B050"/>
              </a:solidFill>
              <a:effectLst/>
              <a:latin typeface="Calibri" panose="020F0502020204030204"/>
            </a:endParaRPr>
          </a:p>
          <a:p>
            <a:pPr lvl="0">
              <a:defRPr/>
            </a:pPr>
            <a:r>
              <a:rPr kumimoji="0" lang="id-ID" sz="1600" i="0" u="none" strike="noStrike" kern="1200" cap="none" spc="0" normalizeH="0" baseline="0" noProof="0" dirty="0">
                <a:ln>
                  <a:noFill/>
                </a:ln>
                <a:solidFill>
                  <a:schemeClr val="tx1"/>
                </a:solidFill>
                <a:effectLst/>
                <a:uLnTx/>
                <a:uFillTx/>
                <a:latin typeface="Calibri" panose="020F0502020204030204"/>
              </a:rPr>
              <a:t>(</a:t>
            </a:r>
            <a:r>
              <a:rPr kumimoji="0" lang="en-GB" sz="1600" dirty="0">
                <a:solidFill>
                  <a:schemeClr val="tx1"/>
                </a:solidFill>
                <a:effectLst/>
              </a:rPr>
              <a:t>Jerome McCarthy</a:t>
            </a:r>
            <a:r>
              <a:rPr kumimoji="0" lang="id-ID" sz="1600" i="0" u="none" strike="noStrike" kern="1200" cap="none" spc="0" normalizeH="0" baseline="0" noProof="0" dirty="0">
                <a:ln>
                  <a:noFill/>
                </a:ln>
                <a:solidFill>
                  <a:schemeClr val="tx1"/>
                </a:solidFill>
                <a:effectLst/>
                <a:uLnTx/>
                <a:uFillTx/>
                <a:latin typeface="Calibri" panose="020F0502020204030204"/>
              </a:rPr>
              <a:t>, 19</a:t>
            </a:r>
            <a:r>
              <a:rPr kumimoji="0" lang="en-GB" sz="1600" i="0" u="none" strike="noStrike" kern="1200" cap="none" spc="0" normalizeH="0" baseline="0" noProof="0" dirty="0">
                <a:ln>
                  <a:noFill/>
                </a:ln>
                <a:solidFill>
                  <a:schemeClr val="tx1"/>
                </a:solidFill>
                <a:effectLst/>
                <a:uLnTx/>
                <a:uFillTx/>
                <a:latin typeface="Calibri" panose="020F0502020204030204"/>
              </a:rPr>
              <a:t>64</a:t>
            </a:r>
            <a:r>
              <a:rPr kumimoji="0" lang="id-ID" sz="1600" i="0" u="none" strike="noStrike" kern="1200" cap="none" spc="0" normalizeH="0" baseline="0" noProof="0" dirty="0">
                <a:ln>
                  <a:noFill/>
                </a:ln>
                <a:solidFill>
                  <a:schemeClr val="tx1"/>
                </a:solidFill>
                <a:effectLst/>
                <a:uLnTx/>
                <a:uFillTx/>
                <a:latin typeface="Calibri" panose="020F0502020204030204"/>
              </a:rPr>
              <a:t>)</a:t>
            </a:r>
            <a:endParaRPr kumimoji="0" lang="en-US" sz="1600" i="0" u="none" strike="noStrike" kern="1200" cap="none" spc="0" normalizeH="0" baseline="0" noProof="0" dirty="0">
              <a:ln>
                <a:noFill/>
              </a:ln>
              <a:solidFill>
                <a:schemeClr val="tx1"/>
              </a:solidFill>
              <a:effectLst/>
              <a:uLnTx/>
              <a:uFillTx/>
              <a:latin typeface="Calibri" panose="020F0502020204030204"/>
            </a:endParaRPr>
          </a:p>
        </p:txBody>
      </p:sp>
      <p:sp>
        <p:nvSpPr>
          <p:cNvPr id="74" name="Rectangle 73"/>
          <p:cNvSpPr/>
          <p:nvPr/>
        </p:nvSpPr>
        <p:spPr>
          <a:xfrm flipH="1">
            <a:off x="4027206" y="2010002"/>
            <a:ext cx="1084315" cy="3772832"/>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5842544"/>
            <a:ext cx="9138066" cy="986262"/>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GB" sz="3200" dirty="0">
                <a:solidFill>
                  <a:prstClr val="white"/>
                </a:solidFill>
                <a:effectLst/>
              </a:rPr>
              <a:t>Mixer of Ingredients </a:t>
            </a:r>
            <a:r>
              <a:rPr kumimoji="0" lang="en-GB" sz="3200" i="1" dirty="0">
                <a:solidFill>
                  <a:prstClr val="white"/>
                </a:solidFill>
                <a:effectLst/>
              </a:rPr>
              <a:t>(James </a:t>
            </a:r>
            <a:r>
              <a:rPr kumimoji="0" lang="en-GB" sz="3200" i="1" dirty="0" err="1">
                <a:solidFill>
                  <a:prstClr val="white"/>
                </a:solidFill>
                <a:effectLst/>
              </a:rPr>
              <a:t>Culliton</a:t>
            </a:r>
            <a:r>
              <a:rPr kumimoji="0" lang="en-GB" sz="3200" i="1" dirty="0">
                <a:solidFill>
                  <a:prstClr val="white"/>
                </a:solidFill>
                <a:effectLst/>
              </a:rPr>
              <a:t>, 1948) </a:t>
            </a:r>
            <a:endParaRPr kumimoji="0" lang="id-ID" sz="3200" i="1" u="none" strike="noStrike" kern="1200" cap="none" spc="0" normalizeH="0" baseline="0" noProof="0" dirty="0">
              <a:ln>
                <a:noFill/>
              </a:ln>
              <a:solidFill>
                <a:prstClr val="white"/>
              </a:solidFill>
              <a:effectLst/>
              <a:uLnTx/>
              <a:uFillTx/>
              <a:latin typeface="Calibri" panose="020F0502020204030204"/>
            </a:endParaRPr>
          </a:p>
        </p:txBody>
      </p:sp>
      <p:sp>
        <p:nvSpPr>
          <p:cNvPr id="67" name="Rectangle 66"/>
          <p:cNvSpPr/>
          <p:nvPr/>
        </p:nvSpPr>
        <p:spPr>
          <a:xfrm flipH="1">
            <a:off x="2275605" y="2675483"/>
            <a:ext cx="1101030" cy="313133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1991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 calcmode="lin" valueType="num">
                                      <p:cBhvr additive="base">
                                        <p:cTn id="7"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2000"/>
                                        <p:tgtEl>
                                          <p:spTgt spid="72"/>
                                        </p:tgtEl>
                                      </p:cBhvr>
                                    </p:animEffect>
                                    <p:anim calcmode="lin" valueType="num">
                                      <p:cBhvr>
                                        <p:cTn id="14" dur="2000" fill="hold"/>
                                        <p:tgtEl>
                                          <p:spTgt spid="72"/>
                                        </p:tgtEl>
                                        <p:attrNameLst>
                                          <p:attrName>ppt_w</p:attrName>
                                        </p:attrNameLst>
                                      </p:cBhvr>
                                      <p:tavLst>
                                        <p:tav tm="0" fmla="#ppt_w*sin(2.5*pi*$)">
                                          <p:val>
                                            <p:fltVal val="0"/>
                                          </p:val>
                                        </p:tav>
                                        <p:tav tm="100000">
                                          <p:val>
                                            <p:fltVal val="1"/>
                                          </p:val>
                                        </p:tav>
                                      </p:tavLst>
                                    </p:anim>
                                    <p:anim calcmode="lin" valueType="num">
                                      <p:cBhvr>
                                        <p:cTn id="15" dur="20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500" fill="hold"/>
                                        <p:tgtEl>
                                          <p:spTgt spid="63"/>
                                        </p:tgtEl>
                                        <p:attrNameLst>
                                          <p:attrName>ppt_x</p:attrName>
                                        </p:attrNameLst>
                                      </p:cBhvr>
                                      <p:tavLst>
                                        <p:tav tm="0">
                                          <p:val>
                                            <p:strVal val="#ppt_x"/>
                                          </p:val>
                                        </p:tav>
                                        <p:tav tm="100000">
                                          <p:val>
                                            <p:strVal val="#ppt_x"/>
                                          </p:val>
                                        </p:tav>
                                      </p:tavLst>
                                    </p:anim>
                                    <p:anim calcmode="lin" valueType="num">
                                      <p:cBhvr additive="base">
                                        <p:cTn id="21"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2"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524750" cy="5333549"/>
          </a:xfrm>
        </p:spPr>
        <p:txBody>
          <a:bodyPr/>
          <a:lstStyle/>
          <a:p>
            <a:pPr marL="0" indent="0">
              <a:buNone/>
            </a:pPr>
            <a:r>
              <a:rPr lang="en-US" dirty="0"/>
              <a:t>Romi Satria Wahono, Nanna </a:t>
            </a:r>
            <a:r>
              <a:rPr lang="en-US" dirty="0" err="1"/>
              <a:t>Suryana</a:t>
            </a:r>
            <a:r>
              <a:rPr lang="en-US" dirty="0"/>
              <a:t> Herman and Sabrina Ahmad, A Comparison Framework of Classification Models for Software Defect Prediction, </a:t>
            </a:r>
            <a:r>
              <a:rPr lang="en-US" dirty="0">
                <a:solidFill>
                  <a:srgbClr val="C00000"/>
                </a:solidFill>
              </a:rPr>
              <a:t>Advanced Science Letters, Vol. 20, No. 8, August 2014</a:t>
            </a:r>
            <a:r>
              <a:rPr lang="en-US" dirty="0"/>
              <a:t> </a:t>
            </a:r>
            <a:br>
              <a:rPr lang="en-US" sz="2400" dirty="0"/>
            </a:br>
            <a:endParaRPr lang="en-US" sz="2400" dirty="0">
              <a:solidFill>
                <a:srgbClr val="0070C0"/>
              </a:solidFill>
            </a:endParaRPr>
          </a:p>
        </p:txBody>
      </p:sp>
      <p:sp>
        <p:nvSpPr>
          <p:cNvPr id="2" name="Title 1"/>
          <p:cNvSpPr>
            <a:spLocks noGrp="1"/>
          </p:cNvSpPr>
          <p:nvPr>
            <p:ph type="title"/>
          </p:nvPr>
        </p:nvSpPr>
        <p:spPr>
          <a:xfrm>
            <a:off x="628650" y="133350"/>
            <a:ext cx="8686800" cy="762000"/>
          </a:xfrm>
        </p:spPr>
        <p:txBody>
          <a:bodyPr/>
          <a:lstStyle/>
          <a:p>
            <a:r>
              <a:rPr lang="en-US" dirty="0"/>
              <a:t>Research Publication on </a:t>
            </a:r>
            <a:r>
              <a:rPr lang="en-US" dirty="0">
                <a:solidFill>
                  <a:srgbClr val="C00000"/>
                </a:solidFill>
              </a:rPr>
              <a:t>RQ1</a:t>
            </a:r>
            <a:endParaRPr lang="en-US" dirty="0"/>
          </a:p>
        </p:txBody>
      </p:sp>
      <p:sp>
        <p:nvSpPr>
          <p:cNvPr id="6" name="Slide Number Placeholder 5"/>
          <p:cNvSpPr>
            <a:spLocks noGrp="1"/>
          </p:cNvSpPr>
          <p:nvPr>
            <p:ph type="sldNum" sz="quarter" idx="4"/>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kumimoji="0" sz="1200" b="1" kern="1200">
                <a:solidFill>
                  <a:srgbClr val="5F5F5F"/>
                </a:solidFill>
                <a:effectLst/>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99C452B-D0E8-4275-A1C3-C2C7B6137842}" type="slidenum">
              <a:rPr lang="en-US" altLang="en-US" smtClean="0"/>
              <a:pPr>
                <a:defRPr/>
              </a:pPr>
              <a:t>170</a:t>
            </a:fld>
            <a:endParaRPr lang="en-US" alt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048000"/>
            <a:ext cx="2209800" cy="2946400"/>
          </a:xfrm>
          <a:prstGeom prst="rect">
            <a:avLst/>
          </a:prstGeom>
        </p:spPr>
      </p:pic>
    </p:spTree>
    <p:extLst>
      <p:ext uri="{BB962C8B-B14F-4D97-AF65-F5344CB8AC3E}">
        <p14:creationId xmlns:p14="http://schemas.microsoft.com/office/powerpoint/2010/main" val="230518168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Result on </a:t>
            </a:r>
            <a:r>
              <a:rPr lang="en-US" dirty="0">
                <a:solidFill>
                  <a:srgbClr val="C00000"/>
                </a:solidFill>
              </a:rPr>
              <a:t>RQ3</a:t>
            </a:r>
            <a:endParaRPr lang="en-US" dirty="0"/>
          </a:p>
        </p:txBody>
      </p:sp>
      <p:sp>
        <p:nvSpPr>
          <p:cNvPr id="3" name="Slide Number Placeholder 2"/>
          <p:cNvSpPr>
            <a:spLocks noGrp="1"/>
          </p:cNvSpPr>
          <p:nvPr>
            <p:ph type="sldNum" sz="quarter" idx="4"/>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kumimoji="0" sz="1200" b="1" kern="1200">
                <a:solidFill>
                  <a:srgbClr val="5F5F5F"/>
                </a:solidFill>
                <a:effectLst/>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99C452B-D0E8-4275-A1C3-C2C7B6137842}" type="slidenum">
              <a:rPr lang="en-US" altLang="en-US" smtClean="0"/>
              <a:pPr>
                <a:defRPr/>
              </a:pPr>
              <a:t>171</a:t>
            </a:fld>
            <a:endParaRPr lang="en-US" altLang="en-US" dirty="0"/>
          </a:p>
        </p:txBody>
      </p:sp>
      <p:graphicFrame>
        <p:nvGraphicFramePr>
          <p:cNvPr id="6" name="Content Placeholder 4"/>
          <p:cNvGraphicFramePr>
            <a:graphicFrameLocks/>
          </p:cNvGraphicFramePr>
          <p:nvPr/>
        </p:nvGraphicFramePr>
        <p:xfrm>
          <a:off x="0" y="899160"/>
          <a:ext cx="9143998" cy="5273040"/>
        </p:xfrm>
        <a:graphic>
          <a:graphicData uri="http://schemas.openxmlformats.org/drawingml/2006/table">
            <a:tbl>
              <a:tblPr>
                <a:tableStyleId>{5940675A-B579-460E-94D1-54222C63F5DA}</a:tableStyleId>
              </a:tblPr>
              <a:tblGrid>
                <a:gridCol w="4572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2971798">
                  <a:extLst>
                    <a:ext uri="{9D8B030D-6E8A-4147-A177-3AD203B41FA5}">
                      <a16:colId xmlns:a16="http://schemas.microsoft.com/office/drawing/2014/main" val="20005"/>
                    </a:ext>
                  </a:extLst>
                </a:gridCol>
              </a:tblGrid>
              <a:tr h="313071">
                <a:tc gridSpan="2">
                  <a:txBody>
                    <a:bodyPr/>
                    <a:lstStyle/>
                    <a:p>
                      <a:r>
                        <a:rPr lang="en-US" sz="1600" b="1" dirty="0">
                          <a:latin typeface="Calibri" panose="020F0502020204030204" pitchFamily="34" charset="0"/>
                        </a:rPr>
                        <a:t>Research</a:t>
                      </a:r>
                      <a:r>
                        <a:rPr lang="en-US" sz="1600" b="1" baseline="0" dirty="0">
                          <a:latin typeface="Calibri" panose="020F0502020204030204" pitchFamily="34" charset="0"/>
                        </a:rPr>
                        <a:t> Problems (RP)</a:t>
                      </a:r>
                      <a:endParaRPr lang="en-US" sz="1600" b="1" dirty="0">
                        <a:latin typeface="Calibri" panose="020F0502020204030204" pitchFamily="34" charset="0"/>
                      </a:endParaRPr>
                    </a:p>
                  </a:txBody>
                  <a:tcPr anchor="ctr"/>
                </a:tc>
                <a:tc hMerge="1">
                  <a:txBody>
                    <a:bodyPr/>
                    <a:lstStyle/>
                    <a:p>
                      <a:endParaRPr lang="en-US" sz="1400" dirty="0">
                        <a:latin typeface="Calibri" panose="020F0502020204030204" pitchFamily="34" charset="0"/>
                      </a:endParaRPr>
                    </a:p>
                  </a:txBody>
                  <a:tcPr anchor="ctr"/>
                </a:tc>
                <a:tc gridSpan="2">
                  <a:txBody>
                    <a:bodyPr/>
                    <a:lstStyle/>
                    <a:p>
                      <a:r>
                        <a:rPr lang="en-US" sz="1600" b="1" dirty="0">
                          <a:latin typeface="Calibri" panose="020F0502020204030204" pitchFamily="34" charset="0"/>
                        </a:rPr>
                        <a:t>Research Questions (RQ)</a:t>
                      </a:r>
                    </a:p>
                  </a:txBody>
                  <a:tcPr anchor="ctr"/>
                </a:tc>
                <a:tc hMerge="1">
                  <a:txBody>
                    <a:bodyPr/>
                    <a:lstStyle/>
                    <a:p>
                      <a:endParaRPr lang="en-US" sz="1400" dirty="0">
                        <a:latin typeface="Calibri" panose="020F0502020204030204" pitchFamily="34" charset="0"/>
                      </a:endParaRPr>
                    </a:p>
                  </a:txBody>
                  <a:tcPr anchor="ctr"/>
                </a:tc>
                <a:tc gridSpan="2">
                  <a:txBody>
                    <a:bodyPr/>
                    <a:lstStyle/>
                    <a:p>
                      <a:r>
                        <a:rPr lang="en-US" sz="1600" b="1" dirty="0">
                          <a:latin typeface="Calibri" panose="020F0502020204030204" pitchFamily="34" charset="0"/>
                        </a:rPr>
                        <a:t>Research</a:t>
                      </a:r>
                      <a:r>
                        <a:rPr lang="en-US" sz="1600" b="1" baseline="0" dirty="0">
                          <a:latin typeface="Calibri" panose="020F0502020204030204" pitchFamily="34" charset="0"/>
                        </a:rPr>
                        <a:t> Objectives (RO)</a:t>
                      </a:r>
                      <a:endParaRPr lang="en-US" sz="1600" b="1" dirty="0">
                        <a:latin typeface="Calibri" panose="020F0502020204030204" pitchFamily="34" charset="0"/>
                      </a:endParaRPr>
                    </a:p>
                  </a:txBody>
                  <a:tcPr anchor="ctr"/>
                </a:tc>
                <a:tc hMerge="1">
                  <a:txBody>
                    <a:bodyPr/>
                    <a:lstStyle/>
                    <a:p>
                      <a:endParaRPr lang="en-US" sz="1600" dirty="0">
                        <a:latin typeface="Calibri" panose="020F0502020204030204" pitchFamily="34" charset="0"/>
                      </a:endParaRPr>
                    </a:p>
                  </a:txBody>
                  <a:tcPr anchor="ctr"/>
                </a:tc>
                <a:extLst>
                  <a:ext uri="{0D108BD9-81ED-4DB2-BD59-A6C34878D82A}">
                    <a16:rowId xmlns:a16="http://schemas.microsoft.com/office/drawing/2014/main" val="10000"/>
                  </a:ext>
                </a:extLst>
              </a:tr>
              <a:tr h="111252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Calibri" panose="020F0502020204030204" pitchFamily="34" charset="0"/>
                        </a:rPr>
                        <a:t>RP2</a:t>
                      </a:r>
                      <a:endParaRPr lang="en-US" sz="1100" b="1" dirty="0">
                        <a:solidFill>
                          <a:schemeClr val="tx1"/>
                        </a:solidFill>
                        <a:latin typeface="Calibri" panose="020F0502020204030204" pitchFamily="34" charset="0"/>
                      </a:endParaRPr>
                    </a:p>
                  </a:txBody>
                  <a:tcPr anchor="ct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a:solidFill>
                            <a:schemeClr val="tx1"/>
                          </a:solidFill>
                          <a:latin typeface="Calibri" panose="020F0502020204030204" pitchFamily="34" charset="0"/>
                        </a:rPr>
                        <a:t>Noisy attribute predictors and imbalanced class distribution of software defect datasets result in inaccuracy of classification models</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lumMod val="65000"/>
                            </a:schemeClr>
                          </a:solidFill>
                          <a:latin typeface="Calibri" panose="020F0502020204030204" pitchFamily="34" charset="0"/>
                        </a:rPr>
                        <a:t>RQ2</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lumMod val="65000"/>
                            </a:schemeClr>
                          </a:solidFill>
                          <a:latin typeface="Calibri" panose="020F0502020204030204" pitchFamily="34" charset="0"/>
                        </a:rPr>
                        <a:t>How does </a:t>
                      </a:r>
                      <a:r>
                        <a:rPr lang="en-US" sz="1800" b="0" baseline="0" dirty="0">
                          <a:solidFill>
                            <a:schemeClr val="bg1">
                              <a:lumMod val="65000"/>
                            </a:schemeClr>
                          </a:solidFill>
                          <a:latin typeface="Calibri" panose="020F0502020204030204" pitchFamily="34" charset="0"/>
                        </a:rPr>
                        <a:t> the integration between genetic algorithm based feature selection and bagging technique </a:t>
                      </a:r>
                      <a:r>
                        <a:rPr lang="en-US" sz="1800" b="0" dirty="0">
                          <a:solidFill>
                            <a:schemeClr val="bg1">
                              <a:lumMod val="65000"/>
                            </a:schemeClr>
                          </a:solidFill>
                          <a:latin typeface="Calibri" panose="020F0502020204030204" pitchFamily="34" charset="0"/>
                        </a:rPr>
                        <a:t>affect</a:t>
                      </a:r>
                      <a:r>
                        <a:rPr lang="en-US" sz="1800" b="0" baseline="0" dirty="0">
                          <a:solidFill>
                            <a:schemeClr val="bg1">
                              <a:lumMod val="65000"/>
                            </a:schemeClr>
                          </a:solidFill>
                          <a:latin typeface="Calibri" panose="020F0502020204030204" pitchFamily="34" charset="0"/>
                        </a:rPr>
                        <a:t> the </a:t>
                      </a:r>
                      <a:r>
                        <a:rPr lang="en-US" sz="1800" b="0" dirty="0">
                          <a:solidFill>
                            <a:schemeClr val="bg1">
                              <a:lumMod val="65000"/>
                            </a:schemeClr>
                          </a:solidFill>
                          <a:latin typeface="Calibri" panose="020F0502020204030204" pitchFamily="34" charset="0"/>
                        </a:rPr>
                        <a:t>accuracy of software</a:t>
                      </a:r>
                      <a:r>
                        <a:rPr lang="en-US" sz="1800" b="0" baseline="0" dirty="0">
                          <a:solidFill>
                            <a:schemeClr val="bg1">
                              <a:lumMod val="65000"/>
                            </a:schemeClr>
                          </a:solidFill>
                          <a:latin typeface="Calibri" panose="020F0502020204030204" pitchFamily="34" charset="0"/>
                        </a:rPr>
                        <a:t> defect</a:t>
                      </a:r>
                      <a:r>
                        <a:rPr lang="en-US" sz="1800" b="0" dirty="0">
                          <a:solidFill>
                            <a:schemeClr val="bg1">
                              <a:lumMod val="65000"/>
                            </a:schemeClr>
                          </a:solidFill>
                          <a:latin typeface="Calibri" panose="020F0502020204030204" pitchFamily="34" charset="0"/>
                        </a:rPr>
                        <a:t> prediction?</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lumMod val="65000"/>
                            </a:schemeClr>
                          </a:solidFill>
                          <a:effectLst/>
                          <a:latin typeface="Calibri" panose="020F0502020204030204" pitchFamily="34" charset="0"/>
                        </a:rPr>
                        <a:t>RO2</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lumMod val="65000"/>
                            </a:schemeClr>
                          </a:solidFill>
                          <a:effectLst/>
                          <a:latin typeface="Calibri" panose="020F0502020204030204" pitchFamily="34" charset="0"/>
                        </a:rPr>
                        <a:t>To develop a hybrid genetic algorithm based feature selection and bagging technique for improving the accuracy of software defect prediction</a:t>
                      </a:r>
                    </a:p>
                  </a:txBody>
                  <a:tcPr anchor="ctr"/>
                </a:tc>
                <a:extLst>
                  <a:ext uri="{0D108BD9-81ED-4DB2-BD59-A6C34878D82A}">
                    <a16:rowId xmlns:a16="http://schemas.microsoft.com/office/drawing/2014/main" val="10001"/>
                  </a:ext>
                </a:extLst>
              </a:tr>
              <a:tr h="996136">
                <a:tc vMerge="1">
                  <a:txBody>
                    <a:bodyPr/>
                    <a:lstStyle/>
                    <a:p>
                      <a:endParaRPr lang="en-US"/>
                    </a:p>
                  </a:txBody>
                  <a:tcPr/>
                </a:tc>
                <a:tc vMerge="1">
                  <a:txBody>
                    <a:bodyPr/>
                    <a:lstStyle/>
                    <a:p>
                      <a:endParaRPr lang="en-US" sz="2000" dirty="0">
                        <a:latin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Calibri" panose="020F0502020204030204" pitchFamily="34" charset="0"/>
                        </a:rPr>
                        <a:t>RQ3</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Calibri" panose="020F0502020204030204" pitchFamily="34" charset="0"/>
                        </a:rPr>
                        <a:t>How does </a:t>
                      </a:r>
                      <a:r>
                        <a:rPr lang="en-US" sz="1800" b="1" i="0" baseline="0" dirty="0">
                          <a:solidFill>
                            <a:schemeClr val="tx1"/>
                          </a:solidFill>
                          <a:latin typeface="Calibri" panose="020F0502020204030204" pitchFamily="34" charset="0"/>
                        </a:rPr>
                        <a:t>the </a:t>
                      </a:r>
                      <a:r>
                        <a:rPr lang="en-US" sz="1800" b="1" i="0" baseline="0" dirty="0">
                          <a:solidFill>
                            <a:srgbClr val="C00000"/>
                          </a:solidFill>
                          <a:latin typeface="Calibri" panose="020F0502020204030204" pitchFamily="34" charset="0"/>
                        </a:rPr>
                        <a:t>integration between particle swarm optimization based feature selection and bagging technique </a:t>
                      </a:r>
                      <a:r>
                        <a:rPr lang="en-US" sz="1800" b="1" i="0" dirty="0">
                          <a:solidFill>
                            <a:schemeClr val="tx1"/>
                          </a:solidFill>
                          <a:latin typeface="Calibri" panose="020F0502020204030204" pitchFamily="34" charset="0"/>
                        </a:rPr>
                        <a:t>affect</a:t>
                      </a:r>
                      <a:r>
                        <a:rPr lang="en-US" sz="1800" b="1" i="0" baseline="0" dirty="0">
                          <a:solidFill>
                            <a:schemeClr val="tx1"/>
                          </a:solidFill>
                          <a:latin typeface="Calibri" panose="020F0502020204030204" pitchFamily="34" charset="0"/>
                        </a:rPr>
                        <a:t> the </a:t>
                      </a:r>
                      <a:r>
                        <a:rPr lang="en-US" sz="1800" b="1" i="0" dirty="0">
                          <a:solidFill>
                            <a:schemeClr val="tx1"/>
                          </a:solidFill>
                          <a:latin typeface="Calibri" panose="020F0502020204030204" pitchFamily="34" charset="0"/>
                        </a:rPr>
                        <a:t>accuracy of software</a:t>
                      </a:r>
                      <a:r>
                        <a:rPr lang="en-US" sz="1800" b="1" i="0" baseline="0" dirty="0">
                          <a:solidFill>
                            <a:schemeClr val="tx1"/>
                          </a:solidFill>
                          <a:latin typeface="Calibri" panose="020F0502020204030204" pitchFamily="34" charset="0"/>
                        </a:rPr>
                        <a:t> defect</a:t>
                      </a:r>
                      <a:r>
                        <a:rPr lang="en-US" sz="1800" b="1" i="0" dirty="0">
                          <a:solidFill>
                            <a:schemeClr val="tx1"/>
                          </a:solidFill>
                          <a:latin typeface="Calibri" panose="020F0502020204030204" pitchFamily="34" charset="0"/>
                        </a:rPr>
                        <a:t> prediction?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Calibri" panose="020F0502020204030204" pitchFamily="34" charset="0"/>
                        </a:rPr>
                        <a:t>RO3</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effectLst/>
                          <a:latin typeface="Calibri" panose="020F0502020204030204" pitchFamily="34" charset="0"/>
                        </a:rPr>
                        <a:t>To develop </a:t>
                      </a:r>
                      <a:r>
                        <a:rPr lang="en-US" sz="1800" b="1" i="0" dirty="0">
                          <a:solidFill>
                            <a:srgbClr val="C00000"/>
                          </a:solidFill>
                          <a:effectLst/>
                          <a:latin typeface="Calibri" panose="020F0502020204030204" pitchFamily="34" charset="0"/>
                        </a:rPr>
                        <a:t>a hybrid particle swarm optimization based feature selection and bagging technique </a:t>
                      </a:r>
                      <a:r>
                        <a:rPr lang="en-US" sz="1800" b="1" i="0" dirty="0">
                          <a:solidFill>
                            <a:schemeClr val="tx1"/>
                          </a:solidFill>
                          <a:effectLst/>
                          <a:latin typeface="Calibri" panose="020F0502020204030204" pitchFamily="34" charset="0"/>
                        </a:rPr>
                        <a:t>for improving the accuracy of software defect prediction</a:t>
                      </a:r>
                    </a:p>
                  </a:txBody>
                  <a:tcPr anchor="ctr"/>
                </a:tc>
                <a:extLst>
                  <a:ext uri="{0D108BD9-81ED-4DB2-BD59-A6C34878D82A}">
                    <a16:rowId xmlns:a16="http://schemas.microsoft.com/office/drawing/2014/main" val="10002"/>
                  </a:ext>
                </a:extLst>
              </a:tr>
              <a:tr h="99613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Calibri" panose="020F0502020204030204" pitchFamily="34" charset="0"/>
                      </a:endParaRPr>
                    </a:p>
                  </a:txBody>
                  <a:tcPr anchor="ct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baseline="0" dirty="0">
                        <a:solidFill>
                          <a:schemeClr val="tx1"/>
                        </a:solidFill>
                        <a:latin typeface="Calibri" panose="020F0502020204030204"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lumMod val="65000"/>
                            </a:schemeClr>
                          </a:solidFill>
                          <a:latin typeface="Calibri" panose="020F0502020204030204" pitchFamily="34" charset="0"/>
                        </a:rPr>
                        <a:t>RQ4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lumMod val="65000"/>
                            </a:schemeClr>
                          </a:solidFill>
                          <a:latin typeface="Calibri" panose="020F0502020204030204" pitchFamily="34" charset="0"/>
                        </a:rPr>
                        <a:t>Which </a:t>
                      </a:r>
                      <a:r>
                        <a:rPr lang="en-US" sz="1800" b="0" baseline="0" dirty="0" err="1">
                          <a:solidFill>
                            <a:schemeClr val="bg1">
                              <a:lumMod val="65000"/>
                            </a:schemeClr>
                          </a:solidFill>
                          <a:latin typeface="Calibri" panose="020F0502020204030204" pitchFamily="34" charset="0"/>
                        </a:rPr>
                        <a:t>metaheuristic</a:t>
                      </a:r>
                      <a:r>
                        <a:rPr lang="en-US" sz="1800" b="0" baseline="0" dirty="0">
                          <a:solidFill>
                            <a:schemeClr val="bg1">
                              <a:lumMod val="65000"/>
                            </a:schemeClr>
                          </a:solidFill>
                          <a:latin typeface="Calibri" panose="020F0502020204030204" pitchFamily="34" charset="0"/>
                        </a:rPr>
                        <a:t> optimization techniques perform best when used in feature selection of software defect prediction?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lumMod val="65000"/>
                            </a:schemeClr>
                          </a:solidFill>
                          <a:effectLst/>
                          <a:uLnTx/>
                          <a:uFillTx/>
                          <a:latin typeface="Calibri" panose="020F0502020204030204" pitchFamily="34" charset="0"/>
                        </a:rPr>
                        <a:t>RO4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lumMod val="65000"/>
                            </a:schemeClr>
                          </a:solidFill>
                          <a:effectLst/>
                          <a:latin typeface="Calibri" panose="020F0502020204030204" pitchFamily="34" charset="0"/>
                        </a:rPr>
                        <a:t>To identify the best </a:t>
                      </a:r>
                      <a:r>
                        <a:rPr lang="en-US" sz="1800" b="0" dirty="0" err="1">
                          <a:solidFill>
                            <a:schemeClr val="bg1">
                              <a:lumMod val="65000"/>
                            </a:schemeClr>
                          </a:solidFill>
                          <a:effectLst/>
                          <a:latin typeface="Calibri" panose="020F0502020204030204" pitchFamily="34" charset="0"/>
                        </a:rPr>
                        <a:t>metaheuristic</a:t>
                      </a:r>
                      <a:r>
                        <a:rPr lang="en-US" sz="1800" b="0" dirty="0">
                          <a:solidFill>
                            <a:schemeClr val="bg1">
                              <a:lumMod val="65000"/>
                            </a:schemeClr>
                          </a:solidFill>
                          <a:effectLst/>
                          <a:latin typeface="Calibri" panose="020F0502020204030204" pitchFamily="34" charset="0"/>
                        </a:rPr>
                        <a:t> optimization techniques when used in feature selection of software defect prediction</a:t>
                      </a:r>
                    </a:p>
                  </a:txBody>
                  <a:tcPr anchor="ctr"/>
                </a:tc>
                <a:extLst>
                  <a:ext uri="{0D108BD9-81ED-4DB2-BD59-A6C34878D82A}">
                    <a16:rowId xmlns:a16="http://schemas.microsoft.com/office/drawing/2014/main" val="10003"/>
                  </a:ext>
                </a:extLst>
              </a:tr>
            </a:tbl>
          </a:graphicData>
        </a:graphic>
      </p:graphicFrame>
      <p:sp>
        <p:nvSpPr>
          <p:cNvPr id="5" name="Rounded Rectangle 4"/>
          <p:cNvSpPr/>
          <p:nvPr/>
        </p:nvSpPr>
        <p:spPr bwMode="auto">
          <a:xfrm>
            <a:off x="2209800" y="2971800"/>
            <a:ext cx="6934200" cy="1752600"/>
          </a:xfrm>
          <a:prstGeom prst="roundRect">
            <a:avLst/>
          </a:prstGeom>
          <a:noFill/>
          <a:ln w="762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spTree>
    <p:extLst>
      <p:ext uri="{BB962C8B-B14F-4D97-AF65-F5344CB8AC3E}">
        <p14:creationId xmlns:p14="http://schemas.microsoft.com/office/powerpoint/2010/main" val="5078697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64946"/>
            <a:ext cx="4191000" cy="1842426"/>
          </a:xfrm>
        </p:spPr>
        <p:txBody>
          <a:bodyPr/>
          <a:lstStyle/>
          <a:p>
            <a:pPr marL="0" indent="0">
              <a:buNone/>
            </a:pPr>
            <a:r>
              <a:rPr lang="en-US" sz="2700" b="1" dirty="0"/>
              <a:t>A Hybrid Genetic Algorithm based Feature Selection and Bagging Technique (</a:t>
            </a:r>
            <a:r>
              <a:rPr lang="en-US" sz="2700" b="1" dirty="0">
                <a:solidFill>
                  <a:srgbClr val="C00000"/>
                </a:solidFill>
              </a:rPr>
              <a:t>GAFS+B</a:t>
            </a:r>
            <a:r>
              <a:rPr lang="en-US" sz="2700" b="1" dirty="0"/>
              <a:t>)</a:t>
            </a:r>
          </a:p>
        </p:txBody>
      </p:sp>
      <p:sp>
        <p:nvSpPr>
          <p:cNvPr id="2" name="Title 1"/>
          <p:cNvSpPr>
            <a:spLocks noGrp="1"/>
          </p:cNvSpPr>
          <p:nvPr>
            <p:ph type="title"/>
          </p:nvPr>
        </p:nvSpPr>
        <p:spPr/>
        <p:txBody>
          <a:bodyPr/>
          <a:lstStyle/>
          <a:p>
            <a:endParaRPr lang="en-US" dirty="0"/>
          </a:p>
        </p:txBody>
      </p:sp>
      <p:sp>
        <p:nvSpPr>
          <p:cNvPr id="8" name="Slide Number Placeholder 7"/>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172</a:t>
            </a:fld>
            <a:endParaRPr lang="en-US" dirty="0">
              <a:solidFill>
                <a:prstClr val="black">
                  <a:tint val="75000"/>
                </a:prstClr>
              </a:solidFill>
            </a:endParaRPr>
          </a:p>
        </p:txBody>
      </p:sp>
      <p:pic>
        <p:nvPicPr>
          <p:cNvPr id="7" name="Picture 6"/>
          <p:cNvPicPr>
            <a:picLocks noChangeAspect="1"/>
          </p:cNvPicPr>
          <p:nvPr/>
        </p:nvPicPr>
        <p:blipFill>
          <a:blip r:embed="rId3"/>
          <a:stretch>
            <a:fillRect/>
          </a:stretch>
        </p:blipFill>
        <p:spPr>
          <a:xfrm>
            <a:off x="4572000" y="62574"/>
            <a:ext cx="4499854" cy="6719226"/>
          </a:xfrm>
          <a:prstGeom prst="rect">
            <a:avLst/>
          </a:prstGeom>
        </p:spPr>
      </p:pic>
      <p:pic>
        <p:nvPicPr>
          <p:cNvPr id="5" name="Picture 4"/>
          <p:cNvPicPr>
            <a:picLocks noChangeAspect="1"/>
          </p:cNvPicPr>
          <p:nvPr/>
        </p:nvPicPr>
        <p:blipFill rotWithShape="1">
          <a:blip r:embed="rId4"/>
          <a:srcRect l="19969" r="18604" b="31293"/>
          <a:stretch/>
        </p:blipFill>
        <p:spPr>
          <a:xfrm>
            <a:off x="976029" y="2993172"/>
            <a:ext cx="3100671" cy="620134"/>
          </a:xfrm>
          <a:prstGeom prst="rect">
            <a:avLst/>
          </a:prstGeom>
        </p:spPr>
      </p:pic>
      <p:sp>
        <p:nvSpPr>
          <p:cNvPr id="6" name="TextBox 5"/>
          <p:cNvSpPr txBox="1"/>
          <p:nvPr/>
        </p:nvSpPr>
        <p:spPr>
          <a:xfrm>
            <a:off x="457200" y="2307372"/>
            <a:ext cx="4114800" cy="4093428"/>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effectLst/>
                <a:latin typeface="Calibri" panose="020F0502020204030204" pitchFamily="34" charset="0"/>
              </a:rPr>
              <a:t>Every chromosome is evaluated by the </a:t>
            </a:r>
            <a:r>
              <a:rPr lang="en-US" sz="2000" dirty="0">
                <a:solidFill>
                  <a:srgbClr val="0070C0"/>
                </a:solidFill>
                <a:effectLst/>
                <a:latin typeface="Calibri" panose="020F0502020204030204" pitchFamily="34" charset="0"/>
              </a:rPr>
              <a:t>fitness function </a:t>
            </a:r>
            <a:r>
              <a:rPr lang="en-US" sz="2000" dirty="0">
                <a:effectLst/>
                <a:latin typeface="Calibri" panose="020F0502020204030204" pitchFamily="34" charset="0"/>
              </a:rPr>
              <a:t>Equation</a:t>
            </a:r>
          </a:p>
          <a:p>
            <a:pPr marL="285750" indent="-285750" algn="l">
              <a:buFont typeface="Arial" panose="020B0604020202020204" pitchFamily="34" charset="0"/>
              <a:buChar char="•"/>
            </a:pPr>
            <a:endParaRPr lang="en-US" sz="2000" dirty="0">
              <a:effectLst/>
              <a:latin typeface="Calibri" panose="020F0502020204030204" pitchFamily="34" charset="0"/>
            </a:endParaRPr>
          </a:p>
          <a:p>
            <a:pPr algn="l"/>
            <a:endParaRPr lang="en-US" sz="2000" dirty="0">
              <a:effectLst/>
              <a:latin typeface="Calibri" panose="020F0502020204030204" pitchFamily="34" charset="0"/>
            </a:endParaRPr>
          </a:p>
          <a:p>
            <a:pPr marL="285750" indent="-285750" algn="l">
              <a:buFont typeface="Arial" panose="020B0604020202020204" pitchFamily="34" charset="0"/>
              <a:buChar char="•"/>
            </a:pPr>
            <a:r>
              <a:rPr lang="en-US" sz="2000" dirty="0">
                <a:effectLst/>
                <a:latin typeface="Calibri" panose="020F0502020204030204" pitchFamily="34" charset="0"/>
              </a:rPr>
              <a:t>Where</a:t>
            </a:r>
          </a:p>
          <a:p>
            <a:pPr marL="742950" lvl="1" indent="-285750" algn="l">
              <a:buFont typeface="Arial" panose="020B0604020202020204" pitchFamily="34" charset="0"/>
              <a:buChar char="•"/>
            </a:pPr>
            <a:r>
              <a:rPr lang="en-US" sz="1600" i="1" dirty="0">
                <a:effectLst/>
                <a:latin typeface="Calibri" panose="020F0502020204030204" pitchFamily="34" charset="0"/>
              </a:rPr>
              <a:t>A</a:t>
            </a:r>
            <a:r>
              <a:rPr lang="en-US" sz="1600" dirty="0">
                <a:effectLst/>
                <a:latin typeface="Calibri" panose="020F0502020204030204" pitchFamily="34" charset="0"/>
              </a:rPr>
              <a:t>: classification accuracy</a:t>
            </a:r>
          </a:p>
          <a:p>
            <a:pPr marL="742950" lvl="1" indent="-285750" algn="l">
              <a:buFont typeface="Arial" panose="020B0604020202020204" pitchFamily="34" charset="0"/>
              <a:buChar char="•"/>
            </a:pPr>
            <a:r>
              <a:rPr lang="en-US" sz="1600" i="1" dirty="0">
                <a:effectLst/>
                <a:latin typeface="Calibri" panose="020F0502020204030204" pitchFamily="34" charset="0"/>
              </a:rPr>
              <a:t>F</a:t>
            </a:r>
            <a:r>
              <a:rPr lang="en-US" sz="1600" i="1" baseline="-25000" dirty="0">
                <a:effectLst/>
                <a:latin typeface="Calibri" panose="020F0502020204030204" pitchFamily="34" charset="0"/>
              </a:rPr>
              <a:t>i</a:t>
            </a:r>
            <a:r>
              <a:rPr lang="en-US" sz="1600" dirty="0">
                <a:effectLst/>
                <a:latin typeface="Calibri" panose="020F0502020204030204" pitchFamily="34" charset="0"/>
              </a:rPr>
              <a:t>: feature value</a:t>
            </a:r>
          </a:p>
          <a:p>
            <a:pPr marL="742950" lvl="1" indent="-285750" algn="l">
              <a:buFont typeface="Arial" panose="020B0604020202020204" pitchFamily="34" charset="0"/>
              <a:buChar char="•"/>
            </a:pPr>
            <a:r>
              <a:rPr lang="en-US" sz="1600" i="1" dirty="0">
                <a:effectLst/>
                <a:latin typeface="Calibri" panose="020F0502020204030204" pitchFamily="34" charset="0"/>
              </a:rPr>
              <a:t>W</a:t>
            </a:r>
            <a:r>
              <a:rPr lang="en-US" sz="1600" i="1" baseline="-25000" dirty="0">
                <a:effectLst/>
                <a:latin typeface="Calibri" panose="020F0502020204030204" pitchFamily="34" charset="0"/>
              </a:rPr>
              <a:t>A</a:t>
            </a:r>
            <a:r>
              <a:rPr lang="en-US" sz="1600" dirty="0">
                <a:effectLst/>
                <a:latin typeface="Calibri" panose="020F0502020204030204" pitchFamily="34" charset="0"/>
              </a:rPr>
              <a:t>: weight of classification accuracy</a:t>
            </a:r>
          </a:p>
          <a:p>
            <a:pPr marL="742950" lvl="1" indent="-285750" algn="l">
              <a:buFont typeface="Arial" panose="020B0604020202020204" pitchFamily="34" charset="0"/>
              <a:buChar char="•"/>
            </a:pPr>
            <a:r>
              <a:rPr lang="en-US" sz="1600" i="1" dirty="0">
                <a:effectLst/>
                <a:latin typeface="Calibri" panose="020F0502020204030204" pitchFamily="34" charset="0"/>
              </a:rPr>
              <a:t>W</a:t>
            </a:r>
            <a:r>
              <a:rPr lang="en-US" sz="1600" i="1" baseline="-25000" dirty="0">
                <a:effectLst/>
                <a:latin typeface="Calibri" panose="020F0502020204030204" pitchFamily="34" charset="0"/>
              </a:rPr>
              <a:t>F</a:t>
            </a:r>
            <a:r>
              <a:rPr lang="en-US" sz="1600" dirty="0">
                <a:effectLst/>
                <a:latin typeface="Calibri" panose="020F0502020204030204" pitchFamily="34" charset="0"/>
              </a:rPr>
              <a:t>: feature weight</a:t>
            </a:r>
          </a:p>
          <a:p>
            <a:pPr marL="742950" lvl="1" indent="-285750" algn="l">
              <a:buFont typeface="Arial" panose="020B0604020202020204" pitchFamily="34" charset="0"/>
              <a:buChar char="•"/>
            </a:pPr>
            <a:r>
              <a:rPr lang="en-US" sz="1600" i="1" dirty="0">
                <a:effectLst/>
                <a:latin typeface="Calibri" panose="020F0502020204030204" pitchFamily="34" charset="0"/>
              </a:rPr>
              <a:t>C</a:t>
            </a:r>
            <a:r>
              <a:rPr lang="en-US" sz="1600" i="1" baseline="-25000" dirty="0">
                <a:effectLst/>
                <a:latin typeface="Calibri" panose="020F0502020204030204" pitchFamily="34" charset="0"/>
              </a:rPr>
              <a:t>i</a:t>
            </a:r>
            <a:r>
              <a:rPr lang="en-US" sz="1600" dirty="0">
                <a:effectLst/>
                <a:latin typeface="Calibri" panose="020F0502020204030204" pitchFamily="34" charset="0"/>
              </a:rPr>
              <a:t>: feature cost</a:t>
            </a:r>
          </a:p>
          <a:p>
            <a:pPr marL="285750" indent="-285750" algn="l">
              <a:buFont typeface="Arial" panose="020B0604020202020204" pitchFamily="34" charset="0"/>
              <a:buChar char="•"/>
            </a:pPr>
            <a:r>
              <a:rPr lang="en-US" sz="2000" dirty="0">
                <a:effectLst/>
                <a:latin typeface="Calibri" panose="020F0502020204030204" pitchFamily="34" charset="0"/>
              </a:rPr>
              <a:t>When ending condition is satisfied, the operation ends, otherwise, </a:t>
            </a:r>
            <a:r>
              <a:rPr lang="en-US" sz="2000" dirty="0">
                <a:solidFill>
                  <a:srgbClr val="0070C0"/>
                </a:solidFill>
                <a:effectLst/>
                <a:latin typeface="Calibri" panose="020F0502020204030204" pitchFamily="34" charset="0"/>
              </a:rPr>
              <a:t>continue with the next genetic operation</a:t>
            </a:r>
          </a:p>
        </p:txBody>
      </p:sp>
    </p:spTree>
    <p:extLst>
      <p:ext uri="{BB962C8B-B14F-4D97-AF65-F5344CB8AC3E}">
        <p14:creationId xmlns:p14="http://schemas.microsoft.com/office/powerpoint/2010/main" val="140162408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Results: Without GAFS+B</a:t>
            </a:r>
          </a:p>
        </p:txBody>
      </p:sp>
      <p:sp>
        <p:nvSpPr>
          <p:cNvPr id="3" name="Slide Number Placeholder 2"/>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173</a:t>
            </a:fld>
            <a:endParaRPr lang="en-US" dirty="0">
              <a:solidFill>
                <a:prstClr val="black">
                  <a:tint val="75000"/>
                </a:prstClr>
              </a:solidFill>
            </a:endParaRP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r="23096" b="4678"/>
          <a:stretch/>
        </p:blipFill>
        <p:spPr bwMode="auto">
          <a:xfrm>
            <a:off x="419100" y="1447800"/>
            <a:ext cx="8305800" cy="4267200"/>
          </a:xfrm>
          <a:prstGeom prst="rect">
            <a:avLst/>
          </a:prstGeom>
          <a:noFill/>
          <a:ln>
            <a:noFill/>
          </a:ln>
        </p:spPr>
      </p:pic>
    </p:spTree>
    <p:extLst>
      <p:ext uri="{BB962C8B-B14F-4D97-AF65-F5344CB8AC3E}">
        <p14:creationId xmlns:p14="http://schemas.microsoft.com/office/powerpoint/2010/main" val="239442192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Results: With GAFS+B</a:t>
            </a:r>
          </a:p>
        </p:txBody>
      </p:sp>
      <p:sp>
        <p:nvSpPr>
          <p:cNvPr id="7" name="Slide Number Placeholder 6"/>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174</a:t>
            </a:fld>
            <a:endParaRPr lang="en-US" dirty="0">
              <a:solidFill>
                <a:prstClr val="black">
                  <a:tint val="75000"/>
                </a:prstClr>
              </a:solidFill>
            </a:endParaRP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r="23096" b="4678"/>
          <a:stretch/>
        </p:blipFill>
        <p:spPr bwMode="auto">
          <a:xfrm>
            <a:off x="533400" y="1023104"/>
            <a:ext cx="8229600" cy="4158496"/>
          </a:xfrm>
          <a:prstGeom prst="rect">
            <a:avLst/>
          </a:prstGeom>
          <a:noFill/>
          <a:ln>
            <a:noFill/>
          </a:ln>
        </p:spPr>
      </p:pic>
      <p:sp>
        <p:nvSpPr>
          <p:cNvPr id="3" name="Rectangle 2"/>
          <p:cNvSpPr/>
          <p:nvPr/>
        </p:nvSpPr>
        <p:spPr>
          <a:xfrm>
            <a:off x="457200" y="5162282"/>
            <a:ext cx="8382000" cy="1508105"/>
          </a:xfrm>
          <a:prstGeom prst="rect">
            <a:avLst/>
          </a:prstGeom>
        </p:spPr>
        <p:txBody>
          <a:bodyPr wrap="square">
            <a:spAutoFit/>
          </a:bodyPr>
          <a:lstStyle/>
          <a:p>
            <a:pPr marL="285750" indent="-285750" algn="l">
              <a:buFont typeface="Arial" panose="020B0604020202020204" pitchFamily="34" charset="0"/>
              <a:buChar char="•"/>
            </a:pPr>
            <a:r>
              <a:rPr lang="en-US" sz="2300" dirty="0">
                <a:effectLst/>
                <a:latin typeface="Calibri" panose="020F0502020204030204" pitchFamily="34" charset="0"/>
              </a:rPr>
              <a:t>Almost all classifiers that implemented </a:t>
            </a:r>
            <a:r>
              <a:rPr lang="en-US" sz="2300" dirty="0">
                <a:solidFill>
                  <a:srgbClr val="C00000"/>
                </a:solidFill>
                <a:effectLst/>
                <a:latin typeface="Calibri" panose="020F0502020204030204" pitchFamily="34" charset="0"/>
              </a:rPr>
              <a:t>GAFS+B method outperform the original method</a:t>
            </a:r>
          </a:p>
          <a:p>
            <a:pPr marL="285750" indent="-285750" algn="l">
              <a:buFont typeface="Arial" panose="020B0604020202020204" pitchFamily="34" charset="0"/>
              <a:buChar char="•"/>
            </a:pPr>
            <a:r>
              <a:rPr lang="en-US" sz="2300" dirty="0">
                <a:effectLst/>
                <a:latin typeface="Calibri" panose="020F0502020204030204" pitchFamily="34" charset="0"/>
              </a:rPr>
              <a:t>GAFS+B </a:t>
            </a:r>
            <a:r>
              <a:rPr lang="en-US" sz="2300" dirty="0">
                <a:solidFill>
                  <a:srgbClr val="C00000"/>
                </a:solidFill>
                <a:effectLst/>
                <a:latin typeface="Calibri" panose="020F0502020204030204" pitchFamily="34" charset="0"/>
              </a:rPr>
              <a:t>affected significantly </a:t>
            </a:r>
            <a:r>
              <a:rPr lang="en-US" sz="2300" dirty="0">
                <a:effectLst/>
                <a:latin typeface="Calibri" panose="020F0502020204030204" pitchFamily="34" charset="0"/>
              </a:rPr>
              <a:t>on the performance of the class </a:t>
            </a:r>
            <a:r>
              <a:rPr lang="en-US" sz="2300" dirty="0">
                <a:solidFill>
                  <a:srgbClr val="C00000"/>
                </a:solidFill>
                <a:effectLst/>
                <a:latin typeface="Calibri" panose="020F0502020204030204" pitchFamily="34" charset="0"/>
              </a:rPr>
              <a:t>imbalance suffered classifiers</a:t>
            </a:r>
          </a:p>
        </p:txBody>
      </p:sp>
      <p:sp>
        <p:nvSpPr>
          <p:cNvPr id="6" name="Rounded Rectangle 5"/>
          <p:cNvSpPr/>
          <p:nvPr/>
        </p:nvSpPr>
        <p:spPr bwMode="auto">
          <a:xfrm>
            <a:off x="1905000" y="4053274"/>
            <a:ext cx="6934200" cy="1109008"/>
          </a:xfrm>
          <a:prstGeom prst="roundRect">
            <a:avLst/>
          </a:prstGeom>
          <a:noFill/>
          <a:ln w="762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spTree>
    <p:extLst>
      <p:ext uri="{BB962C8B-B14F-4D97-AF65-F5344CB8AC3E}">
        <p14:creationId xmlns:p14="http://schemas.microsoft.com/office/powerpoint/2010/main" val="210606273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9896"/>
            <a:ext cx="8686800" cy="794504"/>
          </a:xfrm>
        </p:spPr>
        <p:txBody>
          <a:bodyPr>
            <a:noAutofit/>
          </a:bodyPr>
          <a:lstStyle/>
          <a:p>
            <a:r>
              <a:rPr lang="en-US" dirty="0"/>
              <a:t>Without GAFS+B vs With GAFS+B</a:t>
            </a:r>
          </a:p>
        </p:txBody>
      </p:sp>
      <p:sp>
        <p:nvSpPr>
          <p:cNvPr id="6" name="Slide Number Placeholder 5"/>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175</a:t>
            </a:fld>
            <a:endParaRPr lang="en-US" dirty="0">
              <a:solidFill>
                <a:prstClr val="black">
                  <a:tint val="75000"/>
                </a:prstClr>
              </a:solidFill>
            </a:endParaRP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r="48096"/>
          <a:stretch/>
        </p:blipFill>
        <p:spPr bwMode="auto">
          <a:xfrm>
            <a:off x="685800" y="914400"/>
            <a:ext cx="7543800" cy="4147304"/>
          </a:xfrm>
          <a:prstGeom prst="rect">
            <a:avLst/>
          </a:prstGeom>
          <a:noFill/>
          <a:ln>
            <a:noFill/>
          </a:ln>
        </p:spPr>
      </p:pic>
      <p:sp>
        <p:nvSpPr>
          <p:cNvPr id="3" name="Rectangle 2"/>
          <p:cNvSpPr/>
          <p:nvPr/>
        </p:nvSpPr>
        <p:spPr>
          <a:xfrm>
            <a:off x="304801" y="4953000"/>
            <a:ext cx="8763000" cy="1785104"/>
          </a:xfrm>
          <a:prstGeom prst="rect">
            <a:avLst/>
          </a:prstGeom>
        </p:spPr>
        <p:txBody>
          <a:bodyPr wrap="square">
            <a:spAutoFit/>
          </a:bodyPr>
          <a:lstStyle/>
          <a:p>
            <a:pPr marL="285750" indent="-285750" algn="l">
              <a:buFont typeface="Arial" panose="020B0604020202020204" pitchFamily="34" charset="0"/>
              <a:buChar char="•"/>
            </a:pPr>
            <a:r>
              <a:rPr lang="en-US" sz="2200" dirty="0">
                <a:solidFill>
                  <a:srgbClr val="000000"/>
                </a:solidFill>
                <a:effectLst/>
                <a:latin typeface="Calibri" panose="020F0502020204030204" pitchFamily="34" charset="0"/>
              </a:rPr>
              <a:t>Although there are two classifiers (LR and NB) that have no significant difference (</a:t>
            </a:r>
            <a:r>
              <a:rPr lang="en-US" sz="2200" i="1" dirty="0">
                <a:solidFill>
                  <a:srgbClr val="000000"/>
                </a:solidFill>
                <a:effectLst/>
                <a:latin typeface="Calibri" panose="020F0502020204030204" pitchFamily="34" charset="0"/>
              </a:rPr>
              <a:t>P value </a:t>
            </a:r>
            <a:r>
              <a:rPr lang="en-US" sz="2200" dirty="0">
                <a:solidFill>
                  <a:srgbClr val="000000"/>
                </a:solidFill>
                <a:effectLst/>
                <a:latin typeface="Calibri" panose="020F0502020204030204" pitchFamily="34" charset="0"/>
              </a:rPr>
              <a:t>&gt; 0.05), the remaining </a:t>
            </a:r>
            <a:r>
              <a:rPr lang="en-US" sz="2200" dirty="0">
                <a:solidFill>
                  <a:srgbClr val="C00000"/>
                </a:solidFill>
                <a:effectLst/>
                <a:latin typeface="Calibri" panose="020F0502020204030204" pitchFamily="34" charset="0"/>
              </a:rPr>
              <a:t>eight classifiers (LDA, k-NN, K*, BP, SVM, C4.5, CART and RF) have significant difference</a:t>
            </a:r>
            <a:r>
              <a:rPr lang="en-US" sz="2200" dirty="0">
                <a:effectLst/>
                <a:latin typeface="Calibri" panose="020F0502020204030204" pitchFamily="34" charset="0"/>
              </a:rPr>
              <a:t> (</a:t>
            </a:r>
            <a:r>
              <a:rPr lang="en-US" sz="2200" i="1" dirty="0">
                <a:effectLst/>
                <a:latin typeface="Calibri" panose="020F0502020204030204" pitchFamily="34" charset="0"/>
              </a:rPr>
              <a:t>P value </a:t>
            </a:r>
            <a:r>
              <a:rPr lang="en-US" sz="2200" dirty="0">
                <a:effectLst/>
                <a:latin typeface="Calibri" panose="020F0502020204030204" pitchFamily="34" charset="0"/>
              </a:rPr>
              <a:t>&lt; 0.05)</a:t>
            </a:r>
          </a:p>
          <a:p>
            <a:pPr marL="285750" indent="-285750" algn="l">
              <a:buFont typeface="Arial" panose="020B0604020202020204" pitchFamily="34" charset="0"/>
              <a:buChar char="•"/>
            </a:pPr>
            <a:r>
              <a:rPr lang="en-US" sz="2200" dirty="0">
                <a:effectLst/>
                <a:latin typeface="Calibri" panose="020F0502020204030204" pitchFamily="34" charset="0"/>
              </a:rPr>
              <a:t>The proposed GAFS+B method makes an </a:t>
            </a:r>
            <a:r>
              <a:rPr lang="en-US" sz="2200" dirty="0">
                <a:solidFill>
                  <a:srgbClr val="C00000"/>
                </a:solidFill>
                <a:effectLst/>
                <a:latin typeface="Calibri" panose="020F0502020204030204" pitchFamily="34" charset="0"/>
              </a:rPr>
              <a:t>improvement in prediction performance for most classifiers</a:t>
            </a:r>
          </a:p>
        </p:txBody>
      </p:sp>
    </p:spTree>
    <p:extLst>
      <p:ext uri="{BB962C8B-B14F-4D97-AF65-F5344CB8AC3E}">
        <p14:creationId xmlns:p14="http://schemas.microsoft.com/office/powerpoint/2010/main" val="34550881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
            <a:ext cx="4495800" cy="2514600"/>
          </a:xfrm>
        </p:spPr>
        <p:txBody>
          <a:bodyPr/>
          <a:lstStyle/>
          <a:p>
            <a:pPr marL="0" indent="0">
              <a:buNone/>
            </a:pPr>
            <a:r>
              <a:rPr lang="en-US" sz="2400" b="1" dirty="0"/>
              <a:t>A Hybrid Genetic Algorithm based Neural Network Parameter Optimization and Bagging Technique for  Software Defect Prediction (</a:t>
            </a:r>
            <a:r>
              <a:rPr lang="en-US" sz="2400" b="1" dirty="0">
                <a:solidFill>
                  <a:srgbClr val="C00000"/>
                </a:solidFill>
              </a:rPr>
              <a:t>NN GAPO+B</a:t>
            </a:r>
            <a:r>
              <a:rPr lang="en-US" sz="2400" b="1" dirty="0"/>
              <a:t>)</a:t>
            </a:r>
          </a:p>
        </p:txBody>
      </p:sp>
      <p:sp>
        <p:nvSpPr>
          <p:cNvPr id="2" name="Slide Number Placeholder 1"/>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176</a:t>
            </a:fld>
            <a:endParaRPr lang="en-US" dirty="0">
              <a:solidFill>
                <a:prstClr val="black">
                  <a:tint val="75000"/>
                </a:prstClr>
              </a:solidFill>
            </a:endParaRPr>
          </a:p>
        </p:txBody>
      </p:sp>
      <p:pic>
        <p:nvPicPr>
          <p:cNvPr id="5" name="Content Placeholder 4"/>
          <p:cNvPicPr>
            <a:picLocks noChangeAspect="1"/>
          </p:cNvPicPr>
          <p:nvPr/>
        </p:nvPicPr>
        <p:blipFill>
          <a:blip r:embed="rId3"/>
          <a:stretch>
            <a:fillRect/>
          </a:stretch>
        </p:blipFill>
        <p:spPr bwMode="auto">
          <a:xfrm>
            <a:off x="4648201" y="76200"/>
            <a:ext cx="4419600" cy="6705600"/>
          </a:xfrm>
          <a:prstGeom prst="rect">
            <a:avLst/>
          </a:prstGeom>
          <a:noFill/>
          <a:ln w="9525">
            <a:noFill/>
            <a:miter lim="800000"/>
            <a:headEnd/>
            <a:tailEnd/>
          </a:ln>
          <a:effectLst/>
        </p:spPr>
      </p:pic>
      <p:sp>
        <p:nvSpPr>
          <p:cNvPr id="7" name="TextBox 6"/>
          <p:cNvSpPr txBox="1"/>
          <p:nvPr/>
        </p:nvSpPr>
        <p:spPr>
          <a:xfrm>
            <a:off x="252663" y="2133600"/>
            <a:ext cx="4700337" cy="4647426"/>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effectLst/>
                <a:latin typeface="Calibri" panose="020F0502020204030204" pitchFamily="34" charset="0"/>
              </a:rPr>
              <a:t>Every chromosome is evaluated by the </a:t>
            </a:r>
            <a:r>
              <a:rPr lang="en-US" sz="2000" dirty="0">
                <a:solidFill>
                  <a:srgbClr val="0070C0"/>
                </a:solidFill>
                <a:effectLst/>
                <a:latin typeface="Calibri" panose="020F0502020204030204" pitchFamily="34" charset="0"/>
              </a:rPr>
              <a:t>fitness function </a:t>
            </a:r>
            <a:r>
              <a:rPr lang="en-US" sz="2000" dirty="0">
                <a:effectLst/>
                <a:latin typeface="Calibri" panose="020F0502020204030204" pitchFamily="34" charset="0"/>
              </a:rPr>
              <a:t>Equation</a:t>
            </a:r>
          </a:p>
          <a:p>
            <a:pPr marL="285750" indent="-285750" algn="l">
              <a:buFont typeface="Arial" panose="020B0604020202020204" pitchFamily="34" charset="0"/>
              <a:buChar char="•"/>
            </a:pPr>
            <a:endParaRPr lang="en-US" sz="2000" dirty="0">
              <a:effectLst/>
              <a:latin typeface="Calibri" panose="020F0502020204030204" pitchFamily="34" charset="0"/>
            </a:endParaRPr>
          </a:p>
          <a:p>
            <a:pPr algn="l"/>
            <a:endParaRPr lang="en-US" sz="2000" dirty="0">
              <a:effectLst/>
              <a:latin typeface="Calibri" panose="020F0502020204030204" pitchFamily="34" charset="0"/>
            </a:endParaRPr>
          </a:p>
          <a:p>
            <a:pPr marL="285750" indent="-285750" algn="l">
              <a:buFont typeface="Arial" panose="020B0604020202020204" pitchFamily="34" charset="0"/>
              <a:buChar char="•"/>
            </a:pPr>
            <a:r>
              <a:rPr lang="en-US" sz="2000" dirty="0">
                <a:effectLst/>
                <a:latin typeface="Calibri" panose="020F0502020204030204" pitchFamily="34" charset="0"/>
              </a:rPr>
              <a:t>Where</a:t>
            </a:r>
          </a:p>
          <a:p>
            <a:pPr marL="742950" lvl="1" indent="-285750" algn="l">
              <a:buFont typeface="Arial" panose="020B0604020202020204" pitchFamily="34" charset="0"/>
              <a:buChar char="•"/>
            </a:pPr>
            <a:r>
              <a:rPr lang="en-US" sz="1600" i="1" dirty="0">
                <a:effectLst/>
                <a:latin typeface="Calibri" panose="020F0502020204030204" pitchFamily="34" charset="0"/>
              </a:rPr>
              <a:t>A</a:t>
            </a:r>
            <a:r>
              <a:rPr lang="en-US" sz="1600" dirty="0">
                <a:effectLst/>
                <a:latin typeface="Calibri" panose="020F0502020204030204" pitchFamily="34" charset="0"/>
              </a:rPr>
              <a:t>: classification accuracy</a:t>
            </a:r>
          </a:p>
          <a:p>
            <a:pPr marL="742950" lvl="1" indent="-285750" algn="l">
              <a:buFont typeface="Arial" panose="020B0604020202020204" pitchFamily="34" charset="0"/>
              <a:buChar char="•"/>
            </a:pPr>
            <a:r>
              <a:rPr lang="en-US" sz="1600" i="1" dirty="0">
                <a:effectLst/>
                <a:latin typeface="Calibri" panose="020F0502020204030204" pitchFamily="34" charset="0"/>
              </a:rPr>
              <a:t>P</a:t>
            </a:r>
            <a:r>
              <a:rPr lang="en-US" sz="1600" i="1" baseline="-25000" dirty="0">
                <a:effectLst/>
                <a:latin typeface="Calibri" panose="020F0502020204030204" pitchFamily="34" charset="0"/>
              </a:rPr>
              <a:t>i</a:t>
            </a:r>
            <a:r>
              <a:rPr lang="en-US" sz="1600" dirty="0">
                <a:effectLst/>
                <a:latin typeface="Calibri" panose="020F0502020204030204" pitchFamily="34" charset="0"/>
              </a:rPr>
              <a:t>: parameter value</a:t>
            </a:r>
          </a:p>
          <a:p>
            <a:pPr marL="742950" lvl="1" indent="-285750" algn="l">
              <a:buFont typeface="Arial" panose="020B0604020202020204" pitchFamily="34" charset="0"/>
              <a:buChar char="•"/>
            </a:pPr>
            <a:r>
              <a:rPr lang="en-US" sz="1600" i="1" dirty="0">
                <a:effectLst/>
                <a:latin typeface="Calibri" panose="020F0502020204030204" pitchFamily="34" charset="0"/>
              </a:rPr>
              <a:t>W</a:t>
            </a:r>
            <a:r>
              <a:rPr lang="en-US" sz="1600" i="1" baseline="-25000" dirty="0">
                <a:effectLst/>
                <a:latin typeface="Calibri" panose="020F0502020204030204" pitchFamily="34" charset="0"/>
              </a:rPr>
              <a:t>A</a:t>
            </a:r>
            <a:r>
              <a:rPr lang="en-US" sz="1600" dirty="0">
                <a:effectLst/>
                <a:latin typeface="Calibri" panose="020F0502020204030204" pitchFamily="34" charset="0"/>
              </a:rPr>
              <a:t>: weight of classification accuracy</a:t>
            </a:r>
          </a:p>
          <a:p>
            <a:pPr marL="742950" lvl="1" indent="-285750" algn="l">
              <a:buFont typeface="Arial" panose="020B0604020202020204" pitchFamily="34" charset="0"/>
              <a:buChar char="•"/>
            </a:pPr>
            <a:r>
              <a:rPr lang="en-US" sz="1600" i="1" dirty="0" err="1">
                <a:effectLst/>
                <a:latin typeface="Calibri" panose="020F0502020204030204" pitchFamily="34" charset="0"/>
              </a:rPr>
              <a:t>W</a:t>
            </a:r>
            <a:r>
              <a:rPr lang="en-US" sz="1600" i="1" baseline="-25000" dirty="0" err="1">
                <a:effectLst/>
                <a:latin typeface="Calibri" panose="020F0502020204030204" pitchFamily="34" charset="0"/>
              </a:rPr>
              <a:t>p</a:t>
            </a:r>
            <a:r>
              <a:rPr lang="en-US" sz="1600" dirty="0">
                <a:effectLst/>
                <a:latin typeface="Calibri" panose="020F0502020204030204" pitchFamily="34" charset="0"/>
              </a:rPr>
              <a:t>: parameter weight</a:t>
            </a:r>
          </a:p>
          <a:p>
            <a:pPr marL="742950" lvl="1" indent="-285750" algn="l">
              <a:buFont typeface="Arial" panose="020B0604020202020204" pitchFamily="34" charset="0"/>
              <a:buChar char="•"/>
            </a:pPr>
            <a:r>
              <a:rPr lang="en-US" sz="1600" i="1" dirty="0">
                <a:effectLst/>
                <a:latin typeface="Calibri" panose="020F0502020204030204" pitchFamily="34" charset="0"/>
              </a:rPr>
              <a:t>C</a:t>
            </a:r>
            <a:r>
              <a:rPr lang="en-US" sz="1600" i="1" baseline="-25000" dirty="0">
                <a:effectLst/>
                <a:latin typeface="Calibri" panose="020F0502020204030204" pitchFamily="34" charset="0"/>
              </a:rPr>
              <a:t>i</a:t>
            </a:r>
            <a:r>
              <a:rPr lang="en-US" sz="1600" dirty="0">
                <a:effectLst/>
                <a:latin typeface="Calibri" panose="020F0502020204030204" pitchFamily="34" charset="0"/>
              </a:rPr>
              <a:t>: feature cost</a:t>
            </a:r>
          </a:p>
          <a:p>
            <a:pPr marL="742950" lvl="1" indent="-285750" algn="l">
              <a:buFont typeface="Arial" panose="020B0604020202020204" pitchFamily="34" charset="0"/>
              <a:buChar char="•"/>
            </a:pPr>
            <a:r>
              <a:rPr lang="en-US" sz="1600" i="1" dirty="0">
                <a:effectLst/>
                <a:latin typeface="Calibri" panose="020F0502020204030204" pitchFamily="34" charset="0"/>
              </a:rPr>
              <a:t>S</a:t>
            </a:r>
            <a:r>
              <a:rPr lang="en-US" sz="1600" dirty="0">
                <a:effectLst/>
                <a:latin typeface="Calibri" panose="020F0502020204030204" pitchFamily="34" charset="0"/>
              </a:rPr>
              <a:t>: setting constant</a:t>
            </a:r>
          </a:p>
          <a:p>
            <a:pPr marL="285750" indent="-285750" algn="l">
              <a:buFont typeface="Arial" panose="020B0604020202020204" pitchFamily="34" charset="0"/>
              <a:buChar char="•"/>
            </a:pPr>
            <a:r>
              <a:rPr lang="en-US" sz="2000" dirty="0">
                <a:effectLst/>
                <a:latin typeface="Calibri" panose="020F0502020204030204" pitchFamily="34" charset="0"/>
              </a:rPr>
              <a:t>When ending condition is satisfied, the operation ends and the </a:t>
            </a:r>
            <a:r>
              <a:rPr lang="en-US" sz="2000" dirty="0">
                <a:solidFill>
                  <a:srgbClr val="0070C0"/>
                </a:solidFill>
                <a:effectLst/>
                <a:latin typeface="Calibri" panose="020F0502020204030204" pitchFamily="34" charset="0"/>
              </a:rPr>
              <a:t>optimized NN parameters </a:t>
            </a:r>
            <a:r>
              <a:rPr lang="en-US" sz="2000" dirty="0">
                <a:effectLst/>
                <a:latin typeface="Calibri" panose="020F0502020204030204" pitchFamily="34" charset="0"/>
              </a:rPr>
              <a:t>are produced. Otherwise, the process will continue with the </a:t>
            </a:r>
            <a:r>
              <a:rPr lang="en-US" sz="2000" dirty="0">
                <a:solidFill>
                  <a:srgbClr val="0070C0"/>
                </a:solidFill>
                <a:effectLst/>
                <a:latin typeface="Calibri" panose="020F0502020204030204" pitchFamily="34" charset="0"/>
              </a:rPr>
              <a:t>next generation operation</a:t>
            </a:r>
          </a:p>
        </p:txBody>
      </p:sp>
      <p:pic>
        <p:nvPicPr>
          <p:cNvPr id="8" name="Picture 7"/>
          <p:cNvPicPr>
            <a:picLocks noChangeAspect="1"/>
          </p:cNvPicPr>
          <p:nvPr/>
        </p:nvPicPr>
        <p:blipFill rotWithShape="1">
          <a:blip r:embed="rId4"/>
          <a:srcRect l="18604" r="19969" b="15690"/>
          <a:stretch/>
        </p:blipFill>
        <p:spPr>
          <a:xfrm>
            <a:off x="533400" y="2819400"/>
            <a:ext cx="3429000" cy="762000"/>
          </a:xfrm>
          <a:prstGeom prst="rect">
            <a:avLst/>
          </a:prstGeom>
        </p:spPr>
      </p:pic>
    </p:spTree>
    <p:extLst>
      <p:ext uri="{BB962C8B-B14F-4D97-AF65-F5344CB8AC3E}">
        <p14:creationId xmlns:p14="http://schemas.microsoft.com/office/powerpoint/2010/main" val="40200303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1111"/>
            <a:ext cx="8686800" cy="609149"/>
          </a:xfrm>
        </p:spPr>
        <p:txBody>
          <a:bodyPr>
            <a:normAutofit fontScale="90000"/>
          </a:bodyPr>
          <a:lstStyle/>
          <a:p>
            <a:r>
              <a:rPr lang="en-US" sz="4000" dirty="0"/>
              <a:t>Results: NN GAPO+B</a:t>
            </a:r>
          </a:p>
        </p:txBody>
      </p:sp>
      <p:sp>
        <p:nvSpPr>
          <p:cNvPr id="3" name="Slide Number Placeholder 2"/>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177</a:t>
            </a:fld>
            <a:endParaRPr lang="en-US" dirty="0">
              <a:solidFill>
                <a:prstClr val="black">
                  <a:tint val="75000"/>
                </a:prstClr>
              </a:solidFill>
            </a:endParaRPr>
          </a:p>
        </p:txBody>
      </p:sp>
      <p:pic>
        <p:nvPicPr>
          <p:cNvPr id="6" name="Picture 5"/>
          <p:cNvPicPr>
            <a:picLocks noChangeAspect="1"/>
          </p:cNvPicPr>
          <p:nvPr/>
        </p:nvPicPr>
        <p:blipFill rotWithShape="1">
          <a:blip r:embed="rId3"/>
          <a:srcRect l="3633" t="807" r="3289" b="3190"/>
          <a:stretch/>
        </p:blipFill>
        <p:spPr>
          <a:xfrm>
            <a:off x="0" y="2526256"/>
            <a:ext cx="4614311" cy="2883944"/>
          </a:xfrm>
          <a:prstGeom prst="rect">
            <a:avLst/>
          </a:prstGeom>
        </p:spPr>
      </p:pic>
      <p:sp>
        <p:nvSpPr>
          <p:cNvPr id="7" name="Rectangle 6"/>
          <p:cNvSpPr/>
          <p:nvPr/>
        </p:nvSpPr>
        <p:spPr>
          <a:xfrm>
            <a:off x="228600" y="5410200"/>
            <a:ext cx="8915400" cy="1154162"/>
          </a:xfrm>
          <a:prstGeom prst="rect">
            <a:avLst/>
          </a:prstGeom>
        </p:spPr>
        <p:txBody>
          <a:bodyPr wrap="square">
            <a:spAutoFit/>
          </a:bodyPr>
          <a:lstStyle/>
          <a:p>
            <a:pPr marL="342900" indent="-342900" algn="l">
              <a:buFont typeface="Arial" panose="020B0604020202020204" pitchFamily="34" charset="0"/>
              <a:buChar char="•"/>
              <a:tabLst>
                <a:tab pos="15240" algn="l"/>
              </a:tabLst>
            </a:pPr>
            <a:r>
              <a:rPr lang="en-US" sz="2300" dirty="0">
                <a:effectLst/>
                <a:latin typeface="Calibri" panose="020F0502020204030204" pitchFamily="34" charset="0"/>
                <a:ea typeface="Batang" panose="02030600000101010101" pitchFamily="18" charset="-127"/>
              </a:rPr>
              <a:t>NN GAPO+B outperforms the original method in </a:t>
            </a:r>
            <a:r>
              <a:rPr lang="en-US" sz="2300" dirty="0">
                <a:solidFill>
                  <a:srgbClr val="C00000"/>
                </a:solidFill>
                <a:effectLst/>
                <a:latin typeface="Calibri" panose="020F0502020204030204" pitchFamily="34" charset="0"/>
                <a:ea typeface="Batang" panose="02030600000101010101" pitchFamily="18" charset="-127"/>
              </a:rPr>
              <a:t>almost all datasets</a:t>
            </a:r>
          </a:p>
          <a:p>
            <a:pPr marL="342900" indent="-342900" algn="l">
              <a:buFont typeface="Arial" panose="020B0604020202020204" pitchFamily="34" charset="0"/>
              <a:buChar char="•"/>
              <a:tabLst>
                <a:tab pos="15240" algn="l"/>
              </a:tabLst>
            </a:pPr>
            <a:r>
              <a:rPr lang="en-US" sz="2300" dirty="0">
                <a:effectLst/>
                <a:latin typeface="Calibri" panose="020F0502020204030204" pitchFamily="34" charset="0"/>
                <a:ea typeface="Batang" panose="02030600000101010101" pitchFamily="18" charset="-127"/>
              </a:rPr>
              <a:t>The proposed (</a:t>
            </a:r>
            <a:r>
              <a:rPr lang="en-US" sz="2300" dirty="0">
                <a:solidFill>
                  <a:srgbClr val="0070C0"/>
                </a:solidFill>
                <a:effectLst/>
                <a:latin typeface="Calibri" panose="020F0502020204030204" pitchFamily="34" charset="0"/>
                <a:ea typeface="Batang" panose="02030600000101010101" pitchFamily="18" charset="-127"/>
              </a:rPr>
              <a:t>NN GAPO+B</a:t>
            </a:r>
            <a:r>
              <a:rPr lang="en-US" sz="2300" dirty="0">
                <a:effectLst/>
                <a:latin typeface="Calibri" panose="020F0502020204030204" pitchFamily="34" charset="0"/>
                <a:ea typeface="Batang" panose="02030600000101010101" pitchFamily="18" charset="-127"/>
              </a:rPr>
              <a:t>) method makes an </a:t>
            </a:r>
            <a:r>
              <a:rPr lang="en-US" sz="2300" dirty="0">
                <a:solidFill>
                  <a:srgbClr val="C00000"/>
                </a:solidFill>
                <a:effectLst/>
                <a:latin typeface="Calibri" panose="020F0502020204030204" pitchFamily="34" charset="0"/>
                <a:ea typeface="Batang" panose="02030600000101010101" pitchFamily="18" charset="-127"/>
              </a:rPr>
              <a:t>improvement in prediction performance </a:t>
            </a:r>
            <a:r>
              <a:rPr lang="en-US" sz="2300" dirty="0">
                <a:effectLst/>
                <a:latin typeface="Calibri" panose="020F0502020204030204" pitchFamily="34" charset="0"/>
                <a:ea typeface="Batang" panose="02030600000101010101" pitchFamily="18" charset="-127"/>
              </a:rPr>
              <a:t>for </a:t>
            </a:r>
            <a:r>
              <a:rPr lang="en-US" sz="2300" dirty="0">
                <a:solidFill>
                  <a:srgbClr val="0070C0"/>
                </a:solidFill>
                <a:effectLst/>
                <a:latin typeface="Calibri" panose="020F0502020204030204" pitchFamily="34" charset="0"/>
                <a:ea typeface="Batang" panose="02030600000101010101" pitchFamily="18" charset="-127"/>
              </a:rPr>
              <a:t>back propagation neural network </a:t>
            </a:r>
            <a:r>
              <a:rPr lang="en-US" sz="2300" dirty="0">
                <a:effectLst/>
                <a:latin typeface="Calibri" panose="020F0502020204030204" pitchFamily="34" charset="0"/>
                <a:ea typeface="Batang" panose="02030600000101010101" pitchFamily="18" charset="-127"/>
              </a:rPr>
              <a:t>(</a:t>
            </a:r>
            <a:r>
              <a:rPr lang="en-US" sz="2300" i="1" dirty="0">
                <a:effectLst/>
                <a:latin typeface="Calibri" panose="020F0502020204030204" pitchFamily="34" charset="0"/>
                <a:ea typeface="Batang" panose="02030600000101010101" pitchFamily="18" charset="-127"/>
              </a:rPr>
              <a:t>P</a:t>
            </a:r>
            <a:r>
              <a:rPr lang="en-US" sz="2300" dirty="0">
                <a:effectLst/>
                <a:latin typeface="Calibri" panose="020F0502020204030204" pitchFamily="34" charset="0"/>
                <a:ea typeface="Batang" panose="02030600000101010101" pitchFamily="18" charset="-127"/>
              </a:rPr>
              <a:t>&lt;0.05)</a:t>
            </a:r>
          </a:p>
        </p:txBody>
      </p:sp>
      <p:pic>
        <p:nvPicPr>
          <p:cNvPr id="10" name="Picture 9"/>
          <p:cNvPicPr/>
          <p:nvPr/>
        </p:nvPicPr>
        <p:blipFill rotWithShape="1">
          <a:blip r:embed="rId4" cstate="print">
            <a:extLst>
              <a:ext uri="{28A0092B-C50C-407E-A947-70E740481C1C}">
                <a14:useLocalDpi xmlns:a14="http://schemas.microsoft.com/office/drawing/2010/main" val="0"/>
              </a:ext>
            </a:extLst>
          </a:blip>
          <a:srcRect r="30085" b="32580"/>
          <a:stretch/>
        </p:blipFill>
        <p:spPr bwMode="auto">
          <a:xfrm>
            <a:off x="457200" y="1287461"/>
            <a:ext cx="8382000" cy="1230008"/>
          </a:xfrm>
          <a:prstGeom prst="rect">
            <a:avLst/>
          </a:prstGeom>
          <a:noFill/>
          <a:ln>
            <a:noFill/>
          </a:ln>
          <a:extLst>
            <a:ext uri="{53640926-AAD7-44D8-BBD7-CCE9431645EC}">
              <a14:shadowObscured xmlns:a14="http://schemas.microsoft.com/office/drawing/2010/main"/>
            </a:ext>
          </a:extLst>
        </p:spPr>
      </p:pic>
      <p:sp>
        <p:nvSpPr>
          <p:cNvPr id="12" name="Rounded Rectangle 11"/>
          <p:cNvSpPr/>
          <p:nvPr/>
        </p:nvSpPr>
        <p:spPr bwMode="auto">
          <a:xfrm>
            <a:off x="1981200" y="1675149"/>
            <a:ext cx="6858000" cy="842319"/>
          </a:xfrm>
          <a:prstGeom prst="roundRect">
            <a:avLst/>
          </a:prstGeom>
          <a:noFill/>
          <a:ln w="762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pic>
        <p:nvPicPr>
          <p:cNvPr id="13" name="Picture 12"/>
          <p:cNvPicPr/>
          <p:nvPr/>
        </p:nvPicPr>
        <p:blipFill>
          <a:blip r:embed="rId5">
            <a:extLst>
              <a:ext uri="{28A0092B-C50C-407E-A947-70E740481C1C}">
                <a14:useLocalDpi xmlns:a14="http://schemas.microsoft.com/office/drawing/2010/main" val="0"/>
              </a:ext>
            </a:extLst>
          </a:blip>
          <a:srcRect/>
          <a:stretch>
            <a:fillRect/>
          </a:stretch>
        </p:blipFill>
        <p:spPr bwMode="auto">
          <a:xfrm>
            <a:off x="4676793" y="2746069"/>
            <a:ext cx="4350385" cy="2128520"/>
          </a:xfrm>
          <a:prstGeom prst="rect">
            <a:avLst/>
          </a:prstGeom>
          <a:noFill/>
          <a:ln>
            <a:noFill/>
          </a:ln>
        </p:spPr>
      </p:pic>
      <p:sp>
        <p:nvSpPr>
          <p:cNvPr id="14" name="Rounded Rectangle 13"/>
          <p:cNvSpPr/>
          <p:nvPr/>
        </p:nvSpPr>
        <p:spPr bwMode="auto">
          <a:xfrm>
            <a:off x="4495800" y="4574211"/>
            <a:ext cx="3886200" cy="378789"/>
          </a:xfrm>
          <a:prstGeom prst="roundRect">
            <a:avLst/>
          </a:prstGeom>
          <a:noFill/>
          <a:ln w="76200" cap="flat" cmpd="sng" algn="ctr">
            <a:solidFill>
              <a:srgbClr val="00D66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spTree>
    <p:extLst>
      <p:ext uri="{BB962C8B-B14F-4D97-AF65-F5344CB8AC3E}">
        <p14:creationId xmlns:p14="http://schemas.microsoft.com/office/powerpoint/2010/main" val="197876201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sz="4000" dirty="0"/>
              <a:t>Framework Comparison</a:t>
            </a:r>
            <a:endParaRPr lang="id-ID" sz="4000" dirty="0"/>
          </a:p>
        </p:txBody>
      </p:sp>
      <p:sp>
        <p:nvSpPr>
          <p:cNvPr id="9" name="Slide Number Placeholder 8"/>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178</a:t>
            </a:fld>
            <a:endParaRPr lang="en-US" dirty="0">
              <a:solidFill>
                <a:prstClr val="black">
                  <a:tint val="75000"/>
                </a:prstClr>
              </a:solidFill>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b="2399"/>
          <a:stretch/>
        </p:blipFill>
        <p:spPr bwMode="auto">
          <a:xfrm>
            <a:off x="1066800" y="2587890"/>
            <a:ext cx="7162800" cy="3965310"/>
          </a:xfrm>
          <a:prstGeom prst="rect">
            <a:avLst/>
          </a:prstGeom>
          <a:noFill/>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3864" y="1066800"/>
            <a:ext cx="8817736" cy="1676400"/>
          </a:xfrm>
          <a:prstGeom prst="rect">
            <a:avLst/>
          </a:prstGeom>
          <a:noFill/>
          <a:ln>
            <a:noFill/>
          </a:ln>
        </p:spPr>
      </p:pic>
      <p:sp>
        <p:nvSpPr>
          <p:cNvPr id="7" name="Rounded Rectangle 6"/>
          <p:cNvSpPr/>
          <p:nvPr/>
        </p:nvSpPr>
        <p:spPr bwMode="auto">
          <a:xfrm>
            <a:off x="76200" y="2133600"/>
            <a:ext cx="8991600" cy="609600"/>
          </a:xfrm>
          <a:prstGeom prst="roundRect">
            <a:avLst/>
          </a:prstGeom>
          <a:noFill/>
          <a:ln w="762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44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a typeface="ＭＳ Ｐゴシック" pitchFamily="50" charset="-128"/>
            </a:endParaRPr>
          </a:p>
        </p:txBody>
      </p:sp>
    </p:spTree>
    <p:extLst>
      <p:ext uri="{BB962C8B-B14F-4D97-AF65-F5344CB8AC3E}">
        <p14:creationId xmlns:p14="http://schemas.microsoft.com/office/powerpoint/2010/main" val="11872664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50" y="152401"/>
            <a:ext cx="8286750" cy="685800"/>
          </a:xfrm>
        </p:spPr>
        <p:txBody>
          <a:bodyPr>
            <a:normAutofit/>
          </a:bodyPr>
          <a:lstStyle/>
          <a:p>
            <a:r>
              <a:rPr lang="en-US" sz="3600" dirty="0"/>
              <a:t>Weighted Average of Relevant Attributes</a:t>
            </a:r>
            <a:endParaRPr lang="id-ID" sz="3600" dirty="0"/>
          </a:p>
        </p:txBody>
      </p:sp>
      <p:sp>
        <p:nvSpPr>
          <p:cNvPr id="6" name="Slide Number Placeholder 5"/>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179</a:t>
            </a:fld>
            <a:endParaRPr lang="en-US" dirty="0">
              <a:solidFill>
                <a:prstClr val="black">
                  <a:tint val="75000"/>
                </a:prstClr>
              </a:solidFill>
            </a:endParaRPr>
          </a:p>
        </p:txBody>
      </p:sp>
      <p:graphicFrame>
        <p:nvGraphicFramePr>
          <p:cNvPr id="4" name="Chart 3"/>
          <p:cNvGraphicFramePr/>
          <p:nvPr/>
        </p:nvGraphicFramePr>
        <p:xfrm>
          <a:off x="0" y="1143001"/>
          <a:ext cx="9144000" cy="5715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68169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5" name="Slide Number Placeholder 4">
            <a:extLst>
              <a:ext uri="{FF2B5EF4-FFF2-40B4-BE49-F238E27FC236}">
                <a16:creationId xmlns:a16="http://schemas.microsoft.com/office/drawing/2014/main" id="{C06C0834-42FF-4AAC-BBD8-D7CD1EEBF0E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a:t>
            </a:fld>
            <a:endParaRPr lang="en-US">
              <a:solidFill>
                <a:prstClr val="black">
                  <a:tint val="75000"/>
                </a:prstClr>
              </a:solidFill>
            </a:endParaRPr>
          </a:p>
        </p:txBody>
      </p:sp>
      <p:sp>
        <p:nvSpPr>
          <p:cNvPr id="59" name="Rectangle 58"/>
          <p:cNvSpPr/>
          <p:nvPr/>
        </p:nvSpPr>
        <p:spPr>
          <a:xfrm flipH="1">
            <a:off x="-18454" y="-11513"/>
            <a:ext cx="9162454" cy="6860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p:cNvSpPr/>
          <p:nvPr/>
        </p:nvSpPr>
        <p:spPr>
          <a:xfrm flipH="1">
            <a:off x="-3" y="1793106"/>
            <a:ext cx="9139675" cy="5105771"/>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Chevron 61"/>
          <p:cNvSpPr/>
          <p:nvPr/>
        </p:nvSpPr>
        <p:spPr>
          <a:xfrm rot="16200000">
            <a:off x="2802731" y="-2798215"/>
            <a:ext cx="3532603" cy="9138066"/>
          </a:xfrm>
          <a:prstGeom prst="chevron">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62"/>
          <p:cNvSpPr txBox="1"/>
          <p:nvPr/>
        </p:nvSpPr>
        <p:spPr>
          <a:xfrm>
            <a:off x="1643941" y="902399"/>
            <a:ext cx="5850844"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mn-lt"/>
                <a:ea typeface="+mn-ea"/>
              </a:rPr>
              <a:t>Pengaruh</a:t>
            </a:r>
            <a:r>
              <a:rPr kumimoji="0" lang="id-ID" sz="2400" b="0" i="0" u="none" strike="noStrike" kern="1200" cap="none" spc="0" normalizeH="0" baseline="0" noProof="0" dirty="0">
                <a:ln>
                  <a:noFill/>
                </a:ln>
                <a:solidFill>
                  <a:prstClr val="white"/>
                </a:solidFill>
                <a:effectLst/>
                <a:uLnTx/>
                <a:uFillTx/>
                <a:latin typeface="+mn-lt"/>
                <a:ea typeface="+mn-ea"/>
              </a:rPr>
              <a:t> </a:t>
            </a:r>
            <a:r>
              <a:rPr kumimoji="0" lang="en-GB" sz="2400" noProof="0" dirty="0">
                <a:solidFill>
                  <a:srgbClr val="FF0000"/>
                </a:solidFill>
                <a:effectLst/>
                <a:latin typeface="+mn-lt"/>
                <a:ea typeface="+mn-ea"/>
              </a:rPr>
              <a:t>7</a:t>
            </a:r>
            <a:r>
              <a:rPr kumimoji="0" lang="en-GB" sz="2400" dirty="0">
                <a:solidFill>
                  <a:srgbClr val="FF0000"/>
                </a:solidFill>
                <a:effectLst/>
                <a:latin typeface="+mn-lt"/>
                <a:ea typeface="+mn-ea"/>
              </a:rPr>
              <a:t>P</a:t>
            </a:r>
            <a:r>
              <a:rPr kumimoji="0" lang="en-GB" sz="2400" b="0" i="0" u="none" strike="noStrike" kern="1200" cap="none" spc="0" normalizeH="0" noProof="0" dirty="0">
                <a:ln>
                  <a:noFill/>
                </a:ln>
                <a:solidFill>
                  <a:srgbClr val="FF0000"/>
                </a:solidFill>
                <a:effectLst/>
                <a:uLnTx/>
                <a:uFillTx/>
                <a:latin typeface="+mn-lt"/>
                <a:ea typeface="+mn-ea"/>
              </a:rPr>
              <a:t> Marketing Mix</a:t>
            </a:r>
            <a:r>
              <a:rPr kumimoji="0" lang="id-ID" sz="2400" b="0" i="0" u="none" strike="noStrike" kern="1200" cap="none" spc="0" normalizeH="0" baseline="0" noProof="0" dirty="0">
                <a:ln>
                  <a:noFill/>
                </a:ln>
                <a:solidFill>
                  <a:prstClr val="white"/>
                </a:solidFill>
                <a:effectLst/>
                <a:uLnTx/>
                <a:uFillTx/>
                <a:latin typeface="+mn-lt"/>
                <a:ea typeface="+mn-ea"/>
              </a:rPr>
              <a:t> </a:t>
            </a:r>
            <a:r>
              <a:rPr kumimoji="0" lang="en-GB" sz="2400" b="0" i="0" u="none" strike="noStrike" kern="1200" cap="none" spc="0" normalizeH="0" baseline="0" noProof="0" dirty="0">
                <a:ln>
                  <a:noFill/>
                </a:ln>
                <a:solidFill>
                  <a:prstClr val="white"/>
                </a:solidFill>
                <a:effectLst/>
                <a:uLnTx/>
                <a:uFillTx/>
                <a:latin typeface="+mn-lt"/>
                <a:ea typeface="+mn-ea"/>
              </a:rPr>
              <a:t>pada </a:t>
            </a:r>
            <a:r>
              <a:rPr kumimoji="0" lang="en-GB" sz="2400" b="0" i="0" u="none" strike="noStrike" kern="1200" cap="none" spc="0" normalizeH="0" baseline="0" noProof="0" dirty="0" err="1">
                <a:ln>
                  <a:noFill/>
                </a:ln>
                <a:solidFill>
                  <a:prstClr val="white"/>
                </a:solidFill>
                <a:effectLst/>
                <a:uLnTx/>
                <a:uFillTx/>
                <a:latin typeface="+mn-lt"/>
                <a:ea typeface="+mn-ea"/>
              </a:rPr>
              <a:t>Peningkatan</a:t>
            </a:r>
            <a:r>
              <a:rPr kumimoji="0" lang="en-GB" sz="2400" b="0" i="0" u="none" strike="noStrike" kern="1200" cap="none" spc="0" normalizeH="0" noProof="0" dirty="0">
                <a:ln>
                  <a:noFill/>
                </a:ln>
                <a:solidFill>
                  <a:prstClr val="white"/>
                </a:solidFill>
                <a:effectLst/>
                <a:uLnTx/>
                <a:uFillTx/>
                <a:latin typeface="+mn-lt"/>
                <a:ea typeface="+mn-ea"/>
              </a:rPr>
              <a:t> </a:t>
            </a:r>
            <a:r>
              <a:rPr kumimoji="0" lang="en-GB" sz="2400" b="0" i="0" u="none" strike="noStrike" kern="1200" cap="none" spc="0" normalizeH="0" noProof="0" dirty="0" err="1">
                <a:ln>
                  <a:noFill/>
                </a:ln>
                <a:solidFill>
                  <a:prstClr val="white"/>
                </a:solidFill>
                <a:effectLst/>
                <a:uLnTx/>
                <a:uFillTx/>
                <a:latin typeface="+mn-lt"/>
                <a:ea typeface="+mn-ea"/>
              </a:rPr>
              <a:t>Penjualan</a:t>
            </a:r>
            <a:r>
              <a:rPr kumimoji="0" lang="en-GB" sz="2400" b="0" i="0" u="none" strike="noStrike" kern="1200" cap="none" spc="0" normalizeH="0" noProof="0" dirty="0">
                <a:ln>
                  <a:noFill/>
                </a:ln>
                <a:solidFill>
                  <a:prstClr val="white"/>
                </a:solidFill>
                <a:effectLst/>
                <a:uLnTx/>
                <a:uFillTx/>
                <a:latin typeface="+mn-lt"/>
                <a:ea typeface="+mn-ea"/>
              </a:rPr>
              <a:t> Perusahaan XYZ</a:t>
            </a:r>
            <a:endParaRPr kumimoji="0" lang="id-ID" sz="3200" b="0" i="1" u="none" strike="noStrike" kern="1200" cap="none" spc="0" normalizeH="0" baseline="0" noProof="0" dirty="0">
              <a:ln>
                <a:noFill/>
              </a:ln>
              <a:solidFill>
                <a:prstClr val="white"/>
              </a:solidFill>
              <a:effectLst/>
              <a:uLnTx/>
              <a:uFillTx/>
              <a:latin typeface="+mn-lt"/>
              <a:ea typeface="+mn-ea"/>
              <a:cs typeface="+mn-cs"/>
            </a:endParaRPr>
          </a:p>
        </p:txBody>
      </p:sp>
      <p:sp>
        <p:nvSpPr>
          <p:cNvPr id="68" name="Rectangle 67"/>
          <p:cNvSpPr/>
          <p:nvPr/>
        </p:nvSpPr>
        <p:spPr>
          <a:xfrm flipH="1">
            <a:off x="436074" y="3402360"/>
            <a:ext cx="1084315" cy="239059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flipH="1">
            <a:off x="7755844" y="3423090"/>
            <a:ext cx="1062469" cy="235974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p:cNvSpPr/>
          <p:nvPr/>
        </p:nvSpPr>
        <p:spPr>
          <a:xfrm flipH="1">
            <a:off x="5600700" y="2647578"/>
            <a:ext cx="1714500" cy="3145380"/>
          </a:xfrm>
          <a:prstGeom prst="rect">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dirty="0">
                <a:solidFill>
                  <a:prstClr val="white"/>
                </a:solidFill>
                <a:effectLst/>
              </a:rPr>
              <a:t>7P</a:t>
            </a:r>
            <a:br>
              <a:rPr kumimoji="0" lang="en-GB" sz="2200" dirty="0">
                <a:solidFill>
                  <a:prstClr val="white"/>
                </a:solidFill>
                <a:effectLst/>
              </a:rPr>
            </a:br>
            <a:r>
              <a:rPr kumimoji="0" lang="en-GB" sz="2200" dirty="0">
                <a:solidFill>
                  <a:prstClr val="white"/>
                </a:solidFill>
                <a:effectLst/>
              </a:rPr>
              <a:t>of the Marketing Mix</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000" dirty="0">
              <a:solidFill>
                <a:srgbClr val="00B050"/>
              </a:solidFill>
              <a:effectLst/>
              <a:latin typeface="Calibri" panose="020F0502020204030204"/>
            </a:endParaRPr>
          </a:p>
          <a:p>
            <a:pPr lvl="0">
              <a:defRPr/>
            </a:pPr>
            <a:r>
              <a:rPr kumimoji="0" lang="id-ID" sz="1600" i="0" u="none" strike="noStrike" kern="1200" cap="none" spc="0" normalizeH="0" baseline="0" noProof="0" dirty="0">
                <a:ln>
                  <a:noFill/>
                </a:ln>
                <a:solidFill>
                  <a:schemeClr val="tx1"/>
                </a:solidFill>
                <a:effectLst/>
                <a:uLnTx/>
                <a:uFillTx/>
                <a:latin typeface="Calibri" panose="020F0502020204030204"/>
              </a:rPr>
              <a:t>(</a:t>
            </a:r>
            <a:r>
              <a:rPr kumimoji="0" lang="en-GB" sz="1600" dirty="0">
                <a:solidFill>
                  <a:schemeClr val="tx1"/>
                </a:solidFill>
                <a:effectLst/>
              </a:rPr>
              <a:t>Booms and Bitner, 1981</a:t>
            </a:r>
            <a:r>
              <a:rPr kumimoji="0" lang="id-ID" sz="1600" i="0" u="none" strike="noStrike" kern="1200" cap="none" spc="0" normalizeH="0" baseline="0" noProof="0" dirty="0">
                <a:ln>
                  <a:noFill/>
                </a:ln>
                <a:solidFill>
                  <a:schemeClr val="tx1"/>
                </a:solidFill>
                <a:effectLst/>
                <a:uLnTx/>
                <a:uFillTx/>
                <a:latin typeface="Calibri" panose="020F0502020204030204"/>
              </a:rPr>
              <a:t>)</a:t>
            </a:r>
            <a:endParaRPr kumimoji="0" lang="en-US" sz="1600" i="0" u="none" strike="noStrike" kern="1200" cap="none" spc="0" normalizeH="0" baseline="0" noProof="0" dirty="0">
              <a:ln>
                <a:noFill/>
              </a:ln>
              <a:solidFill>
                <a:schemeClr val="tx1"/>
              </a:solidFill>
              <a:effectLst/>
              <a:uLnTx/>
              <a:uFillTx/>
              <a:latin typeface="Calibri" panose="020F0502020204030204"/>
            </a:endParaRPr>
          </a:p>
        </p:txBody>
      </p:sp>
      <p:sp>
        <p:nvSpPr>
          <p:cNvPr id="74" name="Rectangle 73"/>
          <p:cNvSpPr/>
          <p:nvPr/>
        </p:nvSpPr>
        <p:spPr>
          <a:xfrm flipH="1">
            <a:off x="4027206" y="2010002"/>
            <a:ext cx="1084315" cy="3772832"/>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5842544"/>
            <a:ext cx="9138066" cy="986262"/>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GB" sz="3200" dirty="0">
                <a:solidFill>
                  <a:prstClr val="white"/>
                </a:solidFill>
                <a:effectLst/>
              </a:rPr>
              <a:t>Mixer of Ingredients </a:t>
            </a:r>
            <a:r>
              <a:rPr kumimoji="0" lang="en-GB" sz="3200" i="1" dirty="0">
                <a:solidFill>
                  <a:prstClr val="white"/>
                </a:solidFill>
                <a:effectLst/>
              </a:rPr>
              <a:t>(James </a:t>
            </a:r>
            <a:r>
              <a:rPr kumimoji="0" lang="en-GB" sz="3200" i="1" dirty="0" err="1">
                <a:solidFill>
                  <a:prstClr val="white"/>
                </a:solidFill>
                <a:effectLst/>
              </a:rPr>
              <a:t>Culliton</a:t>
            </a:r>
            <a:r>
              <a:rPr kumimoji="0" lang="en-GB" sz="3200" i="1" dirty="0">
                <a:solidFill>
                  <a:prstClr val="white"/>
                </a:solidFill>
                <a:effectLst/>
              </a:rPr>
              <a:t>, 1948) </a:t>
            </a:r>
            <a:endParaRPr kumimoji="0" lang="id-ID" sz="3200" i="1" u="none" strike="noStrike" kern="1200" cap="none" spc="0" normalizeH="0" baseline="0" noProof="0" dirty="0">
              <a:ln>
                <a:noFill/>
              </a:ln>
              <a:solidFill>
                <a:prstClr val="white"/>
              </a:solidFill>
              <a:effectLst/>
              <a:uLnTx/>
              <a:uFillTx/>
              <a:latin typeface="Calibri" panose="020F0502020204030204"/>
            </a:endParaRPr>
          </a:p>
        </p:txBody>
      </p:sp>
      <p:sp>
        <p:nvSpPr>
          <p:cNvPr id="67" name="Rectangle 66"/>
          <p:cNvSpPr/>
          <p:nvPr/>
        </p:nvSpPr>
        <p:spPr>
          <a:xfrm flipH="1">
            <a:off x="2275605" y="2675483"/>
            <a:ext cx="1101030" cy="313133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6299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 calcmode="lin" valueType="num">
                                      <p:cBhvr additive="base">
                                        <p:cTn id="7"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2000"/>
                                        <p:tgtEl>
                                          <p:spTgt spid="72"/>
                                        </p:tgtEl>
                                      </p:cBhvr>
                                    </p:animEffect>
                                    <p:anim calcmode="lin" valueType="num">
                                      <p:cBhvr>
                                        <p:cTn id="14" dur="2000" fill="hold"/>
                                        <p:tgtEl>
                                          <p:spTgt spid="72"/>
                                        </p:tgtEl>
                                        <p:attrNameLst>
                                          <p:attrName>ppt_w</p:attrName>
                                        </p:attrNameLst>
                                      </p:cBhvr>
                                      <p:tavLst>
                                        <p:tav tm="0" fmla="#ppt_w*sin(2.5*pi*$)">
                                          <p:val>
                                            <p:fltVal val="0"/>
                                          </p:val>
                                        </p:tav>
                                        <p:tav tm="100000">
                                          <p:val>
                                            <p:fltVal val="1"/>
                                          </p:val>
                                        </p:tav>
                                      </p:tavLst>
                                    </p:anim>
                                    <p:anim calcmode="lin" valueType="num">
                                      <p:cBhvr>
                                        <p:cTn id="15" dur="20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500" fill="hold"/>
                                        <p:tgtEl>
                                          <p:spTgt spid="63"/>
                                        </p:tgtEl>
                                        <p:attrNameLst>
                                          <p:attrName>ppt_x</p:attrName>
                                        </p:attrNameLst>
                                      </p:cBhvr>
                                      <p:tavLst>
                                        <p:tav tm="0">
                                          <p:val>
                                            <p:strVal val="#ppt_x"/>
                                          </p:val>
                                        </p:tav>
                                        <p:tav tm="100000">
                                          <p:val>
                                            <p:strVal val="#ppt_x"/>
                                          </p:val>
                                        </p:tav>
                                      </p:tavLst>
                                    </p:anim>
                                    <p:anim calcmode="lin" valueType="num">
                                      <p:cBhvr additive="base">
                                        <p:cTn id="21"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2"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14400"/>
            <a:ext cx="8305800" cy="5467350"/>
          </a:xfrm>
        </p:spPr>
        <p:txBody>
          <a:bodyPr/>
          <a:lstStyle/>
          <a:p>
            <a:pPr marL="0" indent="0">
              <a:buNone/>
            </a:pPr>
            <a:r>
              <a:rPr lang="en-US" sz="2800" dirty="0"/>
              <a:t>Romi Satria Wahono and Nanna </a:t>
            </a:r>
            <a:r>
              <a:rPr lang="en-US" sz="2800" dirty="0" err="1"/>
              <a:t>Suryana</a:t>
            </a:r>
            <a:r>
              <a:rPr lang="en-US" sz="2800" dirty="0"/>
              <a:t>, </a:t>
            </a:r>
            <a:r>
              <a:rPr lang="en-US" sz="2800" i="1" dirty="0"/>
              <a:t>Combining Particle Swarm Optimization based Feature Selection and Bagging Technique for Software Defect Prediction</a:t>
            </a:r>
            <a:r>
              <a:rPr lang="en-US" sz="2800" dirty="0"/>
              <a:t>, </a:t>
            </a:r>
            <a:r>
              <a:rPr lang="en-US" sz="2800" dirty="0">
                <a:solidFill>
                  <a:srgbClr val="C00000"/>
                </a:solidFill>
              </a:rPr>
              <a:t>International Journal of Software Engineering and Its Applications</a:t>
            </a:r>
            <a:r>
              <a:rPr lang="en-US" sz="2800" dirty="0"/>
              <a:t>, Vol 7, No 5, September 2013 </a:t>
            </a:r>
            <a:endParaRPr lang="en-US" sz="2800" i="1" dirty="0">
              <a:solidFill>
                <a:srgbClr val="0070C0"/>
              </a:solidFill>
            </a:endParaRPr>
          </a:p>
        </p:txBody>
      </p:sp>
      <p:sp>
        <p:nvSpPr>
          <p:cNvPr id="2" name="Title 1"/>
          <p:cNvSpPr>
            <a:spLocks noGrp="1"/>
          </p:cNvSpPr>
          <p:nvPr>
            <p:ph type="title"/>
          </p:nvPr>
        </p:nvSpPr>
        <p:spPr>
          <a:xfrm>
            <a:off x="609600" y="110836"/>
            <a:ext cx="8686800" cy="762000"/>
          </a:xfrm>
        </p:spPr>
        <p:txBody>
          <a:bodyPr/>
          <a:lstStyle/>
          <a:p>
            <a:r>
              <a:rPr lang="en-US" dirty="0"/>
              <a:t>Research Publication on </a:t>
            </a:r>
            <a:r>
              <a:rPr lang="en-US" dirty="0">
                <a:solidFill>
                  <a:srgbClr val="C00000"/>
                </a:solidFill>
              </a:rPr>
              <a:t>RQ3</a:t>
            </a:r>
            <a:endParaRPr lang="en-US" dirty="0"/>
          </a:p>
        </p:txBody>
      </p:sp>
      <p:sp>
        <p:nvSpPr>
          <p:cNvPr id="5" name="Slide Number Placeholder 4"/>
          <p:cNvSpPr>
            <a:spLocks noGrp="1"/>
          </p:cNvSpPr>
          <p:nvPr>
            <p:ph type="sldNum" sz="quarter" idx="4"/>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kumimoji="0" sz="1200" b="1" kern="1200">
                <a:solidFill>
                  <a:srgbClr val="5F5F5F"/>
                </a:solidFill>
                <a:effectLst/>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99C452B-D0E8-4275-A1C3-C2C7B6137842}" type="slidenum">
              <a:rPr lang="en-US" altLang="en-US" smtClean="0"/>
              <a:pPr>
                <a:defRPr/>
              </a:pPr>
              <a:t>180</a:t>
            </a:fld>
            <a:endParaRPr lang="en-US" alt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2500" t="2397" b="2397"/>
          <a:stretch/>
        </p:blipFill>
        <p:spPr>
          <a:xfrm>
            <a:off x="6019800" y="2971800"/>
            <a:ext cx="2314889" cy="31677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458590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14400"/>
            <a:ext cx="8134350" cy="5638801"/>
          </a:xfrm>
        </p:spPr>
        <p:txBody>
          <a:bodyPr>
            <a:normAutofit fontScale="85000" lnSpcReduction="20000"/>
          </a:bodyPr>
          <a:lstStyle/>
          <a:p>
            <a:r>
              <a:rPr lang="id-ID" dirty="0"/>
              <a:t>Abbott, M., &amp; </a:t>
            </a:r>
            <a:r>
              <a:rPr lang="id-ID" dirty="0" err="1"/>
              <a:t>McKinney</a:t>
            </a:r>
            <a:r>
              <a:rPr lang="id-ID" dirty="0"/>
              <a:t>, J. (2013). </a:t>
            </a:r>
            <a:r>
              <a:rPr lang="id-ID" dirty="0" err="1">
                <a:solidFill>
                  <a:srgbClr val="C00000"/>
                </a:solidFill>
              </a:rPr>
              <a:t>Understanding</a:t>
            </a:r>
            <a:r>
              <a:rPr lang="id-ID" dirty="0">
                <a:solidFill>
                  <a:srgbClr val="C00000"/>
                </a:solidFill>
              </a:rPr>
              <a:t> </a:t>
            </a:r>
            <a:r>
              <a:rPr lang="id-ID" dirty="0" err="1">
                <a:solidFill>
                  <a:srgbClr val="C00000"/>
                </a:solidFill>
              </a:rPr>
              <a:t>and</a:t>
            </a:r>
            <a:r>
              <a:rPr lang="id-ID" dirty="0">
                <a:solidFill>
                  <a:srgbClr val="C00000"/>
                </a:solidFill>
              </a:rPr>
              <a:t> </a:t>
            </a:r>
            <a:r>
              <a:rPr lang="id-ID" dirty="0" err="1">
                <a:solidFill>
                  <a:srgbClr val="C00000"/>
                </a:solidFill>
              </a:rPr>
              <a:t>Applying</a:t>
            </a:r>
            <a:r>
              <a:rPr lang="id-ID" dirty="0">
                <a:solidFill>
                  <a:srgbClr val="C00000"/>
                </a:solidFill>
              </a:rPr>
              <a:t> Research </a:t>
            </a:r>
            <a:r>
              <a:rPr lang="id-ID" dirty="0" err="1">
                <a:solidFill>
                  <a:srgbClr val="C00000"/>
                </a:solidFill>
              </a:rPr>
              <a:t>Design</a:t>
            </a:r>
            <a:r>
              <a:rPr lang="id-ID" dirty="0"/>
              <a:t>. John </a:t>
            </a:r>
            <a:r>
              <a:rPr lang="id-ID" dirty="0" err="1"/>
              <a:t>Wiley</a:t>
            </a:r>
            <a:r>
              <a:rPr lang="id-ID" dirty="0"/>
              <a:t> &amp; Sons, </a:t>
            </a:r>
            <a:r>
              <a:rPr lang="id-ID" dirty="0" err="1"/>
              <a:t>Inc</a:t>
            </a:r>
            <a:r>
              <a:rPr lang="id-ID" dirty="0"/>
              <a:t>.</a:t>
            </a:r>
          </a:p>
          <a:p>
            <a:r>
              <a:rPr lang="id-ID" dirty="0" err="1"/>
              <a:t>Berndtsson</a:t>
            </a:r>
            <a:r>
              <a:rPr lang="id-ID" dirty="0"/>
              <a:t>, M., </a:t>
            </a:r>
            <a:r>
              <a:rPr lang="id-ID" dirty="0" err="1"/>
              <a:t>Hansson</a:t>
            </a:r>
            <a:r>
              <a:rPr lang="id-ID" dirty="0"/>
              <a:t>, J., &amp; </a:t>
            </a:r>
            <a:r>
              <a:rPr lang="id-ID" dirty="0" err="1"/>
              <a:t>Olsson</a:t>
            </a:r>
            <a:r>
              <a:rPr lang="id-ID" dirty="0"/>
              <a:t>, B. (2008). </a:t>
            </a:r>
            <a:r>
              <a:rPr lang="id-ID" dirty="0" err="1">
                <a:solidFill>
                  <a:srgbClr val="C00000"/>
                </a:solidFill>
              </a:rPr>
              <a:t>Thesis</a:t>
            </a:r>
            <a:r>
              <a:rPr lang="id-ID" dirty="0">
                <a:solidFill>
                  <a:srgbClr val="C00000"/>
                </a:solidFill>
              </a:rPr>
              <a:t> </a:t>
            </a:r>
            <a:r>
              <a:rPr lang="id-ID" dirty="0" err="1">
                <a:solidFill>
                  <a:srgbClr val="C00000"/>
                </a:solidFill>
              </a:rPr>
              <a:t>Projects</a:t>
            </a:r>
            <a:r>
              <a:rPr lang="id-ID" dirty="0">
                <a:solidFill>
                  <a:srgbClr val="C00000"/>
                </a:solidFill>
              </a:rPr>
              <a:t>: a </a:t>
            </a:r>
            <a:r>
              <a:rPr lang="id-ID" dirty="0" err="1">
                <a:solidFill>
                  <a:srgbClr val="C00000"/>
                </a:solidFill>
              </a:rPr>
              <a:t>Guide</a:t>
            </a:r>
            <a:r>
              <a:rPr lang="id-ID" dirty="0">
                <a:solidFill>
                  <a:srgbClr val="C00000"/>
                </a:solidFill>
              </a:rPr>
              <a:t> for </a:t>
            </a:r>
            <a:r>
              <a:rPr lang="id-ID" dirty="0" err="1">
                <a:solidFill>
                  <a:srgbClr val="C00000"/>
                </a:solidFill>
              </a:rPr>
              <a:t>Students</a:t>
            </a:r>
            <a:r>
              <a:rPr lang="id-ID" dirty="0">
                <a:solidFill>
                  <a:srgbClr val="C00000"/>
                </a:solidFill>
              </a:rPr>
              <a:t> </a:t>
            </a:r>
            <a:r>
              <a:rPr lang="id-ID" dirty="0" err="1">
                <a:solidFill>
                  <a:srgbClr val="C00000"/>
                </a:solidFill>
              </a:rPr>
              <a:t>in</a:t>
            </a:r>
            <a:r>
              <a:rPr lang="id-ID" dirty="0">
                <a:solidFill>
                  <a:srgbClr val="C00000"/>
                </a:solidFill>
              </a:rPr>
              <a:t> Computer Science </a:t>
            </a:r>
            <a:r>
              <a:rPr lang="id-ID" dirty="0" err="1">
                <a:solidFill>
                  <a:srgbClr val="C00000"/>
                </a:solidFill>
              </a:rPr>
              <a:t>and</a:t>
            </a:r>
            <a:r>
              <a:rPr lang="id-ID" dirty="0">
                <a:solidFill>
                  <a:srgbClr val="C00000"/>
                </a:solidFill>
              </a:rPr>
              <a:t> </a:t>
            </a:r>
            <a:r>
              <a:rPr lang="id-ID" dirty="0" err="1">
                <a:solidFill>
                  <a:srgbClr val="C00000"/>
                </a:solidFill>
              </a:rPr>
              <a:t>Information</a:t>
            </a:r>
            <a:r>
              <a:rPr lang="id-ID" dirty="0">
                <a:solidFill>
                  <a:srgbClr val="C00000"/>
                </a:solidFill>
              </a:rPr>
              <a:t> Systems (2nd ed.)</a:t>
            </a:r>
            <a:r>
              <a:rPr lang="id-ID" dirty="0"/>
              <a:t>. London: </a:t>
            </a:r>
            <a:r>
              <a:rPr lang="id-ID" dirty="0" err="1"/>
              <a:t>Springer-Verlag</a:t>
            </a:r>
            <a:endParaRPr lang="id-ID" dirty="0"/>
          </a:p>
          <a:p>
            <a:r>
              <a:rPr lang="id-ID" dirty="0" err="1"/>
              <a:t>Blaxter</a:t>
            </a:r>
            <a:r>
              <a:rPr lang="id-ID" dirty="0"/>
              <a:t>, L., </a:t>
            </a:r>
            <a:r>
              <a:rPr lang="id-ID" dirty="0" err="1"/>
              <a:t>Hughes</a:t>
            </a:r>
            <a:r>
              <a:rPr lang="id-ID" dirty="0"/>
              <a:t>, C., &amp; </a:t>
            </a:r>
            <a:r>
              <a:rPr lang="id-ID" dirty="0" err="1"/>
              <a:t>Tight</a:t>
            </a:r>
            <a:r>
              <a:rPr lang="id-ID" dirty="0"/>
              <a:t>, M. (2006). </a:t>
            </a:r>
            <a:r>
              <a:rPr lang="id-ID" dirty="0" err="1">
                <a:solidFill>
                  <a:srgbClr val="C00000"/>
                </a:solidFill>
              </a:rPr>
              <a:t>How</a:t>
            </a:r>
            <a:r>
              <a:rPr lang="id-ID" dirty="0">
                <a:solidFill>
                  <a:srgbClr val="C00000"/>
                </a:solidFill>
              </a:rPr>
              <a:t> </a:t>
            </a:r>
            <a:r>
              <a:rPr lang="id-ID" dirty="0" err="1">
                <a:solidFill>
                  <a:srgbClr val="C00000"/>
                </a:solidFill>
              </a:rPr>
              <a:t>to</a:t>
            </a:r>
            <a:r>
              <a:rPr lang="id-ID" dirty="0">
                <a:solidFill>
                  <a:srgbClr val="C00000"/>
                </a:solidFill>
              </a:rPr>
              <a:t> Research (3rd ed.)</a:t>
            </a:r>
            <a:r>
              <a:rPr lang="id-ID" dirty="0"/>
              <a:t>. </a:t>
            </a:r>
            <a:r>
              <a:rPr lang="id-ID" dirty="0" err="1"/>
              <a:t>Open</a:t>
            </a:r>
            <a:r>
              <a:rPr lang="id-ID" dirty="0"/>
              <a:t> </a:t>
            </a:r>
            <a:r>
              <a:rPr lang="id-ID" dirty="0" err="1"/>
              <a:t>University</a:t>
            </a:r>
            <a:r>
              <a:rPr lang="id-ID" dirty="0"/>
              <a:t> Press</a:t>
            </a:r>
          </a:p>
          <a:p>
            <a:r>
              <a:rPr lang="id-ID" dirty="0" err="1"/>
              <a:t>Blessing</a:t>
            </a:r>
            <a:r>
              <a:rPr lang="id-ID" dirty="0"/>
              <a:t>, L. T. M., &amp; </a:t>
            </a:r>
            <a:r>
              <a:rPr lang="id-ID" dirty="0" err="1"/>
              <a:t>Chakrabarti</a:t>
            </a:r>
            <a:r>
              <a:rPr lang="id-ID" dirty="0"/>
              <a:t>, A. (2009). </a:t>
            </a:r>
            <a:r>
              <a:rPr lang="id-ID" dirty="0">
                <a:solidFill>
                  <a:srgbClr val="C00000"/>
                </a:solidFill>
              </a:rPr>
              <a:t>DRM, a </a:t>
            </a:r>
            <a:r>
              <a:rPr lang="id-ID" dirty="0" err="1">
                <a:solidFill>
                  <a:srgbClr val="C00000"/>
                </a:solidFill>
              </a:rPr>
              <a:t>Design</a:t>
            </a:r>
            <a:r>
              <a:rPr lang="id-ID" dirty="0">
                <a:solidFill>
                  <a:srgbClr val="C00000"/>
                </a:solidFill>
              </a:rPr>
              <a:t> Research </a:t>
            </a:r>
            <a:r>
              <a:rPr lang="id-ID" dirty="0" err="1">
                <a:solidFill>
                  <a:srgbClr val="C00000"/>
                </a:solidFill>
              </a:rPr>
              <a:t>Methodology</a:t>
            </a:r>
            <a:r>
              <a:rPr lang="id-ID" dirty="0"/>
              <a:t>. </a:t>
            </a:r>
            <a:r>
              <a:rPr lang="id-ID" dirty="0" err="1"/>
              <a:t>Springer-Verlag</a:t>
            </a:r>
            <a:r>
              <a:rPr lang="id-ID" dirty="0"/>
              <a:t> London</a:t>
            </a:r>
            <a:endParaRPr lang="en-US" dirty="0"/>
          </a:p>
          <a:p>
            <a:r>
              <a:rPr lang="en-US" dirty="0"/>
              <a:t>Cohen, L., </a:t>
            </a:r>
            <a:r>
              <a:rPr lang="en-US" dirty="0" err="1"/>
              <a:t>Manion</a:t>
            </a:r>
            <a:r>
              <a:rPr lang="en-US" dirty="0"/>
              <a:t>, L., &amp; Morrison, K. (2005). </a:t>
            </a:r>
            <a:r>
              <a:rPr lang="en-US" dirty="0">
                <a:solidFill>
                  <a:srgbClr val="C00000"/>
                </a:solidFill>
              </a:rPr>
              <a:t>Research Methods in Education (5th ed.)</a:t>
            </a:r>
            <a:r>
              <a:rPr lang="en-US" dirty="0"/>
              <a:t>. Taylor &amp; Francis Group.</a:t>
            </a:r>
          </a:p>
          <a:p>
            <a:r>
              <a:rPr lang="en-US" dirty="0"/>
              <a:t>Dawson, C. W. (2009). </a:t>
            </a:r>
            <a:r>
              <a:rPr lang="en-US" dirty="0">
                <a:solidFill>
                  <a:srgbClr val="C00000"/>
                </a:solidFill>
              </a:rPr>
              <a:t>Projects in Computing and Information Systems A Student’s Guide (2nd ed.)</a:t>
            </a:r>
            <a:r>
              <a:rPr lang="en-US" dirty="0"/>
              <a:t>. Pearson Education Limited</a:t>
            </a:r>
          </a:p>
          <a:p>
            <a:r>
              <a:rPr lang="en-US" dirty="0" err="1"/>
              <a:t>Jonker</a:t>
            </a:r>
            <a:r>
              <a:rPr lang="en-US" dirty="0"/>
              <a:t>, J., &amp; </a:t>
            </a:r>
            <a:r>
              <a:rPr lang="en-US" dirty="0" err="1"/>
              <a:t>Pennink</a:t>
            </a:r>
            <a:r>
              <a:rPr lang="en-US" dirty="0"/>
              <a:t>, B. (2010). </a:t>
            </a:r>
            <a:r>
              <a:rPr lang="en-US" dirty="0">
                <a:solidFill>
                  <a:srgbClr val="C00000"/>
                </a:solidFill>
              </a:rPr>
              <a:t>The Essence of Research Methodology</a:t>
            </a:r>
            <a:r>
              <a:rPr lang="en-US" dirty="0"/>
              <a:t>. Springer-</a:t>
            </a:r>
            <a:r>
              <a:rPr lang="en-US" dirty="0" err="1"/>
              <a:t>Verlag</a:t>
            </a:r>
            <a:r>
              <a:rPr lang="en-US" dirty="0"/>
              <a:t> Berlin Heidelberg</a:t>
            </a:r>
          </a:p>
          <a:p>
            <a:r>
              <a:rPr lang="en-US" dirty="0" err="1"/>
              <a:t>Lichtfouse</a:t>
            </a:r>
            <a:r>
              <a:rPr lang="en-US" dirty="0"/>
              <a:t>, E. (2013). </a:t>
            </a:r>
            <a:r>
              <a:rPr lang="en-US" dirty="0">
                <a:solidFill>
                  <a:srgbClr val="C00000"/>
                </a:solidFill>
              </a:rPr>
              <a:t>Scientific Writing for Impact Factor Journals</a:t>
            </a:r>
            <a:r>
              <a:rPr lang="en-US" dirty="0"/>
              <a:t>. Nova Science Publishers, Inc.</a:t>
            </a:r>
          </a:p>
        </p:txBody>
      </p:sp>
      <p:sp>
        <p:nvSpPr>
          <p:cNvPr id="2" name="Title 1"/>
          <p:cNvSpPr>
            <a:spLocks noGrp="1"/>
          </p:cNvSpPr>
          <p:nvPr>
            <p:ph type="title"/>
          </p:nvPr>
        </p:nvSpPr>
        <p:spPr/>
        <p:txBody>
          <a:bodyPr/>
          <a:lstStyle/>
          <a:p>
            <a:r>
              <a:rPr lang="en-US" dirty="0"/>
              <a:t>Reference</a:t>
            </a:r>
            <a:endParaRPr lang="id-ID" dirty="0"/>
          </a:p>
        </p:txBody>
      </p:sp>
      <p:sp>
        <p:nvSpPr>
          <p:cNvPr id="5" name="Slide Number Placeholder 4">
            <a:extLst>
              <a:ext uri="{FF2B5EF4-FFF2-40B4-BE49-F238E27FC236}">
                <a16:creationId xmlns:a16="http://schemas.microsoft.com/office/drawing/2014/main" id="{C9532C43-BC58-432F-85F7-6AB8623ED14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181</a:t>
            </a:fld>
            <a:endParaRPr lang="en-US">
              <a:solidFill>
                <a:prstClr val="black">
                  <a:tint val="75000"/>
                </a:prstClr>
              </a:solidFill>
            </a:endParaRPr>
          </a:p>
        </p:txBody>
      </p:sp>
    </p:spTree>
    <p:extLst>
      <p:ext uri="{BB962C8B-B14F-4D97-AF65-F5344CB8AC3E}">
        <p14:creationId xmlns:p14="http://schemas.microsoft.com/office/powerpoint/2010/main" val="3827462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058150" cy="5867400"/>
          </a:xfrm>
        </p:spPr>
        <p:txBody>
          <a:bodyPr>
            <a:normAutofit fontScale="85000" lnSpcReduction="20000"/>
          </a:bodyPr>
          <a:lstStyle/>
          <a:p>
            <a:r>
              <a:rPr lang="en-US" dirty="0"/>
              <a:t>Kothari, C. (2004). </a:t>
            </a:r>
            <a:r>
              <a:rPr lang="en-US" dirty="0">
                <a:solidFill>
                  <a:srgbClr val="C00000"/>
                </a:solidFill>
              </a:rPr>
              <a:t>Research Methodology: Methods and Techniques</a:t>
            </a:r>
            <a:r>
              <a:rPr lang="en-US" dirty="0"/>
              <a:t>. New Age International</a:t>
            </a:r>
          </a:p>
          <a:p>
            <a:r>
              <a:rPr lang="en-US" dirty="0"/>
              <a:t>Might, M. (2010). </a:t>
            </a:r>
            <a:r>
              <a:rPr lang="en-US" dirty="0">
                <a:solidFill>
                  <a:srgbClr val="C00000"/>
                </a:solidFill>
              </a:rPr>
              <a:t>The Illustrated Guide to a Ph.D</a:t>
            </a:r>
            <a:r>
              <a:rPr lang="en-US" dirty="0"/>
              <a:t>. Matt.might.net. Retrieved from </a:t>
            </a:r>
            <a:r>
              <a:rPr lang="en-US" i="1" dirty="0"/>
              <a:t>http://matt.might.net/articles/phd-school-in-pictures/</a:t>
            </a:r>
          </a:p>
          <a:p>
            <a:r>
              <a:rPr lang="en-US" dirty="0" err="1"/>
              <a:t>Marczyk</a:t>
            </a:r>
            <a:r>
              <a:rPr lang="en-US" dirty="0"/>
              <a:t>, G., </a:t>
            </a:r>
            <a:r>
              <a:rPr lang="en-US" dirty="0" err="1"/>
              <a:t>DeMatteo</a:t>
            </a:r>
            <a:r>
              <a:rPr lang="en-US" dirty="0"/>
              <a:t>, D., &amp; </a:t>
            </a:r>
            <a:r>
              <a:rPr lang="en-US" dirty="0" err="1"/>
              <a:t>Fertinger</a:t>
            </a:r>
            <a:r>
              <a:rPr lang="en-US" dirty="0"/>
              <a:t>, D. (2005). </a:t>
            </a:r>
            <a:r>
              <a:rPr lang="en-US" dirty="0">
                <a:solidFill>
                  <a:srgbClr val="C00000"/>
                </a:solidFill>
              </a:rPr>
              <a:t>Essentials of Research Design and Methodology</a:t>
            </a:r>
            <a:r>
              <a:rPr lang="en-US" dirty="0"/>
              <a:t>. John Wiley &amp; Sons, Inc.</a:t>
            </a:r>
          </a:p>
          <a:p>
            <a:r>
              <a:rPr lang="en-US" dirty="0"/>
              <a:t>Rea, L. M., &amp; Parker, R. A. (2014). </a:t>
            </a:r>
            <a:r>
              <a:rPr lang="en-US" dirty="0">
                <a:solidFill>
                  <a:srgbClr val="C00000"/>
                </a:solidFill>
              </a:rPr>
              <a:t>Designing and Conducting Survey Research: A Comprehensive Guide (4th ed.)</a:t>
            </a:r>
            <a:r>
              <a:rPr lang="en-US" dirty="0"/>
              <a:t>. John Wiley &amp; Sons, Inc.</a:t>
            </a:r>
          </a:p>
          <a:p>
            <a:r>
              <a:rPr lang="en-US" dirty="0" err="1"/>
              <a:t>Runeson</a:t>
            </a:r>
            <a:r>
              <a:rPr lang="en-US" dirty="0"/>
              <a:t>, P., Host, M., Rainer, A., &amp; </a:t>
            </a:r>
            <a:r>
              <a:rPr lang="en-US" dirty="0" err="1"/>
              <a:t>Regnell</a:t>
            </a:r>
            <a:r>
              <a:rPr lang="en-US" dirty="0"/>
              <a:t>, B. (2012). </a:t>
            </a:r>
            <a:r>
              <a:rPr lang="en-US" dirty="0">
                <a:solidFill>
                  <a:srgbClr val="C00000"/>
                </a:solidFill>
              </a:rPr>
              <a:t>Case Study Research in Software Engineering: Guidelines and Examples</a:t>
            </a:r>
            <a:r>
              <a:rPr lang="en-US" dirty="0"/>
              <a:t>. John Wiley &amp; Sons, Inc.</a:t>
            </a:r>
          </a:p>
          <a:p>
            <a:r>
              <a:rPr lang="en-US" dirty="0" err="1"/>
              <a:t>Sahu</a:t>
            </a:r>
            <a:r>
              <a:rPr lang="en-US" dirty="0"/>
              <a:t>, P. K. (2013). </a:t>
            </a:r>
            <a:r>
              <a:rPr lang="en-US" dirty="0">
                <a:solidFill>
                  <a:srgbClr val="C00000"/>
                </a:solidFill>
              </a:rPr>
              <a:t>Research Methodology: A Guide for Researchers In Agricultural Science, Social Science and Other Related Fields</a:t>
            </a:r>
            <a:r>
              <a:rPr lang="en-US" dirty="0"/>
              <a:t>. Springer.</a:t>
            </a:r>
          </a:p>
          <a:p>
            <a:r>
              <a:rPr lang="en-US" dirty="0" err="1"/>
              <a:t>Veit</a:t>
            </a:r>
            <a:r>
              <a:rPr lang="en-US" dirty="0"/>
              <a:t>, R., Gould, C., &amp; Gould, K. (2013). </a:t>
            </a:r>
            <a:r>
              <a:rPr lang="en-US" dirty="0">
                <a:solidFill>
                  <a:srgbClr val="C00000"/>
                </a:solidFill>
              </a:rPr>
              <a:t>Writing, Reading, and Research (9th ed.)</a:t>
            </a:r>
            <a:r>
              <a:rPr lang="en-US" dirty="0"/>
              <a:t>. </a:t>
            </a:r>
            <a:r>
              <a:rPr lang="en-US" dirty="0" err="1"/>
              <a:t>Cengage</a:t>
            </a:r>
            <a:r>
              <a:rPr lang="en-US" dirty="0"/>
              <a:t> Learning.</a:t>
            </a:r>
          </a:p>
        </p:txBody>
      </p:sp>
      <p:sp>
        <p:nvSpPr>
          <p:cNvPr id="2" name="Title 1"/>
          <p:cNvSpPr>
            <a:spLocks noGrp="1"/>
          </p:cNvSpPr>
          <p:nvPr>
            <p:ph type="title"/>
          </p:nvPr>
        </p:nvSpPr>
        <p:spPr/>
        <p:txBody>
          <a:bodyPr/>
          <a:lstStyle/>
          <a:p>
            <a:r>
              <a:rPr lang="en-US" dirty="0"/>
              <a:t>Reference</a:t>
            </a:r>
            <a:endParaRPr lang="id-ID" dirty="0"/>
          </a:p>
        </p:txBody>
      </p:sp>
      <p:sp>
        <p:nvSpPr>
          <p:cNvPr id="5" name="Slide Number Placeholder 4">
            <a:extLst>
              <a:ext uri="{FF2B5EF4-FFF2-40B4-BE49-F238E27FC236}">
                <a16:creationId xmlns:a16="http://schemas.microsoft.com/office/drawing/2014/main" id="{960E4A6E-5188-4A36-BE71-587E77307D5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182</a:t>
            </a:fld>
            <a:endParaRPr lang="en-US">
              <a:solidFill>
                <a:prstClr val="black">
                  <a:tint val="75000"/>
                </a:prstClr>
              </a:solidFill>
            </a:endParaRPr>
          </a:p>
        </p:txBody>
      </p:sp>
    </p:spTree>
    <p:extLst>
      <p:ext uri="{BB962C8B-B14F-4D97-AF65-F5344CB8AC3E}">
        <p14:creationId xmlns:p14="http://schemas.microsoft.com/office/powerpoint/2010/main" val="21691653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B193-D988-4A75-9E3A-EEBC57F05E62}"/>
              </a:ext>
            </a:extLst>
          </p:cNvPr>
          <p:cNvSpPr>
            <a:spLocks noGrp="1"/>
          </p:cNvSpPr>
          <p:nvPr>
            <p:ph type="title"/>
          </p:nvPr>
        </p:nvSpPr>
        <p:spPr>
          <a:xfrm>
            <a:off x="304800" y="304800"/>
            <a:ext cx="6358799" cy="1981199"/>
          </a:xfrm>
        </p:spPr>
        <p:txBody>
          <a:bodyPr>
            <a:normAutofit/>
          </a:bodyPr>
          <a:lstStyle/>
          <a:p>
            <a:r>
              <a:rPr lang="en-GB" sz="7200" b="1" dirty="0" err="1">
                <a:effectLst>
                  <a:outerShdw blurRad="38100" dist="38100" dir="2700000" algn="tl">
                    <a:srgbClr val="000000">
                      <a:alpha val="43137"/>
                    </a:srgbClr>
                  </a:outerShdw>
                </a:effectLst>
              </a:rPr>
              <a:t>Terima</a:t>
            </a:r>
            <a:r>
              <a:rPr lang="en-GB" sz="7200" b="1" dirty="0">
                <a:effectLst>
                  <a:outerShdw blurRad="38100" dist="38100" dir="2700000" algn="tl">
                    <a:srgbClr val="000000">
                      <a:alpha val="43137"/>
                    </a:srgbClr>
                  </a:outerShdw>
                </a:effectLst>
              </a:rPr>
              <a:t> Kasih</a:t>
            </a:r>
            <a:endParaRPr lang="en-ID" sz="7200" b="1" dirty="0">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4A8977F0-9DE2-49F4-9C5E-24491A101C1B}"/>
              </a:ext>
            </a:extLst>
          </p:cNvPr>
          <p:cNvSpPr>
            <a:spLocks noGrp="1"/>
          </p:cNvSpPr>
          <p:nvPr>
            <p:ph type="body" idx="1"/>
          </p:nvPr>
        </p:nvSpPr>
        <p:spPr>
          <a:xfrm>
            <a:off x="304800" y="2895600"/>
            <a:ext cx="3525541" cy="1500187"/>
          </a:xfrm>
        </p:spPr>
        <p:txBody>
          <a:bodyPr>
            <a:normAutofit/>
          </a:bodyPr>
          <a:lstStyle/>
          <a:p>
            <a:r>
              <a:rPr lang="id-ID" sz="2800" dirty="0">
                <a:effectLst>
                  <a:outerShdw blurRad="38100" dist="38100" dir="2700000" algn="tl">
                    <a:srgbClr val="000000">
                      <a:alpha val="43137"/>
                    </a:srgbClr>
                  </a:outerShdw>
                </a:effectLst>
              </a:rPr>
              <a:t>Romi Satria Wahon</a:t>
            </a:r>
            <a:r>
              <a:rPr lang="en-US" sz="2800" dirty="0">
                <a:effectLst>
                  <a:outerShdw blurRad="38100" dist="38100" dir="2700000" algn="tl">
                    <a:srgbClr val="000000">
                      <a:alpha val="43137"/>
                    </a:srgbClr>
                  </a:outerShdw>
                </a:effectLst>
              </a:rPr>
              <a:t>o</a:t>
            </a:r>
            <a:br>
              <a:rPr lang="en-US" sz="4000" dirty="0"/>
            </a:br>
            <a:r>
              <a:rPr lang="en-US" sz="1900" i="1" dirty="0">
                <a:solidFill>
                  <a:schemeClr val="bg1">
                    <a:lumMod val="65000"/>
                  </a:schemeClr>
                </a:solidFill>
              </a:rPr>
              <a:t>romi@romisatriawahono.net</a:t>
            </a:r>
            <a:br>
              <a:rPr lang="en-US" sz="1900" i="1" dirty="0">
                <a:solidFill>
                  <a:schemeClr val="bg1">
                    <a:lumMod val="65000"/>
                  </a:schemeClr>
                </a:solidFill>
              </a:rPr>
            </a:br>
            <a:r>
              <a:rPr lang="en-US" sz="1900" i="1" dirty="0">
                <a:solidFill>
                  <a:schemeClr val="bg1">
                    <a:lumMod val="65000"/>
                  </a:schemeClr>
                </a:solidFill>
              </a:rPr>
              <a:t>http://romisatriawahono.net</a:t>
            </a:r>
            <a:br>
              <a:rPr lang="id-ID" sz="1900" i="1" dirty="0">
                <a:solidFill>
                  <a:schemeClr val="bg1">
                    <a:lumMod val="65000"/>
                  </a:schemeClr>
                </a:solidFill>
              </a:rPr>
            </a:br>
            <a:r>
              <a:rPr lang="id-ID" sz="1900" i="1" dirty="0">
                <a:solidFill>
                  <a:schemeClr val="bg1">
                    <a:lumMod val="65000"/>
                  </a:schemeClr>
                </a:solidFill>
              </a:rPr>
              <a:t>081</a:t>
            </a:r>
            <a:r>
              <a:rPr lang="en-US" sz="1900" i="1" dirty="0">
                <a:solidFill>
                  <a:schemeClr val="bg1">
                    <a:lumMod val="65000"/>
                  </a:schemeClr>
                </a:solidFill>
              </a:rPr>
              <a:t>18228331</a:t>
            </a:r>
          </a:p>
          <a:p>
            <a:endParaRPr lang="en-ID" dirty="0"/>
          </a:p>
        </p:txBody>
      </p:sp>
      <p:sp>
        <p:nvSpPr>
          <p:cNvPr id="4" name="Slide Number Placeholder 3">
            <a:extLst>
              <a:ext uri="{FF2B5EF4-FFF2-40B4-BE49-F238E27FC236}">
                <a16:creationId xmlns:a16="http://schemas.microsoft.com/office/drawing/2014/main" id="{BEC5ADB7-4912-4F2D-8D36-BE3FFE5570FC}"/>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183</a:t>
            </a:fld>
            <a:endParaRPr kumimoji="1" lang="en-US">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5591667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59" name="Rectangle 58"/>
          <p:cNvSpPr/>
          <p:nvPr/>
        </p:nvSpPr>
        <p:spPr>
          <a:xfrm flipH="1">
            <a:off x="-18454" y="-11513"/>
            <a:ext cx="9162454" cy="6860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p:cNvSpPr/>
          <p:nvPr/>
        </p:nvSpPr>
        <p:spPr>
          <a:xfrm flipH="1">
            <a:off x="-3" y="1793106"/>
            <a:ext cx="9139675" cy="5105771"/>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Chevron 61"/>
          <p:cNvSpPr/>
          <p:nvPr/>
        </p:nvSpPr>
        <p:spPr>
          <a:xfrm rot="16200000">
            <a:off x="2802731" y="-2798215"/>
            <a:ext cx="3532603" cy="9138066"/>
          </a:xfrm>
          <a:prstGeom prst="chevron">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62"/>
          <p:cNvSpPr txBox="1"/>
          <p:nvPr/>
        </p:nvSpPr>
        <p:spPr>
          <a:xfrm>
            <a:off x="1643941" y="838999"/>
            <a:ext cx="5850844"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800" b="0" i="0" u="none" strike="noStrike" kern="1200" cap="none" spc="0" normalizeH="0" baseline="0" noProof="0" dirty="0">
                <a:ln>
                  <a:noFill/>
                </a:ln>
                <a:solidFill>
                  <a:prstClr val="white"/>
                </a:solidFill>
                <a:effectLst/>
                <a:uLnTx/>
                <a:uFillTx/>
                <a:latin typeface="+mn-lt"/>
                <a:ea typeface="+mn-ea"/>
              </a:rPr>
              <a:t>Penerapan </a:t>
            </a:r>
            <a:r>
              <a:rPr kumimoji="0" lang="id-ID" sz="2800" b="0" i="0" u="none" strike="noStrike" kern="1200" cap="none" spc="0" normalizeH="0" baseline="0" noProof="0" dirty="0">
                <a:ln>
                  <a:noFill/>
                </a:ln>
                <a:solidFill>
                  <a:srgbClr val="FF0000"/>
                </a:solidFill>
                <a:effectLst/>
                <a:uLnTx/>
                <a:uFillTx/>
                <a:latin typeface="+mn-lt"/>
                <a:ea typeface="+mn-ea"/>
              </a:rPr>
              <a:t>C4.5</a:t>
            </a:r>
            <a:r>
              <a:rPr kumimoji="0" lang="id-ID" sz="2800" b="0" i="0" u="none" strike="noStrike" kern="1200" cap="none" spc="0" normalizeH="0" baseline="0" noProof="0" dirty="0">
                <a:ln>
                  <a:noFill/>
                </a:ln>
                <a:solidFill>
                  <a:prstClr val="white"/>
                </a:solidFill>
                <a:effectLst/>
                <a:uLnTx/>
                <a:uFillTx/>
                <a:latin typeface="+mn-lt"/>
                <a:ea typeface="+mn-ea"/>
              </a:rPr>
              <a:t> untuk</a:t>
            </a:r>
            <a:r>
              <a:rPr kumimoji="0" lang="en-US" sz="2800" b="0" i="0" u="none" strike="noStrike" kern="1200" cap="none" spc="0" normalizeH="0" baseline="0" noProof="0" dirty="0">
                <a:ln>
                  <a:noFill/>
                </a:ln>
                <a:solidFill>
                  <a:prstClr val="white"/>
                </a:solidFill>
                <a:effectLst/>
                <a:uLnTx/>
                <a:uFillTx/>
                <a:latin typeface="+mn-lt"/>
                <a:ea typeface="+mn-ea"/>
              </a:rPr>
              <a:t> </a:t>
            </a:r>
            <a:r>
              <a:rPr kumimoji="0" lang="id-ID" sz="2800" b="0" i="0" u="none" strike="noStrike" kern="1200" cap="none" spc="0" normalizeH="0" baseline="0" noProof="0" dirty="0">
                <a:ln>
                  <a:noFill/>
                </a:ln>
                <a:solidFill>
                  <a:prstClr val="white"/>
                </a:solidFill>
                <a:effectLst/>
                <a:uLnTx/>
                <a:uFillTx/>
                <a:latin typeface="+mn-lt"/>
                <a:ea typeface="+mn-ea"/>
              </a:rPr>
              <a:t>Prediksi </a:t>
            </a:r>
            <a:r>
              <a:rPr kumimoji="0" lang="en-US" sz="2800" b="0" i="0" u="none" strike="noStrike" kern="1200" cap="none" spc="0" normalizeH="0" baseline="0" noProof="0" dirty="0" err="1">
                <a:ln>
                  <a:noFill/>
                </a:ln>
                <a:solidFill>
                  <a:prstClr val="white"/>
                </a:solidFill>
                <a:effectLst/>
                <a:uLnTx/>
                <a:uFillTx/>
                <a:latin typeface="+mn-lt"/>
                <a:ea typeface="+mn-ea"/>
              </a:rPr>
              <a:t>Kelulusa</a:t>
            </a:r>
            <a:r>
              <a:rPr kumimoji="0" lang="en-US" sz="2800" dirty="0">
                <a:solidFill>
                  <a:prstClr val="white"/>
                </a:solidFill>
                <a:effectLst/>
                <a:latin typeface="+mn-lt"/>
                <a:ea typeface="+mn-ea"/>
              </a:rPr>
              <a:t>n </a:t>
            </a:r>
            <a:r>
              <a:rPr kumimoji="0" lang="en-US" sz="2800" dirty="0" err="1">
                <a:solidFill>
                  <a:prstClr val="white"/>
                </a:solidFill>
                <a:effectLst/>
                <a:latin typeface="+mn-lt"/>
                <a:ea typeface="+mn-ea"/>
              </a:rPr>
              <a:t>Mahasiswa</a:t>
            </a:r>
            <a:r>
              <a:rPr kumimoji="0" lang="en-US" sz="2800" dirty="0">
                <a:solidFill>
                  <a:prstClr val="white"/>
                </a:solidFill>
                <a:effectLst/>
                <a:latin typeface="+mn-lt"/>
                <a:ea typeface="+mn-ea"/>
              </a:rPr>
              <a:t> pada STMIK ABC</a:t>
            </a:r>
            <a:endParaRPr kumimoji="0" lang="id-ID" sz="3600" b="0" i="1" u="none" strike="noStrike" kern="1200" cap="none" spc="0" normalizeH="0" baseline="0" noProof="0" dirty="0">
              <a:ln>
                <a:noFill/>
              </a:ln>
              <a:solidFill>
                <a:prstClr val="white"/>
              </a:solidFill>
              <a:effectLst/>
              <a:uLnTx/>
              <a:uFillTx/>
              <a:latin typeface="+mn-lt"/>
              <a:ea typeface="+mn-ea"/>
              <a:cs typeface="+mn-cs"/>
            </a:endParaRPr>
          </a:p>
        </p:txBody>
      </p:sp>
      <p:sp>
        <p:nvSpPr>
          <p:cNvPr id="68" name="Rectangle 67"/>
          <p:cNvSpPr/>
          <p:nvPr/>
        </p:nvSpPr>
        <p:spPr>
          <a:xfrm flipH="1">
            <a:off x="436074" y="3402360"/>
            <a:ext cx="1084315" cy="239059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flipH="1">
            <a:off x="7755844" y="3423090"/>
            <a:ext cx="1062469" cy="235974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p:cNvSpPr/>
          <p:nvPr/>
        </p:nvSpPr>
        <p:spPr>
          <a:xfrm flipH="1">
            <a:off x="5600700" y="2647578"/>
            <a:ext cx="1714500" cy="3145380"/>
          </a:xfrm>
          <a:prstGeom prst="rect">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000" i="0" u="none" strike="noStrike" kern="1200" cap="none" spc="0" normalizeH="0" baseline="0" noProof="0" dirty="0" err="1">
                <a:ln>
                  <a:noFill/>
                </a:ln>
                <a:solidFill>
                  <a:prstClr val="white"/>
                </a:solidFill>
                <a:effectLst/>
                <a:uLnTx/>
                <a:uFillTx/>
                <a:latin typeface="Calibri" panose="020F0502020204030204"/>
              </a:rPr>
              <a:t>Split</a:t>
            </a:r>
            <a:r>
              <a:rPr kumimoji="0" lang="id-ID" sz="2000" i="0" u="none" strike="noStrike" kern="1200" cap="none" spc="0" normalizeH="0" baseline="0" noProof="0" dirty="0">
                <a:ln>
                  <a:noFill/>
                </a:ln>
                <a:solidFill>
                  <a:prstClr val="white"/>
                </a:solidFill>
                <a:effectLst/>
                <a:uLnTx/>
                <a:uFillTx/>
                <a:latin typeface="Calibri" panose="020F0502020204030204"/>
              </a:rPr>
              <a:t> </a:t>
            </a:r>
            <a:r>
              <a:rPr kumimoji="0" lang="id-ID" sz="2000" i="0" u="none" strike="noStrike" kern="1200" cap="none" spc="0" normalizeH="0" baseline="0" noProof="0" dirty="0" err="1">
                <a:ln>
                  <a:noFill/>
                </a:ln>
                <a:solidFill>
                  <a:prstClr val="white"/>
                </a:solidFill>
                <a:effectLst/>
                <a:uLnTx/>
                <a:uFillTx/>
                <a:latin typeface="Calibri" panose="020F0502020204030204"/>
              </a:rPr>
              <a:t>Criterion</a:t>
            </a:r>
            <a:endParaRPr kumimoji="0" lang="id-ID" sz="20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2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200" i="0" u="none" strike="noStrike" kern="1200" cap="none" spc="0" normalizeH="0" baseline="0" noProof="0" dirty="0">
                <a:ln>
                  <a:noFill/>
                </a:ln>
                <a:solidFill>
                  <a:prstClr val="white"/>
                </a:solidFill>
                <a:effectLst/>
                <a:uLnTx/>
                <a:uFillTx/>
                <a:latin typeface="Calibri" panose="020F0502020204030204"/>
              </a:rPr>
              <a:t> </a:t>
            </a:r>
            <a:r>
              <a:rPr kumimoji="0" lang="id-ID" sz="2200" i="0" u="none" strike="noStrike" kern="1200" cap="none" spc="0" normalizeH="0" baseline="0" noProof="0" dirty="0">
                <a:ln>
                  <a:noFill/>
                </a:ln>
                <a:solidFill>
                  <a:srgbClr val="FF0000"/>
                </a:solidFill>
                <a:effectLst/>
                <a:uLnTx/>
                <a:uFillTx/>
                <a:latin typeface="Calibri" panose="020F0502020204030204"/>
              </a:rPr>
              <a:t>C4.5</a:t>
            </a:r>
            <a:r>
              <a:rPr kumimoji="0" lang="id-ID" sz="2200" i="0" u="none" strike="noStrike" kern="1200" cap="none" spc="0" normalizeH="0" baseline="0" noProof="0" dirty="0">
                <a:ln>
                  <a:noFill/>
                </a:ln>
                <a:solidFill>
                  <a:prstClr val="white"/>
                </a:solidFill>
                <a:effectLst/>
                <a:uLnTx/>
                <a:uFillTx/>
                <a:latin typeface="Calibri" panose="020F0502020204030204"/>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2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200" b="1" i="0" u="none" strike="noStrike" kern="1200" cap="none" spc="0" normalizeH="0" baseline="0" noProof="0" dirty="0">
                <a:ln>
                  <a:noFill/>
                </a:ln>
                <a:solidFill>
                  <a:srgbClr val="0070C0"/>
                </a:solidFill>
                <a:effectLst/>
                <a:uLnTx/>
                <a:uFillTx/>
                <a:latin typeface="Calibri" panose="020F0502020204030204"/>
              </a:rPr>
              <a:t>Gain </a:t>
            </a:r>
            <a:r>
              <a:rPr kumimoji="0" lang="id-ID" sz="2200" b="1" i="0" u="none" strike="noStrike" kern="1200" cap="none" spc="0" normalizeH="0" baseline="0" noProof="0" dirty="0" err="1">
                <a:ln>
                  <a:noFill/>
                </a:ln>
                <a:solidFill>
                  <a:srgbClr val="0070C0"/>
                </a:solidFill>
                <a:effectLst/>
                <a:uLnTx/>
                <a:uFillTx/>
                <a:latin typeface="Calibri" panose="020F0502020204030204"/>
              </a:rPr>
              <a:t>Ratio</a:t>
            </a:r>
            <a:br>
              <a:rPr kumimoji="0" lang="id-ID" sz="2000" i="0" u="none" strike="noStrike" kern="1200" cap="none" spc="0" normalizeH="0" baseline="0" noProof="0" dirty="0">
                <a:ln>
                  <a:noFill/>
                </a:ln>
                <a:solidFill>
                  <a:srgbClr val="00B050"/>
                </a:solidFill>
                <a:effectLst/>
                <a:uLnTx/>
                <a:uFillTx/>
                <a:latin typeface="Calibri" panose="020F0502020204030204"/>
              </a:rPr>
            </a:br>
            <a:endParaRPr kumimoji="0" lang="id-ID" sz="2000" i="0" u="none" strike="noStrike" kern="1200" cap="none" spc="0" normalizeH="0" baseline="0" noProof="0" dirty="0">
              <a:ln>
                <a:noFill/>
              </a:ln>
              <a:solidFill>
                <a:srgbClr val="00B050"/>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000" dirty="0">
              <a:solidFill>
                <a:srgbClr val="00B050"/>
              </a:solidFill>
              <a:effectLst/>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1600" i="1" u="none" strike="noStrike" kern="1200" cap="none" spc="0" normalizeH="0" baseline="0" noProof="0" dirty="0">
                <a:ln>
                  <a:noFill/>
                </a:ln>
                <a:solidFill>
                  <a:schemeClr val="tx1"/>
                </a:solidFill>
                <a:effectLst/>
                <a:uLnTx/>
                <a:uFillTx/>
                <a:latin typeface="Calibri" panose="020F0502020204030204"/>
              </a:rPr>
              <a:t>(</a:t>
            </a:r>
            <a:r>
              <a:rPr kumimoji="0" lang="id-ID" sz="1600" i="1" u="none" strike="noStrike" kern="1200" cap="none" spc="0" normalizeH="0" baseline="0" noProof="0" dirty="0" err="1">
                <a:ln>
                  <a:noFill/>
                </a:ln>
                <a:solidFill>
                  <a:schemeClr val="tx1"/>
                </a:solidFill>
                <a:effectLst/>
                <a:uLnTx/>
                <a:uFillTx/>
                <a:latin typeface="Calibri" panose="020F0502020204030204"/>
              </a:rPr>
              <a:t>Quinland</a:t>
            </a:r>
            <a:r>
              <a:rPr kumimoji="0" lang="id-ID" sz="1600" i="1" u="none" strike="noStrike" kern="1200" cap="none" spc="0" normalizeH="0" baseline="0" noProof="0" dirty="0">
                <a:ln>
                  <a:noFill/>
                </a:ln>
                <a:solidFill>
                  <a:schemeClr val="tx1"/>
                </a:solidFill>
                <a:effectLst/>
                <a:uLnTx/>
                <a:uFillTx/>
                <a:latin typeface="Calibri" panose="020F0502020204030204"/>
              </a:rPr>
              <a:t>, 1993)</a:t>
            </a:r>
            <a:endParaRPr kumimoji="0" lang="en-US" sz="1600" i="1" u="none" strike="noStrike" kern="1200" cap="none" spc="0" normalizeH="0" baseline="0" noProof="0" dirty="0">
              <a:ln>
                <a:noFill/>
              </a:ln>
              <a:solidFill>
                <a:schemeClr val="tx1"/>
              </a:solidFill>
              <a:effectLst/>
              <a:uLnTx/>
              <a:uFillTx/>
              <a:latin typeface="Calibri" panose="020F0502020204030204"/>
            </a:endParaRPr>
          </a:p>
        </p:txBody>
      </p:sp>
      <p:sp>
        <p:nvSpPr>
          <p:cNvPr id="74" name="Rectangle 73"/>
          <p:cNvSpPr/>
          <p:nvPr/>
        </p:nvSpPr>
        <p:spPr>
          <a:xfrm flipH="1">
            <a:off x="4027206" y="2010002"/>
            <a:ext cx="1084315" cy="3772832"/>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5842544"/>
            <a:ext cx="9138066" cy="986262"/>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id-ID" sz="3600" b="0" i="0" u="none" strike="noStrike" kern="1200" cap="none" spc="0" normalizeH="0" baseline="0" noProof="0" dirty="0">
                <a:ln>
                  <a:noFill/>
                </a:ln>
                <a:solidFill>
                  <a:prstClr val="white"/>
                </a:solidFill>
                <a:effectLst/>
                <a:uLnTx/>
                <a:uFillTx/>
                <a:latin typeface="Calibri" panose="020F0502020204030204"/>
                <a:ea typeface="+mn-ea"/>
                <a:cs typeface="+mn-cs"/>
              </a:rPr>
              <a:t>Teori Gain</a:t>
            </a: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2400" b="0" i="1" u="none" strike="noStrike" kern="1200" cap="none" spc="0" normalizeH="0" baseline="0" noProof="0" dirty="0">
                <a:ln>
                  <a:noFill/>
                </a:ln>
                <a:solidFill>
                  <a:prstClr val="white"/>
                </a:solidFill>
                <a:effectLst/>
                <a:uLnTx/>
                <a:uFillTx/>
                <a:latin typeface="Calibri" panose="020F0502020204030204"/>
              </a:rPr>
              <a:t>(</a:t>
            </a:r>
            <a:r>
              <a:rPr kumimoji="0" lang="sv-SE" sz="2400" i="1" dirty="0">
                <a:solidFill>
                  <a:prstClr val="white"/>
                </a:solidFill>
                <a:effectLst/>
              </a:rPr>
              <a:t>Kullback &amp; Leibler, 1951</a:t>
            </a:r>
            <a:r>
              <a:rPr kumimoji="0" lang="en-GB" sz="2400" b="0" i="1" u="none" strike="noStrike" kern="1200" cap="none" spc="0" normalizeH="0" baseline="0" noProof="0" dirty="0">
                <a:ln>
                  <a:noFill/>
                </a:ln>
                <a:solidFill>
                  <a:prstClr val="white"/>
                </a:solidFill>
                <a:effectLst/>
                <a:uLnTx/>
                <a:uFillTx/>
                <a:latin typeface="Calibri" panose="020F0502020204030204"/>
              </a:rPr>
              <a:t>)</a:t>
            </a:r>
            <a:endParaRPr kumimoji="0" lang="id-ID" sz="3600" b="0" i="1" u="none" strike="noStrike" kern="1200" cap="none" spc="0" normalizeH="0" baseline="0" noProof="0" dirty="0">
              <a:ln>
                <a:noFill/>
              </a:ln>
              <a:solidFill>
                <a:prstClr val="white"/>
              </a:solidFill>
              <a:effectLst/>
              <a:uLnTx/>
              <a:uFillTx/>
              <a:latin typeface="Calibri" panose="020F0502020204030204"/>
            </a:endParaRPr>
          </a:p>
        </p:txBody>
      </p:sp>
      <p:sp>
        <p:nvSpPr>
          <p:cNvPr id="67" name="Rectangle 66"/>
          <p:cNvSpPr/>
          <p:nvPr/>
        </p:nvSpPr>
        <p:spPr>
          <a:xfrm flipH="1">
            <a:off x="2275605" y="2675483"/>
            <a:ext cx="1101030" cy="313133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C06C0834-42FF-4AAC-BBD8-D7CD1EEBF0E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27175653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 calcmode="lin" valueType="num">
                                      <p:cBhvr additive="base">
                                        <p:cTn id="7"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2000"/>
                                        <p:tgtEl>
                                          <p:spTgt spid="72"/>
                                        </p:tgtEl>
                                      </p:cBhvr>
                                    </p:animEffect>
                                    <p:anim calcmode="lin" valueType="num">
                                      <p:cBhvr>
                                        <p:cTn id="14" dur="2000" fill="hold"/>
                                        <p:tgtEl>
                                          <p:spTgt spid="72"/>
                                        </p:tgtEl>
                                        <p:attrNameLst>
                                          <p:attrName>ppt_w</p:attrName>
                                        </p:attrNameLst>
                                      </p:cBhvr>
                                      <p:tavLst>
                                        <p:tav tm="0" fmla="#ppt_w*sin(2.5*pi*$)">
                                          <p:val>
                                            <p:fltVal val="0"/>
                                          </p:val>
                                        </p:tav>
                                        <p:tav tm="100000">
                                          <p:val>
                                            <p:fltVal val="1"/>
                                          </p:val>
                                        </p:tav>
                                      </p:tavLst>
                                    </p:anim>
                                    <p:anim calcmode="lin" valueType="num">
                                      <p:cBhvr>
                                        <p:cTn id="15" dur="20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500" fill="hold"/>
                                        <p:tgtEl>
                                          <p:spTgt spid="63"/>
                                        </p:tgtEl>
                                        <p:attrNameLst>
                                          <p:attrName>ppt_x</p:attrName>
                                        </p:attrNameLst>
                                      </p:cBhvr>
                                      <p:tavLst>
                                        <p:tav tm="0">
                                          <p:val>
                                            <p:strVal val="#ppt_x"/>
                                          </p:val>
                                        </p:tav>
                                        <p:tav tm="100000">
                                          <p:val>
                                            <p:strVal val="#ppt_x"/>
                                          </p:val>
                                        </p:tav>
                                      </p:tavLst>
                                    </p:anim>
                                    <p:anim calcmode="lin" valueType="num">
                                      <p:cBhvr additive="base">
                                        <p:cTn id="21"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Romi Satria Wahono</a:t>
            </a:r>
          </a:p>
        </p:txBody>
      </p:sp>
      <p:sp>
        <p:nvSpPr>
          <p:cNvPr id="8" name="Slide Number Placeholder 7">
            <a:extLst>
              <a:ext uri="{FF2B5EF4-FFF2-40B4-BE49-F238E27FC236}">
                <a16:creationId xmlns:a16="http://schemas.microsoft.com/office/drawing/2014/main" id="{B4815976-7B1B-4E6D-B196-5E575153951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a:t>
            </a:fld>
            <a:endParaRPr lang="en-US" dirty="0">
              <a:solidFill>
                <a:prstClr val="black">
                  <a:tint val="75000"/>
                </a:prstClr>
              </a:solidFill>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592" t="12137" r="28156" b="46744"/>
          <a:stretch/>
        </p:blipFill>
        <p:spPr bwMode="auto">
          <a:xfrm>
            <a:off x="5699528" y="129230"/>
            <a:ext cx="3430616" cy="3820978"/>
          </a:xfrm>
          <a:prstGeom prst="rect">
            <a:avLst/>
          </a:prstGeom>
          <a:noFill/>
          <a:ln w="9525">
            <a:noFill/>
            <a:miter lim="800000"/>
            <a:headEnd/>
            <a:tailEnd/>
          </a:ln>
        </p:spPr>
      </p:pic>
      <p:sp>
        <p:nvSpPr>
          <p:cNvPr id="3" name="Content Placeholder 2"/>
          <p:cNvSpPr>
            <a:spLocks noGrp="1"/>
          </p:cNvSpPr>
          <p:nvPr>
            <p:ph idx="1"/>
          </p:nvPr>
        </p:nvSpPr>
        <p:spPr>
          <a:xfrm>
            <a:off x="350085" y="861369"/>
            <a:ext cx="8741664" cy="5958268"/>
          </a:xfrm>
        </p:spPr>
        <p:txBody>
          <a:bodyPr>
            <a:normAutofit fontScale="92500" lnSpcReduction="20000"/>
          </a:bodyPr>
          <a:lstStyle/>
          <a:p>
            <a:r>
              <a:rPr lang="id-ID" sz="2400" dirty="0">
                <a:solidFill>
                  <a:srgbClr val="C00000"/>
                </a:solidFill>
              </a:rPr>
              <a:t>SMA Taruna Nusantara</a:t>
            </a:r>
            <a:r>
              <a:rPr lang="en-US" sz="2400" dirty="0"/>
              <a:t> </a:t>
            </a:r>
            <a:r>
              <a:rPr lang="id-ID" sz="2400" dirty="0"/>
              <a:t>Magelang (1993)</a:t>
            </a:r>
          </a:p>
          <a:p>
            <a:r>
              <a:rPr lang="id-ID" sz="2400" dirty="0">
                <a:solidFill>
                  <a:srgbClr val="C00000"/>
                </a:solidFill>
              </a:rPr>
              <a:t>B.Eng</a:t>
            </a:r>
            <a:r>
              <a:rPr lang="id-ID" sz="2400" dirty="0"/>
              <a:t>, </a:t>
            </a:r>
            <a:r>
              <a:rPr lang="id-ID" sz="2400" dirty="0">
                <a:solidFill>
                  <a:srgbClr val="C00000"/>
                </a:solidFill>
              </a:rPr>
              <a:t>M.Eng</a:t>
            </a:r>
            <a:r>
              <a:rPr lang="id-ID" sz="2400" dirty="0"/>
              <a:t> and </a:t>
            </a:r>
            <a:r>
              <a:rPr lang="id-ID" sz="2400" dirty="0">
                <a:solidFill>
                  <a:srgbClr val="C00000"/>
                </a:solidFill>
              </a:rPr>
              <a:t>Ph.D</a:t>
            </a:r>
            <a:r>
              <a:rPr lang="en-US" sz="2400" dirty="0">
                <a:solidFill>
                  <a:srgbClr val="C00000"/>
                </a:solidFill>
              </a:rPr>
              <a:t> </a:t>
            </a:r>
            <a:r>
              <a:rPr lang="id-ID" sz="2400" dirty="0"/>
              <a:t>in Software Engineering</a:t>
            </a:r>
            <a:br>
              <a:rPr lang="id-ID" sz="2400" dirty="0"/>
            </a:br>
            <a:r>
              <a:rPr lang="id-ID" sz="2400" dirty="0"/>
              <a:t>Saitama University Japan (1994-2004)</a:t>
            </a:r>
            <a:br>
              <a:rPr lang="id-ID" sz="2400" dirty="0"/>
            </a:br>
            <a:r>
              <a:rPr lang="id-ID" sz="2400" dirty="0"/>
              <a:t>Universiti Teknikal Malaysia Melaka (2014)</a:t>
            </a:r>
          </a:p>
          <a:p>
            <a:r>
              <a:rPr lang="en-US" sz="2400" dirty="0"/>
              <a:t>Core Competency </a:t>
            </a:r>
            <a:r>
              <a:rPr lang="id-ID" sz="2400" dirty="0"/>
              <a:t>in </a:t>
            </a:r>
            <a:r>
              <a:rPr lang="en-US" sz="2400" dirty="0">
                <a:solidFill>
                  <a:srgbClr val="C00000"/>
                </a:solidFill>
              </a:rPr>
              <a:t>Enterprise Architecture</a:t>
            </a:r>
            <a:r>
              <a:rPr lang="en-US" sz="2400" dirty="0"/>
              <a:t>,</a:t>
            </a:r>
            <a:br>
              <a:rPr lang="en-US" sz="2400" dirty="0"/>
            </a:br>
            <a:r>
              <a:rPr lang="en-US" sz="2400" dirty="0">
                <a:solidFill>
                  <a:srgbClr val="0070C0"/>
                </a:solidFill>
              </a:rPr>
              <a:t>Software Engineering</a:t>
            </a:r>
            <a:r>
              <a:rPr lang="id-ID" sz="2400" dirty="0">
                <a:solidFill>
                  <a:srgbClr val="0070C0"/>
                </a:solidFill>
              </a:rPr>
              <a:t> </a:t>
            </a:r>
            <a:r>
              <a:rPr lang="id-ID" sz="2400" dirty="0"/>
              <a:t>and </a:t>
            </a:r>
            <a:r>
              <a:rPr lang="en-US" sz="2400" dirty="0">
                <a:solidFill>
                  <a:srgbClr val="00B050"/>
                </a:solidFill>
              </a:rPr>
              <a:t>Machine Learning</a:t>
            </a:r>
          </a:p>
          <a:p>
            <a:r>
              <a:rPr lang="id-ID" sz="2400" dirty="0">
                <a:solidFill>
                  <a:srgbClr val="C00000"/>
                </a:solidFill>
              </a:rPr>
              <a:t>LIPI</a:t>
            </a:r>
            <a:r>
              <a:rPr lang="id-ID" sz="2400" dirty="0"/>
              <a:t> Researcher (2004-2007)</a:t>
            </a:r>
          </a:p>
          <a:p>
            <a:r>
              <a:rPr lang="en-US" sz="2400" dirty="0"/>
              <a:t>Founder </a:t>
            </a:r>
            <a:r>
              <a:rPr lang="id-ID" sz="2400" dirty="0"/>
              <a:t>and</a:t>
            </a:r>
            <a:r>
              <a:rPr lang="en-US" sz="2400" dirty="0"/>
              <a:t> </a:t>
            </a:r>
            <a:r>
              <a:rPr lang="id-ID" sz="2400" dirty="0">
                <a:solidFill>
                  <a:srgbClr val="C00000"/>
                </a:solidFill>
              </a:rPr>
              <a:t>CEO</a:t>
            </a:r>
            <a:r>
              <a:rPr lang="id-ID" sz="2400" dirty="0"/>
              <a:t>:</a:t>
            </a:r>
          </a:p>
          <a:p>
            <a:pPr lvl="1"/>
            <a:r>
              <a:rPr lang="id-ID" sz="1900" dirty="0"/>
              <a:t>PT</a:t>
            </a:r>
            <a:r>
              <a:rPr lang="id-ID" sz="1900" dirty="0">
                <a:solidFill>
                  <a:srgbClr val="CC0000"/>
                </a:solidFill>
              </a:rPr>
              <a:t> </a:t>
            </a:r>
            <a:r>
              <a:rPr lang="id-ID" sz="1900" dirty="0">
                <a:solidFill>
                  <a:srgbClr val="0070C0"/>
                </a:solidFill>
              </a:rPr>
              <a:t>Brainmatics</a:t>
            </a:r>
            <a:r>
              <a:rPr lang="id-ID" sz="1900" dirty="0">
                <a:solidFill>
                  <a:srgbClr val="CC0000"/>
                </a:solidFill>
              </a:rPr>
              <a:t> </a:t>
            </a:r>
            <a:r>
              <a:rPr lang="id-ID" sz="1900" dirty="0"/>
              <a:t>Cipta Informatika (2005)</a:t>
            </a:r>
          </a:p>
          <a:p>
            <a:pPr lvl="1"/>
            <a:r>
              <a:rPr lang="id-ID" sz="1900" dirty="0"/>
              <a:t>PT </a:t>
            </a:r>
            <a:r>
              <a:rPr lang="en-US" sz="1900" dirty="0" err="1"/>
              <a:t>IlmuKomputerCom</a:t>
            </a:r>
            <a:r>
              <a:rPr lang="id-ID" sz="1900" dirty="0">
                <a:solidFill>
                  <a:srgbClr val="CC0000"/>
                </a:solidFill>
              </a:rPr>
              <a:t> </a:t>
            </a:r>
            <a:r>
              <a:rPr lang="id-ID" sz="1900" dirty="0">
                <a:solidFill>
                  <a:srgbClr val="0070C0"/>
                </a:solidFill>
              </a:rPr>
              <a:t>Braindevs</a:t>
            </a:r>
            <a:r>
              <a:rPr lang="id-ID" sz="1900" dirty="0"/>
              <a:t> Sistema (2014)</a:t>
            </a:r>
          </a:p>
          <a:p>
            <a:r>
              <a:rPr lang="id-ID" sz="2400" dirty="0"/>
              <a:t>Professional </a:t>
            </a:r>
            <a:r>
              <a:rPr lang="id-ID" sz="2400" dirty="0">
                <a:solidFill>
                  <a:srgbClr val="C00000"/>
                </a:solidFill>
              </a:rPr>
              <a:t>Member</a:t>
            </a:r>
            <a:r>
              <a:rPr lang="id-ID" sz="2400" dirty="0"/>
              <a:t> of IEEE, ACM and PMI</a:t>
            </a:r>
          </a:p>
          <a:p>
            <a:r>
              <a:rPr lang="id-ID" sz="2400" dirty="0"/>
              <a:t>IT and Research </a:t>
            </a:r>
            <a:r>
              <a:rPr lang="id-ID" sz="2400" dirty="0">
                <a:solidFill>
                  <a:srgbClr val="C00000"/>
                </a:solidFill>
              </a:rPr>
              <a:t>Award Winners </a:t>
            </a:r>
            <a:r>
              <a:rPr lang="id-ID" sz="2400" dirty="0"/>
              <a:t>from WSIS (United Nations),</a:t>
            </a:r>
            <a:br>
              <a:rPr lang="en-US" sz="2400" dirty="0"/>
            </a:br>
            <a:r>
              <a:rPr lang="id-ID" sz="2400" dirty="0"/>
              <a:t>Kemdikbud, Ristekdikti, LIPI, etc</a:t>
            </a:r>
          </a:p>
          <a:p>
            <a:r>
              <a:rPr lang="id-ID" sz="2400" dirty="0"/>
              <a:t>SCOPUS/ISI Indexed </a:t>
            </a:r>
            <a:r>
              <a:rPr lang="id-ID" sz="2400" dirty="0">
                <a:solidFill>
                  <a:srgbClr val="C00000"/>
                </a:solidFill>
              </a:rPr>
              <a:t>Journal Reviewer</a:t>
            </a:r>
            <a:r>
              <a:rPr lang="id-ID" sz="2400" dirty="0"/>
              <a:t>: </a:t>
            </a:r>
            <a:r>
              <a:rPr lang="id-ID" sz="2400" dirty="0">
                <a:solidFill>
                  <a:srgbClr val="0070C0"/>
                </a:solidFill>
              </a:rPr>
              <a:t>Information and Software Technology</a:t>
            </a:r>
            <a:r>
              <a:rPr lang="id-ID" sz="2400" dirty="0"/>
              <a:t>, </a:t>
            </a:r>
            <a:r>
              <a:rPr lang="en-ID" sz="2400" dirty="0">
                <a:solidFill>
                  <a:srgbClr val="00B050"/>
                </a:solidFill>
              </a:rPr>
              <a:t>Journal of Systems and Software</a:t>
            </a:r>
            <a:r>
              <a:rPr lang="id-ID" sz="2400" dirty="0"/>
              <a:t>, </a:t>
            </a:r>
            <a:r>
              <a:rPr lang="id-ID" sz="2400" dirty="0">
                <a:solidFill>
                  <a:schemeClr val="accent2"/>
                </a:solidFill>
              </a:rPr>
              <a:t>Software: Practice and Experience</a:t>
            </a:r>
            <a:r>
              <a:rPr lang="id-ID" sz="2400" dirty="0"/>
              <a:t>, etc</a:t>
            </a:r>
          </a:p>
          <a:p>
            <a:r>
              <a:rPr lang="id-ID" sz="2400" dirty="0"/>
              <a:t>Industrial </a:t>
            </a:r>
            <a:r>
              <a:rPr lang="id-ID" sz="2400" dirty="0">
                <a:solidFill>
                  <a:srgbClr val="C00000"/>
                </a:solidFill>
              </a:rPr>
              <a:t>IT Certifications: </a:t>
            </a:r>
            <a:r>
              <a:rPr lang="id-ID" sz="2400" dirty="0"/>
              <a:t>TOGAF, ITIL, </a:t>
            </a:r>
            <a:r>
              <a:rPr lang="en-US" sz="2400" dirty="0"/>
              <a:t>CCAI, </a:t>
            </a:r>
            <a:r>
              <a:rPr lang="id-ID" sz="2400" dirty="0"/>
              <a:t>CCNA, etc</a:t>
            </a:r>
          </a:p>
          <a:p>
            <a:r>
              <a:rPr lang="id-ID" sz="2400" dirty="0">
                <a:solidFill>
                  <a:srgbClr val="C00000"/>
                </a:solidFill>
              </a:rPr>
              <a:t>Enterprise Architecture Consultant</a:t>
            </a:r>
            <a:r>
              <a:rPr lang="id-ID" sz="2400" dirty="0"/>
              <a:t>: KPK, RistekDikti, INSW,</a:t>
            </a:r>
            <a:r>
              <a:rPr lang="en-US" sz="2400" dirty="0"/>
              <a:t> BPPT,</a:t>
            </a:r>
            <a:r>
              <a:rPr lang="id-ID" sz="2400" dirty="0"/>
              <a:t> Kemsos Kemenkeu (Itjend, DJBC, DJPK),</a:t>
            </a:r>
            <a:r>
              <a:rPr lang="en-US" sz="2400" dirty="0"/>
              <a:t> </a:t>
            </a:r>
            <a:r>
              <a:rPr lang="id-ID" sz="2400" dirty="0"/>
              <a:t>Telkom, </a:t>
            </a:r>
            <a:r>
              <a:rPr lang="en-US" sz="2400" dirty="0"/>
              <a:t>FIF, </a:t>
            </a:r>
            <a:r>
              <a:rPr lang="id-ID" sz="2400" dirty="0"/>
              <a:t>PLN</a:t>
            </a:r>
            <a:r>
              <a:rPr lang="en-US" sz="2400" dirty="0"/>
              <a:t>,</a:t>
            </a:r>
            <a:r>
              <a:rPr lang="id-ID" sz="2400" dirty="0"/>
              <a:t> PJB, Pertamina EP, etc</a:t>
            </a:r>
          </a:p>
        </p:txBody>
      </p:sp>
    </p:spTree>
    <p:extLst>
      <p:ext uri="{BB962C8B-B14F-4D97-AF65-F5344CB8AC3E}">
        <p14:creationId xmlns:p14="http://schemas.microsoft.com/office/powerpoint/2010/main" val="30321379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59" name="Rectangle 58"/>
          <p:cNvSpPr/>
          <p:nvPr/>
        </p:nvSpPr>
        <p:spPr>
          <a:xfrm flipH="1">
            <a:off x="-18454" y="-11513"/>
            <a:ext cx="9162454" cy="6860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p:cNvSpPr/>
          <p:nvPr/>
        </p:nvSpPr>
        <p:spPr>
          <a:xfrm flipH="1">
            <a:off x="-3" y="1793106"/>
            <a:ext cx="9139675" cy="5105771"/>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Chevron 61"/>
          <p:cNvSpPr/>
          <p:nvPr/>
        </p:nvSpPr>
        <p:spPr>
          <a:xfrm rot="16200000">
            <a:off x="2802731" y="-2798215"/>
            <a:ext cx="3532603" cy="9138066"/>
          </a:xfrm>
          <a:prstGeom prst="chevron">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62"/>
          <p:cNvSpPr txBox="1"/>
          <p:nvPr/>
        </p:nvSpPr>
        <p:spPr>
          <a:xfrm>
            <a:off x="1927167" y="861675"/>
            <a:ext cx="5284392" cy="830997"/>
          </a:xfrm>
          <a:prstGeom prst="rect">
            <a:avLst/>
          </a:prstGeom>
          <a:noFill/>
        </p:spPr>
        <p:txBody>
          <a:bodyPr wrap="square" rtlCol="0">
            <a:spAutoFit/>
          </a:bodyPr>
          <a:lstStyle/>
          <a:p>
            <a:pPr lvl="0">
              <a:defRPr/>
            </a:pPr>
            <a:r>
              <a:rPr kumimoji="0" lang="id-ID" sz="2400" b="0" i="0" u="none" strike="noStrike" kern="1200" cap="none" spc="0" normalizeH="0" baseline="0" noProof="0" dirty="0">
                <a:ln>
                  <a:noFill/>
                </a:ln>
                <a:solidFill>
                  <a:prstClr val="white"/>
                </a:solidFill>
                <a:effectLst/>
                <a:uLnTx/>
                <a:uFillTx/>
                <a:latin typeface="+mn-lt"/>
                <a:ea typeface="+mn-ea"/>
                <a:cs typeface="+mn-cs"/>
              </a:rPr>
              <a:t>Penerapan </a:t>
            </a:r>
            <a:r>
              <a:rPr kumimoji="0" lang="id-ID" sz="2400" b="0" i="0" u="none" strike="noStrike" kern="1200" cap="none" spc="0" normalizeH="0" baseline="0" noProof="0" dirty="0">
                <a:ln>
                  <a:noFill/>
                </a:ln>
                <a:solidFill>
                  <a:srgbClr val="FF0000"/>
                </a:solidFill>
                <a:effectLst/>
                <a:uLnTx/>
                <a:uFillTx/>
                <a:latin typeface="+mn-lt"/>
                <a:ea typeface="+mn-ea"/>
                <a:cs typeface="+mn-cs"/>
              </a:rPr>
              <a:t>Credal C4.5 </a:t>
            </a:r>
            <a:r>
              <a:rPr kumimoji="0" lang="id-ID" sz="2400" b="0" i="0" u="none" strike="noStrike" kern="1200" cap="none" spc="0" normalizeH="0" baseline="0" noProof="0" dirty="0">
                <a:ln>
                  <a:noFill/>
                </a:ln>
                <a:solidFill>
                  <a:prstClr val="white"/>
                </a:solidFill>
                <a:effectLst/>
                <a:uLnTx/>
                <a:uFillTx/>
                <a:latin typeface="+mn-lt"/>
                <a:ea typeface="+mn-ea"/>
                <a:cs typeface="+mn-cs"/>
              </a:rPr>
              <a:t>untuk </a:t>
            </a:r>
            <a:r>
              <a:rPr kumimoji="0" lang="id-ID" sz="2400" dirty="0">
                <a:solidFill>
                  <a:prstClr val="white"/>
                </a:solidFill>
                <a:effectLst/>
                <a:latin typeface="+mn-lt"/>
              </a:rPr>
              <a:t>Prediksi </a:t>
            </a:r>
            <a:r>
              <a:rPr kumimoji="0" lang="en-US" sz="2400" dirty="0" err="1">
                <a:solidFill>
                  <a:prstClr val="white"/>
                </a:solidFill>
                <a:effectLst/>
                <a:latin typeface="+mn-lt"/>
              </a:rPr>
              <a:t>Kelulusan</a:t>
            </a:r>
            <a:r>
              <a:rPr kumimoji="0" lang="en-US" sz="2400" dirty="0">
                <a:solidFill>
                  <a:prstClr val="white"/>
                </a:solidFill>
                <a:effectLst/>
                <a:latin typeface="+mn-lt"/>
              </a:rPr>
              <a:t> </a:t>
            </a:r>
            <a:r>
              <a:rPr kumimoji="0" lang="en-US" sz="2400" dirty="0" err="1">
                <a:solidFill>
                  <a:prstClr val="white"/>
                </a:solidFill>
                <a:effectLst/>
                <a:latin typeface="+mn-lt"/>
              </a:rPr>
              <a:t>Mahasiswa</a:t>
            </a:r>
            <a:r>
              <a:rPr kumimoji="0" lang="en-US" sz="2400" dirty="0">
                <a:solidFill>
                  <a:prstClr val="white"/>
                </a:solidFill>
                <a:effectLst/>
                <a:latin typeface="+mn-lt"/>
              </a:rPr>
              <a:t> pada STMIK ABC</a:t>
            </a:r>
            <a:endParaRPr kumimoji="0" lang="id-ID" sz="3200" b="0" i="1" u="none" strike="noStrike" kern="1200" cap="none" spc="0" normalizeH="0" baseline="0" noProof="0" dirty="0">
              <a:ln>
                <a:noFill/>
              </a:ln>
              <a:solidFill>
                <a:prstClr val="white"/>
              </a:solidFill>
              <a:effectLst/>
              <a:uLnTx/>
              <a:uFillTx/>
              <a:latin typeface="+mn-lt"/>
              <a:ea typeface="+mn-ea"/>
              <a:cs typeface="+mn-cs"/>
            </a:endParaRPr>
          </a:p>
        </p:txBody>
      </p:sp>
      <p:sp>
        <p:nvSpPr>
          <p:cNvPr id="68" name="Rectangle 67"/>
          <p:cNvSpPr/>
          <p:nvPr/>
        </p:nvSpPr>
        <p:spPr>
          <a:xfrm flipH="1">
            <a:off x="436074" y="3402360"/>
            <a:ext cx="1084315" cy="2390598"/>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flipH="1">
            <a:off x="7755844" y="3423090"/>
            <a:ext cx="1062469" cy="2359744"/>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p:cNvSpPr/>
          <p:nvPr/>
        </p:nvSpPr>
        <p:spPr>
          <a:xfrm flipH="1">
            <a:off x="5562600" y="2647578"/>
            <a:ext cx="1719484" cy="3145380"/>
          </a:xfrm>
          <a:prstGeom prst="rect">
            <a:avLst/>
          </a:prstGeom>
          <a:solidFill>
            <a:srgbClr val="FF9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000" i="0" u="none" strike="noStrike" kern="1200" cap="none" spc="0" normalizeH="0" baseline="0" noProof="0" dirty="0" err="1">
                <a:ln>
                  <a:noFill/>
                </a:ln>
                <a:solidFill>
                  <a:prstClr val="white"/>
                </a:solidFill>
                <a:effectLst/>
                <a:uLnTx/>
                <a:uFillTx/>
                <a:latin typeface="Calibri" panose="020F0502020204030204"/>
              </a:rPr>
              <a:t>Split</a:t>
            </a:r>
            <a:r>
              <a:rPr kumimoji="0" lang="id-ID" sz="2000" i="0" u="none" strike="noStrike" kern="1200" cap="none" spc="0" normalizeH="0" baseline="0" noProof="0" dirty="0">
                <a:ln>
                  <a:noFill/>
                </a:ln>
                <a:solidFill>
                  <a:prstClr val="white"/>
                </a:solidFill>
                <a:effectLst/>
                <a:uLnTx/>
                <a:uFillTx/>
                <a:latin typeface="Calibri" panose="020F0502020204030204"/>
              </a:rPr>
              <a:t> </a:t>
            </a:r>
            <a:r>
              <a:rPr kumimoji="0" lang="id-ID" sz="2000" i="0" u="none" strike="noStrike" kern="1200" cap="none" spc="0" normalizeH="0" baseline="0" noProof="0" dirty="0" err="1">
                <a:ln>
                  <a:noFill/>
                </a:ln>
                <a:solidFill>
                  <a:prstClr val="white"/>
                </a:solidFill>
                <a:effectLst/>
                <a:uLnTx/>
                <a:uFillTx/>
                <a:latin typeface="Calibri" panose="020F0502020204030204"/>
              </a:rPr>
              <a:t>Criterion</a:t>
            </a:r>
            <a:endParaRPr kumimoji="0" lang="id-ID" sz="20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2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200" i="0" u="none" strike="noStrike" kern="1200" cap="none" spc="0" normalizeH="0" baseline="0" noProof="0" dirty="0" err="1">
                <a:ln>
                  <a:noFill/>
                </a:ln>
                <a:solidFill>
                  <a:srgbClr val="FF0000"/>
                </a:solidFill>
                <a:effectLst/>
                <a:uLnTx/>
                <a:uFillTx/>
                <a:latin typeface="Calibri" panose="020F0502020204030204"/>
              </a:rPr>
              <a:t>Credal</a:t>
            </a:r>
            <a:r>
              <a:rPr kumimoji="0" lang="id-ID" sz="2200" i="0" u="none" strike="noStrike" kern="1200" cap="none" spc="0" normalizeH="0" baseline="0" noProof="0" dirty="0">
                <a:ln>
                  <a:noFill/>
                </a:ln>
                <a:solidFill>
                  <a:srgbClr val="FF0000"/>
                </a:solidFill>
                <a:effectLst/>
                <a:uLnTx/>
                <a:uFillTx/>
                <a:latin typeface="Calibri" panose="020F0502020204030204"/>
              </a:rPr>
              <a:t> C4.5</a:t>
            </a:r>
            <a:r>
              <a:rPr kumimoji="0" lang="id-ID" sz="2200" i="0" u="none" strike="noStrike" kern="1200" cap="none" spc="0" normalizeH="0" baseline="0" noProof="0" dirty="0">
                <a:ln>
                  <a:noFill/>
                </a:ln>
                <a:solidFill>
                  <a:prstClr val="white"/>
                </a:solidFill>
                <a:effectLst/>
                <a:uLnTx/>
                <a:uFillTx/>
                <a:latin typeface="Calibri" panose="020F0502020204030204"/>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200" i="0" u="none" strike="noStrike" kern="1200" cap="none" spc="0" normalizeH="0" baseline="0" noProof="0" dirty="0">
              <a:ln>
                <a:noFill/>
              </a:ln>
              <a:solidFill>
                <a:prstClr val="white"/>
              </a:solidFill>
              <a:effectLst/>
              <a:uLnTx/>
              <a:uFillTx/>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2200" b="1" i="0" u="none" strike="noStrike" kern="1200" cap="none" spc="0" normalizeH="0" baseline="0" noProof="0" dirty="0" err="1">
                <a:ln>
                  <a:noFill/>
                </a:ln>
                <a:solidFill>
                  <a:srgbClr val="0070C0"/>
                </a:solidFill>
                <a:effectLst/>
                <a:uLnTx/>
                <a:uFillTx/>
                <a:latin typeface="Calibri" panose="020F0502020204030204"/>
              </a:rPr>
              <a:t>Imprecise</a:t>
            </a:r>
            <a:r>
              <a:rPr kumimoji="0" lang="id-ID" sz="2200" b="1" i="0" u="none" strike="noStrike" kern="1200" cap="none" spc="0" normalizeH="0" baseline="0" noProof="0" dirty="0">
                <a:ln>
                  <a:noFill/>
                </a:ln>
                <a:solidFill>
                  <a:srgbClr val="0070C0"/>
                </a:solidFill>
                <a:effectLst/>
                <a:uLnTx/>
                <a:uFillTx/>
                <a:latin typeface="Calibri" panose="020F0502020204030204"/>
              </a:rPr>
              <a:t> Gain </a:t>
            </a:r>
            <a:r>
              <a:rPr kumimoji="0" lang="id-ID" sz="2200" b="1" i="0" u="none" strike="noStrike" kern="1200" cap="none" spc="0" normalizeH="0" baseline="0" noProof="0" dirty="0" err="1">
                <a:ln>
                  <a:noFill/>
                </a:ln>
                <a:solidFill>
                  <a:srgbClr val="0070C0"/>
                </a:solidFill>
                <a:effectLst/>
                <a:uLnTx/>
                <a:uFillTx/>
                <a:latin typeface="Calibri" panose="020F0502020204030204"/>
              </a:rPr>
              <a:t>Ratio</a:t>
            </a:r>
            <a:r>
              <a:rPr kumimoji="0" lang="id-ID" sz="2200" b="1" i="0" u="none" strike="noStrike" kern="1200" cap="none" spc="0" normalizeH="0" baseline="0" noProof="0" dirty="0">
                <a:ln>
                  <a:noFill/>
                </a:ln>
                <a:solidFill>
                  <a:srgbClr val="0070C0"/>
                </a:solidFill>
                <a:effectLst/>
                <a:uLnTx/>
                <a:uFillTx/>
                <a:latin typeface="Calibri" panose="020F0502020204030204"/>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d-ID" sz="2200" dirty="0">
              <a:solidFill>
                <a:schemeClr val="tx1"/>
              </a:solidFill>
              <a:effectLst/>
              <a:latin typeface="Calibri" panose="020F0502020204030204"/>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1800" i="1" u="none" strike="noStrike" kern="1200" cap="none" spc="0" normalizeH="0" baseline="0" noProof="0" dirty="0">
                <a:ln>
                  <a:noFill/>
                </a:ln>
                <a:solidFill>
                  <a:schemeClr val="tx1"/>
                </a:solidFill>
                <a:effectLst/>
                <a:uLnTx/>
                <a:uFillTx/>
                <a:latin typeface="Calibri" panose="020F0502020204030204"/>
              </a:rPr>
              <a:t>(</a:t>
            </a:r>
            <a:r>
              <a:rPr kumimoji="0" lang="id-ID" sz="1800" i="1" u="none" strike="noStrike" kern="1200" cap="none" spc="0" normalizeH="0" baseline="0" noProof="0" dirty="0" err="1">
                <a:ln>
                  <a:noFill/>
                </a:ln>
                <a:solidFill>
                  <a:schemeClr val="tx1"/>
                </a:solidFill>
                <a:effectLst/>
                <a:uLnTx/>
                <a:uFillTx/>
                <a:latin typeface="Calibri" panose="020F0502020204030204"/>
              </a:rPr>
              <a:t>Mantas</a:t>
            </a:r>
            <a:r>
              <a:rPr kumimoji="0" lang="id-ID" sz="1800" i="1" u="none" strike="noStrike" kern="1200" cap="none" spc="0" normalizeH="0" baseline="0" noProof="0" dirty="0">
                <a:ln>
                  <a:noFill/>
                </a:ln>
                <a:solidFill>
                  <a:schemeClr val="tx1"/>
                </a:solidFill>
                <a:effectLst/>
                <a:uLnTx/>
                <a:uFillTx/>
                <a:latin typeface="Calibri" panose="020F0502020204030204"/>
              </a:rPr>
              <a:t>, 2013)</a:t>
            </a:r>
            <a:endParaRPr kumimoji="0" lang="en-US" sz="1800" i="1" u="none" strike="noStrike" kern="1200" cap="none" spc="0" normalizeH="0" baseline="0" noProof="0" dirty="0">
              <a:ln>
                <a:noFill/>
              </a:ln>
              <a:solidFill>
                <a:schemeClr val="tx1"/>
              </a:solidFill>
              <a:effectLst/>
              <a:uLnTx/>
              <a:uFillTx/>
              <a:latin typeface="Calibri" panose="020F0502020204030204"/>
            </a:endParaRPr>
          </a:p>
        </p:txBody>
      </p:sp>
      <p:sp>
        <p:nvSpPr>
          <p:cNvPr id="74" name="Rectangle 73"/>
          <p:cNvSpPr/>
          <p:nvPr/>
        </p:nvSpPr>
        <p:spPr>
          <a:xfrm flipH="1">
            <a:off x="4027206" y="2010002"/>
            <a:ext cx="1084315" cy="3772832"/>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5842544"/>
            <a:ext cx="9138066" cy="986262"/>
          </a:xfrm>
          <a:prstGeom prst="rect">
            <a:avLst/>
          </a:prstGeom>
          <a:solidFill>
            <a:srgbClr val="0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3600" b="0" i="0" u="none" strike="noStrike" kern="1200" cap="none" spc="0" normalizeH="0" baseline="0" noProof="0" dirty="0">
                <a:ln>
                  <a:noFill/>
                </a:ln>
                <a:solidFill>
                  <a:prstClr val="white"/>
                </a:solidFill>
                <a:effectLst/>
                <a:uLnTx/>
                <a:uFillTx/>
                <a:latin typeface="Calibri" panose="020F0502020204030204"/>
                <a:ea typeface="+mn-ea"/>
                <a:cs typeface="+mn-cs"/>
              </a:rPr>
              <a:t>Imprecise Probability Theory</a:t>
            </a:r>
            <a:r>
              <a:rPr kumimoji="0" lang="en-GB" sz="2800" b="0" i="1" u="none" strike="noStrike" kern="1200" cap="none" spc="0" normalizeH="0" baseline="0" noProof="0" dirty="0">
                <a:ln>
                  <a:noFill/>
                </a:ln>
                <a:solidFill>
                  <a:prstClr val="white"/>
                </a:solidFill>
                <a:effectLst/>
                <a:uLnTx/>
                <a:uFillTx/>
                <a:latin typeface="Calibri" panose="020F0502020204030204"/>
                <a:ea typeface="+mn-ea"/>
                <a:cs typeface="+mn-cs"/>
              </a:rPr>
              <a:t> (Walley,</a:t>
            </a:r>
            <a:r>
              <a:rPr kumimoji="0" lang="en-GB" sz="2800" b="0" i="1" u="none" strike="noStrike" kern="1200" cap="none" spc="0" normalizeH="0" noProof="0" dirty="0">
                <a:ln>
                  <a:noFill/>
                </a:ln>
                <a:solidFill>
                  <a:prstClr val="white"/>
                </a:solidFill>
                <a:effectLst/>
                <a:uLnTx/>
                <a:uFillTx/>
                <a:latin typeface="Calibri" panose="020F0502020204030204"/>
                <a:ea typeface="+mn-ea"/>
                <a:cs typeface="+mn-cs"/>
              </a:rPr>
              <a:t> 1996)</a:t>
            </a:r>
            <a:endParaRPr kumimoji="0" lang="id-ID" sz="36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Rectangle 66"/>
          <p:cNvSpPr/>
          <p:nvPr/>
        </p:nvSpPr>
        <p:spPr>
          <a:xfrm flipH="1">
            <a:off x="2275605" y="2675483"/>
            <a:ext cx="1101030" cy="313133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67DF9CE-E6FE-4E8C-B6A5-42FEAA1E4A0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3361168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 calcmode="lin" valueType="num">
                                      <p:cBhvr additive="base">
                                        <p:cTn id="7" dur="500" fill="hold"/>
                                        <p:tgtEl>
                                          <p:spTgt spid="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2000"/>
                                        <p:tgtEl>
                                          <p:spTgt spid="72"/>
                                        </p:tgtEl>
                                      </p:cBhvr>
                                    </p:animEffect>
                                    <p:anim calcmode="lin" valueType="num">
                                      <p:cBhvr>
                                        <p:cTn id="14" dur="2000" fill="hold"/>
                                        <p:tgtEl>
                                          <p:spTgt spid="72"/>
                                        </p:tgtEl>
                                        <p:attrNameLst>
                                          <p:attrName>ppt_w</p:attrName>
                                        </p:attrNameLst>
                                      </p:cBhvr>
                                      <p:tavLst>
                                        <p:tav tm="0" fmla="#ppt_w*sin(2.5*pi*$)">
                                          <p:val>
                                            <p:fltVal val="0"/>
                                          </p:val>
                                        </p:tav>
                                        <p:tav tm="100000">
                                          <p:val>
                                            <p:fltVal val="1"/>
                                          </p:val>
                                        </p:tav>
                                      </p:tavLst>
                                    </p:anim>
                                    <p:anim calcmode="lin" valueType="num">
                                      <p:cBhvr>
                                        <p:cTn id="15" dur="20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3"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500" fill="hold"/>
                                        <p:tgtEl>
                                          <p:spTgt spid="63"/>
                                        </p:tgtEl>
                                        <p:attrNameLst>
                                          <p:attrName>ppt_x</p:attrName>
                                        </p:attrNameLst>
                                      </p:cBhvr>
                                      <p:tavLst>
                                        <p:tav tm="0">
                                          <p:val>
                                            <p:strVal val="1+#ppt_w/2"/>
                                          </p:val>
                                        </p:tav>
                                        <p:tav tm="100000">
                                          <p:val>
                                            <p:strVal val="#ppt_x"/>
                                          </p:val>
                                        </p:tav>
                                      </p:tavLst>
                                    </p:anim>
                                    <p:anim calcmode="lin" valueType="num">
                                      <p:cBhvr additive="base">
                                        <p:cTn id="21"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1C22D1-CD44-4ED4-84F1-CCDEF6DD5C18}"/>
              </a:ext>
            </a:extLst>
          </p:cNvPr>
          <p:cNvSpPr>
            <a:spLocks noGrp="1"/>
          </p:cNvSpPr>
          <p:nvPr>
            <p:ph idx="1"/>
          </p:nvPr>
        </p:nvSpPr>
        <p:spPr>
          <a:xfrm>
            <a:off x="628650" y="1295400"/>
            <a:ext cx="7886700" cy="5181149"/>
          </a:xfrm>
        </p:spPr>
        <p:txBody>
          <a:bodyPr>
            <a:normAutofit/>
          </a:bodyPr>
          <a:lstStyle/>
          <a:p>
            <a:pPr marL="0" indent="0">
              <a:buNone/>
            </a:pPr>
            <a:r>
              <a:rPr lang="id-ID" sz="4000"/>
              <a:t>Topik dan skalanya </a:t>
            </a:r>
            <a:r>
              <a:rPr lang="id-ID" sz="4000">
                <a:solidFill>
                  <a:srgbClr val="C00000"/>
                </a:solidFill>
              </a:rPr>
              <a:t>kecil</a:t>
            </a:r>
            <a:r>
              <a:rPr lang="id-ID" sz="4000"/>
              <a:t>, </a:t>
            </a:r>
            <a:r>
              <a:rPr lang="id-ID" sz="4000">
                <a:solidFill>
                  <a:srgbClr val="0070C0"/>
                </a:solidFill>
              </a:rPr>
              <a:t>fokus</a:t>
            </a:r>
            <a:r>
              <a:rPr lang="id-ID" sz="4000"/>
              <a:t>, </a:t>
            </a:r>
            <a:r>
              <a:rPr lang="id-ID" sz="4000">
                <a:solidFill>
                  <a:srgbClr val="00B050"/>
                </a:solidFill>
              </a:rPr>
              <a:t>dalam</a:t>
            </a:r>
            <a:r>
              <a:rPr lang="id-ID" sz="4000"/>
              <a:t>, dan membawa pengaruh yang besar ke bidang penelitian kita</a:t>
            </a:r>
            <a:endParaRPr lang="en-US" sz="4000" dirty="0"/>
          </a:p>
        </p:txBody>
      </p:sp>
      <p:sp>
        <p:nvSpPr>
          <p:cNvPr id="4" name="Title 3">
            <a:extLst>
              <a:ext uri="{FF2B5EF4-FFF2-40B4-BE49-F238E27FC236}">
                <a16:creationId xmlns:a16="http://schemas.microsoft.com/office/drawing/2014/main" id="{A7DF69E1-9DA0-4406-9F61-A34B1C54E71B}"/>
              </a:ext>
            </a:extLst>
          </p:cNvPr>
          <p:cNvSpPr>
            <a:spLocks noGrp="1"/>
          </p:cNvSpPr>
          <p:nvPr>
            <p:ph type="title"/>
          </p:nvPr>
        </p:nvSpPr>
        <p:spPr/>
        <p:txBody>
          <a:bodyPr/>
          <a:lstStyle/>
          <a:p>
            <a:r>
              <a:rPr lang="id-ID"/>
              <a:t>Penelitian yang Berkualitas Tinggi</a:t>
            </a:r>
            <a:endParaRPr lang="en-US" dirty="0"/>
          </a:p>
        </p:txBody>
      </p:sp>
      <p:sp>
        <p:nvSpPr>
          <p:cNvPr id="3" name="Slide Number Placeholder 2">
            <a:extLst>
              <a:ext uri="{FF2B5EF4-FFF2-40B4-BE49-F238E27FC236}">
                <a16:creationId xmlns:a16="http://schemas.microsoft.com/office/drawing/2014/main" id="{2F83EF57-D1E1-4A4C-8266-A0E63946D70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a:t>
            </a:fld>
            <a:endParaRPr lang="en-US">
              <a:solidFill>
                <a:prstClr val="black">
                  <a:tint val="75000"/>
                </a:prstClr>
              </a:solidFill>
            </a:endParaRPr>
          </a:p>
        </p:txBody>
      </p:sp>
      <p:pic>
        <p:nvPicPr>
          <p:cNvPr id="6" name="Picture 5">
            <a:hlinkClick r:id="rId2"/>
            <a:extLst>
              <a:ext uri="{FF2B5EF4-FFF2-40B4-BE49-F238E27FC236}">
                <a16:creationId xmlns:a16="http://schemas.microsoft.com/office/drawing/2014/main" id="{6A24E12E-913C-4A6B-B823-29E7A1BC38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57400" y="3462112"/>
            <a:ext cx="5029200" cy="2828925"/>
          </a:xfrm>
          <a:prstGeom prst="rect">
            <a:avLst/>
          </a:prstGeom>
        </p:spPr>
      </p:pic>
    </p:spTree>
    <p:extLst>
      <p:ext uri="{BB962C8B-B14F-4D97-AF65-F5344CB8AC3E}">
        <p14:creationId xmlns:p14="http://schemas.microsoft.com/office/powerpoint/2010/main" val="41717326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088" y="1143000"/>
            <a:ext cx="7112000" cy="5334000"/>
          </a:xfrm>
        </p:spPr>
      </p:pic>
      <p:sp>
        <p:nvSpPr>
          <p:cNvPr id="2" name="Title 1"/>
          <p:cNvSpPr>
            <a:spLocks noGrp="1"/>
          </p:cNvSpPr>
          <p:nvPr>
            <p:ph type="title"/>
          </p:nvPr>
        </p:nvSpPr>
        <p:spPr/>
        <p:txBody>
          <a:bodyPr>
            <a:normAutofit/>
          </a:bodyPr>
          <a:lstStyle/>
          <a:p>
            <a:r>
              <a:rPr lang="en-US" dirty="0"/>
              <a:t>The Illustrated Guide to a </a:t>
            </a:r>
            <a:r>
              <a:rPr lang="en-US" dirty="0" err="1"/>
              <a:t>Ph.D</a:t>
            </a:r>
            <a:r>
              <a:rPr lang="en-US" dirty="0"/>
              <a:t> </a:t>
            </a:r>
            <a:r>
              <a:rPr lang="en-US" sz="2400" dirty="0"/>
              <a:t>(Might, 2010)</a:t>
            </a:r>
            <a:endParaRPr lang="id-ID" sz="2400" dirty="0"/>
          </a:p>
        </p:txBody>
      </p:sp>
      <p:sp>
        <p:nvSpPr>
          <p:cNvPr id="3" name="Slide Number Placeholder 2">
            <a:extLst>
              <a:ext uri="{FF2B5EF4-FFF2-40B4-BE49-F238E27FC236}">
                <a16:creationId xmlns:a16="http://schemas.microsoft.com/office/drawing/2014/main" id="{D46F1E17-2A27-48AC-8E24-509CE5C45B9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39523731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088"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F68C8007-110A-419E-B58B-0D173FEF7A9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3665548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088"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F59A97E2-6DF9-4C0C-B225-E3EC4436BD9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26627501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088"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2CF5FC6D-014F-4A57-97BF-131E8DF0729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1217754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088"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1F1F0C54-3AC3-42C8-B569-B6FF8148EE2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17702333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088"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2EFF8AC9-BC88-4122-9E7A-6F0A587C29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1988513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088"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FD591AA5-515D-4B16-9419-BADAD9A24CA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38966975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088"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D305B077-F1B9-4124-ADD5-4A83DC983B5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22781069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pic>
        <p:nvPicPr>
          <p:cNvPr id="6" name="Picture 5"/>
          <p:cNvPicPr>
            <a:picLocks noChangeAspect="1"/>
          </p:cNvPicPr>
          <p:nvPr/>
        </p:nvPicPr>
        <p:blipFill rotWithShape="1">
          <a:blip r:embed="rId3"/>
          <a:srcRect l="12916" t="11481" r="17916" b="5556"/>
          <a:stretch/>
        </p:blipFill>
        <p:spPr>
          <a:xfrm>
            <a:off x="0" y="0"/>
            <a:ext cx="7391400" cy="554355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DC9F6C87-B51C-45FE-A1B8-A4FCD154938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a:t>
            </a:fld>
            <a:endParaRPr lang="en-US">
              <a:solidFill>
                <a:prstClr val="black">
                  <a:tint val="75000"/>
                </a:prstClr>
              </a:solidFill>
            </a:endParaRPr>
          </a:p>
        </p:txBody>
      </p:sp>
      <p:pic>
        <p:nvPicPr>
          <p:cNvPr id="7" name="Picture 6">
            <a:extLst>
              <a:ext uri="{FF2B5EF4-FFF2-40B4-BE49-F238E27FC236}">
                <a16:creationId xmlns:a16="http://schemas.microsoft.com/office/drawing/2014/main" id="{5F266879-6F93-4B26-BD7E-672B9E5B5346}"/>
              </a:ext>
            </a:extLst>
          </p:cNvPr>
          <p:cNvPicPr>
            <a:picLocks noChangeAspect="1"/>
          </p:cNvPicPr>
          <p:nvPr/>
        </p:nvPicPr>
        <p:blipFill rotWithShape="1">
          <a:blip r:embed="rId4"/>
          <a:srcRect l="5833" t="14445" r="38334" b="11482"/>
          <a:stretch/>
        </p:blipFill>
        <p:spPr>
          <a:xfrm>
            <a:off x="896977" y="736070"/>
            <a:ext cx="7350046" cy="548510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AE1B06E-715A-44CB-B81F-DCC7EC62EE4C}"/>
              </a:ext>
            </a:extLst>
          </p:cNvPr>
          <p:cNvPicPr>
            <a:picLocks noChangeAspect="1"/>
          </p:cNvPicPr>
          <p:nvPr/>
        </p:nvPicPr>
        <p:blipFill rotWithShape="1">
          <a:blip r:embed="rId5"/>
          <a:srcRect l="1490" t="9450" r="77931" b="33926"/>
          <a:stretch/>
        </p:blipFill>
        <p:spPr>
          <a:xfrm>
            <a:off x="2133601" y="1661495"/>
            <a:ext cx="6823310" cy="5044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6334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088" y="1143000"/>
            <a:ext cx="7112000" cy="5334000"/>
          </a:xfrm>
        </p:spPr>
      </p:pic>
      <p:sp>
        <p:nvSpPr>
          <p:cNvPr id="2" name="Title 1"/>
          <p:cNvSpPr>
            <a:spLocks noGrp="1"/>
          </p:cNvSpPr>
          <p:nvPr>
            <p:ph type="title"/>
          </p:nvPr>
        </p:nvSpPr>
        <p:spPr/>
        <p:txBody>
          <a:bodyPr/>
          <a:lstStyle/>
          <a:p>
            <a:r>
              <a:rPr lang="en-US" dirty="0"/>
              <a:t>The Illustrated Guide to a </a:t>
            </a:r>
            <a:r>
              <a:rPr lang="en-US" dirty="0" err="1"/>
              <a:t>Ph.D</a:t>
            </a:r>
            <a:r>
              <a:rPr lang="en-US" dirty="0"/>
              <a:t> </a:t>
            </a:r>
            <a:r>
              <a:rPr lang="en-US" sz="2400" dirty="0"/>
              <a:t>(Might, 2010)</a:t>
            </a:r>
            <a:endParaRPr lang="id-ID" dirty="0"/>
          </a:p>
        </p:txBody>
      </p:sp>
      <p:sp>
        <p:nvSpPr>
          <p:cNvPr id="3" name="Slide Number Placeholder 2">
            <a:extLst>
              <a:ext uri="{FF2B5EF4-FFF2-40B4-BE49-F238E27FC236}">
                <a16:creationId xmlns:a16="http://schemas.microsoft.com/office/drawing/2014/main" id="{CCBD15FF-D0B6-471F-99C9-611CBC3758B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37866283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white table&#10;&#10;Description generated with high confidence">
            <a:extLst>
              <a:ext uri="{FF2B5EF4-FFF2-40B4-BE49-F238E27FC236}">
                <a16:creationId xmlns:a16="http://schemas.microsoft.com/office/drawing/2014/main" id="{AB589188-E328-4F78-AEA4-21BA20E861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5121" y="1123082"/>
            <a:ext cx="3062479" cy="1848718"/>
          </a:xfrm>
        </p:spPr>
      </p:pic>
      <p:sp>
        <p:nvSpPr>
          <p:cNvPr id="4" name="Title 3">
            <a:extLst>
              <a:ext uri="{FF2B5EF4-FFF2-40B4-BE49-F238E27FC236}">
                <a16:creationId xmlns:a16="http://schemas.microsoft.com/office/drawing/2014/main" id="{34B22E05-96DC-49E5-9029-881E7F0E82C7}"/>
              </a:ext>
            </a:extLst>
          </p:cNvPr>
          <p:cNvSpPr>
            <a:spLocks noGrp="1"/>
          </p:cNvSpPr>
          <p:nvPr>
            <p:ph type="title"/>
          </p:nvPr>
        </p:nvSpPr>
        <p:spPr/>
        <p:txBody>
          <a:bodyPr/>
          <a:lstStyle/>
          <a:p>
            <a:r>
              <a:rPr lang="id-ID" dirty="0"/>
              <a:t>Akademisi vs </a:t>
            </a:r>
            <a:r>
              <a:rPr lang="id-ID" dirty="0" err="1"/>
              <a:t>Technopreneur</a:t>
            </a:r>
            <a:endParaRPr lang="en-US" dirty="0"/>
          </a:p>
        </p:txBody>
      </p:sp>
      <p:sp>
        <p:nvSpPr>
          <p:cNvPr id="3" name="Slide Number Placeholder 2">
            <a:extLst>
              <a:ext uri="{FF2B5EF4-FFF2-40B4-BE49-F238E27FC236}">
                <a16:creationId xmlns:a16="http://schemas.microsoft.com/office/drawing/2014/main" id="{7BA729A4-E333-4482-A74B-CE3989FA633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a:t>
            </a:fld>
            <a:endParaRPr lang="en-US">
              <a:solidFill>
                <a:prstClr val="black">
                  <a:tint val="75000"/>
                </a:prstClr>
              </a:solidFill>
            </a:endParaRPr>
          </a:p>
        </p:txBody>
      </p:sp>
      <p:pic>
        <p:nvPicPr>
          <p:cNvPr id="8" name="Picture 7">
            <a:extLst>
              <a:ext uri="{FF2B5EF4-FFF2-40B4-BE49-F238E27FC236}">
                <a16:creationId xmlns:a16="http://schemas.microsoft.com/office/drawing/2014/main" id="{8D98DCCA-58D1-4A18-966C-6DDB963598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8202" y="3329288"/>
            <a:ext cx="5581400" cy="3266044"/>
          </a:xfrm>
          <a:prstGeom prst="rect">
            <a:avLst/>
          </a:prstGeom>
        </p:spPr>
      </p:pic>
      <p:pic>
        <p:nvPicPr>
          <p:cNvPr id="10" name="Picture 9">
            <a:extLst>
              <a:ext uri="{FF2B5EF4-FFF2-40B4-BE49-F238E27FC236}">
                <a16:creationId xmlns:a16="http://schemas.microsoft.com/office/drawing/2014/main" id="{2BAC0158-B7E9-4D25-B1A5-BC8502EAD4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7811" y="636695"/>
            <a:ext cx="3550390" cy="2662792"/>
          </a:xfrm>
          <a:prstGeom prst="rect">
            <a:avLst/>
          </a:prstGeom>
        </p:spPr>
      </p:pic>
      <p:sp>
        <p:nvSpPr>
          <p:cNvPr id="12" name="TextBox 11">
            <a:extLst>
              <a:ext uri="{FF2B5EF4-FFF2-40B4-BE49-F238E27FC236}">
                <a16:creationId xmlns:a16="http://schemas.microsoft.com/office/drawing/2014/main" id="{A5EA0CA2-4A23-46DA-A68C-8F25DB705D8C}"/>
              </a:ext>
            </a:extLst>
          </p:cNvPr>
          <p:cNvSpPr txBox="1"/>
          <p:nvPr/>
        </p:nvSpPr>
        <p:spPr>
          <a:xfrm>
            <a:off x="1371600" y="2764537"/>
            <a:ext cx="1601722" cy="461665"/>
          </a:xfrm>
          <a:prstGeom prst="rect">
            <a:avLst/>
          </a:prstGeom>
          <a:noFill/>
        </p:spPr>
        <p:txBody>
          <a:bodyPr wrap="none" rtlCol="0">
            <a:spAutoFit/>
          </a:bodyPr>
          <a:lstStyle/>
          <a:p>
            <a:r>
              <a:rPr lang="id-ID" sz="2400" dirty="0">
                <a:effectLst/>
                <a:latin typeface="+mn-lt"/>
              </a:rPr>
              <a:t>Meja </a:t>
            </a:r>
            <a:r>
              <a:rPr lang="id-ID" sz="2400" dirty="0">
                <a:solidFill>
                  <a:srgbClr val="0070C0"/>
                </a:solidFill>
                <a:effectLst/>
                <a:latin typeface="+mn-lt"/>
              </a:rPr>
              <a:t>Indah</a:t>
            </a:r>
            <a:endParaRPr lang="en-US" sz="2400" dirty="0">
              <a:solidFill>
                <a:srgbClr val="0070C0"/>
              </a:solidFill>
              <a:effectLst/>
              <a:latin typeface="+mn-lt"/>
            </a:endParaRPr>
          </a:p>
        </p:txBody>
      </p:sp>
      <p:sp>
        <p:nvSpPr>
          <p:cNvPr id="13" name="TextBox 12">
            <a:extLst>
              <a:ext uri="{FF2B5EF4-FFF2-40B4-BE49-F238E27FC236}">
                <a16:creationId xmlns:a16="http://schemas.microsoft.com/office/drawing/2014/main" id="{542676F7-0BC0-48C5-B15A-DE50D598711E}"/>
              </a:ext>
            </a:extLst>
          </p:cNvPr>
          <p:cNvSpPr txBox="1"/>
          <p:nvPr/>
        </p:nvSpPr>
        <p:spPr>
          <a:xfrm>
            <a:off x="5684016" y="2687920"/>
            <a:ext cx="1456168" cy="461665"/>
          </a:xfrm>
          <a:prstGeom prst="rect">
            <a:avLst/>
          </a:prstGeom>
          <a:noFill/>
        </p:spPr>
        <p:txBody>
          <a:bodyPr wrap="none" rtlCol="0">
            <a:spAutoFit/>
          </a:bodyPr>
          <a:lstStyle/>
          <a:p>
            <a:r>
              <a:rPr lang="id-ID" sz="2400" dirty="0">
                <a:effectLst/>
                <a:latin typeface="+mn-lt"/>
              </a:rPr>
              <a:t>Meja </a:t>
            </a:r>
            <a:r>
              <a:rPr lang="id-ID" sz="2400" dirty="0">
                <a:solidFill>
                  <a:srgbClr val="00B050"/>
                </a:solidFill>
                <a:effectLst/>
                <a:latin typeface="+mn-lt"/>
              </a:rPr>
              <a:t>Kuat</a:t>
            </a:r>
            <a:endParaRPr lang="en-US" sz="2400" dirty="0">
              <a:solidFill>
                <a:srgbClr val="00B050"/>
              </a:solidFill>
              <a:effectLst/>
              <a:latin typeface="+mn-lt"/>
            </a:endParaRPr>
          </a:p>
        </p:txBody>
      </p:sp>
      <p:sp>
        <p:nvSpPr>
          <p:cNvPr id="14" name="TextBox 13">
            <a:extLst>
              <a:ext uri="{FF2B5EF4-FFF2-40B4-BE49-F238E27FC236}">
                <a16:creationId xmlns:a16="http://schemas.microsoft.com/office/drawing/2014/main" id="{8802CFDF-97D0-4A0A-B2A7-5219AF0C7C51}"/>
              </a:ext>
            </a:extLst>
          </p:cNvPr>
          <p:cNvSpPr txBox="1"/>
          <p:nvPr/>
        </p:nvSpPr>
        <p:spPr>
          <a:xfrm>
            <a:off x="1311849" y="6197236"/>
            <a:ext cx="1451038" cy="461665"/>
          </a:xfrm>
          <a:prstGeom prst="rect">
            <a:avLst/>
          </a:prstGeom>
          <a:noFill/>
        </p:spPr>
        <p:txBody>
          <a:bodyPr wrap="none" rtlCol="0">
            <a:spAutoFit/>
          </a:bodyPr>
          <a:lstStyle/>
          <a:p>
            <a:r>
              <a:rPr lang="id-ID" sz="2400" dirty="0">
                <a:effectLst/>
                <a:latin typeface="+mn-lt"/>
              </a:rPr>
              <a:t>Meja </a:t>
            </a:r>
            <a:r>
              <a:rPr lang="id-ID" sz="2400" dirty="0">
                <a:solidFill>
                  <a:srgbClr val="7030A0"/>
                </a:solidFill>
                <a:effectLst/>
                <a:latin typeface="+mn-lt"/>
              </a:rPr>
              <a:t>Luas</a:t>
            </a:r>
            <a:endParaRPr lang="en-US" sz="2400" dirty="0">
              <a:solidFill>
                <a:srgbClr val="7030A0"/>
              </a:solidFill>
              <a:effectLst/>
              <a:latin typeface="+mn-lt"/>
            </a:endParaRPr>
          </a:p>
        </p:txBody>
      </p:sp>
      <p:sp>
        <p:nvSpPr>
          <p:cNvPr id="15" name="TextBox 14">
            <a:extLst>
              <a:ext uri="{FF2B5EF4-FFF2-40B4-BE49-F238E27FC236}">
                <a16:creationId xmlns:a16="http://schemas.microsoft.com/office/drawing/2014/main" id="{BE93D224-CB6A-4364-A4D2-797252B96299}"/>
              </a:ext>
            </a:extLst>
          </p:cNvPr>
          <p:cNvSpPr txBox="1"/>
          <p:nvPr/>
        </p:nvSpPr>
        <p:spPr>
          <a:xfrm>
            <a:off x="4597400" y="3343653"/>
            <a:ext cx="4470400" cy="3046988"/>
          </a:xfrm>
          <a:prstGeom prst="rect">
            <a:avLst/>
          </a:prstGeom>
          <a:noFill/>
        </p:spPr>
        <p:txBody>
          <a:bodyPr wrap="square" rtlCol="0">
            <a:spAutoFit/>
          </a:bodyPr>
          <a:lstStyle/>
          <a:p>
            <a:pPr marL="342900" indent="-342900" algn="l">
              <a:buFont typeface="Arial" panose="020B0604020202020204" pitchFamily="34" charset="0"/>
              <a:buChar char="•"/>
            </a:pPr>
            <a:r>
              <a:rPr lang="id-ID" sz="2400" dirty="0" err="1">
                <a:solidFill>
                  <a:srgbClr val="C00000"/>
                </a:solidFill>
                <a:effectLst/>
              </a:rPr>
              <a:t>Technopreneur</a:t>
            </a:r>
            <a:r>
              <a:rPr lang="id-ID" sz="2400" dirty="0">
                <a:effectLst/>
              </a:rPr>
              <a:t>?</a:t>
            </a:r>
            <a:endParaRPr lang="en-US" sz="2400" dirty="0">
              <a:effectLst/>
            </a:endParaRPr>
          </a:p>
          <a:p>
            <a:pPr marL="914400" lvl="1" indent="-457200" algn="l">
              <a:buFont typeface="+mj-lt"/>
              <a:buAutoNum type="arabicPeriod"/>
            </a:pPr>
            <a:r>
              <a:rPr lang="id-ID" sz="2000" dirty="0">
                <a:solidFill>
                  <a:srgbClr val="FF0000"/>
                </a:solidFill>
                <a:effectLst/>
              </a:rPr>
              <a:t>Jual</a:t>
            </a:r>
            <a:r>
              <a:rPr lang="id-ID" sz="2000" dirty="0">
                <a:effectLst/>
              </a:rPr>
              <a:t> Produk</a:t>
            </a:r>
          </a:p>
          <a:p>
            <a:pPr marL="914400" lvl="1" indent="-457200" algn="l">
              <a:buFont typeface="+mj-lt"/>
              <a:buAutoNum type="arabicPeriod"/>
            </a:pPr>
            <a:r>
              <a:rPr lang="id-ID" sz="2000" dirty="0">
                <a:effectLst/>
              </a:rPr>
              <a:t>Beri </a:t>
            </a:r>
            <a:r>
              <a:rPr lang="id-ID" sz="2000" dirty="0">
                <a:solidFill>
                  <a:srgbClr val="FF0000"/>
                </a:solidFill>
                <a:effectLst/>
              </a:rPr>
              <a:t>Nilai Tambah </a:t>
            </a:r>
            <a:r>
              <a:rPr lang="id-ID" sz="2000" dirty="0">
                <a:effectLst/>
              </a:rPr>
              <a:t>Produk</a:t>
            </a:r>
          </a:p>
          <a:p>
            <a:pPr marL="914400" lvl="1" indent="-457200" algn="l">
              <a:buFont typeface="+mj-lt"/>
              <a:buAutoNum type="arabicPeriod"/>
            </a:pPr>
            <a:r>
              <a:rPr lang="id-ID" sz="2000" dirty="0">
                <a:effectLst/>
              </a:rPr>
              <a:t>Jadikan Aset, </a:t>
            </a:r>
            <a:r>
              <a:rPr lang="id-ID" sz="2000" dirty="0">
                <a:solidFill>
                  <a:srgbClr val="FF0000"/>
                </a:solidFill>
                <a:effectLst/>
              </a:rPr>
              <a:t>Jual Layanan</a:t>
            </a:r>
          </a:p>
          <a:p>
            <a:pPr marL="800100" lvl="1" indent="-342900" algn="l">
              <a:buFont typeface="Arial" panose="020B0604020202020204" pitchFamily="34" charset="0"/>
              <a:buChar char="•"/>
            </a:pPr>
            <a:endParaRPr lang="id-ID" sz="2400" dirty="0">
              <a:effectLst/>
            </a:endParaRPr>
          </a:p>
          <a:p>
            <a:pPr marL="342900" indent="-342900" algn="l">
              <a:buFont typeface="Arial" panose="020B0604020202020204" pitchFamily="34" charset="0"/>
              <a:buChar char="•"/>
            </a:pPr>
            <a:r>
              <a:rPr lang="id-ID" sz="2400" dirty="0">
                <a:solidFill>
                  <a:srgbClr val="00B050"/>
                </a:solidFill>
                <a:effectLst/>
              </a:rPr>
              <a:t>Akademisi</a:t>
            </a:r>
            <a:r>
              <a:rPr lang="id-ID" sz="2400" dirty="0">
                <a:effectLst/>
              </a:rPr>
              <a:t>?</a:t>
            </a:r>
          </a:p>
          <a:p>
            <a:pPr marL="800100" lvl="1" indent="-342900" algn="l">
              <a:buFont typeface="Arial" panose="020B0604020202020204" pitchFamily="34" charset="0"/>
              <a:buChar char="•"/>
            </a:pPr>
            <a:r>
              <a:rPr lang="id-ID" sz="2000" dirty="0">
                <a:effectLst/>
              </a:rPr>
              <a:t>Pelajari, </a:t>
            </a:r>
            <a:r>
              <a:rPr lang="id-ID" sz="2000" dirty="0">
                <a:solidFill>
                  <a:srgbClr val="92D050"/>
                </a:solidFill>
                <a:effectLst/>
              </a:rPr>
              <a:t>Preteli Komponen</a:t>
            </a:r>
            <a:endParaRPr lang="en-US" sz="2000" dirty="0">
              <a:solidFill>
                <a:srgbClr val="92D050"/>
              </a:solidFill>
              <a:effectLst/>
            </a:endParaRPr>
          </a:p>
          <a:p>
            <a:pPr marL="800100" lvl="1" indent="-342900" algn="l">
              <a:buFont typeface="Arial" panose="020B0604020202020204" pitchFamily="34" charset="0"/>
              <a:buChar char="•"/>
            </a:pPr>
            <a:r>
              <a:rPr lang="id-ID" sz="2000" dirty="0">
                <a:effectLst/>
              </a:rPr>
              <a:t>Ciptakan </a:t>
            </a:r>
            <a:r>
              <a:rPr lang="en-US" sz="2000" dirty="0" err="1">
                <a:solidFill>
                  <a:srgbClr val="92D050"/>
                </a:solidFill>
                <a:effectLst/>
              </a:rPr>
              <a:t>Meja</a:t>
            </a:r>
            <a:r>
              <a:rPr lang="en-US" sz="2000" dirty="0">
                <a:solidFill>
                  <a:srgbClr val="92D050"/>
                </a:solidFill>
                <a:effectLst/>
              </a:rPr>
              <a:t> </a:t>
            </a:r>
            <a:r>
              <a:rPr lang="en-US" sz="2000" dirty="0" err="1">
                <a:solidFill>
                  <a:srgbClr val="92D050"/>
                </a:solidFill>
                <a:effectLst/>
              </a:rPr>
              <a:t>Baru</a:t>
            </a:r>
            <a:r>
              <a:rPr lang="en-US" sz="2000" dirty="0">
                <a:solidFill>
                  <a:srgbClr val="92D050"/>
                </a:solidFill>
                <a:effectLst/>
              </a:rPr>
              <a:t> </a:t>
            </a:r>
            <a:r>
              <a:rPr lang="id-ID" sz="2000" dirty="0">
                <a:effectLst/>
              </a:rPr>
              <a:t>yang Berbeda</a:t>
            </a:r>
            <a:r>
              <a:rPr lang="en-US" sz="2000" dirty="0">
                <a:effectLst/>
              </a:rPr>
              <a:t> </a:t>
            </a:r>
            <a:r>
              <a:rPr lang="en-US" sz="2000" dirty="0" err="1">
                <a:effectLst/>
              </a:rPr>
              <a:t>dengan</a:t>
            </a:r>
            <a:r>
              <a:rPr lang="en-US" sz="2000" dirty="0">
                <a:effectLst/>
              </a:rPr>
              <a:t> 3 </a:t>
            </a:r>
            <a:r>
              <a:rPr lang="en-US" sz="2000" dirty="0" err="1">
                <a:effectLst/>
              </a:rPr>
              <a:t>Meja</a:t>
            </a:r>
            <a:r>
              <a:rPr lang="en-US" sz="2000" dirty="0">
                <a:effectLst/>
              </a:rPr>
              <a:t> </a:t>
            </a:r>
            <a:r>
              <a:rPr lang="en-US" sz="2000" dirty="0" err="1">
                <a:effectLst/>
              </a:rPr>
              <a:t>Itu</a:t>
            </a:r>
            <a:endParaRPr lang="en-US" sz="2000" dirty="0">
              <a:effectLst/>
            </a:endParaRPr>
          </a:p>
        </p:txBody>
      </p:sp>
    </p:spTree>
    <p:extLst>
      <p:ext uri="{BB962C8B-B14F-4D97-AF65-F5344CB8AC3E}">
        <p14:creationId xmlns:p14="http://schemas.microsoft.com/office/powerpoint/2010/main" val="1068829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xEl>
                                              <p:pRg st="5" end="5"/>
                                            </p:txEl>
                                          </p:spTgt>
                                        </p:tgtEl>
                                        <p:attrNameLst>
                                          <p:attrName>style.visibility</p:attrName>
                                        </p:attrNameLst>
                                      </p:cBhvr>
                                      <p:to>
                                        <p:strVal val="visible"/>
                                      </p:to>
                                    </p:set>
                                    <p:anim calcmode="lin" valueType="num">
                                      <p:cBhvr additive="base">
                                        <p:cTn id="31"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 calcmode="lin" valueType="num">
                                      <p:cBhvr additive="base">
                                        <p:cTn id="37"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xEl>
                                              <p:pRg st="7" end="7"/>
                                            </p:txEl>
                                          </p:spTgt>
                                        </p:tgtEl>
                                        <p:attrNameLst>
                                          <p:attrName>style.visibility</p:attrName>
                                        </p:attrNameLst>
                                      </p:cBhvr>
                                      <p:to>
                                        <p:strVal val="visible"/>
                                      </p:to>
                                    </p:set>
                                    <p:anim calcmode="lin" valueType="num">
                                      <p:cBhvr additive="base">
                                        <p:cTn id="43"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2999"/>
            <a:ext cx="7981950" cy="5562601"/>
          </a:xfrm>
        </p:spPr>
        <p:txBody>
          <a:bodyPr>
            <a:normAutofit lnSpcReduction="10000"/>
          </a:bodyPr>
          <a:lstStyle/>
          <a:p>
            <a:r>
              <a:rPr lang="id-ID" sz="3200" dirty="0"/>
              <a:t>Penelitian dilakukan karena ada </a:t>
            </a:r>
            <a:r>
              <a:rPr lang="id-ID" sz="3200" dirty="0">
                <a:solidFill>
                  <a:srgbClr val="C00000"/>
                </a:solidFill>
              </a:rPr>
              <a:t>masalah penelitian</a:t>
            </a:r>
            <a:r>
              <a:rPr lang="id-ID" sz="3200" dirty="0"/>
              <a:t>, dimana masalah penelitian sendiri muncul karena ada</a:t>
            </a:r>
            <a:r>
              <a:rPr lang="en-US" sz="3200" dirty="0" err="1"/>
              <a:t>nya</a:t>
            </a:r>
            <a:r>
              <a:rPr lang="id-ID" sz="3200" dirty="0"/>
              <a:t> </a:t>
            </a:r>
            <a:r>
              <a:rPr lang="id-ID" sz="3200" dirty="0">
                <a:solidFill>
                  <a:srgbClr val="0070C0"/>
                </a:solidFill>
              </a:rPr>
              <a:t>latar belakang masalah</a:t>
            </a:r>
            <a:r>
              <a:rPr lang="en-US" sz="3200" dirty="0"/>
              <a:t>, yang </a:t>
            </a:r>
            <a:r>
              <a:rPr lang="en-US" sz="3200" dirty="0" err="1"/>
              <a:t>terlahir</a:t>
            </a:r>
            <a:r>
              <a:rPr lang="en-US" sz="3200" dirty="0"/>
              <a:t> </a:t>
            </a:r>
            <a:r>
              <a:rPr lang="en-US" sz="3200" dirty="0" err="1"/>
              <a:t>dari</a:t>
            </a:r>
            <a:r>
              <a:rPr lang="en-US" sz="3200" dirty="0"/>
              <a:t> </a:t>
            </a:r>
            <a:r>
              <a:rPr lang="en-US" sz="3200" dirty="0" err="1">
                <a:solidFill>
                  <a:srgbClr val="00B050"/>
                </a:solidFill>
              </a:rPr>
              <a:t>masalah</a:t>
            </a:r>
            <a:r>
              <a:rPr lang="en-US" sz="3200" dirty="0">
                <a:solidFill>
                  <a:srgbClr val="00B050"/>
                </a:solidFill>
              </a:rPr>
              <a:t> </a:t>
            </a:r>
            <a:r>
              <a:rPr lang="en-US" sz="3200" dirty="0" err="1">
                <a:solidFill>
                  <a:srgbClr val="00B050"/>
                </a:solidFill>
              </a:rPr>
              <a:t>kehidupan</a:t>
            </a:r>
            <a:endParaRPr lang="id-ID" sz="3200" dirty="0">
              <a:solidFill>
                <a:srgbClr val="00B050"/>
              </a:solidFill>
            </a:endParaRPr>
          </a:p>
          <a:p>
            <a:r>
              <a:rPr lang="id-ID" sz="3200" dirty="0"/>
              <a:t>Penelitian dilakukan secara terencana, </a:t>
            </a:r>
            <a:r>
              <a:rPr lang="id-ID" sz="3200" dirty="0">
                <a:solidFill>
                  <a:srgbClr val="C00000"/>
                </a:solidFill>
              </a:rPr>
              <a:t>sistematis</a:t>
            </a:r>
            <a:r>
              <a:rPr lang="id-ID" sz="3200" dirty="0"/>
              <a:t>, </a:t>
            </a:r>
            <a:r>
              <a:rPr lang="id-ID" sz="3200" dirty="0">
                <a:solidFill>
                  <a:srgbClr val="0070C0"/>
                </a:solidFill>
              </a:rPr>
              <a:t>berulang-ulang</a:t>
            </a:r>
            <a:r>
              <a:rPr lang="id-ID" sz="3200" dirty="0">
                <a:solidFill>
                  <a:srgbClr val="C00000"/>
                </a:solidFill>
              </a:rPr>
              <a:t> </a:t>
            </a:r>
            <a:r>
              <a:rPr lang="id-ID" sz="3200" dirty="0"/>
              <a:t>dan </a:t>
            </a:r>
            <a:r>
              <a:rPr lang="id-ID" sz="3200" dirty="0">
                <a:solidFill>
                  <a:srgbClr val="00B050"/>
                </a:solidFill>
              </a:rPr>
              <a:t>terukur</a:t>
            </a:r>
          </a:p>
          <a:p>
            <a:r>
              <a:rPr lang="id-ID" sz="3200" dirty="0"/>
              <a:t>Penelitian harus memiliki </a:t>
            </a:r>
            <a:r>
              <a:rPr lang="id-ID" sz="3200" dirty="0">
                <a:solidFill>
                  <a:srgbClr val="C00000"/>
                </a:solidFill>
              </a:rPr>
              <a:t>orisinalitas</a:t>
            </a:r>
            <a:r>
              <a:rPr lang="id-ID" sz="3200" dirty="0"/>
              <a:t> (</a:t>
            </a:r>
            <a:r>
              <a:rPr lang="id-ID" sz="3200" i="1" dirty="0"/>
              <a:t>originality</a:t>
            </a:r>
            <a:r>
              <a:rPr lang="id-ID" sz="3200" dirty="0"/>
              <a:t>) dan </a:t>
            </a:r>
            <a:r>
              <a:rPr lang="id-ID" sz="3200" dirty="0">
                <a:solidFill>
                  <a:srgbClr val="C00000"/>
                </a:solidFill>
              </a:rPr>
              <a:t>kebaruan</a:t>
            </a:r>
            <a:r>
              <a:rPr lang="id-ID" sz="3200" dirty="0"/>
              <a:t> (</a:t>
            </a:r>
            <a:r>
              <a:rPr lang="id-ID" sz="3200" i="1" dirty="0"/>
              <a:t>novelty</a:t>
            </a:r>
            <a:r>
              <a:rPr lang="id-ID" sz="3200" dirty="0"/>
              <a:t>), serta menghasilkan </a:t>
            </a:r>
            <a:r>
              <a:rPr lang="id-ID" sz="3200" dirty="0">
                <a:solidFill>
                  <a:srgbClr val="C00000"/>
                </a:solidFill>
              </a:rPr>
              <a:t>kontribusi yang orisinil pada pengetahuan </a:t>
            </a:r>
            <a:r>
              <a:rPr lang="id-ID" sz="3200" dirty="0"/>
              <a:t>dalam </a:t>
            </a:r>
            <a:r>
              <a:rPr lang="en-US" sz="3200" dirty="0" err="1"/>
              <a:t>bentuk</a:t>
            </a:r>
            <a:r>
              <a:rPr lang="id-ID" sz="3200" dirty="0"/>
              <a:t> </a:t>
            </a:r>
            <a:r>
              <a:rPr lang="id-ID" sz="3200" dirty="0">
                <a:solidFill>
                  <a:srgbClr val="C00000"/>
                </a:solidFill>
              </a:rPr>
              <a:t>menemukan atau merevisi </a:t>
            </a:r>
            <a:r>
              <a:rPr lang="en-US" sz="3200" dirty="0" err="1">
                <a:solidFill>
                  <a:srgbClr val="0070C0"/>
                </a:solidFill>
              </a:rPr>
              <a:t>teori</a:t>
            </a:r>
            <a:r>
              <a:rPr lang="en-US" sz="3200" dirty="0"/>
              <a:t>, </a:t>
            </a:r>
            <a:r>
              <a:rPr lang="en-US" sz="3200" dirty="0" err="1">
                <a:solidFill>
                  <a:srgbClr val="00B050"/>
                </a:solidFill>
              </a:rPr>
              <a:t>metode</a:t>
            </a:r>
            <a:r>
              <a:rPr lang="en-US" sz="3200" dirty="0"/>
              <a:t>, </a:t>
            </a:r>
            <a:r>
              <a:rPr lang="id-ID" sz="3200" dirty="0">
                <a:solidFill>
                  <a:schemeClr val="accent2"/>
                </a:solidFill>
              </a:rPr>
              <a:t>fakta</a:t>
            </a:r>
            <a:r>
              <a:rPr lang="id-ID" sz="3200" dirty="0"/>
              <a:t>, dan </a:t>
            </a:r>
            <a:r>
              <a:rPr lang="id-ID" sz="3200" dirty="0">
                <a:solidFill>
                  <a:srgbClr val="934BC9"/>
                </a:solidFill>
              </a:rPr>
              <a:t>aplikasi</a:t>
            </a:r>
            <a:br>
              <a:rPr lang="en-US" sz="3200" dirty="0"/>
            </a:br>
            <a:endParaRPr lang="id-ID" sz="3200" dirty="0"/>
          </a:p>
        </p:txBody>
      </p:sp>
      <p:sp>
        <p:nvSpPr>
          <p:cNvPr id="2" name="Title 1"/>
          <p:cNvSpPr>
            <a:spLocks noGrp="1"/>
          </p:cNvSpPr>
          <p:nvPr>
            <p:ph type="title"/>
          </p:nvPr>
        </p:nvSpPr>
        <p:spPr/>
        <p:txBody>
          <a:bodyPr/>
          <a:lstStyle/>
          <a:p>
            <a:r>
              <a:rPr lang="en-US" dirty="0" err="1"/>
              <a:t>Apa</a:t>
            </a:r>
            <a:r>
              <a:rPr lang="en-US" dirty="0"/>
              <a:t> </a:t>
            </a:r>
            <a:r>
              <a:rPr lang="en-US" dirty="0" err="1"/>
              <a:t>itu</a:t>
            </a:r>
            <a:r>
              <a:rPr lang="en-US" dirty="0"/>
              <a:t> </a:t>
            </a:r>
            <a:r>
              <a:rPr lang="en-US" dirty="0" err="1"/>
              <a:t>Penelitian</a:t>
            </a:r>
            <a:r>
              <a:rPr lang="en-US" dirty="0"/>
              <a:t>?</a:t>
            </a:r>
            <a:endParaRPr lang="id-ID" dirty="0"/>
          </a:p>
        </p:txBody>
      </p:sp>
      <p:sp>
        <p:nvSpPr>
          <p:cNvPr id="5" name="Slide Number Placeholder 4">
            <a:extLst>
              <a:ext uri="{FF2B5EF4-FFF2-40B4-BE49-F238E27FC236}">
                <a16:creationId xmlns:a16="http://schemas.microsoft.com/office/drawing/2014/main" id="{0E7F3DEF-F6D0-45E7-BF97-5819A4C1723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29483279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1.2 Klasifikasi </a:t>
            </a:r>
            <a:r>
              <a:rPr lang="en-US" sz="4400" dirty="0" err="1"/>
              <a:t>Penelitian</a:t>
            </a:r>
            <a:endParaRPr lang="en-US" sz="4400" dirty="0"/>
          </a:p>
        </p:txBody>
      </p:sp>
      <p:sp>
        <p:nvSpPr>
          <p:cNvPr id="3" name="Text Placeholder 2"/>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68C44B-AC64-4220-95DA-F7FA2432011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001185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49574909"/>
              </p:ext>
            </p:extLst>
          </p:nvPr>
        </p:nvGraphicFramePr>
        <p:xfrm>
          <a:off x="504825" y="990600"/>
          <a:ext cx="813435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p:txBody>
          <a:bodyPr/>
          <a:lstStyle/>
          <a:p>
            <a:r>
              <a:rPr lang="id-ID"/>
              <a:t>Klasifikasi Penelitian</a:t>
            </a:r>
            <a:endParaRPr lang="en-US"/>
          </a:p>
        </p:txBody>
      </p:sp>
      <p:sp>
        <p:nvSpPr>
          <p:cNvPr id="3" name="Slide Number Placeholder 2">
            <a:extLst>
              <a:ext uri="{FF2B5EF4-FFF2-40B4-BE49-F238E27FC236}">
                <a16:creationId xmlns:a16="http://schemas.microsoft.com/office/drawing/2014/main" id="{BAB292A8-FDB0-4227-A8ED-822E98C379A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6196592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814" y="990600"/>
            <a:ext cx="8691785" cy="5882355"/>
          </a:xfrm>
        </p:spPr>
        <p:txBody>
          <a:bodyPr>
            <a:normAutofit fontScale="77500" lnSpcReduction="20000"/>
          </a:bodyPr>
          <a:lstStyle/>
          <a:p>
            <a:pPr marL="514350" indent="-514350">
              <a:buFont typeface="+mj-lt"/>
              <a:buAutoNum type="arabicPeriod"/>
            </a:pPr>
            <a:r>
              <a:rPr lang="en-US" sz="2800" dirty="0" err="1">
                <a:solidFill>
                  <a:srgbClr val="C00000"/>
                </a:solidFill>
              </a:rPr>
              <a:t>Pendekatan</a:t>
            </a:r>
            <a:r>
              <a:rPr lang="en-US" sz="2800" dirty="0">
                <a:solidFill>
                  <a:srgbClr val="C00000"/>
                </a:solidFill>
              </a:rPr>
              <a:t> </a:t>
            </a:r>
            <a:r>
              <a:rPr lang="en-US" sz="2800" dirty="0" err="1">
                <a:solidFill>
                  <a:srgbClr val="C00000"/>
                </a:solidFill>
              </a:rPr>
              <a:t>Kualitatif</a:t>
            </a:r>
            <a:r>
              <a:rPr lang="id-ID" sz="2800" dirty="0"/>
              <a:t>: </a:t>
            </a:r>
            <a:endParaRPr lang="en-US" dirty="0"/>
          </a:p>
          <a:p>
            <a:pPr lvl="1"/>
            <a:r>
              <a:rPr lang="en-US" dirty="0"/>
              <a:t>Dari </a:t>
            </a:r>
            <a:r>
              <a:rPr lang="en-US" dirty="0" err="1"/>
              <a:t>ilmu</a:t>
            </a:r>
            <a:r>
              <a:rPr lang="en-US" dirty="0"/>
              <a:t> </a:t>
            </a:r>
            <a:r>
              <a:rPr lang="en-US" dirty="0" err="1"/>
              <a:t>sosial</a:t>
            </a:r>
            <a:r>
              <a:rPr lang="en-US" dirty="0"/>
              <a:t>, </a:t>
            </a:r>
            <a:r>
              <a:rPr lang="en-US" dirty="0" err="1"/>
              <a:t>konsepnya</a:t>
            </a:r>
            <a:r>
              <a:rPr lang="en-US" dirty="0"/>
              <a:t> </a:t>
            </a:r>
            <a:r>
              <a:rPr lang="en-US" dirty="0" err="1">
                <a:solidFill>
                  <a:srgbClr val="0070C0"/>
                </a:solidFill>
              </a:rPr>
              <a:t>peningkatan</a:t>
            </a:r>
            <a:r>
              <a:rPr lang="en-US" dirty="0">
                <a:solidFill>
                  <a:srgbClr val="0070C0"/>
                </a:solidFill>
              </a:rPr>
              <a:t> </a:t>
            </a:r>
            <a:r>
              <a:rPr lang="en-US" dirty="0" err="1">
                <a:solidFill>
                  <a:srgbClr val="0070C0"/>
                </a:solidFill>
              </a:rPr>
              <a:t>pemahaman</a:t>
            </a:r>
            <a:r>
              <a:rPr lang="en-US" dirty="0">
                <a:solidFill>
                  <a:srgbClr val="0070C0"/>
                </a:solidFill>
              </a:rPr>
              <a:t> </a:t>
            </a:r>
            <a:r>
              <a:rPr lang="en-US" dirty="0" err="1">
                <a:solidFill>
                  <a:srgbClr val="0070C0"/>
                </a:solidFill>
              </a:rPr>
              <a:t>terhadap</a:t>
            </a:r>
            <a:r>
              <a:rPr lang="en-US" dirty="0">
                <a:solidFill>
                  <a:srgbClr val="0070C0"/>
                </a:solidFill>
              </a:rPr>
              <a:t> </a:t>
            </a:r>
            <a:r>
              <a:rPr lang="en-US" dirty="0" err="1">
                <a:solidFill>
                  <a:srgbClr val="0070C0"/>
                </a:solidFill>
              </a:rPr>
              <a:t>sesuatu</a:t>
            </a:r>
            <a:r>
              <a:rPr lang="en-US" dirty="0"/>
              <a:t>, </a:t>
            </a:r>
            <a:r>
              <a:rPr lang="en-US" dirty="0" err="1"/>
              <a:t>dan</a:t>
            </a:r>
            <a:r>
              <a:rPr lang="en-US" dirty="0"/>
              <a:t> </a:t>
            </a:r>
            <a:r>
              <a:rPr lang="en-US" dirty="0" err="1"/>
              <a:t>bukan</a:t>
            </a:r>
            <a:r>
              <a:rPr lang="en-US" dirty="0"/>
              <a:t> </a:t>
            </a:r>
            <a:r>
              <a:rPr lang="en-US" dirty="0" err="1"/>
              <a:t>membangun</a:t>
            </a:r>
            <a:r>
              <a:rPr lang="en-US" dirty="0"/>
              <a:t> </a:t>
            </a:r>
            <a:r>
              <a:rPr lang="en-US" dirty="0" err="1"/>
              <a:t>penjelasan</a:t>
            </a:r>
            <a:r>
              <a:rPr lang="en-US" dirty="0"/>
              <a:t> </a:t>
            </a:r>
            <a:r>
              <a:rPr lang="en-US" dirty="0" err="1"/>
              <a:t>dari</a:t>
            </a:r>
            <a:r>
              <a:rPr lang="en-US" dirty="0"/>
              <a:t> </a:t>
            </a:r>
            <a:r>
              <a:rPr lang="en-US" dirty="0" err="1"/>
              <a:t>sesuatu</a:t>
            </a:r>
            <a:r>
              <a:rPr lang="en-US" dirty="0"/>
              <a:t> </a:t>
            </a:r>
            <a:r>
              <a:rPr lang="en-US" sz="2000" i="1" dirty="0"/>
              <a:t>(</a:t>
            </a:r>
            <a:r>
              <a:rPr lang="en-US" sz="2000" i="1" dirty="0" err="1"/>
              <a:t>Berndtsson</a:t>
            </a:r>
            <a:r>
              <a:rPr lang="en-US" sz="2000" i="1" dirty="0"/>
              <a:t> et al., 2008)</a:t>
            </a:r>
          </a:p>
          <a:p>
            <a:pPr lvl="1"/>
            <a:r>
              <a:rPr lang="en-US" dirty="0" err="1"/>
              <a:t>Sifatnya</a:t>
            </a:r>
            <a:r>
              <a:rPr lang="en-US" dirty="0"/>
              <a:t> </a:t>
            </a:r>
            <a:r>
              <a:rPr lang="en-US" dirty="0" err="1">
                <a:solidFill>
                  <a:srgbClr val="0070C0"/>
                </a:solidFill>
              </a:rPr>
              <a:t>subyektif</a:t>
            </a:r>
            <a:r>
              <a:rPr lang="en-US" dirty="0"/>
              <a:t>, </a:t>
            </a:r>
            <a:r>
              <a:rPr lang="en-US" dirty="0" err="1"/>
              <a:t>berorientasi</a:t>
            </a:r>
            <a:r>
              <a:rPr lang="en-US" dirty="0"/>
              <a:t> </a:t>
            </a:r>
            <a:r>
              <a:rPr lang="en-US" dirty="0" err="1"/>
              <a:t>ke</a:t>
            </a:r>
            <a:r>
              <a:rPr lang="en-US" dirty="0"/>
              <a:t> </a:t>
            </a:r>
            <a:r>
              <a:rPr lang="en-US" dirty="0" err="1"/>
              <a:t>observasi</a:t>
            </a:r>
            <a:r>
              <a:rPr lang="en-US" dirty="0"/>
              <a:t> </a:t>
            </a:r>
            <a:r>
              <a:rPr lang="en-US" dirty="0" err="1"/>
              <a:t>tanpa</a:t>
            </a:r>
            <a:r>
              <a:rPr lang="en-US" dirty="0"/>
              <a:t> </a:t>
            </a:r>
            <a:r>
              <a:rPr lang="en-US" dirty="0" err="1"/>
              <a:t>dikontrol</a:t>
            </a:r>
            <a:r>
              <a:rPr lang="en-US" dirty="0"/>
              <a:t>, </a:t>
            </a:r>
            <a:r>
              <a:rPr lang="en-US" dirty="0" err="1"/>
              <a:t>dan</a:t>
            </a:r>
            <a:r>
              <a:rPr lang="en-US" dirty="0"/>
              <a:t> </a:t>
            </a:r>
            <a:r>
              <a:rPr lang="en-US" dirty="0" err="1"/>
              <a:t>secara</a:t>
            </a:r>
            <a:r>
              <a:rPr lang="en-US" dirty="0"/>
              <a:t> </a:t>
            </a:r>
            <a:r>
              <a:rPr lang="en-US" dirty="0" err="1"/>
              <a:t>umum</a:t>
            </a:r>
            <a:r>
              <a:rPr lang="en-US" dirty="0"/>
              <a:t> </a:t>
            </a:r>
            <a:r>
              <a:rPr lang="en-US" dirty="0" err="1">
                <a:solidFill>
                  <a:srgbClr val="0070C0"/>
                </a:solidFill>
              </a:rPr>
              <a:t>tidak</a:t>
            </a:r>
            <a:r>
              <a:rPr lang="en-US" dirty="0">
                <a:solidFill>
                  <a:srgbClr val="0070C0"/>
                </a:solidFill>
              </a:rPr>
              <a:t> </a:t>
            </a:r>
            <a:r>
              <a:rPr lang="en-US" dirty="0" err="1">
                <a:solidFill>
                  <a:srgbClr val="0070C0"/>
                </a:solidFill>
              </a:rPr>
              <a:t>ada</a:t>
            </a:r>
            <a:r>
              <a:rPr lang="en-US" dirty="0">
                <a:solidFill>
                  <a:srgbClr val="0070C0"/>
                </a:solidFill>
              </a:rPr>
              <a:t> </a:t>
            </a:r>
            <a:r>
              <a:rPr lang="en-US" dirty="0" err="1">
                <a:solidFill>
                  <a:srgbClr val="0070C0"/>
                </a:solidFill>
              </a:rPr>
              <a:t>generalisasi</a:t>
            </a:r>
            <a:r>
              <a:rPr lang="en-US" dirty="0">
                <a:solidFill>
                  <a:srgbClr val="0070C0"/>
                </a:solidFill>
              </a:rPr>
              <a:t> </a:t>
            </a:r>
            <a:r>
              <a:rPr lang="en-US" sz="2000" i="1" dirty="0"/>
              <a:t>(</a:t>
            </a:r>
            <a:r>
              <a:rPr lang="en-US" sz="2000" i="1" dirty="0" err="1"/>
              <a:t>Blaxter</a:t>
            </a:r>
            <a:r>
              <a:rPr lang="en-US" sz="2000" i="1" dirty="0"/>
              <a:t>, Hughes, &amp; Tight, 2006)</a:t>
            </a:r>
          </a:p>
          <a:p>
            <a:pPr lvl="1"/>
            <a:r>
              <a:rPr lang="en-US" dirty="0" err="1"/>
              <a:t>Dilakukan</a:t>
            </a:r>
            <a:r>
              <a:rPr lang="en-US" dirty="0"/>
              <a:t> </a:t>
            </a:r>
            <a:r>
              <a:rPr lang="en-US" dirty="0" err="1">
                <a:solidFill>
                  <a:srgbClr val="0070C0"/>
                </a:solidFill>
              </a:rPr>
              <a:t>bidang</a:t>
            </a:r>
            <a:r>
              <a:rPr lang="en-US" dirty="0">
                <a:solidFill>
                  <a:srgbClr val="0070C0"/>
                </a:solidFill>
              </a:rPr>
              <a:t> </a:t>
            </a:r>
            <a:r>
              <a:rPr lang="en-US" dirty="0" err="1">
                <a:solidFill>
                  <a:srgbClr val="0070C0"/>
                </a:solidFill>
              </a:rPr>
              <a:t>sistem</a:t>
            </a:r>
            <a:r>
              <a:rPr lang="en-US" dirty="0">
                <a:solidFill>
                  <a:srgbClr val="0070C0"/>
                </a:solidFill>
              </a:rPr>
              <a:t> </a:t>
            </a:r>
            <a:r>
              <a:rPr lang="en-US" dirty="0" err="1">
                <a:solidFill>
                  <a:srgbClr val="0070C0"/>
                </a:solidFill>
              </a:rPr>
              <a:t>informasi</a:t>
            </a:r>
            <a:r>
              <a:rPr lang="en-US" dirty="0"/>
              <a:t>, </a:t>
            </a:r>
            <a:r>
              <a:rPr lang="en-US" dirty="0" err="1"/>
              <a:t>dengan</a:t>
            </a:r>
            <a:r>
              <a:rPr lang="en-US" dirty="0"/>
              <a:t> </a:t>
            </a:r>
            <a:r>
              <a:rPr lang="en-US" dirty="0" err="1"/>
              <a:t>metode</a:t>
            </a:r>
            <a:r>
              <a:rPr lang="en-US" dirty="0"/>
              <a:t> </a:t>
            </a:r>
            <a:r>
              <a:rPr lang="en-US" dirty="0" err="1"/>
              <a:t>penelitian</a:t>
            </a:r>
            <a:r>
              <a:rPr lang="en-US" dirty="0"/>
              <a:t> </a:t>
            </a:r>
            <a:r>
              <a:rPr lang="en-US" sz="2400" dirty="0" err="1"/>
              <a:t>seperti</a:t>
            </a:r>
            <a:r>
              <a:rPr lang="en-US" sz="2400" dirty="0"/>
              <a:t>  “</a:t>
            </a:r>
            <a:r>
              <a:rPr lang="en-US" dirty="0" err="1"/>
              <a:t>s</a:t>
            </a:r>
            <a:r>
              <a:rPr lang="en-US" sz="2400" dirty="0" err="1"/>
              <a:t>tudi</a:t>
            </a:r>
            <a:r>
              <a:rPr lang="en-US" sz="2400" dirty="0"/>
              <a:t> </a:t>
            </a:r>
            <a:r>
              <a:rPr lang="en-US" sz="2400" dirty="0" err="1"/>
              <a:t>kasus</a:t>
            </a:r>
            <a:r>
              <a:rPr lang="en-US" sz="2400" dirty="0"/>
              <a:t>” </a:t>
            </a:r>
            <a:r>
              <a:rPr lang="en-US" sz="2400" dirty="0" err="1"/>
              <a:t>dan</a:t>
            </a:r>
            <a:r>
              <a:rPr lang="en-US" sz="2400" dirty="0"/>
              <a:t> “</a:t>
            </a:r>
            <a:r>
              <a:rPr lang="en-US" sz="2400" dirty="0" err="1"/>
              <a:t>survei</a:t>
            </a:r>
            <a:r>
              <a:rPr lang="en-US" sz="2400" dirty="0"/>
              <a:t>”, </a:t>
            </a:r>
            <a:r>
              <a:rPr lang="en-US" sz="2400" dirty="0" err="1"/>
              <a:t>berbasis</a:t>
            </a:r>
            <a:r>
              <a:rPr lang="en-US" sz="2400" dirty="0"/>
              <a:t> </a:t>
            </a:r>
            <a:r>
              <a:rPr lang="en-US" sz="2400" dirty="0" err="1"/>
              <a:t>pola</a:t>
            </a:r>
            <a:r>
              <a:rPr lang="en-US" sz="2400" dirty="0"/>
              <a:t> </a:t>
            </a:r>
            <a:r>
              <a:rPr lang="en-US" sz="2400" dirty="0" err="1"/>
              <a:t>alur</a:t>
            </a:r>
            <a:r>
              <a:rPr lang="en-US" sz="2400" dirty="0"/>
              <a:t> </a:t>
            </a:r>
            <a:r>
              <a:rPr lang="en-US" sz="2400" dirty="0" err="1">
                <a:solidFill>
                  <a:srgbClr val="0070C0"/>
                </a:solidFill>
              </a:rPr>
              <a:t>induktif</a:t>
            </a:r>
            <a:endParaRPr lang="en-US" sz="2400" dirty="0">
              <a:solidFill>
                <a:srgbClr val="0070C0"/>
              </a:solidFill>
            </a:endParaRPr>
          </a:p>
          <a:p>
            <a:pPr lvl="1"/>
            <a:endParaRPr lang="en-US" sz="2400" dirty="0">
              <a:solidFill>
                <a:srgbClr val="0070C0"/>
              </a:solidFill>
            </a:endParaRPr>
          </a:p>
          <a:p>
            <a:pPr marL="514350" indent="-514350">
              <a:buFont typeface="+mj-lt"/>
              <a:buAutoNum type="arabicPeriod"/>
            </a:pPr>
            <a:endParaRPr lang="en-US" dirty="0">
              <a:solidFill>
                <a:srgbClr val="C00000"/>
              </a:solidFill>
            </a:endParaRPr>
          </a:p>
          <a:p>
            <a:pPr marL="514350" indent="-514350">
              <a:buFont typeface="+mj-lt"/>
              <a:buAutoNum type="arabicPeriod"/>
            </a:pPr>
            <a:endParaRPr lang="en-US" dirty="0">
              <a:solidFill>
                <a:srgbClr val="C00000"/>
              </a:solidFill>
            </a:endParaRPr>
          </a:p>
          <a:p>
            <a:pPr marL="514350" indent="-514350">
              <a:buFont typeface="+mj-lt"/>
              <a:buAutoNum type="arabicPeriod"/>
            </a:pPr>
            <a:r>
              <a:rPr lang="en-US" dirty="0" err="1">
                <a:solidFill>
                  <a:srgbClr val="C00000"/>
                </a:solidFill>
              </a:rPr>
              <a:t>Pendekatan</a:t>
            </a:r>
            <a:r>
              <a:rPr lang="en-US" dirty="0">
                <a:solidFill>
                  <a:srgbClr val="C00000"/>
                </a:solidFill>
              </a:rPr>
              <a:t> </a:t>
            </a:r>
            <a:r>
              <a:rPr lang="en-US" dirty="0" err="1">
                <a:solidFill>
                  <a:srgbClr val="C00000"/>
                </a:solidFill>
              </a:rPr>
              <a:t>Kuantitatif</a:t>
            </a:r>
            <a:r>
              <a:rPr lang="id-ID" dirty="0"/>
              <a:t>:</a:t>
            </a:r>
            <a:r>
              <a:rPr lang="en-US" dirty="0"/>
              <a:t> </a:t>
            </a:r>
          </a:p>
          <a:p>
            <a:pPr lvl="1"/>
            <a:r>
              <a:rPr lang="en-US" dirty="0"/>
              <a:t>Dari </a:t>
            </a:r>
            <a:r>
              <a:rPr lang="en-US" dirty="0" err="1"/>
              <a:t>ilmu</a:t>
            </a:r>
            <a:r>
              <a:rPr lang="en-US" dirty="0"/>
              <a:t> </a:t>
            </a:r>
            <a:r>
              <a:rPr lang="en-US" dirty="0" err="1"/>
              <a:t>alam</a:t>
            </a:r>
            <a:r>
              <a:rPr lang="en-US" dirty="0"/>
              <a:t>, </a:t>
            </a:r>
            <a:r>
              <a:rPr lang="en-US" dirty="0" err="1"/>
              <a:t>konsepnya</a:t>
            </a:r>
            <a:r>
              <a:rPr lang="en-US" dirty="0"/>
              <a:t> </a:t>
            </a:r>
            <a:r>
              <a:rPr lang="en-US" dirty="0" err="1"/>
              <a:t>bagaimana</a:t>
            </a:r>
            <a:r>
              <a:rPr lang="en-US" dirty="0"/>
              <a:t> </a:t>
            </a:r>
            <a:r>
              <a:rPr lang="en-US" dirty="0" err="1"/>
              <a:t>sesuatu</a:t>
            </a:r>
            <a:r>
              <a:rPr lang="en-US" dirty="0"/>
              <a:t> </a:t>
            </a:r>
            <a:r>
              <a:rPr lang="en-US" dirty="0" err="1"/>
              <a:t>dibangun</a:t>
            </a:r>
            <a:r>
              <a:rPr lang="en-US" dirty="0"/>
              <a:t> </a:t>
            </a:r>
            <a:r>
              <a:rPr lang="en-US" dirty="0" err="1"/>
              <a:t>dan</a:t>
            </a:r>
            <a:r>
              <a:rPr lang="en-US" dirty="0"/>
              <a:t> </a:t>
            </a:r>
            <a:r>
              <a:rPr lang="en-US" dirty="0" err="1"/>
              <a:t>bekerja</a:t>
            </a:r>
            <a:r>
              <a:rPr lang="en-US" dirty="0"/>
              <a:t>, </a:t>
            </a:r>
            <a:r>
              <a:rPr lang="en-US" dirty="0" err="1"/>
              <a:t>dan</a:t>
            </a:r>
            <a:r>
              <a:rPr lang="en-US" dirty="0"/>
              <a:t> </a:t>
            </a:r>
            <a:r>
              <a:rPr lang="en-US" dirty="0" err="1">
                <a:solidFill>
                  <a:srgbClr val="0070C0"/>
                </a:solidFill>
              </a:rPr>
              <a:t>membangun</a:t>
            </a:r>
            <a:r>
              <a:rPr lang="en-US" dirty="0">
                <a:solidFill>
                  <a:srgbClr val="0070C0"/>
                </a:solidFill>
              </a:rPr>
              <a:t> </a:t>
            </a:r>
            <a:r>
              <a:rPr lang="en-US" dirty="0" err="1">
                <a:solidFill>
                  <a:srgbClr val="0070C0"/>
                </a:solidFill>
              </a:rPr>
              <a:t>penjelasan</a:t>
            </a:r>
            <a:r>
              <a:rPr lang="en-US" dirty="0">
                <a:solidFill>
                  <a:srgbClr val="0070C0"/>
                </a:solidFill>
              </a:rPr>
              <a:t> </a:t>
            </a:r>
            <a:r>
              <a:rPr lang="en-US" dirty="0" err="1">
                <a:solidFill>
                  <a:srgbClr val="0070C0"/>
                </a:solidFill>
              </a:rPr>
              <a:t>dari</a:t>
            </a:r>
            <a:r>
              <a:rPr lang="en-US" dirty="0">
                <a:solidFill>
                  <a:srgbClr val="0070C0"/>
                </a:solidFill>
              </a:rPr>
              <a:t> </a:t>
            </a:r>
            <a:r>
              <a:rPr lang="en-US" dirty="0" err="1">
                <a:solidFill>
                  <a:srgbClr val="0070C0"/>
                </a:solidFill>
              </a:rPr>
              <a:t>sesuatu</a:t>
            </a:r>
            <a:endParaRPr lang="id-ID" dirty="0">
              <a:solidFill>
                <a:srgbClr val="0070C0"/>
              </a:solidFill>
            </a:endParaRPr>
          </a:p>
          <a:p>
            <a:pPr lvl="1"/>
            <a:r>
              <a:rPr lang="en-US" dirty="0" err="1"/>
              <a:t>Sifatnya</a:t>
            </a:r>
            <a:r>
              <a:rPr lang="en-US" dirty="0"/>
              <a:t> </a:t>
            </a:r>
            <a:r>
              <a:rPr lang="en-US" dirty="0" err="1">
                <a:solidFill>
                  <a:srgbClr val="0070C0"/>
                </a:solidFill>
              </a:rPr>
              <a:t>obyektif</a:t>
            </a:r>
            <a:r>
              <a:rPr lang="en-US" dirty="0"/>
              <a:t>, </a:t>
            </a:r>
            <a:r>
              <a:rPr lang="en-US" dirty="0" err="1"/>
              <a:t>berorientasi</a:t>
            </a:r>
            <a:r>
              <a:rPr lang="en-US" dirty="0"/>
              <a:t> </a:t>
            </a:r>
            <a:r>
              <a:rPr lang="en-US" dirty="0" err="1"/>
              <a:t>ke</a:t>
            </a:r>
            <a:r>
              <a:rPr lang="en-US" dirty="0"/>
              <a:t> </a:t>
            </a:r>
            <a:r>
              <a:rPr lang="en-US" dirty="0" err="1"/>
              <a:t>verifikasi</a:t>
            </a:r>
            <a:r>
              <a:rPr lang="en-US" dirty="0"/>
              <a:t>, </a:t>
            </a:r>
            <a:r>
              <a:rPr lang="en-US" dirty="0" err="1"/>
              <a:t>observasi</a:t>
            </a:r>
            <a:r>
              <a:rPr lang="en-US" dirty="0"/>
              <a:t> yang </a:t>
            </a:r>
            <a:r>
              <a:rPr lang="en-US" dirty="0" err="1"/>
              <a:t>dikontrol</a:t>
            </a:r>
            <a:r>
              <a:rPr lang="en-US" dirty="0"/>
              <a:t>, </a:t>
            </a:r>
            <a:r>
              <a:rPr lang="en-US" dirty="0" err="1"/>
              <a:t>dan</a:t>
            </a:r>
            <a:r>
              <a:rPr lang="en-US" dirty="0"/>
              <a:t> </a:t>
            </a:r>
            <a:r>
              <a:rPr lang="en-US" dirty="0" err="1"/>
              <a:t>secara</a:t>
            </a:r>
            <a:r>
              <a:rPr lang="en-US" dirty="0"/>
              <a:t> </a:t>
            </a:r>
            <a:r>
              <a:rPr lang="en-US" dirty="0" err="1"/>
              <a:t>umum</a:t>
            </a:r>
            <a:r>
              <a:rPr lang="en-US" dirty="0"/>
              <a:t> </a:t>
            </a:r>
            <a:r>
              <a:rPr lang="en-US" dirty="0" err="1">
                <a:solidFill>
                  <a:srgbClr val="0070C0"/>
                </a:solidFill>
              </a:rPr>
              <a:t>ada</a:t>
            </a:r>
            <a:r>
              <a:rPr lang="en-US" dirty="0">
                <a:solidFill>
                  <a:srgbClr val="0070C0"/>
                </a:solidFill>
              </a:rPr>
              <a:t> </a:t>
            </a:r>
            <a:r>
              <a:rPr lang="en-US" dirty="0" err="1">
                <a:solidFill>
                  <a:srgbClr val="0070C0"/>
                </a:solidFill>
              </a:rPr>
              <a:t>generalisasi</a:t>
            </a:r>
            <a:r>
              <a:rPr lang="en-US" dirty="0"/>
              <a:t> </a:t>
            </a:r>
            <a:r>
              <a:rPr lang="en-US" sz="2200" i="1" dirty="0"/>
              <a:t>(</a:t>
            </a:r>
            <a:r>
              <a:rPr lang="en-US" sz="2200" i="1" dirty="0" err="1"/>
              <a:t>Blaxter</a:t>
            </a:r>
            <a:r>
              <a:rPr lang="en-US" sz="2200" i="1" dirty="0"/>
              <a:t> et al., 2006)</a:t>
            </a:r>
            <a:endParaRPr lang="en-US" i="1" dirty="0"/>
          </a:p>
          <a:p>
            <a:pPr lvl="1"/>
            <a:r>
              <a:rPr lang="en-US" dirty="0" err="1"/>
              <a:t>Menggunakan</a:t>
            </a:r>
            <a:r>
              <a:rPr lang="en-US" dirty="0"/>
              <a:t> </a:t>
            </a:r>
            <a:r>
              <a:rPr lang="en-US" dirty="0" err="1"/>
              <a:t>skala</a:t>
            </a:r>
            <a:r>
              <a:rPr lang="en-US" dirty="0"/>
              <a:t> </a:t>
            </a:r>
            <a:r>
              <a:rPr lang="en-US" dirty="0" err="1"/>
              <a:t>numerik</a:t>
            </a:r>
            <a:r>
              <a:rPr lang="en-US" dirty="0"/>
              <a:t>, </a:t>
            </a:r>
            <a:r>
              <a:rPr lang="en-US" dirty="0" err="1"/>
              <a:t>berbasis</a:t>
            </a:r>
            <a:r>
              <a:rPr lang="en-US" dirty="0"/>
              <a:t> </a:t>
            </a:r>
            <a:r>
              <a:rPr lang="en-US" dirty="0" err="1"/>
              <a:t>pola</a:t>
            </a:r>
            <a:r>
              <a:rPr lang="en-US" dirty="0"/>
              <a:t> </a:t>
            </a:r>
            <a:r>
              <a:rPr lang="en-US" dirty="0" err="1"/>
              <a:t>alur</a:t>
            </a:r>
            <a:r>
              <a:rPr lang="en-US" dirty="0"/>
              <a:t> </a:t>
            </a:r>
            <a:r>
              <a:rPr lang="en-US" dirty="0" err="1">
                <a:solidFill>
                  <a:srgbClr val="0070C0"/>
                </a:solidFill>
              </a:rPr>
              <a:t>deduktif-induktif</a:t>
            </a:r>
            <a:endParaRPr lang="en-US" dirty="0">
              <a:solidFill>
                <a:srgbClr val="0070C0"/>
              </a:solidFill>
            </a:endParaRPr>
          </a:p>
          <a:p>
            <a:pPr marL="457200" lvl="1" indent="0">
              <a:buNone/>
            </a:pPr>
            <a:endParaRPr lang="en-US" sz="100" dirty="0">
              <a:solidFill>
                <a:srgbClr val="0070C0"/>
              </a:solidFill>
            </a:endParaRPr>
          </a:p>
          <a:p>
            <a:pPr marL="457200" lvl="1" indent="0">
              <a:buNone/>
            </a:pPr>
            <a:endParaRPr lang="id-ID" sz="2400" dirty="0">
              <a:solidFill>
                <a:srgbClr val="0070C0"/>
              </a:solidFill>
            </a:endParaRPr>
          </a:p>
          <a:p>
            <a:pPr marL="0" indent="0" algn="r">
              <a:buNone/>
            </a:pPr>
            <a:endParaRPr lang="en-US" sz="2600" i="1" dirty="0"/>
          </a:p>
          <a:p>
            <a:pPr marL="0" indent="0" algn="r">
              <a:buNone/>
            </a:pPr>
            <a:br>
              <a:rPr lang="en-US" sz="500" i="1" dirty="0"/>
            </a:br>
            <a:endParaRPr lang="en-US" sz="2600" i="1" dirty="0"/>
          </a:p>
          <a:p>
            <a:pPr marL="0" indent="0" algn="r">
              <a:buNone/>
            </a:pPr>
            <a:r>
              <a:rPr lang="id-ID" sz="2600" i="1" dirty="0"/>
              <a:t>(</a:t>
            </a:r>
            <a:r>
              <a:rPr lang="en-US" sz="2600" i="1" dirty="0" err="1"/>
              <a:t>Berndtsson</a:t>
            </a:r>
            <a:r>
              <a:rPr lang="en-US" sz="2600" i="1" dirty="0"/>
              <a:t> et al.</a:t>
            </a:r>
            <a:r>
              <a:rPr lang="id-ID" sz="2600" i="1" dirty="0"/>
              <a:t>, </a:t>
            </a:r>
            <a:r>
              <a:rPr lang="en-US" sz="2600" i="1" dirty="0"/>
              <a:t>200</a:t>
            </a:r>
            <a:r>
              <a:rPr lang="id-ID" sz="2600" i="1" dirty="0"/>
              <a:t>8</a:t>
            </a:r>
            <a:r>
              <a:rPr lang="en-US" sz="2600" i="1" dirty="0"/>
              <a:t>)</a:t>
            </a:r>
            <a:endParaRPr lang="en-US" sz="2800" i="1" dirty="0"/>
          </a:p>
        </p:txBody>
      </p:sp>
      <p:sp>
        <p:nvSpPr>
          <p:cNvPr id="2" name="Title 1"/>
          <p:cNvSpPr>
            <a:spLocks noGrp="1"/>
          </p:cNvSpPr>
          <p:nvPr>
            <p:ph type="title"/>
          </p:nvPr>
        </p:nvSpPr>
        <p:spPr/>
        <p:txBody>
          <a:bodyPr/>
          <a:lstStyle/>
          <a:p>
            <a:r>
              <a:rPr lang="en-US" dirty="0"/>
              <a:t>1. </a:t>
            </a:r>
            <a:r>
              <a:rPr lang="en-US" dirty="0" err="1"/>
              <a:t>Pendekatan</a:t>
            </a:r>
            <a:endParaRPr lang="en-US" dirty="0"/>
          </a:p>
        </p:txBody>
      </p:sp>
      <p:sp>
        <p:nvSpPr>
          <p:cNvPr id="6" name="Slide Number Placeholder 5">
            <a:extLst>
              <a:ext uri="{FF2B5EF4-FFF2-40B4-BE49-F238E27FC236}">
                <a16:creationId xmlns:a16="http://schemas.microsoft.com/office/drawing/2014/main" id="{3F8E6DEC-1847-47F3-98B6-0C1A7A30317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a:t>
            </a:fld>
            <a:endParaRPr lang="en-US">
              <a:solidFill>
                <a:prstClr val="black">
                  <a:tint val="75000"/>
                </a:prstClr>
              </a:solidFill>
            </a:endParaRPr>
          </a:p>
        </p:txBody>
      </p:sp>
      <p:graphicFrame>
        <p:nvGraphicFramePr>
          <p:cNvPr id="4" name="Diagram 3"/>
          <p:cNvGraphicFramePr/>
          <p:nvPr>
            <p:extLst>
              <p:ext uri="{D42A27DB-BD31-4B8C-83A1-F6EECF244321}">
                <p14:modId xmlns:p14="http://schemas.microsoft.com/office/powerpoint/2010/main" val="1705869361"/>
              </p:ext>
            </p:extLst>
          </p:nvPr>
        </p:nvGraphicFramePr>
        <p:xfrm>
          <a:off x="1828800" y="2057400"/>
          <a:ext cx="6096000" cy="236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2129036287"/>
              </p:ext>
            </p:extLst>
          </p:nvPr>
        </p:nvGraphicFramePr>
        <p:xfrm>
          <a:off x="838200" y="4495800"/>
          <a:ext cx="7924800" cy="2362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42235558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7"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err="1"/>
              <a:t>Metode</a:t>
            </a:r>
            <a:endParaRPr lang="en-US" dirty="0"/>
          </a:p>
        </p:txBody>
      </p:sp>
      <p:sp>
        <p:nvSpPr>
          <p:cNvPr id="4" name="Slide Number Placeholder 3">
            <a:extLst>
              <a:ext uri="{FF2B5EF4-FFF2-40B4-BE49-F238E27FC236}">
                <a16:creationId xmlns:a16="http://schemas.microsoft.com/office/drawing/2014/main" id="{EE76F0D5-845C-4F90-9A3A-055E0EC51E7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a:t>
            </a:fld>
            <a:endParaRPr lang="en-US">
              <a:solidFill>
                <a:prstClr val="black">
                  <a:tint val="75000"/>
                </a:prstClr>
              </a:solidFill>
            </a:endParaRPr>
          </a:p>
        </p:txBody>
      </p:sp>
      <p:pic>
        <p:nvPicPr>
          <p:cNvPr id="6" name="Picture 2">
            <a:extLst>
              <a:ext uri="{FF2B5EF4-FFF2-40B4-BE49-F238E27FC236}">
                <a16:creationId xmlns:a16="http://schemas.microsoft.com/office/drawing/2014/main" id="{F64CB173-A40B-42CD-9436-C50F5663CB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264"/>
          <a:stretch/>
        </p:blipFill>
        <p:spPr bwMode="auto">
          <a:xfrm>
            <a:off x="7239000" y="4258367"/>
            <a:ext cx="1905000" cy="2599633"/>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493094" y="1066800"/>
            <a:ext cx="7965106" cy="5650992"/>
          </a:xfrm>
        </p:spPr>
        <p:txBody>
          <a:bodyPr>
            <a:normAutofit fontScale="85000" lnSpcReduction="20000"/>
          </a:bodyPr>
          <a:lstStyle/>
          <a:p>
            <a:pPr marL="514350" indent="-514350">
              <a:buFont typeface="+mj-lt"/>
              <a:buAutoNum type="arabicPeriod"/>
            </a:pPr>
            <a:r>
              <a:rPr lang="en-US" sz="2800" dirty="0" err="1">
                <a:solidFill>
                  <a:srgbClr val="C00000"/>
                </a:solidFill>
              </a:rPr>
              <a:t>Penelitian</a:t>
            </a:r>
            <a:r>
              <a:rPr lang="en-US" sz="2800" dirty="0">
                <a:solidFill>
                  <a:srgbClr val="C00000"/>
                </a:solidFill>
              </a:rPr>
              <a:t> </a:t>
            </a:r>
            <a:r>
              <a:rPr lang="en-US" sz="2800" dirty="0" err="1">
                <a:solidFill>
                  <a:srgbClr val="C00000"/>
                </a:solidFill>
              </a:rPr>
              <a:t>Tindakan</a:t>
            </a:r>
            <a:endParaRPr lang="id-ID" sz="2800" dirty="0">
              <a:solidFill>
                <a:srgbClr val="C00000"/>
              </a:solidFill>
            </a:endParaRPr>
          </a:p>
          <a:p>
            <a:pPr lvl="1"/>
            <a:r>
              <a:rPr lang="en-US" sz="2200" dirty="0" err="1"/>
              <a:t>Studi</a:t>
            </a:r>
            <a:r>
              <a:rPr lang="en-US" sz="2200" dirty="0"/>
              <a:t> </a:t>
            </a:r>
            <a:r>
              <a:rPr lang="en-US" sz="2200" dirty="0" err="1"/>
              <a:t>berupa</a:t>
            </a:r>
            <a:r>
              <a:rPr lang="en-US" sz="2200" dirty="0"/>
              <a:t> monitoring dan </a:t>
            </a:r>
            <a:r>
              <a:rPr lang="en-US" sz="2200" dirty="0" err="1">
                <a:solidFill>
                  <a:srgbClr val="0070C0"/>
                </a:solidFill>
              </a:rPr>
              <a:t>pencatatan</a:t>
            </a:r>
            <a:r>
              <a:rPr lang="en-US" sz="2200" dirty="0">
                <a:solidFill>
                  <a:srgbClr val="0070C0"/>
                </a:solidFill>
              </a:rPr>
              <a:t> </a:t>
            </a:r>
            <a:r>
              <a:rPr lang="en-US" sz="2200" dirty="0" err="1">
                <a:solidFill>
                  <a:srgbClr val="0070C0"/>
                </a:solidFill>
              </a:rPr>
              <a:t>penerapan</a:t>
            </a:r>
            <a:r>
              <a:rPr lang="en-US" sz="2200" dirty="0">
                <a:solidFill>
                  <a:srgbClr val="0070C0"/>
                </a:solidFill>
              </a:rPr>
              <a:t> </a:t>
            </a:r>
            <a:r>
              <a:rPr lang="en-US" sz="2200" dirty="0" err="1">
                <a:solidFill>
                  <a:srgbClr val="0070C0"/>
                </a:solidFill>
              </a:rPr>
              <a:t>sesuatu</a:t>
            </a:r>
            <a:r>
              <a:rPr lang="en-US" sz="2200" dirty="0">
                <a:solidFill>
                  <a:srgbClr val="0070C0"/>
                </a:solidFill>
              </a:rPr>
              <a:t> oleh </a:t>
            </a:r>
            <a:r>
              <a:rPr lang="en-US" sz="2200" dirty="0" err="1">
                <a:solidFill>
                  <a:srgbClr val="0070C0"/>
                </a:solidFill>
              </a:rPr>
              <a:t>peneliti</a:t>
            </a:r>
            <a:r>
              <a:rPr lang="en-US" sz="2200" dirty="0">
                <a:solidFill>
                  <a:srgbClr val="0070C0"/>
                </a:solidFill>
              </a:rPr>
              <a:t> </a:t>
            </a:r>
            <a:r>
              <a:rPr lang="en-US" sz="2200" dirty="0" err="1"/>
              <a:t>secara</a:t>
            </a:r>
            <a:r>
              <a:rPr lang="en-US" sz="2200" dirty="0"/>
              <a:t> </a:t>
            </a:r>
            <a:r>
              <a:rPr lang="en-US" sz="2200" dirty="0" err="1"/>
              <a:t>hati-hati</a:t>
            </a:r>
            <a:r>
              <a:rPr lang="en-US" sz="2200" dirty="0"/>
              <a:t>, yang </a:t>
            </a:r>
            <a:r>
              <a:rPr lang="en-US" sz="2200" dirty="0" err="1"/>
              <a:t>tujuannya</a:t>
            </a:r>
            <a:r>
              <a:rPr lang="en-US" sz="2200" dirty="0"/>
              <a:t> </a:t>
            </a:r>
            <a:r>
              <a:rPr lang="en-US" sz="2200" dirty="0" err="1"/>
              <a:t>untuk</a:t>
            </a:r>
            <a:r>
              <a:rPr lang="en-US" sz="2200" dirty="0"/>
              <a:t> </a:t>
            </a:r>
            <a:r>
              <a:rPr lang="en-US" sz="2200" dirty="0" err="1"/>
              <a:t>memecahkan</a:t>
            </a:r>
            <a:r>
              <a:rPr lang="en-US" sz="2200" dirty="0"/>
              <a:t> </a:t>
            </a:r>
            <a:r>
              <a:rPr lang="en-US" sz="2200" dirty="0" err="1"/>
              <a:t>masalah</a:t>
            </a:r>
            <a:r>
              <a:rPr lang="en-US" sz="2200" dirty="0"/>
              <a:t> dan </a:t>
            </a:r>
            <a:r>
              <a:rPr lang="en-US" sz="2200" dirty="0" err="1"/>
              <a:t>mengubah</a:t>
            </a:r>
            <a:r>
              <a:rPr lang="en-US" sz="2200" dirty="0"/>
              <a:t> </a:t>
            </a:r>
            <a:r>
              <a:rPr lang="en-US" sz="2200" dirty="0" err="1"/>
              <a:t>situasi</a:t>
            </a:r>
            <a:r>
              <a:rPr lang="en-US" sz="2200" dirty="0"/>
              <a:t> </a:t>
            </a:r>
            <a:r>
              <a:rPr lang="en-US" sz="1900" i="1" dirty="0"/>
              <a:t>(Herbert, 1990)</a:t>
            </a:r>
          </a:p>
          <a:p>
            <a:pPr lvl="1"/>
            <a:r>
              <a:rPr lang="en-US" sz="2200" dirty="0" err="1"/>
              <a:t>Penelitian</a:t>
            </a:r>
            <a:r>
              <a:rPr lang="en-US" sz="2200" dirty="0"/>
              <a:t> Tindakan Kelas (PTK) di </a:t>
            </a:r>
            <a:r>
              <a:rPr lang="en-US" sz="2200" dirty="0" err="1"/>
              <a:t>bidang</a:t>
            </a:r>
            <a:r>
              <a:rPr lang="en-US" sz="2200" dirty="0"/>
              <a:t> </a:t>
            </a:r>
            <a:r>
              <a:rPr lang="en-US" sz="2200" dirty="0">
                <a:solidFill>
                  <a:srgbClr val="00B050"/>
                </a:solidFill>
              </a:rPr>
              <a:t>Pendidikan</a:t>
            </a:r>
          </a:p>
          <a:p>
            <a:pPr marL="514350" indent="-514350">
              <a:buFont typeface="+mj-lt"/>
              <a:buAutoNum type="arabicPeriod"/>
            </a:pPr>
            <a:r>
              <a:rPr lang="en-US" sz="2800" dirty="0" err="1">
                <a:solidFill>
                  <a:srgbClr val="C00000"/>
                </a:solidFill>
              </a:rPr>
              <a:t>Eksperimen</a:t>
            </a:r>
            <a:endParaRPr lang="id-ID" sz="2800" dirty="0">
              <a:solidFill>
                <a:srgbClr val="C00000"/>
              </a:solidFill>
            </a:endParaRPr>
          </a:p>
          <a:p>
            <a:pPr lvl="1"/>
            <a:r>
              <a:rPr lang="en-US" sz="2200" dirty="0" err="1"/>
              <a:t>Investigasi</a:t>
            </a:r>
            <a:r>
              <a:rPr lang="en-US" sz="2200" dirty="0"/>
              <a:t> </a:t>
            </a:r>
            <a:r>
              <a:rPr lang="en-US" sz="2200" dirty="0" err="1">
                <a:solidFill>
                  <a:srgbClr val="0070C0"/>
                </a:solidFill>
              </a:rPr>
              <a:t>hubungan</a:t>
            </a:r>
            <a:r>
              <a:rPr lang="en-US" sz="2200" dirty="0">
                <a:solidFill>
                  <a:srgbClr val="0070C0"/>
                </a:solidFill>
              </a:rPr>
              <a:t> </a:t>
            </a:r>
            <a:r>
              <a:rPr lang="en-US" sz="2200" dirty="0" err="1">
                <a:solidFill>
                  <a:srgbClr val="0070C0"/>
                </a:solidFill>
              </a:rPr>
              <a:t>sebab</a:t>
            </a:r>
            <a:r>
              <a:rPr lang="en-US" sz="2200" dirty="0">
                <a:solidFill>
                  <a:srgbClr val="0070C0"/>
                </a:solidFill>
              </a:rPr>
              <a:t> </a:t>
            </a:r>
            <a:r>
              <a:rPr lang="en-US" sz="2200" dirty="0" err="1">
                <a:solidFill>
                  <a:srgbClr val="0070C0"/>
                </a:solidFill>
              </a:rPr>
              <a:t>akibat</a:t>
            </a:r>
            <a:r>
              <a:rPr lang="en-US" sz="2200" dirty="0">
                <a:solidFill>
                  <a:srgbClr val="0070C0"/>
                </a:solidFill>
              </a:rPr>
              <a:t> </a:t>
            </a:r>
            <a:r>
              <a:rPr lang="en-US" sz="2200" dirty="0" err="1">
                <a:solidFill>
                  <a:srgbClr val="0070C0"/>
                </a:solidFill>
              </a:rPr>
              <a:t>dengan</a:t>
            </a:r>
            <a:r>
              <a:rPr lang="en-US" sz="2200" dirty="0">
                <a:solidFill>
                  <a:srgbClr val="0070C0"/>
                </a:solidFill>
              </a:rPr>
              <a:t> </a:t>
            </a:r>
            <a:r>
              <a:rPr lang="en-US" sz="2200" dirty="0" err="1">
                <a:solidFill>
                  <a:srgbClr val="0070C0"/>
                </a:solidFill>
              </a:rPr>
              <a:t>menggunakan</a:t>
            </a:r>
            <a:r>
              <a:rPr lang="en-US" sz="2200" dirty="0">
                <a:solidFill>
                  <a:srgbClr val="0070C0"/>
                </a:solidFill>
              </a:rPr>
              <a:t> </a:t>
            </a:r>
            <a:r>
              <a:rPr lang="en-US" sz="2200" dirty="0" err="1">
                <a:solidFill>
                  <a:srgbClr val="0070C0"/>
                </a:solidFill>
              </a:rPr>
              <a:t>ujicoba</a:t>
            </a:r>
            <a:r>
              <a:rPr lang="en-US" sz="2200" dirty="0">
                <a:solidFill>
                  <a:srgbClr val="0070C0"/>
                </a:solidFill>
              </a:rPr>
              <a:t> </a:t>
            </a:r>
            <a:r>
              <a:rPr lang="en-US" sz="2200" dirty="0"/>
              <a:t>yang </a:t>
            </a:r>
            <a:r>
              <a:rPr lang="en-US" sz="2200" dirty="0" err="1"/>
              <a:t>dikontrol</a:t>
            </a:r>
            <a:r>
              <a:rPr lang="en-US" sz="2200" dirty="0"/>
              <a:t> </a:t>
            </a:r>
            <a:r>
              <a:rPr lang="en-US" sz="2200" dirty="0" err="1"/>
              <a:t>oleh</a:t>
            </a:r>
            <a:r>
              <a:rPr lang="en-US" sz="2200" dirty="0"/>
              <a:t> </a:t>
            </a:r>
            <a:r>
              <a:rPr lang="en-US" sz="2200" dirty="0" err="1"/>
              <a:t>peneliti</a:t>
            </a:r>
            <a:endParaRPr lang="en-US" sz="2200" dirty="0"/>
          </a:p>
          <a:p>
            <a:pPr lvl="1"/>
            <a:r>
              <a:rPr lang="en-US" sz="2200" dirty="0" err="1"/>
              <a:t>Melibatkan</a:t>
            </a:r>
            <a:r>
              <a:rPr lang="en-US" sz="2200" dirty="0"/>
              <a:t> </a:t>
            </a:r>
            <a:r>
              <a:rPr lang="en-US" sz="2200" dirty="0" err="1">
                <a:solidFill>
                  <a:srgbClr val="0070C0"/>
                </a:solidFill>
              </a:rPr>
              <a:t>pengembangan</a:t>
            </a:r>
            <a:r>
              <a:rPr lang="en-US" sz="2200" dirty="0">
                <a:solidFill>
                  <a:srgbClr val="0070C0"/>
                </a:solidFill>
              </a:rPr>
              <a:t> </a:t>
            </a:r>
            <a:r>
              <a:rPr lang="en-US" sz="2200" dirty="0"/>
              <a:t>dan </a:t>
            </a:r>
            <a:r>
              <a:rPr lang="en-US" sz="2200" dirty="0" err="1">
                <a:solidFill>
                  <a:srgbClr val="0070C0"/>
                </a:solidFill>
              </a:rPr>
              <a:t>evaluasi</a:t>
            </a:r>
            <a:endParaRPr lang="en-US" sz="2200" dirty="0">
              <a:solidFill>
                <a:srgbClr val="0070C0"/>
              </a:solidFill>
            </a:endParaRPr>
          </a:p>
          <a:p>
            <a:pPr lvl="1"/>
            <a:r>
              <a:rPr lang="en-US" sz="2200" dirty="0" err="1"/>
              <a:t>Penelitian</a:t>
            </a:r>
            <a:r>
              <a:rPr lang="en-US" sz="2200" dirty="0"/>
              <a:t> </a:t>
            </a:r>
            <a:r>
              <a:rPr lang="en-US" sz="2200" dirty="0" err="1"/>
              <a:t>bidang</a:t>
            </a:r>
            <a:r>
              <a:rPr lang="en-US" sz="2200" dirty="0"/>
              <a:t> </a:t>
            </a:r>
            <a:r>
              <a:rPr lang="en-US" sz="2200" dirty="0">
                <a:solidFill>
                  <a:srgbClr val="00B050"/>
                </a:solidFill>
              </a:rPr>
              <a:t>Science dan Teknik</a:t>
            </a:r>
            <a:endParaRPr lang="en-US" sz="2200" dirty="0"/>
          </a:p>
          <a:p>
            <a:pPr marL="514350" indent="-514350">
              <a:buFont typeface="+mj-lt"/>
              <a:buAutoNum type="arabicPeriod"/>
            </a:pPr>
            <a:r>
              <a:rPr lang="en-US" sz="2800" dirty="0" err="1">
                <a:solidFill>
                  <a:srgbClr val="C00000"/>
                </a:solidFill>
              </a:rPr>
              <a:t>Studi</a:t>
            </a:r>
            <a:r>
              <a:rPr lang="en-US" sz="2800" dirty="0">
                <a:solidFill>
                  <a:srgbClr val="C00000"/>
                </a:solidFill>
              </a:rPr>
              <a:t> </a:t>
            </a:r>
            <a:r>
              <a:rPr lang="en-US" sz="2800" dirty="0" err="1">
                <a:solidFill>
                  <a:srgbClr val="C00000"/>
                </a:solidFill>
              </a:rPr>
              <a:t>Kasus</a:t>
            </a:r>
            <a:endParaRPr lang="id-ID" sz="2800" dirty="0">
              <a:solidFill>
                <a:srgbClr val="C00000"/>
              </a:solidFill>
            </a:endParaRPr>
          </a:p>
          <a:p>
            <a:pPr lvl="1"/>
            <a:r>
              <a:rPr lang="en-US" sz="2200" dirty="0" err="1">
                <a:solidFill>
                  <a:srgbClr val="0070C0"/>
                </a:solidFill>
              </a:rPr>
              <a:t>Eksplorasi</a:t>
            </a:r>
            <a:r>
              <a:rPr lang="en-US" sz="2200" dirty="0">
                <a:solidFill>
                  <a:srgbClr val="0070C0"/>
                </a:solidFill>
              </a:rPr>
              <a:t> </a:t>
            </a:r>
            <a:r>
              <a:rPr lang="en-US" sz="2200" dirty="0" err="1">
                <a:solidFill>
                  <a:srgbClr val="0070C0"/>
                </a:solidFill>
              </a:rPr>
              <a:t>satu</a:t>
            </a:r>
            <a:r>
              <a:rPr lang="en-US" sz="2200" dirty="0">
                <a:solidFill>
                  <a:srgbClr val="0070C0"/>
                </a:solidFill>
              </a:rPr>
              <a:t> </a:t>
            </a:r>
            <a:r>
              <a:rPr lang="en-US" sz="2200" dirty="0" err="1">
                <a:solidFill>
                  <a:srgbClr val="0070C0"/>
                </a:solidFill>
              </a:rPr>
              <a:t>situasi</a:t>
            </a:r>
            <a:r>
              <a:rPr lang="en-US" sz="2200" dirty="0">
                <a:solidFill>
                  <a:srgbClr val="0070C0"/>
                </a:solidFill>
              </a:rPr>
              <a:t> </a:t>
            </a:r>
            <a:r>
              <a:rPr lang="en-US" sz="2200" dirty="0" err="1">
                <a:solidFill>
                  <a:srgbClr val="0070C0"/>
                </a:solidFill>
              </a:rPr>
              <a:t>secara</a:t>
            </a:r>
            <a:r>
              <a:rPr lang="en-US" sz="2200" dirty="0">
                <a:solidFill>
                  <a:srgbClr val="0070C0"/>
                </a:solidFill>
              </a:rPr>
              <a:t> </a:t>
            </a:r>
            <a:r>
              <a:rPr lang="en-US" sz="2200" dirty="0" err="1">
                <a:solidFill>
                  <a:srgbClr val="0070C0"/>
                </a:solidFill>
              </a:rPr>
              <a:t>mendalam</a:t>
            </a:r>
            <a:r>
              <a:rPr lang="en-US" sz="2200" dirty="0">
                <a:solidFill>
                  <a:srgbClr val="0070C0"/>
                </a:solidFill>
              </a:rPr>
              <a:t> </a:t>
            </a:r>
            <a:r>
              <a:rPr lang="en-US" sz="2200" dirty="0"/>
              <a:t>dan </a:t>
            </a:r>
            <a:r>
              <a:rPr lang="en-US" sz="2200" dirty="0" err="1"/>
              <a:t>hati</a:t>
            </a:r>
            <a:r>
              <a:rPr lang="en-US" sz="2200" dirty="0"/>
              <a:t> </a:t>
            </a:r>
            <a:r>
              <a:rPr lang="en-US" sz="2200" dirty="0" err="1"/>
              <a:t>hati</a:t>
            </a:r>
            <a:br>
              <a:rPr lang="en-US" sz="2200" dirty="0"/>
            </a:br>
            <a:r>
              <a:rPr lang="en-US" sz="1900" i="1" dirty="0"/>
              <a:t>(Cornford and Smithson, 2006)</a:t>
            </a:r>
          </a:p>
          <a:p>
            <a:pPr lvl="1"/>
            <a:r>
              <a:rPr lang="en-US" sz="2200" dirty="0" err="1"/>
              <a:t>Penelitian</a:t>
            </a:r>
            <a:r>
              <a:rPr lang="en-US" sz="2200" dirty="0"/>
              <a:t> </a:t>
            </a:r>
            <a:r>
              <a:rPr lang="en-US" sz="2200" dirty="0" err="1"/>
              <a:t>bidang</a:t>
            </a:r>
            <a:r>
              <a:rPr lang="en-US" sz="2200" dirty="0"/>
              <a:t> </a:t>
            </a:r>
            <a:r>
              <a:rPr lang="en-US" sz="2200" dirty="0" err="1">
                <a:solidFill>
                  <a:srgbClr val="00B050"/>
                </a:solidFill>
              </a:rPr>
              <a:t>Sosial</a:t>
            </a:r>
            <a:r>
              <a:rPr lang="en-US" sz="2200" dirty="0">
                <a:solidFill>
                  <a:srgbClr val="00B050"/>
                </a:solidFill>
              </a:rPr>
              <a:t>, </a:t>
            </a:r>
            <a:r>
              <a:rPr lang="en-US" sz="2200" dirty="0" err="1">
                <a:solidFill>
                  <a:srgbClr val="00B050"/>
                </a:solidFill>
              </a:rPr>
              <a:t>Ekonomi</a:t>
            </a:r>
            <a:r>
              <a:rPr lang="en-US" sz="2200" dirty="0">
                <a:solidFill>
                  <a:srgbClr val="00B050"/>
                </a:solidFill>
              </a:rPr>
              <a:t>, </a:t>
            </a:r>
            <a:r>
              <a:rPr lang="en-US" sz="2200" dirty="0" err="1">
                <a:solidFill>
                  <a:srgbClr val="00B050"/>
                </a:solidFill>
              </a:rPr>
              <a:t>Politik</a:t>
            </a:r>
            <a:endParaRPr lang="en-US" sz="2200" dirty="0">
              <a:solidFill>
                <a:srgbClr val="00B050"/>
              </a:solidFill>
            </a:endParaRPr>
          </a:p>
          <a:p>
            <a:pPr marL="514350" indent="-514350">
              <a:buFont typeface="+mj-lt"/>
              <a:buAutoNum type="arabicPeriod"/>
            </a:pPr>
            <a:r>
              <a:rPr lang="en-US" sz="2800" dirty="0" err="1">
                <a:solidFill>
                  <a:srgbClr val="C00000"/>
                </a:solidFill>
              </a:rPr>
              <a:t>Survei</a:t>
            </a:r>
            <a:endParaRPr lang="id-ID" sz="2800" dirty="0">
              <a:solidFill>
                <a:srgbClr val="C00000"/>
              </a:solidFill>
            </a:endParaRPr>
          </a:p>
          <a:p>
            <a:pPr lvl="1"/>
            <a:r>
              <a:rPr lang="en-US" sz="2200" dirty="0" err="1">
                <a:solidFill>
                  <a:srgbClr val="0070C0"/>
                </a:solidFill>
              </a:rPr>
              <a:t>Pengumpulan</a:t>
            </a:r>
            <a:r>
              <a:rPr lang="en-US" sz="2200" dirty="0">
                <a:solidFill>
                  <a:srgbClr val="0070C0"/>
                </a:solidFill>
              </a:rPr>
              <a:t> data </a:t>
            </a:r>
            <a:r>
              <a:rPr lang="en-US" sz="2200" dirty="0" err="1">
                <a:solidFill>
                  <a:srgbClr val="0070C0"/>
                </a:solidFill>
              </a:rPr>
              <a:t>dari</a:t>
            </a:r>
            <a:r>
              <a:rPr lang="en-US" sz="2200" dirty="0">
                <a:solidFill>
                  <a:srgbClr val="0070C0"/>
                </a:solidFill>
              </a:rPr>
              <a:t> </a:t>
            </a:r>
            <a:r>
              <a:rPr lang="en-US" sz="2200" dirty="0" err="1">
                <a:solidFill>
                  <a:srgbClr val="0070C0"/>
                </a:solidFill>
              </a:rPr>
              <a:t>populasi</a:t>
            </a:r>
            <a:r>
              <a:rPr lang="en-US" sz="2200" dirty="0">
                <a:solidFill>
                  <a:srgbClr val="0070C0"/>
                </a:solidFill>
              </a:rPr>
              <a:t> yang </a:t>
            </a:r>
            <a:r>
              <a:rPr lang="en-US" sz="2200" dirty="0" err="1">
                <a:solidFill>
                  <a:srgbClr val="0070C0"/>
                </a:solidFill>
              </a:rPr>
              <a:t>bisa</a:t>
            </a:r>
            <a:r>
              <a:rPr lang="en-US" sz="2200" dirty="0">
                <a:solidFill>
                  <a:srgbClr val="0070C0"/>
                </a:solidFill>
              </a:rPr>
              <a:t> </a:t>
            </a:r>
            <a:r>
              <a:rPr lang="en-US" sz="2200" dirty="0" err="1">
                <a:solidFill>
                  <a:srgbClr val="0070C0"/>
                </a:solidFill>
              </a:rPr>
              <a:t>diukur</a:t>
            </a:r>
            <a:r>
              <a:rPr lang="en-US" sz="2200" dirty="0"/>
              <a:t>,</a:t>
            </a:r>
            <a:br>
              <a:rPr lang="en-US" sz="2200" dirty="0"/>
            </a:br>
            <a:r>
              <a:rPr lang="en-US" sz="2200" dirty="0" err="1"/>
              <a:t>dengan</a:t>
            </a:r>
            <a:r>
              <a:rPr lang="en-US" sz="2200" dirty="0"/>
              <a:t> </a:t>
            </a:r>
            <a:r>
              <a:rPr lang="en-US" sz="2200" dirty="0" err="1"/>
              <a:t>cara</a:t>
            </a:r>
            <a:r>
              <a:rPr lang="en-US" sz="2200" dirty="0"/>
              <a:t> yang </a:t>
            </a:r>
            <a:r>
              <a:rPr lang="en-US" sz="2200" dirty="0" err="1"/>
              <a:t>ekonomis</a:t>
            </a:r>
            <a:r>
              <a:rPr lang="en-US" sz="2200" dirty="0"/>
              <a:t> </a:t>
            </a:r>
            <a:r>
              <a:rPr lang="en-US" sz="1900" i="1" dirty="0"/>
              <a:t> (Saunders et al., 2007)</a:t>
            </a:r>
            <a:endParaRPr lang="id-ID" sz="1900" i="1" dirty="0"/>
          </a:p>
          <a:p>
            <a:pPr lvl="1"/>
            <a:r>
              <a:rPr lang="en-US" sz="2200" dirty="0" err="1"/>
              <a:t>Melibatkan</a:t>
            </a:r>
            <a:r>
              <a:rPr lang="en-US" sz="2200" dirty="0"/>
              <a:t> </a:t>
            </a:r>
            <a:r>
              <a:rPr lang="en-US" sz="2200" dirty="0" err="1"/>
              <a:t>penggunaan</a:t>
            </a:r>
            <a:r>
              <a:rPr lang="en-US" sz="2200" dirty="0"/>
              <a:t> </a:t>
            </a:r>
            <a:r>
              <a:rPr lang="en-US" sz="2200" dirty="0" err="1">
                <a:solidFill>
                  <a:srgbClr val="0070C0"/>
                </a:solidFill>
              </a:rPr>
              <a:t>kuesioner</a:t>
            </a:r>
            <a:r>
              <a:rPr lang="en-US" sz="2200" dirty="0">
                <a:solidFill>
                  <a:srgbClr val="0070C0"/>
                </a:solidFill>
              </a:rPr>
              <a:t> </a:t>
            </a:r>
            <a:r>
              <a:rPr lang="en-US" sz="2200" dirty="0" err="1"/>
              <a:t>dan</a:t>
            </a:r>
            <a:r>
              <a:rPr lang="en-US" sz="2200" dirty="0"/>
              <a:t> </a:t>
            </a:r>
            <a:r>
              <a:rPr lang="en-US" sz="2200" dirty="0">
                <a:solidFill>
                  <a:srgbClr val="0070C0"/>
                </a:solidFill>
              </a:rPr>
              <a:t>interview</a:t>
            </a:r>
          </a:p>
          <a:p>
            <a:pPr marL="863600" lvl="1" indent="-514350" algn="r">
              <a:buNone/>
            </a:pPr>
            <a:endParaRPr lang="en-US" sz="2000" i="1" dirty="0"/>
          </a:p>
          <a:p>
            <a:pPr marL="863600" lvl="1" indent="-514350">
              <a:buNone/>
            </a:pPr>
            <a:r>
              <a:rPr lang="en-US" sz="2000" i="1" dirty="0"/>
              <a:t>                                                                                         </a:t>
            </a:r>
            <a:r>
              <a:rPr lang="en-US" sz="2600" i="1" dirty="0"/>
              <a:t>(Dawson, 2009)</a:t>
            </a:r>
            <a:r>
              <a:rPr lang="id-ID" sz="2600" i="1" dirty="0"/>
              <a:t>        </a:t>
            </a:r>
            <a:endParaRPr lang="en-US" sz="2600" i="1" dirty="0"/>
          </a:p>
        </p:txBody>
      </p:sp>
    </p:spTree>
    <p:custDataLst>
      <p:tags r:id="rId1"/>
    </p:custDataLst>
    <p:extLst>
      <p:ext uri="{BB962C8B-B14F-4D97-AF65-F5344CB8AC3E}">
        <p14:creationId xmlns:p14="http://schemas.microsoft.com/office/powerpoint/2010/main" val="615711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n-US" dirty="0" err="1"/>
              <a:t>Jenis</a:t>
            </a:r>
            <a:endParaRPr lang="en-US" dirty="0"/>
          </a:p>
        </p:txBody>
      </p:sp>
      <p:sp>
        <p:nvSpPr>
          <p:cNvPr id="3" name="Slide Number Placeholder 2">
            <a:extLst>
              <a:ext uri="{FF2B5EF4-FFF2-40B4-BE49-F238E27FC236}">
                <a16:creationId xmlns:a16="http://schemas.microsoft.com/office/drawing/2014/main" id="{7D467C3D-FD9C-4550-BDC2-F0064FC6A6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37</a:t>
            </a:fld>
            <a:endParaRPr lang="en-US">
              <a:solidFill>
                <a:prstClr val="black">
                  <a:tint val="75000"/>
                </a:prstClr>
              </a:solidFill>
            </a:endParaRPr>
          </a:p>
        </p:txBody>
      </p:sp>
      <p:sp>
        <p:nvSpPr>
          <p:cNvPr id="4" name="Rectangle 3">
            <a:extLst>
              <a:ext uri="{FF2B5EF4-FFF2-40B4-BE49-F238E27FC236}">
                <a16:creationId xmlns:a16="http://schemas.microsoft.com/office/drawing/2014/main" id="{0F2CC86D-42F0-461F-9A44-A0CDED265CCF}"/>
              </a:ext>
            </a:extLst>
          </p:cNvPr>
          <p:cNvSpPr/>
          <p:nvPr/>
        </p:nvSpPr>
        <p:spPr>
          <a:xfrm>
            <a:off x="457200" y="5958314"/>
            <a:ext cx="8153400" cy="1622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Dasar</a:t>
            </a:r>
          </a:p>
          <a:p>
            <a:pPr algn="ctr"/>
            <a:endParaRPr lang="en-ID" sz="3600" dirty="0">
              <a:solidFill>
                <a:schemeClr val="tx1"/>
              </a:solidFill>
            </a:endParaRPr>
          </a:p>
        </p:txBody>
      </p:sp>
      <p:sp>
        <p:nvSpPr>
          <p:cNvPr id="6" name="Rectangle 5">
            <a:extLst>
              <a:ext uri="{FF2B5EF4-FFF2-40B4-BE49-F238E27FC236}">
                <a16:creationId xmlns:a16="http://schemas.microsoft.com/office/drawing/2014/main" id="{61F910DB-D123-4AD5-B223-262BEA867F4D}"/>
              </a:ext>
            </a:extLst>
          </p:cNvPr>
          <p:cNvSpPr/>
          <p:nvPr/>
        </p:nvSpPr>
        <p:spPr>
          <a:xfrm>
            <a:off x="457200" y="4953000"/>
            <a:ext cx="8153400" cy="162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bg1">
                    <a:lumMod val="50000"/>
                  </a:schemeClr>
                </a:solidFill>
              </a:rPr>
              <a:t>Terapan</a:t>
            </a:r>
            <a:endParaRPr lang="en-GB" sz="3600" dirty="0">
              <a:solidFill>
                <a:schemeClr val="bg1">
                  <a:lumMod val="50000"/>
                </a:schemeClr>
              </a:solidFill>
            </a:endParaRPr>
          </a:p>
          <a:p>
            <a:pPr algn="ctr"/>
            <a:endParaRPr lang="en-ID" sz="3600" dirty="0">
              <a:solidFill>
                <a:schemeClr val="bg1">
                  <a:lumMod val="50000"/>
                </a:schemeClr>
              </a:solidFill>
            </a:endParaRPr>
          </a:p>
        </p:txBody>
      </p:sp>
      <p:sp>
        <p:nvSpPr>
          <p:cNvPr id="7" name="Rectangle 6">
            <a:extLst>
              <a:ext uri="{FF2B5EF4-FFF2-40B4-BE49-F238E27FC236}">
                <a16:creationId xmlns:a16="http://schemas.microsoft.com/office/drawing/2014/main" id="{8A2399DC-5301-43FD-A23C-05E5A2F91C4C}"/>
              </a:ext>
            </a:extLst>
          </p:cNvPr>
          <p:cNvSpPr/>
          <p:nvPr/>
        </p:nvSpPr>
        <p:spPr>
          <a:xfrm>
            <a:off x="2819400" y="3819810"/>
            <a:ext cx="5791200" cy="1622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70C0"/>
                </a:solidFill>
              </a:rPr>
              <a:t>Konfirmatori</a:t>
            </a:r>
            <a:endParaRPr lang="en-GB" sz="3600" dirty="0">
              <a:solidFill>
                <a:srgbClr val="0070C0"/>
              </a:solidFill>
            </a:endParaRPr>
          </a:p>
          <a:p>
            <a:pPr algn="ctr"/>
            <a:endParaRPr lang="en-ID" sz="3600" dirty="0">
              <a:solidFill>
                <a:srgbClr val="0070C0"/>
              </a:solidFill>
            </a:endParaRPr>
          </a:p>
        </p:txBody>
      </p:sp>
      <p:sp>
        <p:nvSpPr>
          <p:cNvPr id="8" name="Rectangle 7">
            <a:extLst>
              <a:ext uri="{FF2B5EF4-FFF2-40B4-BE49-F238E27FC236}">
                <a16:creationId xmlns:a16="http://schemas.microsoft.com/office/drawing/2014/main" id="{1BBE43D3-C693-4D8C-BC1A-2B4411030B48}"/>
              </a:ext>
            </a:extLst>
          </p:cNvPr>
          <p:cNvSpPr/>
          <p:nvPr/>
        </p:nvSpPr>
        <p:spPr>
          <a:xfrm>
            <a:off x="439366" y="3810000"/>
            <a:ext cx="2303834" cy="1720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B0F0"/>
                </a:solidFill>
              </a:rPr>
              <a:t>Eksplanatori</a:t>
            </a:r>
            <a:endParaRPr lang="en-GB" sz="3200" dirty="0">
              <a:solidFill>
                <a:srgbClr val="00B0F0"/>
              </a:solidFill>
            </a:endParaRPr>
          </a:p>
          <a:p>
            <a:pPr algn="ctr"/>
            <a:endParaRPr lang="en-ID" sz="3600" dirty="0">
              <a:solidFill>
                <a:srgbClr val="00B0F0"/>
              </a:solidFill>
            </a:endParaRPr>
          </a:p>
        </p:txBody>
      </p:sp>
      <p:sp>
        <p:nvSpPr>
          <p:cNvPr id="9" name="Rectangle 8">
            <a:extLst>
              <a:ext uri="{FF2B5EF4-FFF2-40B4-BE49-F238E27FC236}">
                <a16:creationId xmlns:a16="http://schemas.microsoft.com/office/drawing/2014/main" id="{19C87095-A1E6-4DE4-87E1-698A0C51E781}"/>
              </a:ext>
            </a:extLst>
          </p:cNvPr>
          <p:cNvSpPr/>
          <p:nvPr/>
        </p:nvSpPr>
        <p:spPr>
          <a:xfrm>
            <a:off x="2286000" y="2676810"/>
            <a:ext cx="6324600" cy="152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B050"/>
                </a:solidFill>
              </a:rPr>
              <a:t>Kuantitatif</a:t>
            </a:r>
            <a:endParaRPr lang="en-GB" sz="3600" dirty="0">
              <a:solidFill>
                <a:srgbClr val="00B050"/>
              </a:solidFill>
            </a:endParaRPr>
          </a:p>
          <a:p>
            <a:pPr algn="ctr"/>
            <a:endParaRPr lang="en-ID" sz="3600" dirty="0">
              <a:solidFill>
                <a:srgbClr val="00B050"/>
              </a:solidFill>
            </a:endParaRPr>
          </a:p>
        </p:txBody>
      </p:sp>
      <p:sp>
        <p:nvSpPr>
          <p:cNvPr id="10" name="Rectangle 9">
            <a:extLst>
              <a:ext uri="{FF2B5EF4-FFF2-40B4-BE49-F238E27FC236}">
                <a16:creationId xmlns:a16="http://schemas.microsoft.com/office/drawing/2014/main" id="{DCA5660D-A7FF-4E22-92B4-51F9816A4237}"/>
              </a:ext>
            </a:extLst>
          </p:cNvPr>
          <p:cNvSpPr/>
          <p:nvPr/>
        </p:nvSpPr>
        <p:spPr>
          <a:xfrm>
            <a:off x="439366" y="2667000"/>
            <a:ext cx="1770434" cy="16221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92D050"/>
                </a:solidFill>
              </a:rPr>
              <a:t>Kualitatif</a:t>
            </a:r>
            <a:endParaRPr lang="en-GB" sz="3200" dirty="0">
              <a:solidFill>
                <a:srgbClr val="92D050"/>
              </a:solidFill>
            </a:endParaRPr>
          </a:p>
          <a:p>
            <a:pPr algn="ctr"/>
            <a:endParaRPr lang="en-ID" sz="3600" dirty="0">
              <a:solidFill>
                <a:srgbClr val="92D050"/>
              </a:solidFill>
            </a:endParaRPr>
          </a:p>
        </p:txBody>
      </p:sp>
      <p:sp>
        <p:nvSpPr>
          <p:cNvPr id="11" name="Rectangle 10">
            <a:extLst>
              <a:ext uri="{FF2B5EF4-FFF2-40B4-BE49-F238E27FC236}">
                <a16:creationId xmlns:a16="http://schemas.microsoft.com/office/drawing/2014/main" id="{29097BAC-D69B-46B0-9A06-4B98D154B912}"/>
              </a:ext>
            </a:extLst>
          </p:cNvPr>
          <p:cNvSpPr/>
          <p:nvPr/>
        </p:nvSpPr>
        <p:spPr>
          <a:xfrm>
            <a:off x="6096000" y="1600200"/>
            <a:ext cx="2590800" cy="16220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C00000"/>
                </a:solidFill>
              </a:rPr>
              <a:t>Korelasi</a:t>
            </a:r>
            <a:endParaRPr lang="en-GB" sz="3600" dirty="0">
              <a:solidFill>
                <a:srgbClr val="C00000"/>
              </a:solidFill>
            </a:endParaRPr>
          </a:p>
          <a:p>
            <a:pPr algn="ctr"/>
            <a:endParaRPr lang="en-ID" sz="3600" dirty="0">
              <a:solidFill>
                <a:srgbClr val="C00000"/>
              </a:solidFill>
            </a:endParaRPr>
          </a:p>
        </p:txBody>
      </p:sp>
      <p:sp>
        <p:nvSpPr>
          <p:cNvPr id="12" name="Rectangle 11">
            <a:extLst>
              <a:ext uri="{FF2B5EF4-FFF2-40B4-BE49-F238E27FC236}">
                <a16:creationId xmlns:a16="http://schemas.microsoft.com/office/drawing/2014/main" id="{B757322F-3DA8-47B5-92E8-56C604F40A28}"/>
              </a:ext>
            </a:extLst>
          </p:cNvPr>
          <p:cNvSpPr/>
          <p:nvPr/>
        </p:nvSpPr>
        <p:spPr>
          <a:xfrm>
            <a:off x="457200" y="1605104"/>
            <a:ext cx="2989634" cy="1474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accent2"/>
                </a:solidFill>
              </a:rPr>
              <a:t>Deskripsi</a:t>
            </a:r>
            <a:endParaRPr lang="en-GB" sz="3200" dirty="0">
              <a:solidFill>
                <a:schemeClr val="accent2"/>
              </a:solidFill>
            </a:endParaRPr>
          </a:p>
          <a:p>
            <a:pPr algn="ctr"/>
            <a:endParaRPr lang="en-ID" sz="3600" dirty="0">
              <a:solidFill>
                <a:schemeClr val="accent2"/>
              </a:solidFill>
            </a:endParaRPr>
          </a:p>
        </p:txBody>
      </p:sp>
      <p:sp>
        <p:nvSpPr>
          <p:cNvPr id="13" name="Rectangle 12">
            <a:extLst>
              <a:ext uri="{FF2B5EF4-FFF2-40B4-BE49-F238E27FC236}">
                <a16:creationId xmlns:a16="http://schemas.microsoft.com/office/drawing/2014/main" id="{86B33094-670B-4F3A-B74B-4BD8DF21637A}"/>
              </a:ext>
            </a:extLst>
          </p:cNvPr>
          <p:cNvSpPr/>
          <p:nvPr/>
        </p:nvSpPr>
        <p:spPr>
          <a:xfrm>
            <a:off x="3505200" y="1610009"/>
            <a:ext cx="2532434" cy="14749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FF0000"/>
                </a:solidFill>
              </a:rPr>
              <a:t>Eksperimen</a:t>
            </a:r>
            <a:endParaRPr lang="en-GB" sz="3600" dirty="0">
              <a:solidFill>
                <a:srgbClr val="FF0000"/>
              </a:solidFill>
            </a:endParaRPr>
          </a:p>
          <a:p>
            <a:pPr algn="ctr"/>
            <a:endParaRPr lang="en-ID" sz="3600" dirty="0">
              <a:solidFill>
                <a:srgbClr val="FF0000"/>
              </a:solidFill>
            </a:endParaRPr>
          </a:p>
        </p:txBody>
      </p:sp>
    </p:spTree>
    <p:custDataLst>
      <p:tags r:id="rId1"/>
    </p:custDataLst>
    <p:extLst>
      <p:ext uri="{BB962C8B-B14F-4D97-AF65-F5344CB8AC3E}">
        <p14:creationId xmlns:p14="http://schemas.microsoft.com/office/powerpoint/2010/main" val="11214339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621987191"/>
              </p:ext>
            </p:extLst>
          </p:nvPr>
        </p:nvGraphicFramePr>
        <p:xfrm>
          <a:off x="0" y="1155080"/>
          <a:ext cx="9144000" cy="4114800"/>
        </p:xfrm>
        <a:graphic>
          <a:graphicData uri="http://schemas.openxmlformats.org/drawingml/2006/table">
            <a:tbl>
              <a:tblPr firstRow="1" firstCol="1" bandRow="1">
                <a:tableStyleId>{073A0DAA-6AF3-43AB-8588-CEC1D06C72B9}</a:tableStyleId>
              </a:tblPr>
              <a:tblGrid>
                <a:gridCol w="1459148">
                  <a:extLst>
                    <a:ext uri="{9D8B030D-6E8A-4147-A177-3AD203B41FA5}">
                      <a16:colId xmlns:a16="http://schemas.microsoft.com/office/drawing/2014/main" val="20000"/>
                    </a:ext>
                  </a:extLst>
                </a:gridCol>
                <a:gridCol w="2334640">
                  <a:extLst>
                    <a:ext uri="{9D8B030D-6E8A-4147-A177-3AD203B41FA5}">
                      <a16:colId xmlns:a16="http://schemas.microsoft.com/office/drawing/2014/main" val="20002"/>
                    </a:ext>
                  </a:extLst>
                </a:gridCol>
                <a:gridCol w="2626468">
                  <a:extLst>
                    <a:ext uri="{9D8B030D-6E8A-4147-A177-3AD203B41FA5}">
                      <a16:colId xmlns:a16="http://schemas.microsoft.com/office/drawing/2014/main" val="20003"/>
                    </a:ext>
                  </a:extLst>
                </a:gridCol>
                <a:gridCol w="2723744">
                  <a:extLst>
                    <a:ext uri="{9D8B030D-6E8A-4147-A177-3AD203B41FA5}">
                      <a16:colId xmlns:a16="http://schemas.microsoft.com/office/drawing/2014/main" val="20004"/>
                    </a:ext>
                  </a:extLst>
                </a:gridCol>
              </a:tblGrid>
              <a:tr h="667883">
                <a:tc>
                  <a:txBody>
                    <a:bodyPr/>
                    <a:lstStyle/>
                    <a:p>
                      <a:pPr marL="0" marR="0" algn="l">
                        <a:spcBef>
                          <a:spcPts val="0"/>
                        </a:spcBef>
                        <a:spcAft>
                          <a:spcPts val="1100"/>
                        </a:spcAft>
                      </a:pPr>
                      <a:r>
                        <a:rPr lang="en-US" sz="2800" dirty="0" err="1">
                          <a:effectLst/>
                        </a:rPr>
                        <a:t>Aspek</a:t>
                      </a:r>
                      <a:endParaRPr lang="id-ID"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800" dirty="0" err="1">
                          <a:effectLst/>
                        </a:rPr>
                        <a:t>Skripsi</a:t>
                      </a:r>
                      <a:r>
                        <a:rPr lang="en-US" sz="2800" dirty="0">
                          <a:effectLst/>
                        </a:rPr>
                        <a:t> (S1)</a:t>
                      </a:r>
                      <a:endParaRPr lang="id-ID"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800" dirty="0" err="1">
                          <a:effectLst/>
                        </a:rPr>
                        <a:t>Tesis</a:t>
                      </a:r>
                      <a:r>
                        <a:rPr lang="en-US" sz="2800" dirty="0">
                          <a:effectLst/>
                        </a:rPr>
                        <a:t> (S2)</a:t>
                      </a:r>
                      <a:endParaRPr lang="id-ID"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800" dirty="0" err="1">
                          <a:effectLst/>
                        </a:rPr>
                        <a:t>Disertasi</a:t>
                      </a:r>
                      <a:r>
                        <a:rPr lang="en-US" sz="2800" dirty="0">
                          <a:effectLst/>
                        </a:rPr>
                        <a:t> (S3)</a:t>
                      </a:r>
                      <a:endParaRPr lang="id-ID"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138070">
                <a:tc>
                  <a:txBody>
                    <a:bodyPr/>
                    <a:lstStyle/>
                    <a:p>
                      <a:pPr marL="0" marR="0" algn="l">
                        <a:spcBef>
                          <a:spcPts val="0"/>
                        </a:spcBef>
                        <a:spcAft>
                          <a:spcPts val="1100"/>
                        </a:spcAft>
                      </a:pPr>
                      <a:r>
                        <a:rPr lang="en-US" sz="2400" dirty="0">
                          <a:effectLst/>
                        </a:rPr>
                        <a:t>Level Kontribusi</a:t>
                      </a:r>
                      <a:endParaRPr lang="id-ID"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1100"/>
                        </a:spcAft>
                      </a:pPr>
                      <a:r>
                        <a:rPr lang="en-US" sz="2200" dirty="0" err="1">
                          <a:solidFill>
                            <a:srgbClr val="C00000"/>
                          </a:solidFill>
                          <a:effectLst/>
                        </a:rPr>
                        <a:t>Pengujian</a:t>
                      </a:r>
                      <a:r>
                        <a:rPr lang="en-US" sz="2200" dirty="0">
                          <a:solidFill>
                            <a:srgbClr val="C00000"/>
                          </a:solidFill>
                          <a:effectLst/>
                        </a:rPr>
                        <a:t> </a:t>
                      </a:r>
                      <a:r>
                        <a:rPr lang="en-US" sz="2200" dirty="0" err="1">
                          <a:effectLst/>
                        </a:rPr>
                        <a:t>Teori</a:t>
                      </a:r>
                      <a:endParaRPr lang="id-ID"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200" dirty="0">
                          <a:solidFill>
                            <a:srgbClr val="C00000"/>
                          </a:solidFill>
                          <a:effectLst/>
                        </a:rPr>
                        <a:t>Pengembangan </a:t>
                      </a:r>
                      <a:r>
                        <a:rPr lang="en-US" sz="2200" dirty="0" err="1">
                          <a:effectLst/>
                        </a:rPr>
                        <a:t>Teori</a:t>
                      </a:r>
                      <a:endParaRPr lang="id-ID"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200" dirty="0" err="1">
                          <a:solidFill>
                            <a:srgbClr val="C00000"/>
                          </a:solidFill>
                          <a:effectLst/>
                        </a:rPr>
                        <a:t>Penemuan</a:t>
                      </a:r>
                      <a:r>
                        <a:rPr lang="en-US" sz="2200" dirty="0">
                          <a:solidFill>
                            <a:srgbClr val="C00000"/>
                          </a:solidFill>
                          <a:effectLst/>
                        </a:rPr>
                        <a:t> </a:t>
                      </a:r>
                      <a:r>
                        <a:rPr lang="en-US" sz="2200" dirty="0" err="1">
                          <a:effectLst/>
                        </a:rPr>
                        <a:t>Teori</a:t>
                      </a:r>
                      <a:r>
                        <a:rPr lang="en-US" sz="2200" dirty="0">
                          <a:effectLst/>
                        </a:rPr>
                        <a:t> </a:t>
                      </a:r>
                      <a:r>
                        <a:rPr lang="en-US" sz="2200" dirty="0" err="1">
                          <a:effectLst/>
                        </a:rPr>
                        <a:t>Baru</a:t>
                      </a:r>
                      <a:endParaRPr lang="id-ID"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227509">
                <a:tc>
                  <a:txBody>
                    <a:bodyPr/>
                    <a:lstStyle/>
                    <a:p>
                      <a:pPr marL="0" marR="0" algn="l">
                        <a:spcBef>
                          <a:spcPts val="0"/>
                        </a:spcBef>
                        <a:spcAft>
                          <a:spcPts val="1100"/>
                        </a:spcAft>
                      </a:pPr>
                      <a:r>
                        <a:rPr lang="en-US" sz="2400" dirty="0" err="1">
                          <a:effectLst/>
                        </a:rPr>
                        <a:t>Bentuk</a:t>
                      </a:r>
                      <a:r>
                        <a:rPr lang="en-US" sz="2400" dirty="0">
                          <a:effectLst/>
                        </a:rPr>
                        <a:t> Kontribusi</a:t>
                      </a:r>
                      <a:endParaRPr lang="id-ID"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1100"/>
                        </a:spcAft>
                      </a:pPr>
                      <a:r>
                        <a:rPr lang="en-US" sz="2200" dirty="0" err="1">
                          <a:effectLst/>
                        </a:rPr>
                        <a:t>Implementasi</a:t>
                      </a:r>
                      <a:r>
                        <a:rPr lang="en-US" sz="2200" dirty="0">
                          <a:effectLst/>
                        </a:rPr>
                        <a:t> dan </a:t>
                      </a:r>
                      <a:r>
                        <a:rPr lang="en-US" sz="2200" dirty="0" err="1">
                          <a:solidFill>
                            <a:srgbClr val="C00000"/>
                          </a:solidFill>
                          <a:effectLst/>
                        </a:rPr>
                        <a:t>penerapan</a:t>
                      </a:r>
                      <a:endParaRPr lang="id-ID"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200" dirty="0" err="1">
                          <a:effectLst/>
                        </a:rPr>
                        <a:t>Perbaikan</a:t>
                      </a:r>
                      <a:r>
                        <a:rPr lang="en-US" sz="2200" dirty="0">
                          <a:effectLst/>
                        </a:rPr>
                        <a:t> </a:t>
                      </a:r>
                      <a:r>
                        <a:rPr lang="en-US" sz="2200" dirty="0" err="1">
                          <a:effectLst/>
                        </a:rPr>
                        <a:t>Secara</a:t>
                      </a:r>
                      <a:r>
                        <a:rPr lang="en-US" sz="2200" dirty="0">
                          <a:effectLst/>
                        </a:rPr>
                        <a:t> </a:t>
                      </a:r>
                      <a:r>
                        <a:rPr lang="en-US" sz="2200" dirty="0" err="1">
                          <a:solidFill>
                            <a:srgbClr val="C00000"/>
                          </a:solidFill>
                          <a:effectLst/>
                        </a:rPr>
                        <a:t>Inkremental</a:t>
                      </a:r>
                      <a:r>
                        <a:rPr lang="en-US" sz="2200" dirty="0">
                          <a:solidFill>
                            <a:srgbClr val="C00000"/>
                          </a:solidFill>
                          <a:effectLst/>
                        </a:rPr>
                        <a:t> </a:t>
                      </a:r>
                      <a:r>
                        <a:rPr lang="en-US" sz="2200" dirty="0" err="1">
                          <a:effectLst/>
                        </a:rPr>
                        <a:t>dan</a:t>
                      </a:r>
                      <a:r>
                        <a:rPr lang="en-US" sz="2200" dirty="0">
                          <a:effectLst/>
                        </a:rPr>
                        <a:t> </a:t>
                      </a:r>
                      <a:r>
                        <a:rPr lang="en-US" sz="2200" dirty="0" err="1">
                          <a:solidFill>
                            <a:srgbClr val="C00000"/>
                          </a:solidFill>
                          <a:effectLst/>
                        </a:rPr>
                        <a:t>Terus</a:t>
                      </a:r>
                      <a:r>
                        <a:rPr lang="en-US" sz="2200" dirty="0">
                          <a:solidFill>
                            <a:srgbClr val="C00000"/>
                          </a:solidFill>
                          <a:effectLst/>
                        </a:rPr>
                        <a:t> </a:t>
                      </a:r>
                      <a:r>
                        <a:rPr lang="en-US" sz="2200" dirty="0" err="1">
                          <a:solidFill>
                            <a:srgbClr val="C00000"/>
                          </a:solidFill>
                          <a:effectLst/>
                        </a:rPr>
                        <a:t>Menerus</a:t>
                      </a:r>
                      <a:endParaRPr lang="id-ID"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200" dirty="0" err="1">
                          <a:solidFill>
                            <a:srgbClr val="C00000"/>
                          </a:solidFill>
                          <a:effectLst/>
                        </a:rPr>
                        <a:t>Substansial</a:t>
                      </a:r>
                      <a:r>
                        <a:rPr lang="en-US" sz="2200" dirty="0">
                          <a:solidFill>
                            <a:srgbClr val="C00000"/>
                          </a:solidFill>
                          <a:effectLst/>
                        </a:rPr>
                        <a:t> </a:t>
                      </a:r>
                      <a:r>
                        <a:rPr lang="en-US" sz="2200" dirty="0" err="1">
                          <a:effectLst/>
                        </a:rPr>
                        <a:t>dan</a:t>
                      </a:r>
                      <a:r>
                        <a:rPr lang="en-US" sz="2200" dirty="0">
                          <a:effectLst/>
                        </a:rPr>
                        <a:t> Invention</a:t>
                      </a:r>
                      <a:endParaRPr lang="id-ID"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081338">
                <a:tc>
                  <a:txBody>
                    <a:bodyPr/>
                    <a:lstStyle/>
                    <a:p>
                      <a:pPr marL="0" marR="0" algn="l">
                        <a:spcBef>
                          <a:spcPts val="0"/>
                        </a:spcBef>
                        <a:spcAft>
                          <a:spcPts val="1100"/>
                        </a:spcAft>
                      </a:pPr>
                      <a:r>
                        <a:rPr lang="en-US" sz="2400" dirty="0">
                          <a:effectLst/>
                        </a:rPr>
                        <a:t>Target </a:t>
                      </a:r>
                      <a:r>
                        <a:rPr lang="en-US" sz="2400" dirty="0" err="1">
                          <a:effectLst/>
                        </a:rPr>
                        <a:t>Publikasi</a:t>
                      </a:r>
                      <a:endParaRPr lang="id-ID"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spcBef>
                          <a:spcPts val="0"/>
                        </a:spcBef>
                        <a:spcAft>
                          <a:spcPts val="1100"/>
                        </a:spcAft>
                      </a:pPr>
                      <a:r>
                        <a:rPr lang="en-US" sz="2200" dirty="0">
                          <a:effectLst/>
                        </a:rPr>
                        <a:t>Domestic </a:t>
                      </a:r>
                      <a:r>
                        <a:rPr lang="en-US" sz="2200" dirty="0">
                          <a:solidFill>
                            <a:srgbClr val="C00000"/>
                          </a:solidFill>
                          <a:effectLst/>
                        </a:rPr>
                        <a:t>Conference</a:t>
                      </a:r>
                      <a:endParaRPr lang="id-ID"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200" dirty="0">
                          <a:effectLst/>
                        </a:rPr>
                        <a:t>International </a:t>
                      </a:r>
                      <a:r>
                        <a:rPr lang="en-US" sz="2200" dirty="0">
                          <a:solidFill>
                            <a:srgbClr val="C00000"/>
                          </a:solidFill>
                          <a:effectLst/>
                        </a:rPr>
                        <a:t>Conference</a:t>
                      </a:r>
                      <a:endParaRPr lang="id-ID"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1100"/>
                        </a:spcAft>
                      </a:pPr>
                      <a:r>
                        <a:rPr lang="en-US" sz="2200" dirty="0">
                          <a:effectLst/>
                        </a:rPr>
                        <a:t>International </a:t>
                      </a:r>
                      <a:r>
                        <a:rPr lang="en-US" sz="2200" dirty="0">
                          <a:solidFill>
                            <a:srgbClr val="C00000"/>
                          </a:solidFill>
                          <a:effectLst/>
                        </a:rPr>
                        <a:t>Journal</a:t>
                      </a:r>
                      <a:endParaRPr lang="id-ID"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normAutofit/>
          </a:bodyPr>
          <a:lstStyle/>
          <a:p>
            <a:r>
              <a:rPr lang="en-GB" dirty="0"/>
              <a:t>4. Tingkat</a:t>
            </a:r>
            <a:endParaRPr lang="id-ID" dirty="0"/>
          </a:p>
        </p:txBody>
      </p:sp>
      <p:sp>
        <p:nvSpPr>
          <p:cNvPr id="3" name="Slide Number Placeholder 2">
            <a:extLst>
              <a:ext uri="{FF2B5EF4-FFF2-40B4-BE49-F238E27FC236}">
                <a16:creationId xmlns:a16="http://schemas.microsoft.com/office/drawing/2014/main" id="{5C35F936-8DD9-46D1-A0DB-E17A817906E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38</a:t>
            </a:fld>
            <a:endParaRPr lang="en-US">
              <a:solidFill>
                <a:prstClr val="black">
                  <a:tint val="75000"/>
                </a:prstClr>
              </a:solidFill>
            </a:endParaRPr>
          </a:p>
        </p:txBody>
      </p:sp>
      <p:sp>
        <p:nvSpPr>
          <p:cNvPr id="4" name="Rectangle 3">
            <a:extLst>
              <a:ext uri="{FF2B5EF4-FFF2-40B4-BE49-F238E27FC236}">
                <a16:creationId xmlns:a16="http://schemas.microsoft.com/office/drawing/2014/main" id="{76E61D84-F89D-4C71-84FD-F83026D4A6A3}"/>
              </a:ext>
            </a:extLst>
          </p:cNvPr>
          <p:cNvSpPr/>
          <p:nvPr/>
        </p:nvSpPr>
        <p:spPr>
          <a:xfrm>
            <a:off x="342900" y="5715000"/>
            <a:ext cx="8458200" cy="461665"/>
          </a:xfrm>
          <a:prstGeom prst="rect">
            <a:avLst/>
          </a:prstGeom>
        </p:spPr>
        <p:txBody>
          <a:bodyPr wrap="square">
            <a:spAutoFit/>
          </a:bodyPr>
          <a:lstStyle/>
          <a:p>
            <a:pPr marL="0" indent="0">
              <a:buNone/>
            </a:pPr>
            <a:r>
              <a:rPr lang="en-US" sz="2400" i="1" dirty="0">
                <a:effectLst/>
                <a:latin typeface="+mn-lt"/>
              </a:rPr>
              <a:t>(</a:t>
            </a:r>
            <a:r>
              <a:rPr lang="en-US" sz="2400" i="1" dirty="0" err="1">
                <a:effectLst/>
                <a:latin typeface="+mn-lt"/>
              </a:rPr>
              <a:t>Permendikbud</a:t>
            </a:r>
            <a:r>
              <a:rPr lang="en-US" sz="2400" i="1" dirty="0">
                <a:effectLst/>
                <a:latin typeface="+mn-lt"/>
              </a:rPr>
              <a:t> No 3 </a:t>
            </a:r>
            <a:r>
              <a:rPr lang="en-US" sz="2400" i="1" dirty="0" err="1">
                <a:effectLst/>
                <a:latin typeface="+mn-lt"/>
              </a:rPr>
              <a:t>tahun</a:t>
            </a:r>
            <a:r>
              <a:rPr lang="en-US" sz="2400" i="1" dirty="0">
                <a:effectLst/>
                <a:latin typeface="+mn-lt"/>
              </a:rPr>
              <a:t> 2020 </a:t>
            </a:r>
            <a:r>
              <a:rPr lang="en-US" sz="2400" i="1" dirty="0" err="1">
                <a:effectLst/>
                <a:latin typeface="+mn-lt"/>
              </a:rPr>
              <a:t>tentang</a:t>
            </a:r>
            <a:r>
              <a:rPr lang="en-US" sz="2400" i="1" dirty="0">
                <a:effectLst/>
                <a:latin typeface="+mn-lt"/>
              </a:rPr>
              <a:t> SNPT)</a:t>
            </a:r>
            <a:endParaRPr lang="en-ID" sz="2400" i="1" dirty="0">
              <a:effectLst/>
              <a:latin typeface="+mn-lt"/>
            </a:endParaRPr>
          </a:p>
        </p:txBody>
      </p:sp>
    </p:spTree>
    <p:extLst>
      <p:ext uri="{BB962C8B-B14F-4D97-AF65-F5344CB8AC3E}">
        <p14:creationId xmlns:p14="http://schemas.microsoft.com/office/powerpoint/2010/main" val="1258214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210550" cy="5562600"/>
          </a:xfrm>
        </p:spPr>
        <p:txBody>
          <a:bodyPr>
            <a:normAutofit fontScale="92500" lnSpcReduction="10000"/>
          </a:bodyPr>
          <a:lstStyle/>
          <a:p>
            <a:r>
              <a:rPr lang="en-US" sz="3000" b="1" dirty="0">
                <a:solidFill>
                  <a:srgbClr val="00B050"/>
                </a:solidFill>
              </a:rPr>
              <a:t>S1</a:t>
            </a:r>
            <a:r>
              <a:rPr lang="en-US" sz="3000" dirty="0"/>
              <a:t>:</a:t>
            </a:r>
          </a:p>
          <a:p>
            <a:pPr lvl="1"/>
            <a:r>
              <a:rPr lang="en-US" sz="3000" dirty="0" err="1"/>
              <a:t>Pengaruh</a:t>
            </a:r>
            <a:r>
              <a:rPr lang="en-US" sz="3000" dirty="0"/>
              <a:t> </a:t>
            </a:r>
            <a:r>
              <a:rPr lang="en-US" sz="3000" dirty="0">
                <a:solidFill>
                  <a:srgbClr val="00B050"/>
                </a:solidFill>
              </a:rPr>
              <a:t>4P</a:t>
            </a:r>
            <a:r>
              <a:rPr lang="en-US" sz="3000" dirty="0"/>
              <a:t> Marketing Mix pada </a:t>
            </a:r>
            <a:r>
              <a:rPr lang="en-US" sz="3000" dirty="0" err="1"/>
              <a:t>Peningkatan</a:t>
            </a:r>
            <a:r>
              <a:rPr lang="en-US" sz="3000" dirty="0"/>
              <a:t> </a:t>
            </a:r>
            <a:r>
              <a:rPr lang="en-US" sz="3000" dirty="0" err="1"/>
              <a:t>Penjualan</a:t>
            </a:r>
            <a:r>
              <a:rPr lang="en-US" sz="3000" dirty="0"/>
              <a:t> Perusahaan XYZ</a:t>
            </a:r>
          </a:p>
          <a:p>
            <a:pPr lvl="1"/>
            <a:r>
              <a:rPr lang="en-US" i="1" dirty="0" err="1"/>
              <a:t>Kontribusi</a:t>
            </a:r>
            <a:r>
              <a:rPr lang="en-US" i="1" dirty="0"/>
              <a:t>: </a:t>
            </a:r>
            <a:r>
              <a:rPr lang="en-US" i="1" dirty="0" err="1"/>
              <a:t>menguji</a:t>
            </a:r>
            <a:r>
              <a:rPr lang="en-US" i="1" dirty="0"/>
              <a:t> dan </a:t>
            </a:r>
            <a:r>
              <a:rPr lang="en-US" i="1" dirty="0" err="1">
                <a:solidFill>
                  <a:srgbClr val="00B050"/>
                </a:solidFill>
              </a:rPr>
              <a:t>menerapkan</a:t>
            </a:r>
            <a:r>
              <a:rPr lang="en-US" i="1" dirty="0"/>
              <a:t> </a:t>
            </a:r>
            <a:r>
              <a:rPr lang="en-US" i="1" dirty="0" err="1"/>
              <a:t>teori</a:t>
            </a:r>
            <a:r>
              <a:rPr lang="en-US" i="1" dirty="0"/>
              <a:t>/</a:t>
            </a:r>
            <a:r>
              <a:rPr lang="en-US" i="1" dirty="0" err="1"/>
              <a:t>hukum</a:t>
            </a:r>
            <a:r>
              <a:rPr lang="en-US" i="1" dirty="0"/>
              <a:t>/model/</a:t>
            </a:r>
            <a:r>
              <a:rPr lang="en-US" i="1" dirty="0" err="1"/>
              <a:t>metode</a:t>
            </a:r>
            <a:endParaRPr lang="en-US" dirty="0"/>
          </a:p>
          <a:p>
            <a:r>
              <a:rPr lang="en-US" sz="3000" b="1" dirty="0">
                <a:solidFill>
                  <a:srgbClr val="00B0F0"/>
                </a:solidFill>
              </a:rPr>
              <a:t>S2</a:t>
            </a:r>
            <a:r>
              <a:rPr lang="en-US" sz="3000" dirty="0"/>
              <a:t>:</a:t>
            </a:r>
          </a:p>
          <a:p>
            <a:pPr lvl="1"/>
            <a:r>
              <a:rPr lang="en-US" sz="3000" dirty="0" err="1"/>
              <a:t>Pengaruh</a:t>
            </a:r>
            <a:r>
              <a:rPr lang="en-US" sz="3000" dirty="0"/>
              <a:t> </a:t>
            </a:r>
            <a:r>
              <a:rPr lang="en-US" sz="3000" dirty="0">
                <a:solidFill>
                  <a:srgbClr val="00B0F0"/>
                </a:solidFill>
              </a:rPr>
              <a:t>4P+3C</a:t>
            </a:r>
            <a:r>
              <a:rPr lang="en-US" sz="3000" dirty="0">
                <a:solidFill>
                  <a:srgbClr val="00B050"/>
                </a:solidFill>
              </a:rPr>
              <a:t> </a:t>
            </a:r>
            <a:r>
              <a:rPr lang="en-US" sz="3000" dirty="0"/>
              <a:t>Marketing Mix pada </a:t>
            </a:r>
            <a:r>
              <a:rPr lang="en-US" sz="3000" dirty="0" err="1"/>
              <a:t>Peningkatan</a:t>
            </a:r>
            <a:r>
              <a:rPr lang="en-US" sz="3000" dirty="0"/>
              <a:t> </a:t>
            </a:r>
            <a:r>
              <a:rPr lang="en-US" sz="3000" dirty="0" err="1"/>
              <a:t>Penjualan</a:t>
            </a:r>
            <a:r>
              <a:rPr lang="en-US" sz="3000" dirty="0"/>
              <a:t> Perusahaan XYZ</a:t>
            </a:r>
          </a:p>
          <a:p>
            <a:pPr lvl="1"/>
            <a:r>
              <a:rPr lang="en-US" sz="2400" i="1" dirty="0" err="1"/>
              <a:t>Kontribusi</a:t>
            </a:r>
            <a:r>
              <a:rPr lang="en-US" sz="2400" i="1" dirty="0"/>
              <a:t>: </a:t>
            </a:r>
            <a:r>
              <a:rPr lang="en-US" sz="2400" i="1" dirty="0" err="1"/>
              <a:t>mengembangkan</a:t>
            </a:r>
            <a:r>
              <a:rPr lang="en-US" sz="2400" i="1" dirty="0"/>
              <a:t> dan </a:t>
            </a:r>
            <a:r>
              <a:rPr lang="en-US" i="1" dirty="0" err="1">
                <a:solidFill>
                  <a:srgbClr val="00B0F0"/>
                </a:solidFill>
              </a:rPr>
              <a:t>memperbaiki</a:t>
            </a:r>
            <a:r>
              <a:rPr lang="en-US" sz="2400" i="1" dirty="0">
                <a:solidFill>
                  <a:srgbClr val="00B0F0"/>
                </a:solidFill>
              </a:rPr>
              <a:t> </a:t>
            </a:r>
            <a:r>
              <a:rPr lang="en-US" i="1" dirty="0" err="1"/>
              <a:t>teori</a:t>
            </a:r>
            <a:r>
              <a:rPr lang="en-US" i="1" dirty="0"/>
              <a:t>/</a:t>
            </a:r>
            <a:r>
              <a:rPr lang="en-US" i="1" dirty="0" err="1"/>
              <a:t>hukum</a:t>
            </a:r>
            <a:r>
              <a:rPr lang="en-US" i="1" dirty="0"/>
              <a:t>/model/</a:t>
            </a:r>
            <a:r>
              <a:rPr lang="en-US" i="1" dirty="0" err="1"/>
              <a:t>metode</a:t>
            </a:r>
            <a:endParaRPr lang="en-US" sz="2400" i="1" dirty="0"/>
          </a:p>
          <a:p>
            <a:r>
              <a:rPr lang="en-US" sz="3000" b="1" dirty="0">
                <a:solidFill>
                  <a:srgbClr val="FF0000"/>
                </a:solidFill>
              </a:rPr>
              <a:t>S3</a:t>
            </a:r>
            <a:r>
              <a:rPr lang="en-US" sz="3000" dirty="0"/>
              <a:t>:</a:t>
            </a:r>
          </a:p>
          <a:p>
            <a:pPr lvl="1"/>
            <a:r>
              <a:rPr lang="en-US" sz="3000" dirty="0" err="1"/>
              <a:t>Pengaruh</a:t>
            </a:r>
            <a:r>
              <a:rPr lang="en-US" sz="3000" dirty="0"/>
              <a:t> </a:t>
            </a:r>
            <a:r>
              <a:rPr lang="en-US" sz="3000" dirty="0">
                <a:solidFill>
                  <a:srgbClr val="FF0000"/>
                </a:solidFill>
              </a:rPr>
              <a:t>ABCD</a:t>
            </a:r>
            <a:r>
              <a:rPr lang="en-US" sz="3000" dirty="0"/>
              <a:t> Marketing Mix pada </a:t>
            </a:r>
            <a:r>
              <a:rPr lang="en-US" sz="3000" dirty="0" err="1"/>
              <a:t>Peningkatan</a:t>
            </a:r>
            <a:r>
              <a:rPr lang="en-US" sz="3000" dirty="0"/>
              <a:t> </a:t>
            </a:r>
            <a:r>
              <a:rPr lang="en-US" sz="3000" dirty="0" err="1"/>
              <a:t>Penjualan</a:t>
            </a:r>
            <a:r>
              <a:rPr lang="en-US" sz="3000" dirty="0"/>
              <a:t> Perusahaan</a:t>
            </a:r>
          </a:p>
          <a:p>
            <a:pPr lvl="1"/>
            <a:r>
              <a:rPr lang="en-US" i="1" dirty="0" err="1"/>
              <a:t>Kontribusi</a:t>
            </a:r>
            <a:r>
              <a:rPr lang="en-US" i="1" dirty="0"/>
              <a:t>: </a:t>
            </a:r>
            <a:r>
              <a:rPr lang="en-US" i="1" dirty="0" err="1"/>
              <a:t>mengembangan</a:t>
            </a:r>
            <a:r>
              <a:rPr lang="en-US" i="1" dirty="0"/>
              <a:t> dan </a:t>
            </a:r>
            <a:r>
              <a:rPr lang="en-US" i="1" dirty="0" err="1">
                <a:solidFill>
                  <a:srgbClr val="FF0000"/>
                </a:solidFill>
              </a:rPr>
              <a:t>menemukan</a:t>
            </a:r>
            <a:r>
              <a:rPr lang="en-US" i="1" dirty="0"/>
              <a:t> (</a:t>
            </a:r>
            <a:r>
              <a:rPr lang="en-US" i="1" dirty="0">
                <a:solidFill>
                  <a:srgbClr val="FF0000"/>
                </a:solidFill>
              </a:rPr>
              <a:t>invention</a:t>
            </a:r>
            <a:r>
              <a:rPr lang="en-US" i="1" dirty="0"/>
              <a:t>) </a:t>
            </a:r>
            <a:r>
              <a:rPr lang="en-US" i="1" dirty="0" err="1"/>
              <a:t>teori</a:t>
            </a:r>
            <a:r>
              <a:rPr lang="en-US" i="1" dirty="0"/>
              <a:t>/</a:t>
            </a:r>
            <a:r>
              <a:rPr lang="en-US" i="1" dirty="0" err="1"/>
              <a:t>hukum</a:t>
            </a:r>
            <a:r>
              <a:rPr lang="en-US" i="1" dirty="0"/>
              <a:t>/model/</a:t>
            </a:r>
            <a:r>
              <a:rPr lang="en-US" i="1" dirty="0" err="1"/>
              <a:t>metode</a:t>
            </a:r>
            <a:r>
              <a:rPr lang="en-US" i="1" dirty="0"/>
              <a:t> </a:t>
            </a:r>
            <a:r>
              <a:rPr lang="en-US" i="1" dirty="0" err="1"/>
              <a:t>baru</a:t>
            </a:r>
            <a:r>
              <a:rPr lang="en-US" i="1" dirty="0"/>
              <a:t> yang </a:t>
            </a:r>
            <a:r>
              <a:rPr lang="en-US" i="1" dirty="0" err="1"/>
              <a:t>sifatnya</a:t>
            </a:r>
            <a:r>
              <a:rPr lang="en-US" i="1" dirty="0"/>
              <a:t> </a:t>
            </a:r>
            <a:r>
              <a:rPr lang="en-US" i="1" dirty="0" err="1"/>
              <a:t>lebih</a:t>
            </a:r>
            <a:r>
              <a:rPr lang="en-US" i="1" dirty="0"/>
              <a:t> </a:t>
            </a:r>
            <a:r>
              <a:rPr lang="en-US" i="1" dirty="0">
                <a:solidFill>
                  <a:srgbClr val="FF0000"/>
                </a:solidFill>
              </a:rPr>
              <a:t>general</a:t>
            </a:r>
            <a:r>
              <a:rPr lang="en-US" i="1" dirty="0"/>
              <a:t> </a:t>
            </a:r>
          </a:p>
          <a:p>
            <a:endParaRPr lang="en-US" i="1" dirty="0"/>
          </a:p>
        </p:txBody>
      </p:sp>
      <p:sp>
        <p:nvSpPr>
          <p:cNvPr id="2" name="Title 1"/>
          <p:cNvSpPr>
            <a:spLocks noGrp="1"/>
          </p:cNvSpPr>
          <p:nvPr>
            <p:ph type="title"/>
          </p:nvPr>
        </p:nvSpPr>
        <p:spPr/>
        <p:txBody>
          <a:bodyPr>
            <a:normAutofit/>
          </a:bodyPr>
          <a:lstStyle/>
          <a:p>
            <a:r>
              <a:rPr lang="id-ID" sz="3200" dirty="0"/>
              <a:t>Komparasi </a:t>
            </a:r>
            <a:r>
              <a:rPr lang="en-GB" sz="3200" dirty="0" err="1"/>
              <a:t>Kontribusi</a:t>
            </a:r>
            <a:r>
              <a:rPr lang="en-GB" sz="3200" dirty="0"/>
              <a:t> </a:t>
            </a:r>
            <a:r>
              <a:rPr lang="id-ID" sz="3200" dirty="0"/>
              <a:t>Penelitian</a:t>
            </a:r>
            <a:r>
              <a:rPr lang="en-US" sz="3200" dirty="0"/>
              <a:t> </a:t>
            </a:r>
            <a:r>
              <a:rPr lang="id-ID" sz="3200" dirty="0"/>
              <a:t>S1 vs S2 vs S3</a:t>
            </a:r>
            <a:endParaRPr lang="en-US" sz="3200" dirty="0"/>
          </a:p>
        </p:txBody>
      </p:sp>
      <p:sp>
        <p:nvSpPr>
          <p:cNvPr id="4" name="Slide Number Placeholder 3">
            <a:extLst>
              <a:ext uri="{FF2B5EF4-FFF2-40B4-BE49-F238E27FC236}">
                <a16:creationId xmlns:a16="http://schemas.microsoft.com/office/drawing/2014/main" id="{1901CB10-8789-4C7E-88AC-AC55B06DF5E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904731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31D9D-6C2F-43CB-95A2-F9B6C01F36CB}"/>
              </a:ext>
            </a:extLst>
          </p:cNvPr>
          <p:cNvSpPr txBox="1"/>
          <p:nvPr/>
        </p:nvSpPr>
        <p:spPr>
          <a:xfrm rot="16200000">
            <a:off x="1233816" y="-1326147"/>
            <a:ext cx="6857998" cy="9510296"/>
          </a:xfrm>
          <a:prstGeom prst="rect">
            <a:avLst/>
          </a:prstGeom>
          <a:solidFill>
            <a:schemeClr val="accent1">
              <a:lumMod val="40000"/>
              <a:lumOff val="60000"/>
            </a:schemeClr>
          </a:solidFill>
        </p:spPr>
        <p:txBody>
          <a:bodyPr wrap="square" rtlCol="0">
            <a:spAutoFit/>
          </a:bodyPr>
          <a:lstStyle/>
          <a:p>
            <a:endParaRPr lang="id-ID" sz="1100" dirty="0">
              <a:latin typeface="+mn-lt"/>
            </a:endParaRPr>
          </a:p>
          <a:p>
            <a:r>
              <a:rPr lang="id-ID" sz="5400" dirty="0" err="1">
                <a:latin typeface="+mn-lt"/>
              </a:rPr>
              <a:t>Course</a:t>
            </a:r>
            <a:r>
              <a:rPr lang="id-ID" sz="5400" dirty="0">
                <a:latin typeface="+mn-lt"/>
              </a:rPr>
              <a:t>   </a:t>
            </a:r>
            <a:r>
              <a:rPr lang="id-ID" sz="5400" dirty="0" err="1">
                <a:latin typeface="+mn-lt"/>
              </a:rPr>
              <a:t>Outline</a:t>
            </a:r>
            <a:endParaRPr lang="id-ID" sz="6000"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en-US" dirty="0">
              <a:latin typeface="+mn-lt"/>
            </a:endParaRPr>
          </a:p>
        </p:txBody>
      </p:sp>
      <p:sp>
        <p:nvSpPr>
          <p:cNvPr id="2" name="Slide Number Placeholder 1">
            <a:extLst>
              <a:ext uri="{FF2B5EF4-FFF2-40B4-BE49-F238E27FC236}">
                <a16:creationId xmlns:a16="http://schemas.microsoft.com/office/drawing/2014/main" id="{F5E3E3A0-7F7E-4B6C-8A1F-D9B7A73AA7D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a:t>
            </a:fld>
            <a:endParaRPr lang="en-US">
              <a:solidFill>
                <a:prstClr val="black">
                  <a:tint val="75000"/>
                </a:prstClr>
              </a:solidFill>
            </a:endParaRPr>
          </a:p>
        </p:txBody>
      </p:sp>
      <p:graphicFrame>
        <p:nvGraphicFramePr>
          <p:cNvPr id="8" name="Diagram 7">
            <a:extLst>
              <a:ext uri="{FF2B5EF4-FFF2-40B4-BE49-F238E27FC236}">
                <a16:creationId xmlns:a16="http://schemas.microsoft.com/office/drawing/2014/main" id="{48D9A1A2-A6BB-4B2A-B5A6-C47F032614F8}"/>
              </a:ext>
            </a:extLst>
          </p:cNvPr>
          <p:cNvGraphicFramePr/>
          <p:nvPr>
            <p:extLst>
              <p:ext uri="{D42A27DB-BD31-4B8C-83A1-F6EECF244321}">
                <p14:modId xmlns:p14="http://schemas.microsoft.com/office/powerpoint/2010/main" val="3862549983"/>
              </p:ext>
            </p:extLst>
          </p:nvPr>
        </p:nvGraphicFramePr>
        <p:xfrm>
          <a:off x="1066800" y="304800"/>
          <a:ext cx="76200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888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A9314A-05C6-4980-A43E-DF7AB0606940}"/>
              </a:ext>
            </a:extLst>
          </p:cNvPr>
          <p:cNvSpPr>
            <a:spLocks noGrp="1"/>
          </p:cNvSpPr>
          <p:nvPr>
            <p:ph idx="1"/>
          </p:nvPr>
        </p:nvSpPr>
        <p:spPr/>
        <p:txBody>
          <a:bodyPr/>
          <a:lstStyle/>
          <a:p>
            <a:endParaRPr lang="en-ID" dirty="0"/>
          </a:p>
        </p:txBody>
      </p:sp>
      <p:sp>
        <p:nvSpPr>
          <p:cNvPr id="3" name="Title 2">
            <a:extLst>
              <a:ext uri="{FF2B5EF4-FFF2-40B4-BE49-F238E27FC236}">
                <a16:creationId xmlns:a16="http://schemas.microsoft.com/office/drawing/2014/main" id="{F00B4414-C847-42F2-8083-29F2128DECD2}"/>
              </a:ext>
            </a:extLst>
          </p:cNvPr>
          <p:cNvSpPr>
            <a:spLocks noGrp="1"/>
          </p:cNvSpPr>
          <p:nvPr>
            <p:ph type="title"/>
          </p:nvPr>
        </p:nvSpPr>
        <p:spPr/>
        <p:txBody>
          <a:bodyPr/>
          <a:lstStyle/>
          <a:p>
            <a:endParaRPr lang="en-ID"/>
          </a:p>
        </p:txBody>
      </p:sp>
      <p:sp>
        <p:nvSpPr>
          <p:cNvPr id="4" name="Slide Number Placeholder 3">
            <a:extLst>
              <a:ext uri="{FF2B5EF4-FFF2-40B4-BE49-F238E27FC236}">
                <a16:creationId xmlns:a16="http://schemas.microsoft.com/office/drawing/2014/main" id="{FCD4EF54-F44A-4D87-99FF-404005DC3EDD}"/>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40</a:t>
            </a:fld>
            <a:endParaRPr kumimoji="1" lang="en-US">
              <a:solidFill>
                <a:prstClr val="black">
                  <a:tint val="75000"/>
                </a:prstClr>
              </a:solidFill>
              <a:ea typeface="ＭＳ Ｐゴシック" pitchFamily="50" charset="-128"/>
            </a:endParaRPr>
          </a:p>
        </p:txBody>
      </p:sp>
      <p:pic>
        <p:nvPicPr>
          <p:cNvPr id="5" name="Picture 4">
            <a:extLst>
              <a:ext uri="{FF2B5EF4-FFF2-40B4-BE49-F238E27FC236}">
                <a16:creationId xmlns:a16="http://schemas.microsoft.com/office/drawing/2014/main" id="{C6B5C4CA-50E0-485D-B73A-C6CD9951D74D}"/>
              </a:ext>
            </a:extLst>
          </p:cNvPr>
          <p:cNvPicPr>
            <a:picLocks noChangeAspect="1"/>
          </p:cNvPicPr>
          <p:nvPr/>
        </p:nvPicPr>
        <p:blipFill rotWithShape="1">
          <a:blip r:embed="rId2"/>
          <a:srcRect l="61959" t="20959" r="17854" b="15879"/>
          <a:stretch/>
        </p:blipFill>
        <p:spPr>
          <a:xfrm>
            <a:off x="0" y="-34901"/>
            <a:ext cx="6172200" cy="5188086"/>
          </a:xfrm>
          <a:prstGeom prst="rect">
            <a:avLst/>
          </a:prstGeom>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1A1318DC-B5C9-44AD-A15B-581161508F50}"/>
              </a:ext>
            </a:extLst>
          </p:cNvPr>
          <p:cNvCxnSpPr/>
          <p:nvPr/>
        </p:nvCxnSpPr>
        <p:spPr>
          <a:xfrm flipV="1">
            <a:off x="4495800" y="534100"/>
            <a:ext cx="1219200" cy="5334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D63B9786-95CE-4DCF-9267-C9F4A1543666}"/>
              </a:ext>
            </a:extLst>
          </p:cNvPr>
          <p:cNvSpPr txBox="1"/>
          <p:nvPr/>
        </p:nvSpPr>
        <p:spPr>
          <a:xfrm>
            <a:off x="5486400" y="79415"/>
            <a:ext cx="3354701" cy="461665"/>
          </a:xfrm>
          <a:prstGeom prst="rect">
            <a:avLst/>
          </a:prstGeom>
          <a:noFill/>
        </p:spPr>
        <p:txBody>
          <a:bodyPr wrap="none" rtlCol="0">
            <a:spAutoFit/>
          </a:bodyPr>
          <a:lstStyle/>
          <a:p>
            <a:r>
              <a:rPr lang="en-GB" sz="2400" b="1" dirty="0" err="1">
                <a:solidFill>
                  <a:schemeClr val="accent2"/>
                </a:solidFill>
                <a:latin typeface="+mn-lt"/>
              </a:rPr>
              <a:t>Perbaikan</a:t>
            </a:r>
            <a:r>
              <a:rPr lang="en-GB" sz="2400" b="1" dirty="0">
                <a:solidFill>
                  <a:schemeClr val="accent2"/>
                </a:solidFill>
                <a:latin typeface="+mn-lt"/>
              </a:rPr>
              <a:t> 4P </a:t>
            </a:r>
            <a:r>
              <a:rPr lang="en-GB" sz="2400" b="1" dirty="0" err="1">
                <a:solidFill>
                  <a:schemeClr val="accent2"/>
                </a:solidFill>
                <a:latin typeface="+mn-lt"/>
              </a:rPr>
              <a:t>Menjadi</a:t>
            </a:r>
            <a:r>
              <a:rPr lang="en-GB" sz="2400" b="1" dirty="0">
                <a:solidFill>
                  <a:schemeClr val="accent2"/>
                </a:solidFill>
                <a:latin typeface="+mn-lt"/>
              </a:rPr>
              <a:t> 4E</a:t>
            </a:r>
            <a:endParaRPr lang="en-US" sz="2400" b="1" dirty="0">
              <a:solidFill>
                <a:schemeClr val="accent2"/>
              </a:solidFill>
              <a:latin typeface="+mn-lt"/>
            </a:endParaRPr>
          </a:p>
        </p:txBody>
      </p:sp>
      <p:pic>
        <p:nvPicPr>
          <p:cNvPr id="6" name="Picture 5">
            <a:extLst>
              <a:ext uri="{FF2B5EF4-FFF2-40B4-BE49-F238E27FC236}">
                <a16:creationId xmlns:a16="http://schemas.microsoft.com/office/drawing/2014/main" id="{147D3B9A-0AA1-4672-922A-F48D1332C977}"/>
              </a:ext>
            </a:extLst>
          </p:cNvPr>
          <p:cNvPicPr>
            <a:picLocks noChangeAspect="1"/>
          </p:cNvPicPr>
          <p:nvPr/>
        </p:nvPicPr>
        <p:blipFill rotWithShape="1">
          <a:blip r:embed="rId3"/>
          <a:srcRect l="62500" t="22083" r="19167" b="12778"/>
          <a:stretch/>
        </p:blipFill>
        <p:spPr>
          <a:xfrm>
            <a:off x="338131" y="736314"/>
            <a:ext cx="5943600" cy="5673436"/>
          </a:xfrm>
          <a:prstGeom prst="rect">
            <a:avLst/>
          </a:prstGeom>
          <a:ln>
            <a:noFill/>
          </a:ln>
          <a:effectLst>
            <a:outerShdw blurRad="292100" dist="139700" dir="2700000" algn="tl" rotWithShape="0">
              <a:srgbClr val="333333">
                <a:alpha val="65000"/>
              </a:srgbClr>
            </a:outerShdw>
          </a:effectLst>
        </p:spPr>
      </p:pic>
      <p:cxnSp>
        <p:nvCxnSpPr>
          <p:cNvPr id="10" name="Straight Arrow Connector 9">
            <a:extLst>
              <a:ext uri="{FF2B5EF4-FFF2-40B4-BE49-F238E27FC236}">
                <a16:creationId xmlns:a16="http://schemas.microsoft.com/office/drawing/2014/main" id="{31F6ACBD-4B47-4A5D-AD05-BA0E7091A535}"/>
              </a:ext>
            </a:extLst>
          </p:cNvPr>
          <p:cNvCxnSpPr>
            <a:cxnSpLocks/>
            <a:endCxn id="11" idx="1"/>
          </p:cNvCxnSpPr>
          <p:nvPr/>
        </p:nvCxnSpPr>
        <p:spPr>
          <a:xfrm flipV="1">
            <a:off x="2947371" y="1253699"/>
            <a:ext cx="2062044" cy="626618"/>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36FCD306-E675-47D1-A520-E060FC502F53}"/>
              </a:ext>
            </a:extLst>
          </p:cNvPr>
          <p:cNvSpPr txBox="1"/>
          <p:nvPr/>
        </p:nvSpPr>
        <p:spPr>
          <a:xfrm>
            <a:off x="5009415" y="838200"/>
            <a:ext cx="4053033" cy="830997"/>
          </a:xfrm>
          <a:prstGeom prst="rect">
            <a:avLst/>
          </a:prstGeom>
          <a:noFill/>
        </p:spPr>
        <p:txBody>
          <a:bodyPr wrap="none" rtlCol="0">
            <a:spAutoFit/>
          </a:bodyPr>
          <a:lstStyle/>
          <a:p>
            <a:pPr algn="l"/>
            <a:r>
              <a:rPr lang="en-GB" sz="2400" b="1" dirty="0">
                <a:solidFill>
                  <a:srgbClr val="C00000"/>
                </a:solidFill>
                <a:latin typeface="+mn-lt"/>
              </a:rPr>
              <a:t>Marketing Mix </a:t>
            </a:r>
            <a:r>
              <a:rPr lang="en-GB" sz="2400" b="1" dirty="0" err="1">
                <a:solidFill>
                  <a:srgbClr val="C00000"/>
                </a:solidFill>
                <a:latin typeface="+mn-lt"/>
              </a:rPr>
              <a:t>Baru</a:t>
            </a:r>
            <a:br>
              <a:rPr lang="en-GB" sz="2400" b="1" dirty="0">
                <a:solidFill>
                  <a:srgbClr val="C00000"/>
                </a:solidFill>
                <a:latin typeface="+mn-lt"/>
              </a:rPr>
            </a:br>
            <a:r>
              <a:rPr lang="en-GB" sz="2400" b="1" dirty="0" err="1">
                <a:solidFill>
                  <a:srgbClr val="C00000"/>
                </a:solidFill>
                <a:latin typeface="+mn-lt"/>
              </a:rPr>
              <a:t>Khusus</a:t>
            </a:r>
            <a:r>
              <a:rPr lang="en-GB" sz="2400" b="1" dirty="0">
                <a:solidFill>
                  <a:srgbClr val="C00000"/>
                </a:solidFill>
                <a:latin typeface="+mn-lt"/>
              </a:rPr>
              <a:t> </a:t>
            </a:r>
            <a:r>
              <a:rPr lang="en-GB" sz="2400" b="1" dirty="0" err="1">
                <a:solidFill>
                  <a:srgbClr val="C00000"/>
                </a:solidFill>
                <a:latin typeface="+mn-lt"/>
              </a:rPr>
              <a:t>untuk</a:t>
            </a:r>
            <a:r>
              <a:rPr lang="en-GB" sz="2400" b="1" dirty="0">
                <a:solidFill>
                  <a:srgbClr val="C00000"/>
                </a:solidFill>
                <a:latin typeface="+mn-lt"/>
              </a:rPr>
              <a:t> </a:t>
            </a:r>
            <a:r>
              <a:rPr lang="en-GB" sz="2400" b="1" dirty="0" err="1">
                <a:solidFill>
                  <a:srgbClr val="C00000"/>
                </a:solidFill>
                <a:latin typeface="+mn-lt"/>
              </a:rPr>
              <a:t>Industri</a:t>
            </a:r>
            <a:r>
              <a:rPr lang="en-GB" sz="2400" b="1" dirty="0">
                <a:solidFill>
                  <a:srgbClr val="C00000"/>
                </a:solidFill>
                <a:latin typeface="+mn-lt"/>
              </a:rPr>
              <a:t> </a:t>
            </a:r>
            <a:r>
              <a:rPr lang="en-GB" sz="2400" b="1" dirty="0" err="1">
                <a:solidFill>
                  <a:srgbClr val="C00000"/>
                </a:solidFill>
                <a:latin typeface="+mn-lt"/>
              </a:rPr>
              <a:t>Turisme</a:t>
            </a:r>
            <a:endParaRPr lang="en-US" sz="2400" b="1" dirty="0">
              <a:solidFill>
                <a:srgbClr val="C00000"/>
              </a:solidFill>
              <a:latin typeface="+mn-lt"/>
            </a:endParaRPr>
          </a:p>
        </p:txBody>
      </p:sp>
      <p:pic>
        <p:nvPicPr>
          <p:cNvPr id="7" name="Picture 6">
            <a:extLst>
              <a:ext uri="{FF2B5EF4-FFF2-40B4-BE49-F238E27FC236}">
                <a16:creationId xmlns:a16="http://schemas.microsoft.com/office/drawing/2014/main" id="{1D91C9B9-8985-49EB-9CB3-BF5F36A3E620}"/>
              </a:ext>
            </a:extLst>
          </p:cNvPr>
          <p:cNvPicPr>
            <a:picLocks noChangeAspect="1"/>
          </p:cNvPicPr>
          <p:nvPr/>
        </p:nvPicPr>
        <p:blipFill rotWithShape="1">
          <a:blip r:embed="rId4"/>
          <a:srcRect l="61337" t="24523" r="18269" b="9676"/>
          <a:stretch/>
        </p:blipFill>
        <p:spPr>
          <a:xfrm>
            <a:off x="838199" y="1704815"/>
            <a:ext cx="5842323" cy="5064400"/>
          </a:xfrm>
          <a:prstGeom prst="rect">
            <a:avLst/>
          </a:prstGeom>
          <a:ln>
            <a:noFill/>
          </a:ln>
          <a:effectLst>
            <a:outerShdw blurRad="292100" dist="139700" dir="2700000" algn="tl" rotWithShape="0">
              <a:srgbClr val="333333">
                <a:alpha val="65000"/>
              </a:srgbClr>
            </a:outerShdw>
          </a:effectLst>
        </p:spPr>
      </p:pic>
      <p:cxnSp>
        <p:nvCxnSpPr>
          <p:cNvPr id="12" name="Straight Arrow Connector 11">
            <a:extLst>
              <a:ext uri="{FF2B5EF4-FFF2-40B4-BE49-F238E27FC236}">
                <a16:creationId xmlns:a16="http://schemas.microsoft.com/office/drawing/2014/main" id="{9CA1B005-B86A-4488-AF8D-00CD486860EC}"/>
              </a:ext>
            </a:extLst>
          </p:cNvPr>
          <p:cNvCxnSpPr>
            <a:cxnSpLocks/>
            <a:endCxn id="13" idx="1"/>
          </p:cNvCxnSpPr>
          <p:nvPr/>
        </p:nvCxnSpPr>
        <p:spPr>
          <a:xfrm flipV="1">
            <a:off x="2916443" y="2426496"/>
            <a:ext cx="1373984" cy="399486"/>
          </a:xfrm>
          <a:prstGeom prst="straightConnector1">
            <a:avLst/>
          </a:prstGeom>
          <a:ln w="38100">
            <a:solidFill>
              <a:srgbClr val="00B0F0"/>
            </a:solidFill>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31D7A280-353A-4E8C-933C-B5282C55F635}"/>
              </a:ext>
            </a:extLst>
          </p:cNvPr>
          <p:cNvSpPr txBox="1"/>
          <p:nvPr/>
        </p:nvSpPr>
        <p:spPr>
          <a:xfrm>
            <a:off x="4290427" y="2010997"/>
            <a:ext cx="3851760" cy="830997"/>
          </a:xfrm>
          <a:prstGeom prst="rect">
            <a:avLst/>
          </a:prstGeom>
          <a:noFill/>
        </p:spPr>
        <p:txBody>
          <a:bodyPr wrap="none" rtlCol="0">
            <a:spAutoFit/>
          </a:bodyPr>
          <a:lstStyle/>
          <a:p>
            <a:r>
              <a:rPr lang="en-GB" sz="2400" b="1" dirty="0">
                <a:solidFill>
                  <a:srgbClr val="0070C0"/>
                </a:solidFill>
                <a:latin typeface="+mn-lt"/>
              </a:rPr>
              <a:t>Marketing Mix </a:t>
            </a:r>
            <a:r>
              <a:rPr lang="en-GB" sz="2400" b="1" dirty="0" err="1">
                <a:solidFill>
                  <a:srgbClr val="0070C0"/>
                </a:solidFill>
                <a:latin typeface="+mn-lt"/>
              </a:rPr>
              <a:t>Khusus</a:t>
            </a:r>
            <a:r>
              <a:rPr lang="en-GB" sz="2400" b="1" dirty="0">
                <a:solidFill>
                  <a:srgbClr val="0070C0"/>
                </a:solidFill>
                <a:latin typeface="+mn-lt"/>
              </a:rPr>
              <a:t> </a:t>
            </a:r>
            <a:r>
              <a:rPr lang="en-GB" sz="2400" b="1" dirty="0" err="1">
                <a:solidFill>
                  <a:srgbClr val="0070C0"/>
                </a:solidFill>
                <a:latin typeface="+mn-lt"/>
              </a:rPr>
              <a:t>untuk</a:t>
            </a:r>
            <a:br>
              <a:rPr lang="en-GB" sz="2400" b="1" dirty="0">
                <a:solidFill>
                  <a:srgbClr val="0070C0"/>
                </a:solidFill>
                <a:latin typeface="+mn-lt"/>
              </a:rPr>
            </a:br>
            <a:r>
              <a:rPr lang="en-GB" sz="2400" b="1" dirty="0">
                <a:solidFill>
                  <a:srgbClr val="0070C0"/>
                </a:solidFill>
                <a:latin typeface="+mn-lt"/>
              </a:rPr>
              <a:t>Private Labels Brand Equity</a:t>
            </a:r>
            <a:endParaRPr lang="en-US" sz="2400" b="1" dirty="0">
              <a:solidFill>
                <a:srgbClr val="0070C0"/>
              </a:solidFill>
              <a:latin typeface="+mn-lt"/>
            </a:endParaRPr>
          </a:p>
        </p:txBody>
      </p:sp>
      <p:pic>
        <p:nvPicPr>
          <p:cNvPr id="16" name="Picture 15">
            <a:extLst>
              <a:ext uri="{FF2B5EF4-FFF2-40B4-BE49-F238E27FC236}">
                <a16:creationId xmlns:a16="http://schemas.microsoft.com/office/drawing/2014/main" id="{AF6AA367-1CC3-4CC9-A072-212534F6DD87}"/>
              </a:ext>
            </a:extLst>
          </p:cNvPr>
          <p:cNvPicPr>
            <a:picLocks noChangeAspect="1"/>
          </p:cNvPicPr>
          <p:nvPr/>
        </p:nvPicPr>
        <p:blipFill rotWithShape="1">
          <a:blip r:embed="rId5"/>
          <a:srcRect l="61667" t="18981" r="18333" b="12778"/>
          <a:stretch/>
        </p:blipFill>
        <p:spPr>
          <a:xfrm>
            <a:off x="2743200" y="2845317"/>
            <a:ext cx="5052817" cy="4631749"/>
          </a:xfrm>
          <a:prstGeom prst="rect">
            <a:avLst/>
          </a:prstGeom>
          <a:ln>
            <a:noFill/>
          </a:ln>
          <a:effectLst>
            <a:outerShdw blurRad="292100" dist="139700" dir="2700000" algn="tl" rotWithShape="0">
              <a:srgbClr val="333333">
                <a:alpha val="65000"/>
              </a:srgbClr>
            </a:outerShdw>
          </a:effectLst>
        </p:spPr>
      </p:pic>
      <p:cxnSp>
        <p:nvCxnSpPr>
          <p:cNvPr id="17" name="Straight Arrow Connector 16">
            <a:extLst>
              <a:ext uri="{FF2B5EF4-FFF2-40B4-BE49-F238E27FC236}">
                <a16:creationId xmlns:a16="http://schemas.microsoft.com/office/drawing/2014/main" id="{3F850790-D6FD-43B4-AF3E-3715D5808A6A}"/>
              </a:ext>
            </a:extLst>
          </p:cNvPr>
          <p:cNvCxnSpPr>
            <a:cxnSpLocks/>
            <a:endCxn id="18" idx="1"/>
          </p:cNvCxnSpPr>
          <p:nvPr/>
        </p:nvCxnSpPr>
        <p:spPr>
          <a:xfrm flipV="1">
            <a:off x="3664312" y="3607066"/>
            <a:ext cx="1057297" cy="399486"/>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4A6D4830-9CFA-49B7-B4E8-2D5194042C50}"/>
              </a:ext>
            </a:extLst>
          </p:cNvPr>
          <p:cNvSpPr txBox="1"/>
          <p:nvPr/>
        </p:nvSpPr>
        <p:spPr>
          <a:xfrm>
            <a:off x="4721609" y="3191567"/>
            <a:ext cx="4485139" cy="830997"/>
          </a:xfrm>
          <a:prstGeom prst="rect">
            <a:avLst/>
          </a:prstGeom>
          <a:noFill/>
        </p:spPr>
        <p:txBody>
          <a:bodyPr wrap="none" rtlCol="0">
            <a:spAutoFit/>
          </a:bodyPr>
          <a:lstStyle/>
          <a:p>
            <a:pPr algn="l"/>
            <a:r>
              <a:rPr lang="en-GB" sz="2400" b="1" dirty="0" err="1">
                <a:solidFill>
                  <a:srgbClr val="00B050"/>
                </a:solidFill>
                <a:latin typeface="+mn-lt"/>
              </a:rPr>
              <a:t>Standarisasi</a:t>
            </a:r>
            <a:r>
              <a:rPr lang="en-GB" sz="2400" b="1" dirty="0">
                <a:solidFill>
                  <a:srgbClr val="00B050"/>
                </a:solidFill>
                <a:latin typeface="+mn-lt"/>
              </a:rPr>
              <a:t> Marketing Mix </a:t>
            </a:r>
            <a:r>
              <a:rPr lang="en-GB" sz="2400" b="1" dirty="0" err="1">
                <a:solidFill>
                  <a:srgbClr val="00B050"/>
                </a:solidFill>
                <a:latin typeface="+mn-lt"/>
              </a:rPr>
              <a:t>untuk</a:t>
            </a:r>
            <a:br>
              <a:rPr lang="en-GB" sz="2400" b="1" dirty="0">
                <a:solidFill>
                  <a:srgbClr val="00B050"/>
                </a:solidFill>
                <a:latin typeface="+mn-lt"/>
              </a:rPr>
            </a:br>
            <a:r>
              <a:rPr lang="en-GB" sz="2400" b="1" dirty="0" err="1">
                <a:solidFill>
                  <a:srgbClr val="00B050"/>
                </a:solidFill>
                <a:latin typeface="+mn-lt"/>
              </a:rPr>
              <a:t>Generalisasi</a:t>
            </a:r>
            <a:r>
              <a:rPr lang="en-GB" sz="2400" b="1" dirty="0">
                <a:solidFill>
                  <a:srgbClr val="00B050"/>
                </a:solidFill>
                <a:latin typeface="+mn-lt"/>
              </a:rPr>
              <a:t> </a:t>
            </a:r>
            <a:r>
              <a:rPr lang="en-GB" sz="2400" b="1" dirty="0" err="1">
                <a:solidFill>
                  <a:srgbClr val="00B050"/>
                </a:solidFill>
                <a:latin typeface="+mn-lt"/>
              </a:rPr>
              <a:t>Lebih</a:t>
            </a:r>
            <a:r>
              <a:rPr lang="en-GB" sz="2400" b="1" dirty="0">
                <a:solidFill>
                  <a:srgbClr val="00B050"/>
                </a:solidFill>
                <a:latin typeface="+mn-lt"/>
              </a:rPr>
              <a:t> Luas</a:t>
            </a:r>
            <a:endParaRPr lang="en-US" sz="2400" b="1" dirty="0">
              <a:solidFill>
                <a:srgbClr val="00B050"/>
              </a:solidFill>
              <a:latin typeface="+mn-lt"/>
            </a:endParaRPr>
          </a:p>
        </p:txBody>
      </p:sp>
    </p:spTree>
    <p:extLst>
      <p:ext uri="{BB962C8B-B14F-4D97-AF65-F5344CB8AC3E}">
        <p14:creationId xmlns:p14="http://schemas.microsoft.com/office/powerpoint/2010/main" val="42639615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210550" cy="5486400"/>
          </a:xfrm>
        </p:spPr>
        <p:txBody>
          <a:bodyPr>
            <a:normAutofit fontScale="85000" lnSpcReduction="10000"/>
          </a:bodyPr>
          <a:lstStyle/>
          <a:p>
            <a:r>
              <a:rPr lang="en-US" dirty="0"/>
              <a:t>D3/D4:</a:t>
            </a:r>
          </a:p>
          <a:p>
            <a:pPr lvl="1"/>
            <a:r>
              <a:rPr lang="en-US" sz="2400" dirty="0" err="1"/>
              <a:t>Pengembangan</a:t>
            </a:r>
            <a:r>
              <a:rPr lang="en-US" sz="2400" dirty="0"/>
              <a:t> </a:t>
            </a:r>
            <a:r>
              <a:rPr lang="en-US" sz="2400" dirty="0" err="1"/>
              <a:t>Sistem</a:t>
            </a:r>
            <a:r>
              <a:rPr lang="en-US" sz="2400" dirty="0"/>
              <a:t> </a:t>
            </a:r>
            <a:r>
              <a:rPr lang="en-US" sz="2400" dirty="0" err="1"/>
              <a:t>Informasi</a:t>
            </a:r>
            <a:r>
              <a:rPr lang="en-US" sz="2400" dirty="0"/>
              <a:t> </a:t>
            </a:r>
            <a:r>
              <a:rPr lang="en-US" sz="2400" dirty="0" err="1"/>
              <a:t>Rumah</a:t>
            </a:r>
            <a:r>
              <a:rPr lang="en-US" sz="2400" dirty="0"/>
              <a:t> </a:t>
            </a:r>
            <a:r>
              <a:rPr lang="en-US" sz="2400" dirty="0" err="1"/>
              <a:t>Sakit</a:t>
            </a:r>
            <a:r>
              <a:rPr lang="en-US" sz="2400" dirty="0"/>
              <a:t> </a:t>
            </a:r>
            <a:r>
              <a:rPr lang="en-US" sz="2400" dirty="0" err="1"/>
              <a:t>untuk</a:t>
            </a:r>
            <a:r>
              <a:rPr lang="en-US" sz="2400" dirty="0"/>
              <a:t> </a:t>
            </a:r>
            <a:r>
              <a:rPr lang="en-US" sz="2400" dirty="0" err="1"/>
              <a:t>Rumah</a:t>
            </a:r>
            <a:r>
              <a:rPr lang="en-US" sz="2400" dirty="0"/>
              <a:t> </a:t>
            </a:r>
            <a:r>
              <a:rPr lang="en-US" sz="2400" dirty="0" err="1"/>
              <a:t>Sakit</a:t>
            </a:r>
            <a:r>
              <a:rPr lang="en-US" sz="2400" dirty="0"/>
              <a:t> “</a:t>
            </a:r>
            <a:r>
              <a:rPr lang="en-US" sz="2400" dirty="0" err="1"/>
              <a:t>Suka</a:t>
            </a:r>
            <a:r>
              <a:rPr lang="en-US" sz="2400" dirty="0"/>
              <a:t> </a:t>
            </a:r>
            <a:r>
              <a:rPr lang="en-US" sz="2400" dirty="0" err="1"/>
              <a:t>Sembuh</a:t>
            </a:r>
            <a:r>
              <a:rPr lang="en-US" sz="2400" dirty="0"/>
              <a:t>”</a:t>
            </a:r>
          </a:p>
          <a:p>
            <a:pPr lvl="1"/>
            <a:r>
              <a:rPr lang="en-US" i="1" dirty="0" err="1"/>
              <a:t>Karakter</a:t>
            </a:r>
            <a:r>
              <a:rPr lang="en-US" i="1" dirty="0"/>
              <a:t>: </a:t>
            </a:r>
            <a:r>
              <a:rPr lang="en-US" i="1" dirty="0" err="1">
                <a:solidFill>
                  <a:srgbClr val="C00000"/>
                </a:solidFill>
              </a:rPr>
              <a:t>menguasai</a:t>
            </a:r>
            <a:r>
              <a:rPr lang="en-US" i="1" dirty="0">
                <a:solidFill>
                  <a:srgbClr val="C00000"/>
                </a:solidFill>
              </a:rPr>
              <a:t> skill </a:t>
            </a:r>
            <a:r>
              <a:rPr lang="en-US" i="1" dirty="0" err="1">
                <a:solidFill>
                  <a:srgbClr val="C00000"/>
                </a:solidFill>
              </a:rPr>
              <a:t>teknis</a:t>
            </a:r>
            <a:endParaRPr lang="en-US" dirty="0"/>
          </a:p>
          <a:p>
            <a:r>
              <a:rPr lang="en-US" dirty="0"/>
              <a:t>S1:</a:t>
            </a:r>
          </a:p>
          <a:p>
            <a:pPr lvl="1"/>
            <a:r>
              <a:rPr lang="en-US" sz="2400" dirty="0" err="1"/>
              <a:t>Sistem</a:t>
            </a:r>
            <a:r>
              <a:rPr lang="en-US" sz="2400" dirty="0"/>
              <a:t> </a:t>
            </a:r>
            <a:r>
              <a:rPr lang="en-US" sz="2400" dirty="0" err="1"/>
              <a:t>Cerdas</a:t>
            </a:r>
            <a:r>
              <a:rPr lang="en-US" sz="2400" dirty="0"/>
              <a:t> </a:t>
            </a:r>
            <a:r>
              <a:rPr lang="en-US" sz="2400" dirty="0" err="1"/>
              <a:t>Berbasis</a:t>
            </a:r>
            <a:r>
              <a:rPr lang="en-US" sz="2400" dirty="0"/>
              <a:t> </a:t>
            </a:r>
            <a:r>
              <a:rPr lang="en-US" sz="2400" dirty="0">
                <a:solidFill>
                  <a:srgbClr val="C00000"/>
                </a:solidFill>
              </a:rPr>
              <a:t>Neural Network </a:t>
            </a:r>
            <a:r>
              <a:rPr lang="en-US" sz="2400" dirty="0" err="1"/>
              <a:t>untuk</a:t>
            </a:r>
            <a:r>
              <a:rPr lang="en-US" sz="2400" dirty="0"/>
              <a:t> </a:t>
            </a:r>
            <a:r>
              <a:rPr lang="en-US" sz="2400" dirty="0" err="1"/>
              <a:t>Prediksi</a:t>
            </a:r>
            <a:r>
              <a:rPr lang="en-US" sz="2400" dirty="0"/>
              <a:t> </a:t>
            </a:r>
            <a:r>
              <a:rPr lang="en-US" sz="2400" dirty="0" err="1"/>
              <a:t>Harga</a:t>
            </a:r>
            <a:r>
              <a:rPr lang="en-US" sz="2400" dirty="0"/>
              <a:t> </a:t>
            </a:r>
            <a:r>
              <a:rPr lang="en-US" sz="2400" dirty="0" err="1"/>
              <a:t>Saham</a:t>
            </a:r>
            <a:endParaRPr lang="en-US" sz="2400" dirty="0"/>
          </a:p>
          <a:p>
            <a:pPr lvl="1"/>
            <a:r>
              <a:rPr lang="en-US" sz="2400" i="1" dirty="0" err="1"/>
              <a:t>Karakter</a:t>
            </a:r>
            <a:r>
              <a:rPr lang="en-US" sz="2400" i="1" dirty="0"/>
              <a:t>: </a:t>
            </a:r>
            <a:r>
              <a:rPr lang="en-US" sz="2400" i="1" dirty="0" err="1">
                <a:solidFill>
                  <a:srgbClr val="C00000"/>
                </a:solidFill>
              </a:rPr>
              <a:t>menguji</a:t>
            </a:r>
            <a:r>
              <a:rPr lang="en-US" sz="2400" i="1" dirty="0">
                <a:solidFill>
                  <a:srgbClr val="C00000"/>
                </a:solidFill>
              </a:rPr>
              <a:t> </a:t>
            </a:r>
            <a:r>
              <a:rPr lang="en-US" sz="2400" i="1" dirty="0" err="1">
                <a:solidFill>
                  <a:srgbClr val="C00000"/>
                </a:solidFill>
              </a:rPr>
              <a:t>teori</a:t>
            </a:r>
            <a:r>
              <a:rPr lang="en-US" sz="2400" i="1" dirty="0"/>
              <a:t>, </a:t>
            </a:r>
            <a:r>
              <a:rPr lang="en-US" sz="2400" i="1" dirty="0" err="1"/>
              <a:t>ada</a:t>
            </a:r>
            <a:r>
              <a:rPr lang="en-US" sz="2400" i="1" dirty="0"/>
              <a:t> software </a:t>
            </a:r>
            <a:r>
              <a:rPr lang="en-US" sz="2400" i="1" dirty="0">
                <a:solidFill>
                  <a:srgbClr val="C00000"/>
                </a:solidFill>
              </a:rPr>
              <a:t>development</a:t>
            </a:r>
          </a:p>
          <a:p>
            <a:r>
              <a:rPr lang="en-US" dirty="0"/>
              <a:t>S2:</a:t>
            </a:r>
          </a:p>
          <a:p>
            <a:pPr lvl="1"/>
            <a:r>
              <a:rPr lang="en-US" sz="2400" dirty="0"/>
              <a:t>Penerapan </a:t>
            </a:r>
            <a:r>
              <a:rPr lang="en-US" sz="2400" dirty="0" err="1">
                <a:solidFill>
                  <a:srgbClr val="0070C0"/>
                </a:solidFill>
              </a:rPr>
              <a:t>Algoritma</a:t>
            </a:r>
            <a:r>
              <a:rPr lang="en-US" sz="2400" dirty="0">
                <a:solidFill>
                  <a:srgbClr val="0070C0"/>
                </a:solidFill>
              </a:rPr>
              <a:t> </a:t>
            </a:r>
            <a:r>
              <a:rPr lang="en-US" sz="2400" dirty="0" err="1">
                <a:solidFill>
                  <a:srgbClr val="0070C0"/>
                </a:solidFill>
              </a:rPr>
              <a:t>Genetika</a:t>
            </a:r>
            <a:r>
              <a:rPr lang="en-US" sz="2400" dirty="0">
                <a:solidFill>
                  <a:srgbClr val="0070C0"/>
                </a:solidFill>
              </a:rPr>
              <a:t> </a:t>
            </a:r>
            <a:r>
              <a:rPr lang="en-US" sz="2400" dirty="0" err="1"/>
              <a:t>untuk</a:t>
            </a:r>
            <a:r>
              <a:rPr lang="en-US" sz="2400" dirty="0"/>
              <a:t> </a:t>
            </a:r>
            <a:r>
              <a:rPr lang="en-US" sz="2400" dirty="0" err="1">
                <a:solidFill>
                  <a:srgbClr val="00B050"/>
                </a:solidFill>
              </a:rPr>
              <a:t>Pemilihan</a:t>
            </a:r>
            <a:r>
              <a:rPr lang="en-US" sz="2400" dirty="0">
                <a:solidFill>
                  <a:srgbClr val="00B050"/>
                </a:solidFill>
              </a:rPr>
              <a:t> </a:t>
            </a:r>
            <a:r>
              <a:rPr lang="en-US" sz="2400" dirty="0" err="1">
                <a:solidFill>
                  <a:srgbClr val="00B050"/>
                </a:solidFill>
              </a:rPr>
              <a:t>Arsitektur</a:t>
            </a:r>
            <a:r>
              <a:rPr lang="en-US" sz="2400" dirty="0">
                <a:solidFill>
                  <a:srgbClr val="00B050"/>
                </a:solidFill>
              </a:rPr>
              <a:t> </a:t>
            </a:r>
            <a:r>
              <a:rPr lang="en-US" sz="2400" dirty="0" err="1">
                <a:solidFill>
                  <a:srgbClr val="00B050"/>
                </a:solidFill>
              </a:rPr>
              <a:t>Jaringan</a:t>
            </a:r>
            <a:r>
              <a:rPr lang="en-US" sz="2400" dirty="0">
                <a:solidFill>
                  <a:srgbClr val="00B050"/>
                </a:solidFill>
              </a:rPr>
              <a:t> </a:t>
            </a:r>
            <a:r>
              <a:rPr lang="en-US" sz="2400" dirty="0" err="1">
                <a:solidFill>
                  <a:srgbClr val="00B050"/>
                </a:solidFill>
              </a:rPr>
              <a:t>Secara</a:t>
            </a:r>
            <a:r>
              <a:rPr lang="en-US" sz="2400" dirty="0">
                <a:solidFill>
                  <a:srgbClr val="00B050"/>
                </a:solidFill>
              </a:rPr>
              <a:t> </a:t>
            </a:r>
            <a:r>
              <a:rPr lang="en-US" sz="2400" dirty="0" err="1">
                <a:solidFill>
                  <a:srgbClr val="00B050"/>
                </a:solidFill>
              </a:rPr>
              <a:t>Otomatis</a:t>
            </a:r>
            <a:r>
              <a:rPr lang="en-US" sz="2400" dirty="0">
                <a:solidFill>
                  <a:srgbClr val="00B050"/>
                </a:solidFill>
              </a:rPr>
              <a:t> </a:t>
            </a:r>
            <a:r>
              <a:rPr lang="en-US" sz="2400" dirty="0" err="1"/>
              <a:t>pada</a:t>
            </a:r>
            <a:r>
              <a:rPr lang="en-US" sz="2400" dirty="0"/>
              <a:t> </a:t>
            </a:r>
            <a:r>
              <a:rPr lang="en-US" sz="2400" dirty="0">
                <a:solidFill>
                  <a:srgbClr val="C00000"/>
                </a:solidFill>
              </a:rPr>
              <a:t>Neural Network </a:t>
            </a:r>
            <a:r>
              <a:rPr lang="en-US" sz="2400" dirty="0" err="1"/>
              <a:t>untuk</a:t>
            </a:r>
            <a:r>
              <a:rPr lang="en-US" sz="2400" dirty="0"/>
              <a:t> </a:t>
            </a:r>
            <a:r>
              <a:rPr lang="en-US" sz="2400" dirty="0" err="1"/>
              <a:t>Prediksi</a:t>
            </a:r>
            <a:r>
              <a:rPr lang="en-US" sz="2400" dirty="0"/>
              <a:t> </a:t>
            </a:r>
            <a:r>
              <a:rPr lang="en-US" sz="2400" dirty="0" err="1"/>
              <a:t>Harga</a:t>
            </a:r>
            <a:r>
              <a:rPr lang="en-US" sz="2400" dirty="0"/>
              <a:t> </a:t>
            </a:r>
            <a:r>
              <a:rPr lang="en-US" sz="2400" dirty="0" err="1"/>
              <a:t>Saham</a:t>
            </a:r>
            <a:endParaRPr lang="en-US" sz="2400" dirty="0"/>
          </a:p>
          <a:p>
            <a:pPr lvl="1"/>
            <a:r>
              <a:rPr lang="en-US" sz="2400" i="1" dirty="0" err="1"/>
              <a:t>Karakter</a:t>
            </a:r>
            <a:r>
              <a:rPr lang="en-US" sz="2400" i="1" dirty="0"/>
              <a:t>: </a:t>
            </a:r>
            <a:r>
              <a:rPr lang="en-US" sz="2400" i="1" dirty="0" err="1"/>
              <a:t>mengembangkan</a:t>
            </a:r>
            <a:r>
              <a:rPr lang="en-US" sz="2400" i="1" dirty="0"/>
              <a:t> </a:t>
            </a:r>
            <a:r>
              <a:rPr lang="en-US" sz="2400" i="1" dirty="0" err="1"/>
              <a:t>teori</a:t>
            </a:r>
            <a:r>
              <a:rPr lang="en-US" sz="2400" i="1" dirty="0"/>
              <a:t> (</a:t>
            </a:r>
            <a:r>
              <a:rPr lang="en-US" sz="2400" i="1" dirty="0" err="1">
                <a:solidFill>
                  <a:srgbClr val="C00000"/>
                </a:solidFill>
              </a:rPr>
              <a:t>perbaikan</a:t>
            </a:r>
            <a:r>
              <a:rPr lang="en-US" sz="2400" i="1" dirty="0">
                <a:solidFill>
                  <a:srgbClr val="C00000"/>
                </a:solidFill>
              </a:rPr>
              <a:t> </a:t>
            </a:r>
            <a:r>
              <a:rPr lang="en-US" sz="2400" i="1" dirty="0" err="1">
                <a:solidFill>
                  <a:srgbClr val="C00000"/>
                </a:solidFill>
              </a:rPr>
              <a:t>metode</a:t>
            </a:r>
            <a:r>
              <a:rPr lang="en-US" sz="2400" i="1" dirty="0"/>
              <a:t>), </a:t>
            </a:r>
            <a:r>
              <a:rPr lang="en-US" sz="2400" i="1" dirty="0" err="1"/>
              <a:t>ada</a:t>
            </a:r>
            <a:r>
              <a:rPr lang="en-US" sz="2400" i="1" dirty="0"/>
              <a:t> </a:t>
            </a:r>
            <a:r>
              <a:rPr lang="en-US" sz="2400" i="1" dirty="0" err="1"/>
              <a:t>kontribusi</a:t>
            </a:r>
            <a:r>
              <a:rPr lang="en-US" sz="2400" i="1" dirty="0"/>
              <a:t> </a:t>
            </a:r>
            <a:r>
              <a:rPr lang="en-US" sz="2400" i="1" dirty="0" err="1"/>
              <a:t>ke</a:t>
            </a:r>
            <a:r>
              <a:rPr lang="en-US" sz="2400" i="1" dirty="0"/>
              <a:t> </a:t>
            </a:r>
            <a:r>
              <a:rPr lang="en-US" sz="2400" i="1" dirty="0" err="1"/>
              <a:t>teori</a:t>
            </a:r>
            <a:r>
              <a:rPr lang="en-US" sz="2400" i="1" dirty="0"/>
              <a:t>/</a:t>
            </a:r>
            <a:r>
              <a:rPr lang="en-US" sz="2400" i="1" dirty="0" err="1"/>
              <a:t>metode</a:t>
            </a:r>
            <a:r>
              <a:rPr lang="en-US" sz="2400" i="1" dirty="0"/>
              <a:t> </a:t>
            </a:r>
            <a:r>
              <a:rPr lang="en-US" sz="2400" i="1" dirty="0" err="1"/>
              <a:t>meskipun</a:t>
            </a:r>
            <a:r>
              <a:rPr lang="en-US" sz="2400" i="1" dirty="0"/>
              <a:t> specific </a:t>
            </a:r>
            <a:r>
              <a:rPr lang="en-US" sz="2400" i="1" dirty="0" err="1"/>
              <a:t>obyek</a:t>
            </a:r>
            <a:endParaRPr lang="en-US" sz="2400" i="1" dirty="0"/>
          </a:p>
          <a:p>
            <a:r>
              <a:rPr lang="en-US" dirty="0"/>
              <a:t>S3:</a:t>
            </a:r>
          </a:p>
          <a:p>
            <a:pPr lvl="1"/>
            <a:r>
              <a:rPr lang="en-US" dirty="0" err="1"/>
              <a:t>Penerapan</a:t>
            </a:r>
            <a:r>
              <a:rPr lang="en-US" dirty="0"/>
              <a:t> </a:t>
            </a:r>
            <a:r>
              <a:rPr lang="en-US" dirty="0" err="1">
                <a:solidFill>
                  <a:srgbClr val="0070C0"/>
                </a:solidFill>
              </a:rPr>
              <a:t>Algoritma</a:t>
            </a:r>
            <a:r>
              <a:rPr lang="en-US" dirty="0">
                <a:solidFill>
                  <a:srgbClr val="0070C0"/>
                </a:solidFill>
              </a:rPr>
              <a:t> XYZ </a:t>
            </a:r>
            <a:r>
              <a:rPr lang="en-US" dirty="0" err="1"/>
              <a:t>untuk</a:t>
            </a:r>
            <a:r>
              <a:rPr lang="en-US" dirty="0"/>
              <a:t> </a:t>
            </a:r>
            <a:r>
              <a:rPr lang="en-US" dirty="0" err="1">
                <a:solidFill>
                  <a:srgbClr val="00B050"/>
                </a:solidFill>
              </a:rPr>
              <a:t>Pemilihan</a:t>
            </a:r>
            <a:r>
              <a:rPr lang="en-US" dirty="0">
                <a:solidFill>
                  <a:srgbClr val="00B050"/>
                </a:solidFill>
              </a:rPr>
              <a:t> </a:t>
            </a:r>
            <a:r>
              <a:rPr lang="en-US" dirty="0" err="1">
                <a:solidFill>
                  <a:srgbClr val="00B050"/>
                </a:solidFill>
              </a:rPr>
              <a:t>Arsitektur</a:t>
            </a:r>
            <a:r>
              <a:rPr lang="en-US" dirty="0">
                <a:solidFill>
                  <a:srgbClr val="00B050"/>
                </a:solidFill>
              </a:rPr>
              <a:t> </a:t>
            </a:r>
            <a:r>
              <a:rPr lang="en-US" dirty="0" err="1">
                <a:solidFill>
                  <a:srgbClr val="00B050"/>
                </a:solidFill>
              </a:rPr>
              <a:t>Jaringan</a:t>
            </a:r>
            <a:r>
              <a:rPr lang="en-US" dirty="0">
                <a:solidFill>
                  <a:srgbClr val="00B050"/>
                </a:solidFill>
              </a:rPr>
              <a:t> </a:t>
            </a:r>
            <a:r>
              <a:rPr lang="en-US" dirty="0" err="1">
                <a:solidFill>
                  <a:srgbClr val="00B050"/>
                </a:solidFill>
              </a:rPr>
              <a:t>Secara</a:t>
            </a:r>
            <a:r>
              <a:rPr lang="en-US" dirty="0">
                <a:solidFill>
                  <a:srgbClr val="00B050"/>
                </a:solidFill>
              </a:rPr>
              <a:t> </a:t>
            </a:r>
            <a:r>
              <a:rPr lang="en-US" dirty="0" err="1">
                <a:solidFill>
                  <a:srgbClr val="00B050"/>
                </a:solidFill>
              </a:rPr>
              <a:t>Otomatis</a:t>
            </a:r>
            <a:r>
              <a:rPr lang="en-US" dirty="0">
                <a:solidFill>
                  <a:srgbClr val="00B050"/>
                </a:solidFill>
              </a:rPr>
              <a:t> </a:t>
            </a:r>
            <a:r>
              <a:rPr lang="en-US" dirty="0"/>
              <a:t>pada </a:t>
            </a:r>
            <a:r>
              <a:rPr lang="en-US" dirty="0">
                <a:solidFill>
                  <a:srgbClr val="C00000"/>
                </a:solidFill>
              </a:rPr>
              <a:t>Neural Network</a:t>
            </a:r>
            <a:endParaRPr lang="en-US" dirty="0"/>
          </a:p>
          <a:p>
            <a:pPr lvl="1"/>
            <a:r>
              <a:rPr lang="en-US" i="1" dirty="0" err="1"/>
              <a:t>Karakter</a:t>
            </a:r>
            <a:r>
              <a:rPr lang="en-US" i="1" dirty="0"/>
              <a:t>: </a:t>
            </a:r>
            <a:r>
              <a:rPr lang="en-US" i="1" dirty="0" err="1"/>
              <a:t>menemukan</a:t>
            </a:r>
            <a:r>
              <a:rPr lang="en-US" i="1" dirty="0"/>
              <a:t> </a:t>
            </a:r>
            <a:r>
              <a:rPr lang="en-US" i="1" dirty="0" err="1"/>
              <a:t>teori</a:t>
            </a:r>
            <a:r>
              <a:rPr lang="en-US" i="1" dirty="0"/>
              <a:t> (</a:t>
            </a:r>
            <a:r>
              <a:rPr lang="en-US" i="1" dirty="0" err="1">
                <a:solidFill>
                  <a:srgbClr val="C00000"/>
                </a:solidFill>
              </a:rPr>
              <a:t>invensi</a:t>
            </a:r>
            <a:r>
              <a:rPr lang="en-US" i="1" dirty="0">
                <a:solidFill>
                  <a:srgbClr val="C00000"/>
                </a:solidFill>
              </a:rPr>
              <a:t> </a:t>
            </a:r>
            <a:r>
              <a:rPr lang="en-US" i="1" dirty="0" err="1">
                <a:solidFill>
                  <a:srgbClr val="C00000"/>
                </a:solidFill>
              </a:rPr>
              <a:t>metode</a:t>
            </a:r>
            <a:r>
              <a:rPr lang="en-US" i="1" dirty="0"/>
              <a:t>), </a:t>
            </a:r>
            <a:r>
              <a:rPr lang="en-US" i="1" dirty="0" err="1"/>
              <a:t>ada</a:t>
            </a:r>
            <a:r>
              <a:rPr lang="en-US" i="1" dirty="0"/>
              <a:t> </a:t>
            </a:r>
            <a:r>
              <a:rPr lang="en-US" i="1" dirty="0" err="1"/>
              <a:t>kontribusi</a:t>
            </a:r>
            <a:r>
              <a:rPr lang="en-US" i="1" dirty="0"/>
              <a:t> </a:t>
            </a:r>
            <a:r>
              <a:rPr lang="en-US" i="1" dirty="0" err="1"/>
              <a:t>ke</a:t>
            </a:r>
            <a:r>
              <a:rPr lang="en-US" i="1" dirty="0"/>
              <a:t> </a:t>
            </a:r>
            <a:r>
              <a:rPr lang="en-US" i="1" dirty="0" err="1"/>
              <a:t>teori</a:t>
            </a:r>
            <a:r>
              <a:rPr lang="en-US" i="1" dirty="0"/>
              <a:t>/</a:t>
            </a:r>
            <a:r>
              <a:rPr lang="en-US" i="1" dirty="0" err="1"/>
              <a:t>metode</a:t>
            </a:r>
            <a:r>
              <a:rPr lang="en-US" i="1" dirty="0"/>
              <a:t> </a:t>
            </a:r>
            <a:r>
              <a:rPr lang="en-US" i="1" dirty="0" err="1"/>
              <a:t>dengan</a:t>
            </a:r>
            <a:r>
              <a:rPr lang="en-US" i="1" dirty="0"/>
              <a:t> </a:t>
            </a:r>
            <a:r>
              <a:rPr lang="en-US" i="1" dirty="0" err="1"/>
              <a:t>generalisasi</a:t>
            </a:r>
            <a:r>
              <a:rPr lang="en-US" i="1" dirty="0"/>
              <a:t> </a:t>
            </a:r>
            <a:r>
              <a:rPr lang="en-US" i="1" dirty="0" err="1"/>
              <a:t>lebih</a:t>
            </a:r>
            <a:r>
              <a:rPr lang="en-US" i="1" dirty="0"/>
              <a:t> </a:t>
            </a:r>
            <a:r>
              <a:rPr lang="en-US" i="1" dirty="0" err="1"/>
              <a:t>luas</a:t>
            </a:r>
            <a:endParaRPr lang="en-US" i="1" dirty="0"/>
          </a:p>
        </p:txBody>
      </p:sp>
      <p:sp>
        <p:nvSpPr>
          <p:cNvPr id="2" name="Title 1"/>
          <p:cNvSpPr>
            <a:spLocks noGrp="1"/>
          </p:cNvSpPr>
          <p:nvPr>
            <p:ph type="title"/>
          </p:nvPr>
        </p:nvSpPr>
        <p:spPr/>
        <p:txBody>
          <a:bodyPr>
            <a:noAutofit/>
          </a:bodyPr>
          <a:lstStyle/>
          <a:p>
            <a:r>
              <a:rPr lang="id-ID" sz="3300" dirty="0"/>
              <a:t>Komparasi </a:t>
            </a:r>
            <a:r>
              <a:rPr lang="en-GB" sz="3300" dirty="0" err="1"/>
              <a:t>Kontribusi</a:t>
            </a:r>
            <a:r>
              <a:rPr lang="en-GB" sz="3300" dirty="0"/>
              <a:t> </a:t>
            </a:r>
            <a:r>
              <a:rPr lang="id-ID" sz="3300" dirty="0"/>
              <a:t>Penelitian</a:t>
            </a:r>
            <a:r>
              <a:rPr lang="en-US" sz="3300" dirty="0"/>
              <a:t> </a:t>
            </a:r>
            <a:r>
              <a:rPr lang="id-ID" sz="3300" dirty="0"/>
              <a:t>S1 vs S2 vs S3</a:t>
            </a:r>
            <a:endParaRPr lang="en-US" sz="3300" dirty="0"/>
          </a:p>
        </p:txBody>
      </p:sp>
      <p:sp>
        <p:nvSpPr>
          <p:cNvPr id="4" name="Slide Number Placeholder 3">
            <a:extLst>
              <a:ext uri="{FF2B5EF4-FFF2-40B4-BE49-F238E27FC236}">
                <a16:creationId xmlns:a16="http://schemas.microsoft.com/office/drawing/2014/main" id="{1901CB10-8789-4C7E-88AC-AC55B06DF5E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392097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EB872B4-76FF-4545-9E5B-3D8E8B40C43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42</a:t>
            </a:fld>
            <a:endParaRPr lang="en-US">
              <a:solidFill>
                <a:prstClr val="black">
                  <a:tint val="75000"/>
                </a:prstClr>
              </a:solidFill>
            </a:endParaRPr>
          </a:p>
        </p:txBody>
      </p:sp>
      <p:pic>
        <p:nvPicPr>
          <p:cNvPr id="5" name="Picture 4"/>
          <p:cNvPicPr>
            <a:picLocks noChangeAspect="1"/>
          </p:cNvPicPr>
          <p:nvPr/>
        </p:nvPicPr>
        <p:blipFill rotWithShape="1">
          <a:blip r:embed="rId2"/>
          <a:srcRect l="6875" t="22500" r="5000" b="8750"/>
          <a:stretch/>
        </p:blipFill>
        <p:spPr>
          <a:xfrm>
            <a:off x="109971" y="110706"/>
            <a:ext cx="5713962" cy="29718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l="6875" t="22500" r="6875" b="7500"/>
          <a:stretch/>
        </p:blipFill>
        <p:spPr>
          <a:xfrm>
            <a:off x="455456" y="2061952"/>
            <a:ext cx="6076951" cy="328801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6875" t="12500" r="5834" b="19250"/>
          <a:stretch/>
        </p:blipFill>
        <p:spPr>
          <a:xfrm>
            <a:off x="838200" y="4228031"/>
            <a:ext cx="6139963" cy="3200400"/>
          </a:xfrm>
          <a:prstGeom prst="rect">
            <a:avLst/>
          </a:prstGeom>
          <a:ln>
            <a:noFill/>
          </a:ln>
          <a:effectLst>
            <a:outerShdw blurRad="292100" dist="139700" dir="2700000" algn="tl" rotWithShape="0">
              <a:srgbClr val="333333">
                <a:alpha val="65000"/>
              </a:srgbClr>
            </a:outerShdw>
          </a:effectLst>
        </p:spPr>
      </p:pic>
      <p:cxnSp>
        <p:nvCxnSpPr>
          <p:cNvPr id="12" name="Straight Arrow Connector 11">
            <a:extLst>
              <a:ext uri="{FF2B5EF4-FFF2-40B4-BE49-F238E27FC236}">
                <a16:creationId xmlns:a16="http://schemas.microsoft.com/office/drawing/2014/main" id="{3EC1448B-CAD4-4ED7-9D07-A815D4AABC31}"/>
              </a:ext>
            </a:extLst>
          </p:cNvPr>
          <p:cNvCxnSpPr/>
          <p:nvPr/>
        </p:nvCxnSpPr>
        <p:spPr>
          <a:xfrm flipV="1">
            <a:off x="5313207" y="590183"/>
            <a:ext cx="1219200" cy="5334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165C60BD-FBD6-4203-B450-03FB9D6DFCDF}"/>
              </a:ext>
            </a:extLst>
          </p:cNvPr>
          <p:cNvSpPr txBox="1"/>
          <p:nvPr/>
        </p:nvSpPr>
        <p:spPr>
          <a:xfrm>
            <a:off x="6348802" y="132982"/>
            <a:ext cx="2529860" cy="461665"/>
          </a:xfrm>
          <a:prstGeom prst="rect">
            <a:avLst/>
          </a:prstGeom>
          <a:noFill/>
        </p:spPr>
        <p:txBody>
          <a:bodyPr wrap="none" rtlCol="0">
            <a:spAutoFit/>
          </a:bodyPr>
          <a:lstStyle/>
          <a:p>
            <a:r>
              <a:rPr lang="id-ID" sz="2400" b="1" dirty="0">
                <a:solidFill>
                  <a:schemeClr val="accent2"/>
                </a:solidFill>
                <a:latin typeface="+mn-lt"/>
              </a:rPr>
              <a:t>Memperbaiki C4.5</a:t>
            </a:r>
            <a:endParaRPr lang="en-US" sz="2400" b="1" dirty="0">
              <a:solidFill>
                <a:schemeClr val="accent2"/>
              </a:solidFill>
              <a:latin typeface="+mn-lt"/>
            </a:endParaRPr>
          </a:p>
        </p:txBody>
      </p:sp>
      <p:cxnSp>
        <p:nvCxnSpPr>
          <p:cNvPr id="14" name="Straight Arrow Connector 13">
            <a:extLst>
              <a:ext uri="{FF2B5EF4-FFF2-40B4-BE49-F238E27FC236}">
                <a16:creationId xmlns:a16="http://schemas.microsoft.com/office/drawing/2014/main" id="{D63404F8-6FBD-499F-A3F9-98F158126ED6}"/>
              </a:ext>
            </a:extLst>
          </p:cNvPr>
          <p:cNvCxnSpPr>
            <a:cxnSpLocks/>
          </p:cNvCxnSpPr>
          <p:nvPr/>
        </p:nvCxnSpPr>
        <p:spPr>
          <a:xfrm flipV="1">
            <a:off x="4572000" y="3232222"/>
            <a:ext cx="2118050" cy="226674"/>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CAB446C4-5BBD-44B3-846F-D9AF6C0D595E}"/>
              </a:ext>
            </a:extLst>
          </p:cNvPr>
          <p:cNvSpPr txBox="1"/>
          <p:nvPr/>
        </p:nvSpPr>
        <p:spPr>
          <a:xfrm>
            <a:off x="6690050" y="2785016"/>
            <a:ext cx="2188612" cy="830997"/>
          </a:xfrm>
          <a:prstGeom prst="rect">
            <a:avLst/>
          </a:prstGeom>
          <a:noFill/>
        </p:spPr>
        <p:txBody>
          <a:bodyPr wrap="none" rtlCol="0">
            <a:spAutoFit/>
          </a:bodyPr>
          <a:lstStyle/>
          <a:p>
            <a:r>
              <a:rPr lang="id-ID" sz="2400" b="1" dirty="0">
                <a:solidFill>
                  <a:srgbClr val="00B050"/>
                </a:solidFill>
                <a:latin typeface="+mn-lt"/>
              </a:rPr>
              <a:t>Memperbaiki</a:t>
            </a:r>
          </a:p>
          <a:p>
            <a:r>
              <a:rPr lang="id-ID" sz="2400" b="1" dirty="0">
                <a:solidFill>
                  <a:srgbClr val="00B050"/>
                </a:solidFill>
                <a:latin typeface="+mn-lt"/>
              </a:rPr>
              <a:t>Use </a:t>
            </a:r>
            <a:r>
              <a:rPr lang="id-ID" sz="2400" b="1" dirty="0" err="1">
                <a:solidFill>
                  <a:srgbClr val="00B050"/>
                </a:solidFill>
                <a:latin typeface="+mn-lt"/>
              </a:rPr>
              <a:t>Case</a:t>
            </a:r>
            <a:r>
              <a:rPr lang="id-ID" sz="2400" b="1" dirty="0">
                <a:solidFill>
                  <a:srgbClr val="00B050"/>
                </a:solidFill>
                <a:latin typeface="+mn-lt"/>
              </a:rPr>
              <a:t> </a:t>
            </a:r>
            <a:r>
              <a:rPr lang="id-ID" sz="2400" b="1" dirty="0" err="1">
                <a:solidFill>
                  <a:srgbClr val="00B050"/>
                </a:solidFill>
                <a:latin typeface="+mn-lt"/>
              </a:rPr>
              <a:t>Points</a:t>
            </a:r>
            <a:endParaRPr lang="en-US" sz="2400" b="1" dirty="0">
              <a:solidFill>
                <a:srgbClr val="00B050"/>
              </a:solidFill>
              <a:latin typeface="+mn-lt"/>
            </a:endParaRPr>
          </a:p>
        </p:txBody>
      </p:sp>
      <p:cxnSp>
        <p:nvCxnSpPr>
          <p:cNvPr id="17" name="Straight Arrow Connector 16">
            <a:extLst>
              <a:ext uri="{FF2B5EF4-FFF2-40B4-BE49-F238E27FC236}">
                <a16:creationId xmlns:a16="http://schemas.microsoft.com/office/drawing/2014/main" id="{7AE1B109-6800-49F6-AF67-8A6C2698BB19}"/>
              </a:ext>
            </a:extLst>
          </p:cNvPr>
          <p:cNvCxnSpPr>
            <a:cxnSpLocks/>
          </p:cNvCxnSpPr>
          <p:nvPr/>
        </p:nvCxnSpPr>
        <p:spPr>
          <a:xfrm>
            <a:off x="6242289" y="5002527"/>
            <a:ext cx="1371443" cy="681381"/>
          </a:xfrm>
          <a:prstGeom prst="straightConnector1">
            <a:avLst/>
          </a:prstGeom>
          <a:ln w="38100">
            <a:solidFill>
              <a:srgbClr val="0070C0"/>
            </a:solidFill>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8E9F30BD-F81F-4947-8BE1-8C1FBEBF1A0B}"/>
              </a:ext>
            </a:extLst>
          </p:cNvPr>
          <p:cNvSpPr txBox="1"/>
          <p:nvPr/>
        </p:nvSpPr>
        <p:spPr>
          <a:xfrm>
            <a:off x="6467489" y="5683908"/>
            <a:ext cx="2633734" cy="830997"/>
          </a:xfrm>
          <a:prstGeom prst="rect">
            <a:avLst/>
          </a:prstGeom>
          <a:noFill/>
        </p:spPr>
        <p:txBody>
          <a:bodyPr wrap="none" rtlCol="0">
            <a:spAutoFit/>
          </a:bodyPr>
          <a:lstStyle/>
          <a:p>
            <a:r>
              <a:rPr lang="id-ID" sz="2400" b="1" dirty="0">
                <a:solidFill>
                  <a:srgbClr val="0070C0"/>
                </a:solidFill>
                <a:latin typeface="+mn-lt"/>
              </a:rPr>
              <a:t>Memperbaiki</a:t>
            </a:r>
          </a:p>
          <a:p>
            <a:r>
              <a:rPr lang="id-ID" sz="2400" b="1" dirty="0" err="1">
                <a:solidFill>
                  <a:srgbClr val="0070C0"/>
                </a:solidFill>
                <a:latin typeface="+mn-lt"/>
              </a:rPr>
              <a:t>Genetic</a:t>
            </a:r>
            <a:r>
              <a:rPr lang="id-ID" sz="2400" b="1" dirty="0">
                <a:solidFill>
                  <a:srgbClr val="0070C0"/>
                </a:solidFill>
                <a:latin typeface="+mn-lt"/>
              </a:rPr>
              <a:t> </a:t>
            </a:r>
            <a:r>
              <a:rPr lang="id-ID" sz="2400" b="1" dirty="0" err="1">
                <a:solidFill>
                  <a:srgbClr val="0070C0"/>
                </a:solidFill>
                <a:latin typeface="+mn-lt"/>
              </a:rPr>
              <a:t>Algorithms</a:t>
            </a:r>
            <a:endParaRPr lang="en-US" sz="2400" b="1" dirty="0">
              <a:solidFill>
                <a:srgbClr val="0070C0"/>
              </a:solidFill>
              <a:latin typeface="+mn-lt"/>
            </a:endParaRPr>
          </a:p>
        </p:txBody>
      </p:sp>
    </p:spTree>
    <p:extLst>
      <p:ext uri="{BB962C8B-B14F-4D97-AF65-F5344CB8AC3E}">
        <p14:creationId xmlns:p14="http://schemas.microsoft.com/office/powerpoint/2010/main" val="42038819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612" y="990600"/>
            <a:ext cx="8486775" cy="5562600"/>
          </a:xfrm>
        </p:spPr>
        <p:txBody>
          <a:bodyPr>
            <a:noAutofit/>
          </a:bodyPr>
          <a:lstStyle/>
          <a:p>
            <a:pPr marL="514350" indent="-514350">
              <a:buFont typeface="+mj-lt"/>
              <a:buAutoNum type="arabicPeriod"/>
            </a:pPr>
            <a:r>
              <a:rPr lang="id-ID" sz="2200" dirty="0"/>
              <a:t>Penelitian yang dilakukan secara logis, </a:t>
            </a:r>
            <a:r>
              <a:rPr lang="id-ID" sz="2200" dirty="0">
                <a:solidFill>
                  <a:srgbClr val="C00000"/>
                </a:solidFill>
              </a:rPr>
              <a:t>sistematis</a:t>
            </a:r>
            <a:r>
              <a:rPr lang="id-ID" sz="2200" dirty="0"/>
              <a:t>, terencana, dan </a:t>
            </a:r>
            <a:r>
              <a:rPr lang="id-ID" sz="2200" dirty="0">
                <a:solidFill>
                  <a:srgbClr val="C00000"/>
                </a:solidFill>
              </a:rPr>
              <a:t>hasil penelitian divalidasi </a:t>
            </a:r>
            <a:r>
              <a:rPr lang="id-ID" sz="2200" dirty="0"/>
              <a:t>serta terukur </a:t>
            </a:r>
            <a:r>
              <a:rPr lang="id-ID" sz="1800" i="1" dirty="0"/>
              <a:t>(</a:t>
            </a:r>
            <a:r>
              <a:rPr lang="id-ID" sz="1800" i="1" dirty="0" err="1"/>
              <a:t>Supino</a:t>
            </a:r>
            <a:r>
              <a:rPr lang="id-ID" sz="1800" i="1" dirty="0"/>
              <a:t> &amp; </a:t>
            </a:r>
            <a:r>
              <a:rPr lang="id-ID" sz="1800" i="1" dirty="0" err="1"/>
              <a:t>Borer</a:t>
            </a:r>
            <a:r>
              <a:rPr lang="id-ID" sz="1800" i="1" dirty="0"/>
              <a:t>, 2012)</a:t>
            </a:r>
          </a:p>
          <a:p>
            <a:pPr marL="514350" indent="-514350">
              <a:buFont typeface="+mj-lt"/>
              <a:buAutoNum type="arabicPeriod"/>
            </a:pPr>
            <a:r>
              <a:rPr lang="id-ID" sz="2200" dirty="0"/>
              <a:t>Penelitian yang </a:t>
            </a:r>
            <a:r>
              <a:rPr lang="id-ID" sz="2200" dirty="0">
                <a:solidFill>
                  <a:srgbClr val="C00000"/>
                </a:solidFill>
              </a:rPr>
              <a:t>empiris</a:t>
            </a:r>
            <a:r>
              <a:rPr lang="id-ID" sz="2200" dirty="0"/>
              <a:t>, dilatarbelakangi oleh situasi yang riil, dengan </a:t>
            </a:r>
            <a:r>
              <a:rPr lang="id-ID" sz="2200" dirty="0">
                <a:solidFill>
                  <a:srgbClr val="C00000"/>
                </a:solidFill>
              </a:rPr>
              <a:t>data yang valid </a:t>
            </a:r>
            <a:r>
              <a:rPr lang="id-ID" sz="2200" dirty="0"/>
              <a:t>dan </a:t>
            </a:r>
            <a:r>
              <a:rPr lang="id-ID" sz="2200" dirty="0" err="1"/>
              <a:t>kongkrit</a:t>
            </a:r>
            <a:r>
              <a:rPr lang="id-ID" sz="1800" i="1" dirty="0"/>
              <a:t> (</a:t>
            </a:r>
            <a:r>
              <a:rPr lang="id-ID" sz="1800" i="1" dirty="0" err="1"/>
              <a:t>Kothari</a:t>
            </a:r>
            <a:r>
              <a:rPr lang="id-ID" sz="1800" i="1" dirty="0"/>
              <a:t>, 2004)</a:t>
            </a:r>
          </a:p>
          <a:p>
            <a:pPr marL="514350" indent="-514350">
              <a:buFont typeface="+mj-lt"/>
              <a:buAutoNum type="arabicPeriod"/>
            </a:pPr>
            <a:r>
              <a:rPr lang="id-ID" sz="2200" dirty="0"/>
              <a:t>Penelitian yang memiliki </a:t>
            </a:r>
            <a:r>
              <a:rPr lang="id-ID" sz="2200" dirty="0">
                <a:solidFill>
                  <a:srgbClr val="C00000"/>
                </a:solidFill>
              </a:rPr>
              <a:t>kebaruan</a:t>
            </a:r>
            <a:r>
              <a:rPr lang="id-ID" sz="2200" dirty="0"/>
              <a:t> (</a:t>
            </a:r>
            <a:r>
              <a:rPr lang="id-ID" sz="2200" i="1" dirty="0" err="1"/>
              <a:t>novelty</a:t>
            </a:r>
            <a:r>
              <a:rPr lang="id-ID" sz="2200" dirty="0"/>
              <a:t>) yang bisa diwujudkan dalam berbagai bentuk </a:t>
            </a:r>
            <a:r>
              <a:rPr lang="id-ID" sz="1800" i="1" dirty="0"/>
              <a:t>(</a:t>
            </a:r>
            <a:r>
              <a:rPr lang="id-ID" sz="1800" i="1" dirty="0" err="1"/>
              <a:t>Lichtfouse</a:t>
            </a:r>
            <a:r>
              <a:rPr lang="id-ID" sz="1800" i="1" dirty="0"/>
              <a:t>, 2013)</a:t>
            </a:r>
          </a:p>
          <a:p>
            <a:pPr marL="514350" indent="-514350">
              <a:buFont typeface="+mj-lt"/>
              <a:buAutoNum type="arabicPeriod"/>
            </a:pPr>
            <a:r>
              <a:rPr lang="id-ID" sz="2200" dirty="0"/>
              <a:t>Penelitian yang menghasilkan </a:t>
            </a:r>
            <a:r>
              <a:rPr lang="id-ID" sz="2200" dirty="0">
                <a:solidFill>
                  <a:srgbClr val="C00000"/>
                </a:solidFill>
              </a:rPr>
              <a:t>kontribusi ke pengetahuan</a:t>
            </a:r>
            <a:r>
              <a:rPr lang="id-ID" sz="2200" dirty="0"/>
              <a:t> yang memiliki orisinalitas yang tinggi</a:t>
            </a:r>
            <a:r>
              <a:rPr lang="id-ID" sz="1800" i="1" dirty="0"/>
              <a:t> (</a:t>
            </a:r>
            <a:r>
              <a:rPr lang="id-ID" sz="1800" i="1" dirty="0" err="1"/>
              <a:t>Sahu</a:t>
            </a:r>
            <a:r>
              <a:rPr lang="id-ID" sz="1800" i="1" dirty="0"/>
              <a:t>, 2013)</a:t>
            </a:r>
          </a:p>
          <a:p>
            <a:pPr marL="514350" indent="-514350">
              <a:buFont typeface="+mj-lt"/>
              <a:buAutoNum type="arabicPeriod"/>
            </a:pPr>
            <a:r>
              <a:rPr lang="id-ID" sz="2200" dirty="0"/>
              <a:t>Penelitian yang menghasilkan kontribusi ke pengetahuan yang karakternya bisa </a:t>
            </a:r>
            <a:r>
              <a:rPr lang="id-ID" sz="2200" dirty="0" err="1">
                <a:solidFill>
                  <a:srgbClr val="C00000"/>
                </a:solidFill>
              </a:rPr>
              <a:t>digeneralisasi</a:t>
            </a:r>
            <a:r>
              <a:rPr lang="id-ID" sz="2200" dirty="0">
                <a:solidFill>
                  <a:srgbClr val="C00000"/>
                </a:solidFill>
              </a:rPr>
              <a:t> </a:t>
            </a:r>
            <a:r>
              <a:rPr lang="id-ID" sz="2200" dirty="0"/>
              <a:t>untuk obyek yang lain </a:t>
            </a:r>
            <a:r>
              <a:rPr lang="id-ID" sz="1800" i="1" dirty="0"/>
              <a:t>(</a:t>
            </a:r>
            <a:r>
              <a:rPr lang="id-ID" sz="1800" i="1" dirty="0" err="1"/>
              <a:t>Dawson</a:t>
            </a:r>
            <a:r>
              <a:rPr lang="id-ID" sz="1800" i="1" dirty="0"/>
              <a:t>, 2009) (</a:t>
            </a:r>
            <a:r>
              <a:rPr lang="id-ID" sz="1800" i="1" dirty="0" err="1"/>
              <a:t>Supino</a:t>
            </a:r>
            <a:r>
              <a:rPr lang="id-ID" sz="1800" i="1" dirty="0"/>
              <a:t> &amp; </a:t>
            </a:r>
            <a:r>
              <a:rPr lang="id-ID" sz="1800" i="1" dirty="0" err="1"/>
              <a:t>Borer</a:t>
            </a:r>
            <a:r>
              <a:rPr lang="id-ID" sz="1800" i="1" dirty="0"/>
              <a:t>, 2012)</a:t>
            </a:r>
          </a:p>
          <a:p>
            <a:pPr marL="514350" indent="-514350">
              <a:buFont typeface="+mj-lt"/>
              <a:buAutoNum type="arabicPeriod"/>
            </a:pPr>
            <a:r>
              <a:rPr lang="id-ID" sz="2200" dirty="0"/>
              <a:t>Penelitian yang bisa </a:t>
            </a:r>
            <a:r>
              <a:rPr lang="id-ID" sz="2200" dirty="0">
                <a:solidFill>
                  <a:srgbClr val="C00000"/>
                </a:solidFill>
              </a:rPr>
              <a:t>direplikasi</a:t>
            </a:r>
            <a:r>
              <a:rPr lang="id-ID" sz="2200" dirty="0"/>
              <a:t> oleh peneliti lain </a:t>
            </a:r>
            <a:r>
              <a:rPr lang="id-ID" sz="1800" i="1" dirty="0"/>
              <a:t>(</a:t>
            </a:r>
            <a:r>
              <a:rPr lang="id-ID" sz="1800" i="1" dirty="0" err="1"/>
              <a:t>Kothari</a:t>
            </a:r>
            <a:r>
              <a:rPr lang="id-ID" sz="1800" i="1" dirty="0"/>
              <a:t>, 2004) (</a:t>
            </a:r>
            <a:r>
              <a:rPr lang="id-ID" sz="1800" i="1" dirty="0" err="1"/>
              <a:t>Runeson</a:t>
            </a:r>
            <a:r>
              <a:rPr lang="id-ID" sz="1800" i="1" dirty="0"/>
              <a:t> </a:t>
            </a:r>
            <a:r>
              <a:rPr lang="id-ID" sz="1800" i="1" dirty="0" err="1"/>
              <a:t>et</a:t>
            </a:r>
            <a:r>
              <a:rPr lang="id-ID" sz="1800" i="1" dirty="0"/>
              <a:t> </a:t>
            </a:r>
            <a:r>
              <a:rPr lang="id-ID" sz="1800" i="1" dirty="0" err="1"/>
              <a:t>al</a:t>
            </a:r>
            <a:r>
              <a:rPr lang="id-ID" sz="1800" i="1" dirty="0"/>
              <a:t>., 2012)</a:t>
            </a:r>
            <a:endParaRPr lang="id-ID" sz="2200" i="1" dirty="0"/>
          </a:p>
          <a:p>
            <a:pPr marL="514350" indent="-514350">
              <a:buFont typeface="+mj-lt"/>
              <a:buAutoNum type="arabicPeriod"/>
            </a:pPr>
            <a:r>
              <a:rPr lang="id-ID" sz="2200" dirty="0"/>
              <a:t>Penelitian yang </a:t>
            </a:r>
            <a:r>
              <a:rPr lang="id-ID" sz="2200" dirty="0">
                <a:solidFill>
                  <a:srgbClr val="C00000"/>
                </a:solidFill>
              </a:rPr>
              <a:t>mendapatkan </a:t>
            </a:r>
            <a:r>
              <a:rPr lang="id-ID" sz="2200" dirty="0" err="1">
                <a:solidFill>
                  <a:srgbClr val="C00000"/>
                </a:solidFill>
              </a:rPr>
              <a:t>sitasi</a:t>
            </a:r>
            <a:r>
              <a:rPr lang="id-ID" sz="2200" dirty="0">
                <a:solidFill>
                  <a:srgbClr val="C00000"/>
                </a:solidFill>
              </a:rPr>
              <a:t> (</a:t>
            </a:r>
            <a:r>
              <a:rPr lang="id-ID" sz="2200" dirty="0" err="1">
                <a:solidFill>
                  <a:srgbClr val="C00000"/>
                </a:solidFill>
              </a:rPr>
              <a:t>citation</a:t>
            </a:r>
            <a:r>
              <a:rPr lang="id-ID" sz="2200" dirty="0">
                <a:solidFill>
                  <a:srgbClr val="C00000"/>
                </a:solidFill>
              </a:rPr>
              <a:t>) yang tinggi </a:t>
            </a:r>
            <a:r>
              <a:rPr lang="id-ID" sz="2200" dirty="0"/>
              <a:t>dari peneliti lain setelah </a:t>
            </a:r>
            <a:r>
              <a:rPr lang="id-ID" sz="2200" dirty="0" err="1"/>
              <a:t>dipublikasi</a:t>
            </a:r>
            <a:r>
              <a:rPr lang="id-ID" sz="2200" dirty="0"/>
              <a:t> dalam bentuk </a:t>
            </a:r>
            <a:r>
              <a:rPr lang="id-ID" sz="2200" dirty="0" err="1"/>
              <a:t>paper</a:t>
            </a:r>
            <a:r>
              <a:rPr lang="id-ID" sz="2200" dirty="0"/>
              <a:t> di jurnal ilmiah</a:t>
            </a:r>
          </a:p>
        </p:txBody>
      </p:sp>
      <p:sp>
        <p:nvSpPr>
          <p:cNvPr id="2" name="Title 1"/>
          <p:cNvSpPr>
            <a:spLocks noGrp="1"/>
          </p:cNvSpPr>
          <p:nvPr>
            <p:ph type="title"/>
          </p:nvPr>
        </p:nvSpPr>
        <p:spPr/>
        <p:txBody>
          <a:bodyPr>
            <a:normAutofit/>
          </a:bodyPr>
          <a:lstStyle/>
          <a:p>
            <a:r>
              <a:rPr lang="en-US" dirty="0"/>
              <a:t>Parameter </a:t>
            </a:r>
            <a:r>
              <a:rPr lang="en-US" dirty="0" err="1"/>
              <a:t>Penelitian</a:t>
            </a:r>
            <a:r>
              <a:rPr lang="en-US" dirty="0"/>
              <a:t> Yang </a:t>
            </a:r>
            <a:r>
              <a:rPr lang="en-US" dirty="0" err="1"/>
              <a:t>Berkualitas</a:t>
            </a:r>
            <a:endParaRPr lang="id-ID" dirty="0"/>
          </a:p>
        </p:txBody>
      </p:sp>
      <p:sp>
        <p:nvSpPr>
          <p:cNvPr id="5" name="Slide Number Placeholder 4">
            <a:extLst>
              <a:ext uri="{FF2B5EF4-FFF2-40B4-BE49-F238E27FC236}">
                <a16:creationId xmlns:a16="http://schemas.microsoft.com/office/drawing/2014/main" id="{AC69E1B3-6057-48EF-A79E-D1FF458EE52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25100067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 Literature Review</a:t>
            </a:r>
          </a:p>
        </p:txBody>
      </p:sp>
      <p:sp>
        <p:nvSpPr>
          <p:cNvPr id="3" name="Text Placeholder 2"/>
          <p:cNvSpPr>
            <a:spLocks noGrp="1"/>
          </p:cNvSpPr>
          <p:nvPr>
            <p:ph type="body" idx="1"/>
          </p:nvPr>
        </p:nvSpPr>
        <p:spPr/>
        <p:txBody>
          <a:bodyPr/>
          <a:lstStyle/>
          <a:p>
            <a:r>
              <a:rPr lang="en-US" dirty="0"/>
              <a:t>2.1 </a:t>
            </a:r>
            <a:r>
              <a:rPr lang="en-US" dirty="0" err="1"/>
              <a:t>Tahapan</a:t>
            </a:r>
            <a:r>
              <a:rPr lang="en-US" dirty="0"/>
              <a:t> </a:t>
            </a:r>
            <a:r>
              <a:rPr lang="en-US" dirty="0" err="1"/>
              <a:t>Penelitian</a:t>
            </a:r>
            <a:endParaRPr lang="en-US" dirty="0"/>
          </a:p>
          <a:p>
            <a:r>
              <a:rPr lang="en-US" dirty="0"/>
              <a:t>2.2 Literature Review</a:t>
            </a:r>
          </a:p>
        </p:txBody>
      </p:sp>
      <p:sp>
        <p:nvSpPr>
          <p:cNvPr id="4" name="Slide Number Placeholder 3">
            <a:extLst>
              <a:ext uri="{FF2B5EF4-FFF2-40B4-BE49-F238E27FC236}">
                <a16:creationId xmlns:a16="http://schemas.microsoft.com/office/drawing/2014/main" id="{07B8BD79-96D4-4E57-BCEC-81F13ABD88F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9498843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2.1 </a:t>
            </a:r>
            <a:r>
              <a:rPr lang="en-US" sz="4400" dirty="0" err="1"/>
              <a:t>Tahapan</a:t>
            </a:r>
            <a:r>
              <a:rPr lang="en-US" sz="4400" dirty="0"/>
              <a:t> </a:t>
            </a:r>
            <a:r>
              <a:rPr lang="en-US" sz="4400" dirty="0" err="1"/>
              <a:t>Penelitian</a:t>
            </a:r>
            <a:endParaRPr lang="en-US" sz="4400" dirty="0"/>
          </a:p>
        </p:txBody>
      </p:sp>
      <p:sp>
        <p:nvSpPr>
          <p:cNvPr id="3" name="Text Placeholder 2"/>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9D8A41-0E83-49BE-8FFB-BD91B74A0CB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8273628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4000"/>
            <a:ext cx="8210550" cy="4724400"/>
          </a:xfrm>
        </p:spPr>
        <p:txBody>
          <a:bodyPr/>
          <a:lstStyle/>
          <a:p>
            <a:pPr>
              <a:buNone/>
            </a:pPr>
            <a:r>
              <a:rPr lang="en-US" sz="4000" dirty="0"/>
              <a:t>1. </a:t>
            </a:r>
            <a:r>
              <a:rPr lang="en-US" sz="4000" dirty="0" err="1"/>
              <a:t>Identifikasi</a:t>
            </a:r>
            <a:r>
              <a:rPr lang="en-US" sz="4000" dirty="0"/>
              <a:t> </a:t>
            </a:r>
            <a:r>
              <a:rPr lang="en-US" sz="4000" dirty="0" err="1">
                <a:solidFill>
                  <a:srgbClr val="C00000"/>
                </a:solidFill>
              </a:rPr>
              <a:t>Masalah</a:t>
            </a:r>
            <a:endParaRPr lang="en-US" sz="4000" dirty="0">
              <a:solidFill>
                <a:srgbClr val="C00000"/>
              </a:solidFill>
            </a:endParaRPr>
          </a:p>
          <a:p>
            <a:pPr>
              <a:buNone/>
            </a:pPr>
            <a:r>
              <a:rPr lang="en-US" sz="4000" dirty="0"/>
              <a:t>2. </a:t>
            </a:r>
            <a:r>
              <a:rPr lang="en-US" sz="4000" dirty="0" err="1"/>
              <a:t>Perumusan</a:t>
            </a:r>
            <a:r>
              <a:rPr lang="en-US" sz="4000" dirty="0"/>
              <a:t> </a:t>
            </a:r>
            <a:r>
              <a:rPr lang="en-US" sz="4000" dirty="0" err="1">
                <a:solidFill>
                  <a:srgbClr val="C00000"/>
                </a:solidFill>
              </a:rPr>
              <a:t>Hipotesis</a:t>
            </a:r>
            <a:endParaRPr lang="en-US" sz="4000" dirty="0">
              <a:solidFill>
                <a:srgbClr val="C00000"/>
              </a:solidFill>
            </a:endParaRPr>
          </a:p>
          <a:p>
            <a:pPr>
              <a:buNone/>
            </a:pPr>
            <a:r>
              <a:rPr lang="es-ES" sz="4000" dirty="0"/>
              <a:t>3. </a:t>
            </a:r>
            <a:r>
              <a:rPr lang="es-ES" sz="4000" dirty="0" err="1"/>
              <a:t>Pengujian</a:t>
            </a:r>
            <a:r>
              <a:rPr lang="es-ES" sz="4000" dirty="0"/>
              <a:t> </a:t>
            </a:r>
            <a:r>
              <a:rPr lang="es-ES" sz="4000" dirty="0" err="1">
                <a:solidFill>
                  <a:srgbClr val="C00000"/>
                </a:solidFill>
              </a:rPr>
              <a:t>Hipotesis</a:t>
            </a:r>
            <a:r>
              <a:rPr lang="es-ES" sz="4000" dirty="0">
                <a:solidFill>
                  <a:srgbClr val="C00000"/>
                </a:solidFill>
              </a:rPr>
              <a:t> dan </a:t>
            </a:r>
            <a:r>
              <a:rPr lang="es-ES" sz="4000" dirty="0" err="1">
                <a:solidFill>
                  <a:srgbClr val="C00000"/>
                </a:solidFill>
              </a:rPr>
              <a:t>Analisis</a:t>
            </a:r>
            <a:endParaRPr lang="es-ES" sz="4000" dirty="0">
              <a:solidFill>
                <a:srgbClr val="C00000"/>
              </a:solidFill>
            </a:endParaRPr>
          </a:p>
          <a:p>
            <a:pPr>
              <a:buNone/>
            </a:pPr>
            <a:r>
              <a:rPr lang="en-US" sz="4000" dirty="0"/>
              <a:t>4. </a:t>
            </a:r>
            <a:r>
              <a:rPr lang="en-US" sz="4000" dirty="0" err="1">
                <a:solidFill>
                  <a:srgbClr val="C00000"/>
                </a:solidFill>
              </a:rPr>
              <a:t>Kesimpulan</a:t>
            </a:r>
            <a:endParaRPr lang="en-US" sz="4000" dirty="0">
              <a:solidFill>
                <a:srgbClr val="C00000"/>
              </a:solidFill>
            </a:endParaRPr>
          </a:p>
        </p:txBody>
      </p:sp>
      <p:sp>
        <p:nvSpPr>
          <p:cNvPr id="2" name="Title 1"/>
          <p:cNvSpPr>
            <a:spLocks noGrp="1"/>
          </p:cNvSpPr>
          <p:nvPr>
            <p:ph type="title"/>
          </p:nvPr>
        </p:nvSpPr>
        <p:spPr/>
        <p:txBody>
          <a:bodyPr/>
          <a:lstStyle/>
          <a:p>
            <a:r>
              <a:rPr lang="en-US" dirty="0"/>
              <a:t>Tahapan </a:t>
            </a:r>
            <a:r>
              <a:rPr lang="en-US" dirty="0" err="1"/>
              <a:t>Penelitian</a:t>
            </a:r>
            <a:r>
              <a:rPr lang="en-US" dirty="0"/>
              <a:t> </a:t>
            </a:r>
            <a:r>
              <a:rPr lang="en-US" dirty="0" err="1"/>
              <a:t>Umum</a:t>
            </a:r>
            <a:endParaRPr lang="en-US" dirty="0"/>
          </a:p>
        </p:txBody>
      </p:sp>
      <p:sp>
        <p:nvSpPr>
          <p:cNvPr id="5" name="Slide Number Placeholder 4">
            <a:extLst>
              <a:ext uri="{FF2B5EF4-FFF2-40B4-BE49-F238E27FC236}">
                <a16:creationId xmlns:a16="http://schemas.microsoft.com/office/drawing/2014/main" id="{A0A56A6C-4CD3-4C96-8605-5C43BB7CBEC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19701083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1"/>
          </p:nvPr>
        </p:nvGraphicFramePr>
        <p:xfrm>
          <a:off x="685800" y="914400"/>
          <a:ext cx="7829550" cy="5638800"/>
        </p:xfrm>
        <a:graphic>
          <a:graphicData uri="http://schemas.openxmlformats.org/drawingml/2006/table">
            <a:tbl>
              <a:tblPr firstRow="1" bandRow="1">
                <a:tableStyleId>{073A0DAA-6AF3-43AB-8588-CEC1D06C72B9}</a:tableStyleId>
              </a:tblPr>
              <a:tblGrid>
                <a:gridCol w="3581400">
                  <a:extLst>
                    <a:ext uri="{9D8B030D-6E8A-4147-A177-3AD203B41FA5}">
                      <a16:colId xmlns:a16="http://schemas.microsoft.com/office/drawing/2014/main" val="20000"/>
                    </a:ext>
                  </a:extLst>
                </a:gridCol>
                <a:gridCol w="4248150">
                  <a:extLst>
                    <a:ext uri="{9D8B030D-6E8A-4147-A177-3AD203B41FA5}">
                      <a16:colId xmlns:a16="http://schemas.microsoft.com/office/drawing/2014/main" val="20001"/>
                    </a:ext>
                  </a:extLst>
                </a:gridCol>
              </a:tblGrid>
              <a:tr h="359776">
                <a:tc>
                  <a:txBody>
                    <a:bodyPr/>
                    <a:lstStyle/>
                    <a:p>
                      <a:r>
                        <a:rPr lang="en-US" sz="2400" kern="1200" baseline="0" dirty="0">
                          <a:effectLst/>
                        </a:rPr>
                        <a:t>Tahapan </a:t>
                      </a:r>
                      <a:r>
                        <a:rPr lang="en-US" sz="2400" kern="1200" baseline="0" dirty="0" err="1">
                          <a:effectLst/>
                        </a:rPr>
                        <a:t>Penelitian</a:t>
                      </a:r>
                      <a:endParaRPr lang="en-US" sz="2400" b="1" dirty="0">
                        <a:effectLst/>
                        <a:latin typeface="Calibri" pitchFamily="34" charset="0"/>
                        <a:cs typeface="Calibri" pitchFamily="34" charset="0"/>
                      </a:endParaRPr>
                    </a:p>
                  </a:txBody>
                  <a:tcPr/>
                </a:tc>
                <a:tc>
                  <a:txBody>
                    <a:bodyPr/>
                    <a:lstStyle/>
                    <a:p>
                      <a:r>
                        <a:rPr lang="en-US" sz="2400" kern="1200" baseline="0" dirty="0" err="1">
                          <a:effectLst/>
                        </a:rPr>
                        <a:t>Susunan</a:t>
                      </a:r>
                      <a:r>
                        <a:rPr lang="en-US" sz="2400" kern="1200" baseline="0" dirty="0">
                          <a:effectLst/>
                        </a:rPr>
                        <a:t> T</a:t>
                      </a:r>
                      <a:r>
                        <a:rPr lang="id-ID" sz="2400" kern="1200" baseline="0" dirty="0">
                          <a:effectLst/>
                        </a:rPr>
                        <a:t>esis</a:t>
                      </a:r>
                      <a:endParaRPr lang="en-US" sz="2400" b="1" dirty="0">
                        <a:effectLst/>
                        <a:latin typeface="Calibri" pitchFamily="34" charset="0"/>
                        <a:cs typeface="Calibri" pitchFamily="34" charset="0"/>
                      </a:endParaRPr>
                    </a:p>
                  </a:txBody>
                  <a:tcPr/>
                </a:tc>
                <a:extLst>
                  <a:ext uri="{0D108BD9-81ED-4DB2-BD59-A6C34878D82A}">
                    <a16:rowId xmlns:a16="http://schemas.microsoft.com/office/drawing/2014/main" val="10000"/>
                  </a:ext>
                </a:extLst>
              </a:tr>
              <a:tr h="11992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baseline="0" dirty="0">
                          <a:effectLst/>
                        </a:rPr>
                        <a:t>1. </a:t>
                      </a:r>
                      <a:r>
                        <a:rPr lang="en-US" sz="2400" kern="1200" baseline="0" dirty="0" err="1">
                          <a:effectLst/>
                        </a:rPr>
                        <a:t>Identifikasi</a:t>
                      </a:r>
                      <a:r>
                        <a:rPr lang="en-US" sz="2400" kern="1200" baseline="0" dirty="0">
                          <a:effectLst/>
                        </a:rPr>
                        <a:t> </a:t>
                      </a:r>
                      <a:r>
                        <a:rPr lang="en-US" sz="2400" b="1" kern="1200" baseline="0" dirty="0" err="1">
                          <a:solidFill>
                            <a:srgbClr val="C00000"/>
                          </a:solidFill>
                          <a:effectLst/>
                        </a:rPr>
                        <a:t>Masalah</a:t>
                      </a:r>
                      <a:endParaRPr lang="en-US" sz="2400" b="1" kern="1200" baseline="0" dirty="0">
                        <a:solidFill>
                          <a:srgbClr val="C00000"/>
                        </a:solidFill>
                        <a:effectLst/>
                      </a:endParaRPr>
                    </a:p>
                  </a:txBody>
                  <a:tcPr anchor="ctr"/>
                </a:tc>
                <a:tc>
                  <a:txBody>
                    <a:bodyPr/>
                    <a:lstStyle/>
                    <a:p>
                      <a:r>
                        <a:rPr lang="en-US" sz="2200" kern="1200" baseline="0" dirty="0">
                          <a:effectLst/>
                        </a:rPr>
                        <a:t>1. </a:t>
                      </a:r>
                      <a:r>
                        <a:rPr lang="en-US" sz="2200" kern="1200" baseline="0" dirty="0" err="1">
                          <a:effectLst/>
                        </a:rPr>
                        <a:t>Pendahuluan</a:t>
                      </a:r>
                      <a:r>
                        <a:rPr lang="en-US" sz="2200" kern="1200" baseline="0" dirty="0">
                          <a:effectLst/>
                        </a:rPr>
                        <a:t>:</a:t>
                      </a:r>
                    </a:p>
                    <a:p>
                      <a:r>
                        <a:rPr lang="id-ID" sz="1800" kern="1200" baseline="0" dirty="0">
                          <a:effectLst/>
                        </a:rPr>
                        <a:t>    </a:t>
                      </a:r>
                      <a:r>
                        <a:rPr lang="en-US" sz="1800" kern="1200" baseline="0" dirty="0">
                          <a:effectLst/>
                        </a:rPr>
                        <a:t>-</a:t>
                      </a:r>
                      <a:r>
                        <a:rPr lang="id-ID" sz="1800" kern="1200" baseline="0" dirty="0">
                          <a:effectLst/>
                        </a:rPr>
                        <a:t> </a:t>
                      </a:r>
                      <a:r>
                        <a:rPr lang="en-US" sz="1800" kern="1200" baseline="0" dirty="0" err="1">
                          <a:effectLst/>
                        </a:rPr>
                        <a:t>Latar</a:t>
                      </a:r>
                      <a:r>
                        <a:rPr lang="en-US" sz="1800" kern="1200" baseline="0" dirty="0">
                          <a:effectLst/>
                        </a:rPr>
                        <a:t> </a:t>
                      </a:r>
                      <a:r>
                        <a:rPr lang="en-US" sz="1800" kern="1200" baseline="0" dirty="0" err="1">
                          <a:effectLst/>
                        </a:rPr>
                        <a:t>Belakang</a:t>
                      </a:r>
                      <a:endParaRPr lang="id-ID" sz="1800" kern="1200" baseline="0" dirty="0">
                        <a:effectLst/>
                      </a:endParaRPr>
                    </a:p>
                    <a:p>
                      <a:r>
                        <a:rPr lang="id-ID" sz="1800" kern="1200" baseline="0" dirty="0">
                          <a:effectLst/>
                        </a:rPr>
                        <a:t>    - Rumusan </a:t>
                      </a:r>
                      <a:r>
                        <a:rPr lang="en-US" sz="1800" kern="1200" baseline="0" dirty="0" err="1">
                          <a:effectLst/>
                        </a:rPr>
                        <a:t>Masalah</a:t>
                      </a:r>
                      <a:endParaRPr lang="en-US" sz="1800" kern="1200" baseline="0" dirty="0">
                        <a:effectLst/>
                      </a:endParaRPr>
                    </a:p>
                    <a:p>
                      <a:r>
                        <a:rPr lang="id-ID" sz="1800" kern="1200" baseline="0" dirty="0">
                          <a:effectLst/>
                        </a:rPr>
                        <a:t>    </a:t>
                      </a:r>
                      <a:r>
                        <a:rPr lang="en-US" sz="1800" kern="1200" baseline="0" dirty="0">
                          <a:effectLst/>
                        </a:rPr>
                        <a:t>-</a:t>
                      </a:r>
                      <a:r>
                        <a:rPr lang="id-ID" sz="1800" kern="1200" baseline="0" dirty="0">
                          <a:effectLst/>
                        </a:rPr>
                        <a:t> Tujuan Penelitian</a:t>
                      </a:r>
                      <a:endParaRPr lang="en-US" sz="1800" kern="1200" baseline="0" dirty="0">
                        <a:effectLst/>
                      </a:endParaRPr>
                    </a:p>
                    <a:p>
                      <a:r>
                        <a:rPr lang="id-ID" sz="1800" kern="1200" baseline="0" dirty="0">
                          <a:effectLst/>
                        </a:rPr>
                        <a:t>    </a:t>
                      </a:r>
                      <a:r>
                        <a:rPr lang="en-US" sz="1800" kern="1200" baseline="0" dirty="0">
                          <a:effectLst/>
                        </a:rPr>
                        <a:t>-</a:t>
                      </a:r>
                      <a:r>
                        <a:rPr lang="id-ID" sz="1800" kern="1200" baseline="0" dirty="0">
                          <a:effectLst/>
                        </a:rPr>
                        <a:t> </a:t>
                      </a:r>
                      <a:r>
                        <a:rPr lang="en-US" sz="1800" kern="1200" baseline="0" dirty="0" err="1">
                          <a:effectLst/>
                        </a:rPr>
                        <a:t>Manfaat</a:t>
                      </a:r>
                      <a:r>
                        <a:rPr lang="en-US" sz="1800" kern="1200" baseline="0" dirty="0">
                          <a:effectLst/>
                        </a:rPr>
                        <a:t> </a:t>
                      </a:r>
                      <a:r>
                        <a:rPr lang="en-US" sz="1800" kern="1200" baseline="0" dirty="0" err="1">
                          <a:effectLst/>
                        </a:rPr>
                        <a:t>Penelitian</a:t>
                      </a:r>
                      <a:endParaRPr lang="en-US" sz="1800" b="0" dirty="0">
                        <a:effectLst/>
                        <a:latin typeface="Calibri" pitchFamily="34" charset="0"/>
                        <a:cs typeface="Calibri" pitchFamily="34" charset="0"/>
                      </a:endParaRPr>
                    </a:p>
                  </a:txBody>
                  <a:tcPr/>
                </a:tc>
                <a:extLst>
                  <a:ext uri="{0D108BD9-81ED-4DB2-BD59-A6C34878D82A}">
                    <a16:rowId xmlns:a16="http://schemas.microsoft.com/office/drawing/2014/main" val="10001"/>
                  </a:ext>
                </a:extLst>
              </a:tr>
              <a:tr h="9833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baseline="0" dirty="0">
                          <a:effectLst/>
                        </a:rPr>
                        <a:t>2. </a:t>
                      </a:r>
                      <a:r>
                        <a:rPr lang="en-US" sz="2400" kern="1200" baseline="0" dirty="0" err="1">
                          <a:effectLst/>
                        </a:rPr>
                        <a:t>Perumusan</a:t>
                      </a:r>
                      <a:r>
                        <a:rPr lang="en-US" sz="2400" kern="1200" baseline="0" dirty="0">
                          <a:effectLst/>
                        </a:rPr>
                        <a:t> </a:t>
                      </a:r>
                      <a:r>
                        <a:rPr lang="en-US" sz="2400" b="1" kern="1200" baseline="0" dirty="0" err="1">
                          <a:solidFill>
                            <a:srgbClr val="C00000"/>
                          </a:solidFill>
                          <a:effectLst/>
                        </a:rPr>
                        <a:t>Hipotesis</a:t>
                      </a:r>
                      <a:endParaRPr lang="en-US" sz="2400" b="1" kern="1200" baseline="0" dirty="0">
                        <a:solidFill>
                          <a:srgbClr val="C00000"/>
                        </a:solidFill>
                        <a:effectLst/>
                      </a:endParaRPr>
                    </a:p>
                  </a:txBody>
                  <a:tcPr anchor="ctr"/>
                </a:tc>
                <a:tc>
                  <a:txBody>
                    <a:bodyPr/>
                    <a:lstStyle/>
                    <a:p>
                      <a:r>
                        <a:rPr lang="en-US" sz="2200" kern="1200" baseline="0">
                          <a:effectLst/>
                        </a:rPr>
                        <a:t>2. </a:t>
                      </a:r>
                      <a:r>
                        <a:rPr lang="en-US" sz="2200" kern="1200" baseline="0" err="1">
                          <a:effectLst/>
                        </a:rPr>
                        <a:t>Landasan</a:t>
                      </a:r>
                      <a:r>
                        <a:rPr lang="en-US" sz="2200" kern="1200" baseline="0">
                          <a:effectLst/>
                        </a:rPr>
                        <a:t> </a:t>
                      </a:r>
                      <a:r>
                        <a:rPr lang="en-US" sz="2200" kern="1200" baseline="0" err="1">
                          <a:effectLst/>
                        </a:rPr>
                        <a:t>Teori</a:t>
                      </a:r>
                      <a:r>
                        <a:rPr lang="en-US" sz="2200" kern="1200" baseline="0">
                          <a:effectLst/>
                        </a:rPr>
                        <a:t>:</a:t>
                      </a:r>
                    </a:p>
                    <a:p>
                      <a:r>
                        <a:rPr lang="id-ID" sz="1800" kern="1200" baseline="0">
                          <a:effectLst/>
                        </a:rPr>
                        <a:t>    </a:t>
                      </a:r>
                      <a:r>
                        <a:rPr lang="en-US" sz="1800" kern="1200" baseline="0">
                          <a:effectLst/>
                        </a:rPr>
                        <a:t>- </a:t>
                      </a:r>
                      <a:r>
                        <a:rPr lang="en-US" sz="1800" kern="1200" baseline="0" err="1">
                          <a:effectLst/>
                        </a:rPr>
                        <a:t>Penelitian</a:t>
                      </a:r>
                      <a:r>
                        <a:rPr lang="en-US" sz="1800" kern="1200" baseline="0">
                          <a:effectLst/>
                        </a:rPr>
                        <a:t> yang </a:t>
                      </a:r>
                      <a:r>
                        <a:rPr lang="en-US" sz="1800" kern="1200" baseline="0" err="1">
                          <a:effectLst/>
                        </a:rPr>
                        <a:t>Berhubungan</a:t>
                      </a:r>
                      <a:endParaRPr lang="en-US" sz="1800" kern="1200" baseline="0">
                        <a:effectLst/>
                      </a:endParaRPr>
                    </a:p>
                    <a:p>
                      <a:r>
                        <a:rPr lang="en-US" sz="1800" kern="1200" baseline="0">
                          <a:effectLst/>
                        </a:rPr>
                        <a:t>    - </a:t>
                      </a:r>
                      <a:r>
                        <a:rPr lang="en-US" sz="1800" kern="1200" baseline="0" err="1">
                          <a:effectLst/>
                        </a:rPr>
                        <a:t>Landasan</a:t>
                      </a:r>
                      <a:r>
                        <a:rPr lang="en-US" sz="1800" kern="1200" baseline="0">
                          <a:effectLst/>
                        </a:rPr>
                        <a:t> </a:t>
                      </a:r>
                      <a:r>
                        <a:rPr lang="en-US" sz="1800" kern="1200" baseline="0" err="1">
                          <a:effectLst/>
                        </a:rPr>
                        <a:t>Teori</a:t>
                      </a:r>
                      <a:endParaRPr lang="en-US" sz="1800" kern="1200" baseline="0">
                        <a:effectLst/>
                      </a:endParaRPr>
                    </a:p>
                    <a:p>
                      <a:r>
                        <a:rPr lang="id-ID" sz="1800" kern="1200" baseline="0">
                          <a:effectLst/>
                        </a:rPr>
                        <a:t>    </a:t>
                      </a:r>
                      <a:r>
                        <a:rPr lang="en-US" sz="1800" kern="1200" baseline="0">
                          <a:effectLst/>
                        </a:rPr>
                        <a:t>- </a:t>
                      </a:r>
                      <a:r>
                        <a:rPr lang="en-US" sz="1800" kern="1200" baseline="0" err="1">
                          <a:effectLst/>
                        </a:rPr>
                        <a:t>Kerangka</a:t>
                      </a:r>
                      <a:r>
                        <a:rPr lang="en-US" sz="1800" kern="1200" baseline="0">
                          <a:effectLst/>
                        </a:rPr>
                        <a:t> </a:t>
                      </a:r>
                      <a:r>
                        <a:rPr lang="id-ID" sz="1800" kern="1200" baseline="0">
                          <a:effectLst/>
                        </a:rPr>
                        <a:t>Pemikiran</a:t>
                      </a:r>
                      <a:endParaRPr lang="id-ID" sz="1800" b="0" kern="1200" baseline="0">
                        <a:effectLst/>
                        <a:latin typeface="Calibri" pitchFamily="34" charset="0"/>
                        <a:cs typeface="Calibri" pitchFamily="34" charset="0"/>
                      </a:endParaRPr>
                    </a:p>
                  </a:txBody>
                  <a:tcPr/>
                </a:tc>
                <a:extLst>
                  <a:ext uri="{0D108BD9-81ED-4DB2-BD59-A6C34878D82A}">
                    <a16:rowId xmlns:a16="http://schemas.microsoft.com/office/drawing/2014/main" val="10002"/>
                  </a:ext>
                </a:extLst>
              </a:tr>
              <a:tr h="1199253">
                <a:tc rowSpan="2">
                  <a:txBody>
                    <a:bodyPr/>
                    <a:lstStyle/>
                    <a:p>
                      <a:r>
                        <a:rPr lang="en-US" sz="2400" kern="1200" baseline="0" dirty="0">
                          <a:effectLst/>
                        </a:rPr>
                        <a:t>3. </a:t>
                      </a:r>
                      <a:r>
                        <a:rPr lang="en-US" sz="2400" b="1" kern="1200" baseline="0" dirty="0" err="1">
                          <a:solidFill>
                            <a:srgbClr val="C00000"/>
                          </a:solidFill>
                          <a:effectLst/>
                        </a:rPr>
                        <a:t>Pengujian</a:t>
                      </a:r>
                      <a:r>
                        <a:rPr lang="en-US" sz="2400" b="1" kern="1200" baseline="0" dirty="0">
                          <a:solidFill>
                            <a:srgbClr val="C00000"/>
                          </a:solidFill>
                          <a:effectLst/>
                        </a:rPr>
                        <a:t> </a:t>
                      </a:r>
                      <a:r>
                        <a:rPr lang="en-US" sz="2400" b="1" kern="1200" baseline="0" dirty="0" err="1">
                          <a:solidFill>
                            <a:srgbClr val="C00000"/>
                          </a:solidFill>
                          <a:effectLst/>
                        </a:rPr>
                        <a:t>Hipotesis</a:t>
                      </a:r>
                      <a:endParaRPr lang="en-US" sz="2400" b="1" kern="1200" baseline="0" dirty="0">
                        <a:solidFill>
                          <a:srgbClr val="C00000"/>
                        </a:solidFill>
                        <a:effectLst/>
                      </a:endParaRPr>
                    </a:p>
                    <a:p>
                      <a:r>
                        <a:rPr lang="en-US" sz="2400" kern="1200" baseline="0" dirty="0" err="1">
                          <a:effectLst/>
                        </a:rPr>
                        <a:t>dan</a:t>
                      </a:r>
                      <a:r>
                        <a:rPr lang="en-US" sz="2400" kern="1200" baseline="0" dirty="0">
                          <a:effectLst/>
                        </a:rPr>
                        <a:t> </a:t>
                      </a:r>
                      <a:r>
                        <a:rPr lang="en-US" sz="2400" kern="1200" baseline="0" dirty="0" err="1">
                          <a:effectLst/>
                        </a:rPr>
                        <a:t>Analisis</a:t>
                      </a:r>
                      <a:r>
                        <a:rPr lang="en-US" sz="2400" kern="1200" baseline="0" dirty="0">
                          <a:effectLst/>
                        </a:rPr>
                        <a:t> </a:t>
                      </a:r>
                      <a:r>
                        <a:rPr lang="en-US" sz="2400" kern="1200" baseline="0" dirty="0" err="1">
                          <a:effectLst/>
                        </a:rPr>
                        <a:t>Hasil</a:t>
                      </a:r>
                      <a:endParaRPr lang="en-US" sz="2400" b="0" kern="1200" baseline="0" dirty="0">
                        <a:effectLst/>
                        <a:latin typeface="Calibri" pitchFamily="34" charset="0"/>
                        <a:cs typeface="Calibri" pitchFamily="34" charset="0"/>
                      </a:endParaRPr>
                    </a:p>
                  </a:txBody>
                  <a:tcPr anchor="ctr"/>
                </a:tc>
                <a:tc>
                  <a:txBody>
                    <a:bodyPr/>
                    <a:lstStyle/>
                    <a:p>
                      <a:r>
                        <a:rPr lang="en-US" sz="2200" kern="1200" baseline="0" dirty="0">
                          <a:effectLst/>
                        </a:rPr>
                        <a:t>3. </a:t>
                      </a:r>
                      <a:r>
                        <a:rPr lang="en-US" sz="2200" kern="1200" baseline="0" dirty="0" err="1">
                          <a:effectLst/>
                        </a:rPr>
                        <a:t>Metodologi</a:t>
                      </a:r>
                      <a:r>
                        <a:rPr lang="en-US" sz="2200" kern="1200" baseline="0" dirty="0">
                          <a:effectLst/>
                        </a:rPr>
                        <a:t> </a:t>
                      </a:r>
                      <a:r>
                        <a:rPr lang="en-US" sz="2200" kern="1200" baseline="0" dirty="0" err="1">
                          <a:effectLst/>
                        </a:rPr>
                        <a:t>Penelitian</a:t>
                      </a:r>
                      <a:r>
                        <a:rPr lang="en-US" sz="2200" kern="1200" baseline="0" dirty="0">
                          <a:effectLst/>
                        </a:rPr>
                        <a:t>:</a:t>
                      </a:r>
                    </a:p>
                    <a:p>
                      <a:r>
                        <a:rPr lang="id-ID" sz="1800" kern="1200" baseline="0" dirty="0">
                          <a:effectLst/>
                        </a:rPr>
                        <a:t>    </a:t>
                      </a:r>
                      <a:r>
                        <a:rPr lang="en-US" sz="1800" kern="1200" baseline="0" dirty="0">
                          <a:effectLst/>
                        </a:rPr>
                        <a:t>- </a:t>
                      </a:r>
                      <a:r>
                        <a:rPr lang="en-US" sz="1800" kern="1200" baseline="0" dirty="0" err="1">
                          <a:effectLst/>
                        </a:rPr>
                        <a:t>Metode</a:t>
                      </a:r>
                      <a:r>
                        <a:rPr lang="en-US" sz="1800" kern="1200" baseline="0" dirty="0">
                          <a:effectLst/>
                        </a:rPr>
                        <a:t> </a:t>
                      </a:r>
                      <a:r>
                        <a:rPr lang="en-US" sz="1800" kern="1200" baseline="0" dirty="0" err="1">
                          <a:effectLst/>
                        </a:rPr>
                        <a:t>Penelitian</a:t>
                      </a:r>
                      <a:endParaRPr lang="en-US" sz="1800" kern="1200" baseline="0" dirty="0">
                        <a:effectLst/>
                      </a:endParaRPr>
                    </a:p>
                    <a:p>
                      <a:r>
                        <a:rPr lang="id-ID" sz="1800" kern="1200" baseline="0" dirty="0">
                          <a:effectLst/>
                        </a:rPr>
                        <a:t>    </a:t>
                      </a:r>
                      <a:r>
                        <a:rPr lang="en-US" sz="1800" kern="1200" baseline="0" dirty="0">
                          <a:effectLst/>
                        </a:rPr>
                        <a:t>- </a:t>
                      </a:r>
                      <a:r>
                        <a:rPr lang="en-US" sz="1800" kern="1200" baseline="0" dirty="0" err="1">
                          <a:effectLst/>
                        </a:rPr>
                        <a:t>Metode</a:t>
                      </a:r>
                      <a:r>
                        <a:rPr lang="en-US" sz="1800" kern="1200" baseline="0" dirty="0">
                          <a:effectLst/>
                        </a:rPr>
                        <a:t> </a:t>
                      </a:r>
                      <a:r>
                        <a:rPr lang="en-US" sz="1800" kern="1200" baseline="0" dirty="0" err="1">
                          <a:effectLst/>
                        </a:rPr>
                        <a:t>Pengumpulan</a:t>
                      </a:r>
                      <a:r>
                        <a:rPr lang="en-US" sz="1800" kern="1200" baseline="0" dirty="0">
                          <a:effectLst/>
                        </a:rPr>
                        <a:t> Data</a:t>
                      </a:r>
                    </a:p>
                    <a:p>
                      <a:r>
                        <a:rPr lang="id-ID" sz="1800" kern="1200" baseline="0" dirty="0">
                          <a:effectLst/>
                        </a:rPr>
                        <a:t>    </a:t>
                      </a:r>
                      <a:r>
                        <a:rPr lang="en-US" sz="1800" kern="1200" baseline="0" dirty="0">
                          <a:effectLst/>
                        </a:rPr>
                        <a:t>- </a:t>
                      </a:r>
                      <a:r>
                        <a:rPr lang="en-US" sz="1800" kern="1200" baseline="0" dirty="0" err="1">
                          <a:effectLst/>
                        </a:rPr>
                        <a:t>Metode</a:t>
                      </a:r>
                      <a:r>
                        <a:rPr lang="id-ID" sz="1800" kern="1200" baseline="0" dirty="0">
                          <a:effectLst/>
                        </a:rPr>
                        <a:t> </a:t>
                      </a:r>
                      <a:r>
                        <a:rPr lang="en-US" sz="1800" kern="1200" baseline="0" dirty="0" err="1">
                          <a:effectLst/>
                        </a:rPr>
                        <a:t>Analisis</a:t>
                      </a:r>
                      <a:r>
                        <a:rPr lang="en-US" sz="1800" kern="1200" baseline="0" dirty="0">
                          <a:effectLst/>
                        </a:rPr>
                        <a:t> Data</a:t>
                      </a:r>
                    </a:p>
                    <a:p>
                      <a:r>
                        <a:rPr lang="id-ID" sz="1800" kern="1200" baseline="0" dirty="0">
                          <a:effectLst/>
                        </a:rPr>
                        <a:t>    </a:t>
                      </a:r>
                      <a:r>
                        <a:rPr lang="en-US" sz="1800" kern="1200" baseline="0" dirty="0">
                          <a:effectLst/>
                        </a:rPr>
                        <a:t>- </a:t>
                      </a:r>
                      <a:r>
                        <a:rPr lang="en-US" sz="1800" kern="1200" baseline="0" dirty="0" err="1">
                          <a:effectLst/>
                        </a:rPr>
                        <a:t>Metode</a:t>
                      </a:r>
                      <a:r>
                        <a:rPr lang="en-US" sz="1800" kern="1200" baseline="0" dirty="0">
                          <a:effectLst/>
                        </a:rPr>
                        <a:t> </a:t>
                      </a:r>
                      <a:r>
                        <a:rPr lang="en-US" sz="1800" kern="1200" baseline="0" dirty="0" err="1">
                          <a:effectLst/>
                        </a:rPr>
                        <a:t>Pengukuran</a:t>
                      </a:r>
                      <a:r>
                        <a:rPr lang="en-US" sz="1800" kern="1200" baseline="0" dirty="0">
                          <a:effectLst/>
                        </a:rPr>
                        <a:t> </a:t>
                      </a:r>
                      <a:r>
                        <a:rPr lang="en-US" sz="1800" kern="1200" baseline="0" dirty="0" err="1">
                          <a:effectLst/>
                        </a:rPr>
                        <a:t>Penelitian</a:t>
                      </a:r>
                      <a:endParaRPr lang="en-US" sz="1800" b="0" dirty="0">
                        <a:effectLst/>
                        <a:latin typeface="Calibri" pitchFamily="34" charset="0"/>
                        <a:cs typeface="Calibri" pitchFamily="34" charset="0"/>
                      </a:endParaRPr>
                    </a:p>
                  </a:txBody>
                  <a:tcPr/>
                </a:tc>
                <a:extLst>
                  <a:ext uri="{0D108BD9-81ED-4DB2-BD59-A6C34878D82A}">
                    <a16:rowId xmlns:a16="http://schemas.microsoft.com/office/drawing/2014/main" val="10003"/>
                  </a:ext>
                </a:extLst>
              </a:tr>
              <a:tr h="335791">
                <a:tc vMerge="1">
                  <a:txBody>
                    <a:bodyPr/>
                    <a:lstStyle/>
                    <a:p>
                      <a:endParaRPr lang="en-US" sz="2200" b="0" dirty="0">
                        <a:effectLst/>
                        <a:latin typeface="Calibri" pitchFamily="34" charset="0"/>
                        <a:cs typeface="Calibri" pitchFamily="34" charset="0"/>
                      </a:endParaRPr>
                    </a:p>
                  </a:txBody>
                  <a:tcPr/>
                </a:tc>
                <a:tc>
                  <a:txBody>
                    <a:bodyPr/>
                    <a:lstStyle/>
                    <a:p>
                      <a:r>
                        <a:rPr lang="en-US" sz="2200" kern="1200" baseline="0">
                          <a:effectLst/>
                        </a:rPr>
                        <a:t>4. </a:t>
                      </a:r>
                      <a:r>
                        <a:rPr lang="en-US" sz="2200" kern="1200" baseline="0" err="1">
                          <a:effectLst/>
                        </a:rPr>
                        <a:t>Analisis</a:t>
                      </a:r>
                      <a:r>
                        <a:rPr lang="en-US" sz="2200" kern="1200" baseline="0">
                          <a:effectLst/>
                        </a:rPr>
                        <a:t> </a:t>
                      </a:r>
                      <a:r>
                        <a:rPr lang="en-US" sz="2200" kern="1200" baseline="0" err="1">
                          <a:effectLst/>
                        </a:rPr>
                        <a:t>Hasil</a:t>
                      </a:r>
                      <a:r>
                        <a:rPr lang="en-US" sz="2200" kern="1200" baseline="0">
                          <a:effectLst/>
                        </a:rPr>
                        <a:t> </a:t>
                      </a:r>
                      <a:r>
                        <a:rPr lang="en-US" sz="2200" kern="1200" baseline="0" err="1">
                          <a:effectLst/>
                        </a:rPr>
                        <a:t>dan</a:t>
                      </a:r>
                      <a:r>
                        <a:rPr lang="en-US" sz="2200" kern="1200" baseline="0">
                          <a:effectLst/>
                        </a:rPr>
                        <a:t> </a:t>
                      </a:r>
                      <a:r>
                        <a:rPr lang="en-US" sz="2200" kern="1200" baseline="0" err="1">
                          <a:effectLst/>
                        </a:rPr>
                        <a:t>Pembahasan</a:t>
                      </a:r>
                      <a:endParaRPr lang="en-US" sz="2200" b="0">
                        <a:effectLst/>
                        <a:latin typeface="Calibri" pitchFamily="34" charset="0"/>
                        <a:cs typeface="Calibri" pitchFamily="34" charset="0"/>
                      </a:endParaRPr>
                    </a:p>
                  </a:txBody>
                  <a:tcPr/>
                </a:tc>
                <a:extLst>
                  <a:ext uri="{0D108BD9-81ED-4DB2-BD59-A6C34878D82A}">
                    <a16:rowId xmlns:a16="http://schemas.microsoft.com/office/drawing/2014/main" val="10004"/>
                  </a:ext>
                </a:extLst>
              </a:tr>
              <a:tr h="3741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baseline="0" dirty="0">
                          <a:effectLst/>
                        </a:rPr>
                        <a:t>4. </a:t>
                      </a:r>
                      <a:r>
                        <a:rPr lang="en-US" sz="2400" b="1" kern="1200" baseline="0" dirty="0" err="1">
                          <a:solidFill>
                            <a:srgbClr val="C00000"/>
                          </a:solidFill>
                          <a:effectLst/>
                        </a:rPr>
                        <a:t>Kesimpulan</a:t>
                      </a:r>
                      <a:endParaRPr lang="en-US" sz="2400" b="1" dirty="0">
                        <a:solidFill>
                          <a:srgbClr val="C00000"/>
                        </a:solidFill>
                        <a:effectLst/>
                        <a:latin typeface="Calibri" pitchFamily="34" charset="0"/>
                        <a:cs typeface="Calibri" pitchFamily="34" charset="0"/>
                      </a:endParaRPr>
                    </a:p>
                  </a:txBody>
                  <a:tcPr anchor="ctr"/>
                </a:tc>
                <a:tc>
                  <a:txBody>
                    <a:bodyPr/>
                    <a:lstStyle/>
                    <a:p>
                      <a:r>
                        <a:rPr lang="en-US" sz="2200" kern="1200" baseline="0" dirty="0">
                          <a:effectLst/>
                        </a:rPr>
                        <a:t>5. </a:t>
                      </a:r>
                      <a:r>
                        <a:rPr lang="en-US" sz="2200" kern="1200" baseline="0" dirty="0" err="1">
                          <a:effectLst/>
                        </a:rPr>
                        <a:t>Kesimpulan</a:t>
                      </a:r>
                      <a:r>
                        <a:rPr lang="en-US" sz="2200" kern="1200" baseline="0" dirty="0">
                          <a:effectLst/>
                        </a:rPr>
                        <a:t> </a:t>
                      </a:r>
                      <a:r>
                        <a:rPr lang="en-US" sz="2200" kern="1200" baseline="0" dirty="0" err="1">
                          <a:effectLst/>
                        </a:rPr>
                        <a:t>dan</a:t>
                      </a:r>
                      <a:r>
                        <a:rPr lang="en-US" sz="2200" kern="1200" baseline="0" dirty="0">
                          <a:effectLst/>
                        </a:rPr>
                        <a:t> Saran</a:t>
                      </a:r>
                      <a:endParaRPr lang="en-US" sz="2200" b="0" dirty="0">
                        <a:effectLst/>
                        <a:latin typeface="Calibri" pitchFamily="34" charset="0"/>
                        <a:cs typeface="Calibri" pitchFamily="34" charset="0"/>
                      </a:endParaRPr>
                    </a:p>
                  </a:txBody>
                  <a:tcPr/>
                </a:tc>
                <a:extLst>
                  <a:ext uri="{0D108BD9-81ED-4DB2-BD59-A6C34878D82A}">
                    <a16:rowId xmlns:a16="http://schemas.microsoft.com/office/drawing/2014/main" val="10005"/>
                  </a:ext>
                </a:extLst>
              </a:tr>
            </a:tbl>
          </a:graphicData>
        </a:graphic>
      </p:graphicFrame>
      <p:sp>
        <p:nvSpPr>
          <p:cNvPr id="2" name="Title 1"/>
          <p:cNvSpPr>
            <a:spLocks noGrp="1"/>
          </p:cNvSpPr>
          <p:nvPr>
            <p:ph type="title"/>
          </p:nvPr>
        </p:nvSpPr>
        <p:spPr/>
        <p:txBody>
          <a:bodyPr>
            <a:normAutofit fontScale="90000"/>
          </a:bodyPr>
          <a:lstStyle/>
          <a:p>
            <a:r>
              <a:rPr lang="fi-FI" dirty="0"/>
              <a:t>Tahapan Penelitian Umum vs Skripsi/Tesis</a:t>
            </a:r>
            <a:endParaRPr lang="en-US" dirty="0"/>
          </a:p>
        </p:txBody>
      </p:sp>
      <p:sp>
        <p:nvSpPr>
          <p:cNvPr id="4" name="Slide Number Placeholder 3">
            <a:extLst>
              <a:ext uri="{FF2B5EF4-FFF2-40B4-BE49-F238E27FC236}">
                <a16:creationId xmlns:a16="http://schemas.microsoft.com/office/drawing/2014/main" id="{F3EF2E10-F2DC-4944-858B-CB05BF2D1C3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18549034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4800" y="914400"/>
            <a:ext cx="8458200" cy="5095220"/>
          </a:xfrm>
          <a:prstGeom prst="roundRect">
            <a:avLst/>
          </a:prstGeom>
          <a:solidFill>
            <a:srgbClr val="E5F2FB"/>
          </a:solidFill>
          <a:ln w="1905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effectLst/>
              </a:rPr>
              <a:t>Literature Review</a:t>
            </a:r>
          </a:p>
          <a:p>
            <a:pPr algn="ctr"/>
            <a:endParaRPr lang="en-US" sz="2800" dirty="0">
              <a:solidFill>
                <a:schemeClr val="tx1"/>
              </a:solidFill>
              <a:effectLst/>
            </a:endParaRPr>
          </a:p>
          <a:p>
            <a:pPr algn="ctr"/>
            <a:endParaRPr lang="en-US" sz="14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p:txBody>
      </p:sp>
      <p:graphicFrame>
        <p:nvGraphicFramePr>
          <p:cNvPr id="6" name="Content Placeholder 4"/>
          <p:cNvGraphicFramePr>
            <a:graphicFrameLocks noGrp="1"/>
          </p:cNvGraphicFramePr>
          <p:nvPr>
            <p:ph idx="1"/>
          </p:nvPr>
        </p:nvGraphicFramePr>
        <p:xfrm>
          <a:off x="809625" y="1600200"/>
          <a:ext cx="7524750" cy="4114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a:t>Tahapan </a:t>
            </a:r>
            <a:r>
              <a:rPr lang="en-US" dirty="0" err="1"/>
              <a:t>Penelitian</a:t>
            </a:r>
            <a:r>
              <a:rPr lang="en-US" dirty="0"/>
              <a:t> </a:t>
            </a:r>
            <a:r>
              <a:rPr lang="en-US" dirty="0" err="1"/>
              <a:t>Komprehensif</a:t>
            </a:r>
            <a:endParaRPr lang="en-US" dirty="0"/>
          </a:p>
        </p:txBody>
      </p:sp>
      <p:sp>
        <p:nvSpPr>
          <p:cNvPr id="3" name="Slide Number Placeholder 2">
            <a:extLst>
              <a:ext uri="{FF2B5EF4-FFF2-40B4-BE49-F238E27FC236}">
                <a16:creationId xmlns:a16="http://schemas.microsoft.com/office/drawing/2014/main" id="{9AF70204-62B1-46C0-B753-A0716935CCA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48</a:t>
            </a:fld>
            <a:endParaRPr lang="en-US">
              <a:solidFill>
                <a:prstClr val="black">
                  <a:tint val="75000"/>
                </a:prstClr>
              </a:solidFill>
            </a:endParaRPr>
          </a:p>
        </p:txBody>
      </p:sp>
      <p:sp>
        <p:nvSpPr>
          <p:cNvPr id="8" name="Rectangle 7"/>
          <p:cNvSpPr/>
          <p:nvPr/>
        </p:nvSpPr>
        <p:spPr>
          <a:xfrm>
            <a:off x="0" y="6096000"/>
            <a:ext cx="9144000" cy="523220"/>
          </a:xfrm>
          <a:prstGeom prst="rect">
            <a:avLst/>
          </a:prstGeom>
        </p:spPr>
        <p:txBody>
          <a:bodyPr wrap="square">
            <a:spAutoFit/>
          </a:bodyPr>
          <a:lstStyle/>
          <a:p>
            <a:r>
              <a:rPr lang="en-US" sz="1400" i="1" dirty="0">
                <a:effectLst/>
              </a:rPr>
              <a:t>*https://www.site.uottawa.ca/~bochmann/dsrg/how-to-do-good-research/</a:t>
            </a:r>
          </a:p>
          <a:p>
            <a:r>
              <a:rPr lang="en-US" sz="1400" i="1" dirty="0">
                <a:effectLst/>
              </a:rPr>
              <a:t>*http://romisatriawahono.net/2013/01/23/tahapan-memulai-penelitian-untuk-mahasiswa-galau/</a:t>
            </a:r>
          </a:p>
        </p:txBody>
      </p:sp>
    </p:spTree>
    <p:extLst>
      <p:ext uri="{BB962C8B-B14F-4D97-AF65-F5344CB8AC3E}">
        <p14:creationId xmlns:p14="http://schemas.microsoft.com/office/powerpoint/2010/main" val="9169337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439150" cy="5333550"/>
          </a:xfrm>
        </p:spPr>
        <p:txBody>
          <a:bodyPr>
            <a:normAutofit/>
          </a:bodyPr>
          <a:lstStyle/>
          <a:p>
            <a:r>
              <a:rPr lang="en-US" dirty="0" err="1"/>
              <a:t>Ingat</a:t>
            </a:r>
            <a:r>
              <a:rPr lang="en-US" dirty="0"/>
              <a:t> </a:t>
            </a:r>
            <a:r>
              <a:rPr lang="en-US" dirty="0" err="1"/>
              <a:t>kembali</a:t>
            </a:r>
            <a:r>
              <a:rPr lang="en-US" dirty="0"/>
              <a:t> </a:t>
            </a:r>
            <a:r>
              <a:rPr lang="en-US" dirty="0" err="1"/>
              <a:t>seluruh</a:t>
            </a:r>
            <a:r>
              <a:rPr lang="en-US" dirty="0"/>
              <a:t> </a:t>
            </a:r>
            <a:r>
              <a:rPr lang="en-US" dirty="0" err="1">
                <a:solidFill>
                  <a:srgbClr val="C00000"/>
                </a:solidFill>
              </a:rPr>
              <a:t>mata</a:t>
            </a:r>
            <a:r>
              <a:rPr lang="en-US" dirty="0">
                <a:solidFill>
                  <a:srgbClr val="C00000"/>
                </a:solidFill>
              </a:rPr>
              <a:t> </a:t>
            </a:r>
            <a:r>
              <a:rPr lang="en-US" dirty="0" err="1">
                <a:solidFill>
                  <a:srgbClr val="C00000"/>
                </a:solidFill>
              </a:rPr>
              <a:t>kuliah</a:t>
            </a:r>
            <a:r>
              <a:rPr lang="en-US" dirty="0">
                <a:solidFill>
                  <a:srgbClr val="C00000"/>
                </a:solidFill>
              </a:rPr>
              <a:t> yang </a:t>
            </a:r>
            <a:r>
              <a:rPr lang="en-US" dirty="0" err="1">
                <a:solidFill>
                  <a:srgbClr val="C00000"/>
                </a:solidFill>
              </a:rPr>
              <a:t>sudah</a:t>
            </a:r>
            <a:r>
              <a:rPr lang="en-US" dirty="0">
                <a:solidFill>
                  <a:srgbClr val="C00000"/>
                </a:solidFill>
              </a:rPr>
              <a:t> </a:t>
            </a:r>
            <a:r>
              <a:rPr lang="en-US" dirty="0" err="1">
                <a:solidFill>
                  <a:srgbClr val="C00000"/>
                </a:solidFill>
              </a:rPr>
              <a:t>kita</a:t>
            </a:r>
            <a:r>
              <a:rPr lang="en-US" dirty="0">
                <a:solidFill>
                  <a:srgbClr val="C00000"/>
                </a:solidFill>
              </a:rPr>
              <a:t> </a:t>
            </a:r>
            <a:r>
              <a:rPr lang="en-US" dirty="0" err="1">
                <a:solidFill>
                  <a:srgbClr val="C00000"/>
                </a:solidFill>
              </a:rPr>
              <a:t>terima</a:t>
            </a:r>
            <a:r>
              <a:rPr lang="en-US" dirty="0">
                <a:solidFill>
                  <a:srgbClr val="C00000"/>
                </a:solidFill>
              </a:rPr>
              <a:t> </a:t>
            </a:r>
            <a:r>
              <a:rPr lang="en-US" dirty="0"/>
              <a:t>di </a:t>
            </a:r>
            <a:r>
              <a:rPr lang="en-US" dirty="0" err="1"/>
              <a:t>perkuliahan</a:t>
            </a:r>
            <a:endParaRPr lang="en-US" dirty="0"/>
          </a:p>
          <a:p>
            <a:r>
              <a:rPr lang="en-US" dirty="0" err="1">
                <a:solidFill>
                  <a:srgbClr val="C00000"/>
                </a:solidFill>
              </a:rPr>
              <a:t>Bidang</a:t>
            </a:r>
            <a:r>
              <a:rPr lang="en-US" dirty="0">
                <a:solidFill>
                  <a:srgbClr val="C00000"/>
                </a:solidFill>
              </a:rPr>
              <a:t> </a:t>
            </a:r>
            <a:r>
              <a:rPr lang="en-US" dirty="0" err="1">
                <a:solidFill>
                  <a:srgbClr val="C00000"/>
                </a:solidFill>
              </a:rPr>
              <a:t>penelitian</a:t>
            </a:r>
            <a:r>
              <a:rPr lang="en-US" dirty="0">
                <a:solidFill>
                  <a:srgbClr val="C00000"/>
                </a:solidFill>
              </a:rPr>
              <a:t> </a:t>
            </a:r>
            <a:r>
              <a:rPr lang="en-US" dirty="0"/>
              <a:t>di </a:t>
            </a:r>
            <a:r>
              <a:rPr lang="en-US" dirty="0" err="1"/>
              <a:t>disiplin</a:t>
            </a:r>
            <a:r>
              <a:rPr lang="en-US" dirty="0"/>
              <a:t> management:</a:t>
            </a:r>
            <a:br>
              <a:rPr lang="en-US" dirty="0"/>
            </a:br>
            <a:endParaRPr lang="en-US" dirty="0"/>
          </a:p>
          <a:p>
            <a:endParaRPr lang="en-US" dirty="0"/>
          </a:p>
          <a:p>
            <a:endParaRPr lang="en-US" dirty="0"/>
          </a:p>
          <a:p>
            <a:endParaRPr lang="en-US" dirty="0"/>
          </a:p>
          <a:p>
            <a:endParaRPr lang="en-US" dirty="0"/>
          </a:p>
          <a:p>
            <a:r>
              <a:rPr lang="en-US" dirty="0" err="1"/>
              <a:t>Tentukan</a:t>
            </a:r>
            <a:r>
              <a:rPr lang="en-US" dirty="0"/>
              <a:t> </a:t>
            </a:r>
            <a:r>
              <a:rPr lang="en-US" dirty="0" err="1"/>
              <a:t>berdasarkan</a:t>
            </a:r>
            <a:r>
              <a:rPr lang="en-US" dirty="0"/>
              <a:t> </a:t>
            </a:r>
            <a:r>
              <a:rPr lang="en-US" dirty="0">
                <a:solidFill>
                  <a:srgbClr val="C00000"/>
                </a:solidFill>
              </a:rPr>
              <a:t>passion! </a:t>
            </a:r>
          </a:p>
          <a:p>
            <a:endParaRPr lang="en-US" dirty="0"/>
          </a:p>
          <a:p>
            <a:r>
              <a:rPr lang="en-US" dirty="0" err="1">
                <a:solidFill>
                  <a:srgbClr val="C00000"/>
                </a:solidFill>
              </a:rPr>
              <a:t>Contoh</a:t>
            </a:r>
            <a:r>
              <a:rPr lang="en-US" dirty="0"/>
              <a:t>: Saya </a:t>
            </a:r>
            <a:r>
              <a:rPr lang="en-US" dirty="0" err="1"/>
              <a:t>memilih</a:t>
            </a:r>
            <a:r>
              <a:rPr lang="en-US" dirty="0"/>
              <a:t> </a:t>
            </a:r>
            <a:r>
              <a:rPr lang="en-US" dirty="0" err="1"/>
              <a:t>bidang</a:t>
            </a:r>
            <a:r>
              <a:rPr lang="en-US" dirty="0"/>
              <a:t> </a:t>
            </a:r>
            <a:r>
              <a:rPr lang="en-US" dirty="0">
                <a:solidFill>
                  <a:srgbClr val="0070C0"/>
                </a:solidFill>
              </a:rPr>
              <a:t>Marketing</a:t>
            </a:r>
          </a:p>
        </p:txBody>
      </p:sp>
      <p:sp>
        <p:nvSpPr>
          <p:cNvPr id="2" name="Title 1"/>
          <p:cNvSpPr>
            <a:spLocks noGrp="1"/>
          </p:cNvSpPr>
          <p:nvPr>
            <p:ph type="title"/>
          </p:nvPr>
        </p:nvSpPr>
        <p:spPr>
          <a:xfrm>
            <a:off x="628650" y="152401"/>
            <a:ext cx="8515350" cy="711650"/>
          </a:xfrm>
        </p:spPr>
        <p:txBody>
          <a:bodyPr>
            <a:normAutofit/>
          </a:bodyPr>
          <a:lstStyle/>
          <a:p>
            <a:r>
              <a:rPr lang="en-US" dirty="0"/>
              <a:t>1. Penentuan </a:t>
            </a:r>
            <a:r>
              <a:rPr lang="en-US" dirty="0" err="1"/>
              <a:t>Bidang</a:t>
            </a:r>
            <a:r>
              <a:rPr lang="en-US" dirty="0"/>
              <a:t> </a:t>
            </a:r>
            <a:r>
              <a:rPr lang="en-US" dirty="0" err="1"/>
              <a:t>Penelitian</a:t>
            </a:r>
            <a:endParaRPr lang="en-US" dirty="0"/>
          </a:p>
        </p:txBody>
      </p:sp>
      <p:sp>
        <p:nvSpPr>
          <p:cNvPr id="4" name="Slide Number Placeholder 3">
            <a:extLst>
              <a:ext uri="{FF2B5EF4-FFF2-40B4-BE49-F238E27FC236}">
                <a16:creationId xmlns:a16="http://schemas.microsoft.com/office/drawing/2014/main" id="{20C71C91-BDEC-47AB-B020-E3914470DF8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49</a:t>
            </a:fld>
            <a:endParaRPr lang="en-US">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607024313"/>
              </p:ext>
            </p:extLst>
          </p:nvPr>
        </p:nvGraphicFramePr>
        <p:xfrm>
          <a:off x="990600" y="2590800"/>
          <a:ext cx="7524750" cy="2362200"/>
        </p:xfrm>
        <a:graphic>
          <a:graphicData uri="http://schemas.openxmlformats.org/drawingml/2006/table">
            <a:tbl>
              <a:tblPr bandRow="1">
                <a:tableStyleId>{073A0DAA-6AF3-43AB-8588-CEC1D06C72B9}</a:tableStyleId>
              </a:tblPr>
              <a:tblGrid>
                <a:gridCol w="3762375">
                  <a:extLst>
                    <a:ext uri="{9D8B030D-6E8A-4147-A177-3AD203B41FA5}">
                      <a16:colId xmlns:a16="http://schemas.microsoft.com/office/drawing/2014/main" val="20000"/>
                    </a:ext>
                  </a:extLst>
                </a:gridCol>
                <a:gridCol w="3762375">
                  <a:extLst>
                    <a:ext uri="{9D8B030D-6E8A-4147-A177-3AD203B41FA5}">
                      <a16:colId xmlns:a16="http://schemas.microsoft.com/office/drawing/2014/main" val="20001"/>
                    </a:ext>
                  </a:extLst>
                </a:gridCol>
              </a:tblGrid>
              <a:tr h="472440">
                <a:tc>
                  <a:txBody>
                    <a:bodyPr/>
                    <a:lstStyle/>
                    <a:p>
                      <a:r>
                        <a:rPr lang="en-US" sz="2400" dirty="0"/>
                        <a:t>Human Resource</a:t>
                      </a:r>
                      <a:endParaRPr lang="id-ID" sz="2400" dirty="0"/>
                    </a:p>
                  </a:txBody>
                  <a:tcPr/>
                </a:tc>
                <a:tc>
                  <a:txBody>
                    <a:bodyPr/>
                    <a:lstStyle/>
                    <a:p>
                      <a:r>
                        <a:rPr lang="en-US" sz="2400" dirty="0"/>
                        <a:t>Strategic Management</a:t>
                      </a:r>
                      <a:endParaRPr lang="id-ID" sz="2400" dirty="0"/>
                    </a:p>
                  </a:txBody>
                  <a:tcPr/>
                </a:tc>
                <a:extLst>
                  <a:ext uri="{0D108BD9-81ED-4DB2-BD59-A6C34878D82A}">
                    <a16:rowId xmlns:a16="http://schemas.microsoft.com/office/drawing/2014/main" val="10000"/>
                  </a:ext>
                </a:extLst>
              </a:tr>
              <a:tr h="472440">
                <a:tc>
                  <a:txBody>
                    <a:bodyPr/>
                    <a:lstStyle/>
                    <a:p>
                      <a:r>
                        <a:rPr lang="en-US" sz="2400" dirty="0"/>
                        <a:t>Finance</a:t>
                      </a:r>
                      <a:endParaRPr lang="id-ID" sz="2400" dirty="0"/>
                    </a:p>
                  </a:txBody>
                  <a:tcPr/>
                </a:tc>
                <a:tc>
                  <a:txBody>
                    <a:bodyPr/>
                    <a:lstStyle/>
                    <a:p>
                      <a:r>
                        <a:rPr lang="en-US" sz="2400" dirty="0"/>
                        <a:t>Leadership</a:t>
                      </a:r>
                      <a:endParaRPr lang="id-ID" sz="2400" dirty="0"/>
                    </a:p>
                  </a:txBody>
                  <a:tcPr/>
                </a:tc>
                <a:extLst>
                  <a:ext uri="{0D108BD9-81ED-4DB2-BD59-A6C34878D82A}">
                    <a16:rowId xmlns:a16="http://schemas.microsoft.com/office/drawing/2014/main" val="10001"/>
                  </a:ext>
                </a:extLst>
              </a:tr>
              <a:tr h="472440">
                <a:tc>
                  <a:txBody>
                    <a:bodyPr/>
                    <a:lstStyle/>
                    <a:p>
                      <a:r>
                        <a:rPr lang="en-US" sz="2400" dirty="0"/>
                        <a:t>Marketing</a:t>
                      </a:r>
                      <a:endParaRPr lang="id-ID" sz="2400" dirty="0"/>
                    </a:p>
                  </a:txBody>
                  <a:tcPr/>
                </a:tc>
                <a:tc>
                  <a:txBody>
                    <a:bodyPr/>
                    <a:lstStyle/>
                    <a:p>
                      <a:r>
                        <a:rPr lang="en-US" sz="2400" dirty="0"/>
                        <a:t>Supply Chain Management</a:t>
                      </a:r>
                      <a:endParaRPr lang="id-ID" sz="2400" dirty="0"/>
                    </a:p>
                  </a:txBody>
                  <a:tcPr/>
                </a:tc>
                <a:extLst>
                  <a:ext uri="{0D108BD9-81ED-4DB2-BD59-A6C34878D82A}">
                    <a16:rowId xmlns:a16="http://schemas.microsoft.com/office/drawing/2014/main" val="10002"/>
                  </a:ext>
                </a:extLst>
              </a:tr>
              <a:tr h="472440">
                <a:tc>
                  <a:txBody>
                    <a:bodyPr/>
                    <a:lstStyle/>
                    <a:p>
                      <a:r>
                        <a:rPr lang="en-US" sz="2400" dirty="0"/>
                        <a:t>Risk Management</a:t>
                      </a:r>
                      <a:endParaRPr lang="id-ID"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Business Process Simulation</a:t>
                      </a:r>
                      <a:endParaRPr lang="id-ID" sz="2400" dirty="0"/>
                    </a:p>
                  </a:txBody>
                  <a:tcPr/>
                </a:tc>
                <a:extLst>
                  <a:ext uri="{0D108BD9-81ED-4DB2-BD59-A6C34878D82A}">
                    <a16:rowId xmlns:a16="http://schemas.microsoft.com/office/drawing/2014/main" val="10003"/>
                  </a:ext>
                </a:extLst>
              </a:tr>
              <a:tr h="472440">
                <a:tc>
                  <a:txBody>
                    <a:bodyPr/>
                    <a:lstStyle/>
                    <a:p>
                      <a:r>
                        <a:rPr lang="en-US" sz="2400" dirty="0"/>
                        <a:t>Project Management</a:t>
                      </a:r>
                      <a:endParaRPr lang="id-ID"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a:t>dsb</a:t>
                      </a:r>
                      <a:endParaRPr lang="id-ID" sz="24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110964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13" y="509784"/>
            <a:ext cx="5432855" cy="2095501"/>
          </a:xfrm>
        </p:spPr>
        <p:txBody>
          <a:bodyPr>
            <a:normAutofit/>
          </a:bodyPr>
          <a:lstStyle/>
          <a:p>
            <a:r>
              <a:rPr lang="en-US" dirty="0"/>
              <a:t>1. </a:t>
            </a:r>
            <a:r>
              <a:rPr lang="en-US" dirty="0" err="1"/>
              <a:t>Pengantar</a:t>
            </a:r>
            <a:r>
              <a:rPr lang="en-US" dirty="0"/>
              <a:t> </a:t>
            </a:r>
            <a:r>
              <a:rPr lang="en-US" dirty="0" err="1"/>
              <a:t>Penelitian</a:t>
            </a:r>
            <a:endParaRPr lang="en-US" dirty="0"/>
          </a:p>
        </p:txBody>
      </p:sp>
      <p:sp>
        <p:nvSpPr>
          <p:cNvPr id="3" name="Text Placeholder 2"/>
          <p:cNvSpPr>
            <a:spLocks noGrp="1"/>
          </p:cNvSpPr>
          <p:nvPr>
            <p:ph type="body" idx="1"/>
          </p:nvPr>
        </p:nvSpPr>
        <p:spPr>
          <a:xfrm>
            <a:off x="447413" y="3276600"/>
            <a:ext cx="4495800" cy="1500187"/>
          </a:xfrm>
        </p:spPr>
        <p:txBody>
          <a:bodyPr>
            <a:noAutofit/>
          </a:bodyPr>
          <a:lstStyle/>
          <a:p>
            <a:r>
              <a:rPr lang="en-US" dirty="0"/>
              <a:t>1.1 Konsep </a:t>
            </a:r>
            <a:r>
              <a:rPr lang="en-US" dirty="0" err="1"/>
              <a:t>Penelitian</a:t>
            </a:r>
            <a:endParaRPr lang="en-US" dirty="0"/>
          </a:p>
          <a:p>
            <a:r>
              <a:rPr lang="en-US" dirty="0"/>
              <a:t>1.2 Klasifikasi </a:t>
            </a:r>
            <a:r>
              <a:rPr lang="en-US" dirty="0" err="1"/>
              <a:t>Penelitian</a:t>
            </a:r>
            <a:endParaRPr lang="en-US" dirty="0"/>
          </a:p>
        </p:txBody>
      </p:sp>
      <p:sp>
        <p:nvSpPr>
          <p:cNvPr id="4" name="Slide Number Placeholder 3">
            <a:extLst>
              <a:ext uri="{FF2B5EF4-FFF2-40B4-BE49-F238E27FC236}">
                <a16:creationId xmlns:a16="http://schemas.microsoft.com/office/drawing/2014/main" id="{0FA832CD-7495-463E-928E-FC3FC5000D2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645658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2925" y="1054425"/>
            <a:ext cx="8058150" cy="5562600"/>
          </a:xfrm>
        </p:spPr>
        <p:txBody>
          <a:bodyPr>
            <a:normAutofit fontScale="92500" lnSpcReduction="10000"/>
          </a:bodyPr>
          <a:lstStyle/>
          <a:p>
            <a:r>
              <a:rPr lang="en-US" dirty="0">
                <a:solidFill>
                  <a:srgbClr val="C00000"/>
                </a:solidFill>
              </a:rPr>
              <a:t>Searching</a:t>
            </a:r>
            <a:r>
              <a:rPr lang="en-US" dirty="0"/>
              <a:t> di google, google scholar, </a:t>
            </a:r>
            <a:r>
              <a:rPr lang="en-US" dirty="0" err="1"/>
              <a:t>ScienceDirect.Com</a:t>
            </a:r>
            <a:r>
              <a:rPr lang="en-US" dirty="0"/>
              <a:t>, Springer Link, ACM, IEEE Explore:</a:t>
            </a:r>
          </a:p>
          <a:p>
            <a:pPr lvl="1"/>
            <a:r>
              <a:rPr lang="id-ID" dirty="0"/>
              <a:t>research </a:t>
            </a:r>
            <a:r>
              <a:rPr lang="id-ID" dirty="0">
                <a:solidFill>
                  <a:srgbClr val="0070C0"/>
                </a:solidFill>
              </a:rPr>
              <a:t>trends</a:t>
            </a:r>
            <a:r>
              <a:rPr lang="en-US" dirty="0">
                <a:solidFill>
                  <a:srgbClr val="0070C0"/>
                </a:solidFill>
              </a:rPr>
              <a:t> challenge topics</a:t>
            </a:r>
            <a:r>
              <a:rPr lang="id-ID" dirty="0">
                <a:solidFill>
                  <a:srgbClr val="0070C0"/>
                </a:solidFill>
              </a:rPr>
              <a:t> </a:t>
            </a:r>
            <a:r>
              <a:rPr lang="id-ID" dirty="0"/>
              <a:t>on</a:t>
            </a:r>
            <a:r>
              <a:rPr lang="en-US" dirty="0"/>
              <a:t> NAMA BIDANG</a:t>
            </a:r>
          </a:p>
          <a:p>
            <a:r>
              <a:rPr lang="id-ID" dirty="0"/>
              <a:t>Cara lain menemukan topik adalah dengan </a:t>
            </a:r>
            <a:r>
              <a:rPr lang="id-ID" dirty="0">
                <a:solidFill>
                  <a:srgbClr val="C00000"/>
                </a:solidFill>
              </a:rPr>
              <a:t>menemukan </a:t>
            </a:r>
            <a:r>
              <a:rPr lang="en-GB" dirty="0">
                <a:solidFill>
                  <a:srgbClr val="C00000"/>
                </a:solidFill>
              </a:rPr>
              <a:t>survey/</a:t>
            </a:r>
            <a:r>
              <a:rPr lang="id-ID" dirty="0">
                <a:solidFill>
                  <a:srgbClr val="C00000"/>
                </a:solidFill>
              </a:rPr>
              <a:t>review paper</a:t>
            </a:r>
            <a:r>
              <a:rPr lang="id-ID" dirty="0"/>
              <a:t>, karena review paper pasti membahas satu topik penelitian</a:t>
            </a:r>
          </a:p>
          <a:p>
            <a:r>
              <a:rPr lang="en-US" dirty="0">
                <a:solidFill>
                  <a:srgbClr val="C00000"/>
                </a:solidFill>
              </a:rPr>
              <a:t>C</a:t>
            </a:r>
            <a:r>
              <a:rPr lang="id-ID" dirty="0">
                <a:solidFill>
                  <a:srgbClr val="C00000"/>
                </a:solidFill>
              </a:rPr>
              <a:t>ontoh</a:t>
            </a:r>
            <a:r>
              <a:rPr lang="en-US" dirty="0"/>
              <a:t>:</a:t>
            </a:r>
          </a:p>
          <a:p>
            <a:pPr lvl="1"/>
            <a:r>
              <a:rPr lang="en-US" dirty="0"/>
              <a:t>D</a:t>
            </a:r>
            <a:r>
              <a:rPr lang="id-ID" dirty="0"/>
              <a:t>ari </a:t>
            </a:r>
            <a:r>
              <a:rPr lang="en-US" dirty="0"/>
              <a:t>paper-paper survey dan review </a:t>
            </a:r>
            <a:r>
              <a:rPr lang="en-US" dirty="0" err="1"/>
              <a:t>tentang</a:t>
            </a:r>
            <a:r>
              <a:rPr lang="en-US" dirty="0"/>
              <a:t> Marketing, </a:t>
            </a:r>
            <a:r>
              <a:rPr lang="en-US" dirty="0" err="1"/>
              <a:t>saya</a:t>
            </a:r>
            <a:r>
              <a:rPr lang="en-US" dirty="0"/>
              <a:t> </a:t>
            </a:r>
            <a:r>
              <a:rPr lang="en-US" dirty="0" err="1"/>
              <a:t>tahu</a:t>
            </a:r>
            <a:r>
              <a:rPr lang="en-US" dirty="0"/>
              <a:t> </a:t>
            </a:r>
            <a:r>
              <a:rPr lang="en-US" dirty="0">
                <a:solidFill>
                  <a:srgbClr val="0070C0"/>
                </a:solidFill>
              </a:rPr>
              <a:t>trend </a:t>
            </a:r>
            <a:r>
              <a:rPr lang="en-US" dirty="0" err="1">
                <a:solidFill>
                  <a:srgbClr val="0070C0"/>
                </a:solidFill>
              </a:rPr>
              <a:t>penelitian</a:t>
            </a:r>
            <a:r>
              <a:rPr lang="en-US" dirty="0">
                <a:solidFill>
                  <a:srgbClr val="0070C0"/>
                </a:solidFill>
              </a:rPr>
              <a:t> di </a:t>
            </a:r>
            <a:r>
              <a:rPr lang="en-US" dirty="0" err="1">
                <a:solidFill>
                  <a:srgbClr val="0070C0"/>
                </a:solidFill>
              </a:rPr>
              <a:t>bidang</a:t>
            </a:r>
            <a:r>
              <a:rPr lang="en-US" dirty="0">
                <a:solidFill>
                  <a:srgbClr val="0070C0"/>
                </a:solidFill>
              </a:rPr>
              <a:t> Marketing</a:t>
            </a:r>
            <a:r>
              <a:rPr lang="en-US" dirty="0"/>
              <a:t>:</a:t>
            </a:r>
          </a:p>
          <a:p>
            <a:pPr marL="1371600" lvl="2" indent="-457200">
              <a:buFont typeface="+mj-lt"/>
              <a:buAutoNum type="arabicPeriod"/>
            </a:pPr>
            <a:r>
              <a:rPr lang="en-US" dirty="0"/>
              <a:t>Marketing Mix</a:t>
            </a:r>
          </a:p>
          <a:p>
            <a:pPr marL="1371600" lvl="2" indent="-457200">
              <a:buFont typeface="+mj-lt"/>
              <a:buAutoNum type="arabicPeriod"/>
            </a:pPr>
            <a:r>
              <a:rPr lang="en-US" dirty="0"/>
              <a:t>Product Development</a:t>
            </a:r>
          </a:p>
          <a:p>
            <a:pPr marL="1371600" lvl="2" indent="-457200">
              <a:buFont typeface="+mj-lt"/>
              <a:buAutoNum type="arabicPeriod"/>
            </a:pPr>
            <a:r>
              <a:rPr lang="en-US" dirty="0"/>
              <a:t>Branding</a:t>
            </a:r>
          </a:p>
          <a:p>
            <a:pPr marL="1371600" lvl="2" indent="-457200">
              <a:buFont typeface="+mj-lt"/>
              <a:buAutoNum type="arabicPeriod"/>
            </a:pPr>
            <a:r>
              <a:rPr lang="en-US" dirty="0"/>
              <a:t>Marketing Media</a:t>
            </a:r>
          </a:p>
          <a:p>
            <a:pPr marL="1371600" lvl="2" indent="-457200">
              <a:buFont typeface="+mj-lt"/>
              <a:buAutoNum type="arabicPeriod"/>
            </a:pPr>
            <a:r>
              <a:rPr lang="en-US" dirty="0"/>
              <a:t>Corporate Social Responsibility </a:t>
            </a:r>
          </a:p>
          <a:p>
            <a:pPr marL="1371600" lvl="2" indent="-457200">
              <a:buFont typeface="+mj-lt"/>
              <a:buAutoNum type="arabicPeriod"/>
            </a:pPr>
            <a:r>
              <a:rPr lang="en-US" dirty="0" err="1"/>
              <a:t>etc</a:t>
            </a:r>
            <a:endParaRPr lang="en-US" dirty="0"/>
          </a:p>
          <a:p>
            <a:pPr lvl="1"/>
            <a:r>
              <a:rPr lang="en-US" dirty="0"/>
              <a:t>S</a:t>
            </a:r>
            <a:r>
              <a:rPr lang="id-ID" dirty="0"/>
              <a:t>aya mengambil</a:t>
            </a:r>
            <a:r>
              <a:rPr lang="en-GB" dirty="0"/>
              <a:t> </a:t>
            </a:r>
            <a:r>
              <a:rPr lang="id-ID" dirty="0"/>
              <a:t>topik penelitian</a:t>
            </a:r>
            <a:r>
              <a:rPr lang="en-US" dirty="0"/>
              <a:t>:</a:t>
            </a:r>
            <a:br>
              <a:rPr lang="en-US" dirty="0"/>
            </a:br>
            <a:r>
              <a:rPr lang="en-GB" dirty="0">
                <a:solidFill>
                  <a:srgbClr val="0070C0"/>
                </a:solidFill>
              </a:rPr>
              <a:t>Marketing Mix</a:t>
            </a:r>
            <a:endParaRPr lang="id-ID" dirty="0">
              <a:solidFill>
                <a:srgbClr val="0070C0"/>
              </a:solidFill>
            </a:endParaRPr>
          </a:p>
        </p:txBody>
      </p:sp>
      <p:sp>
        <p:nvSpPr>
          <p:cNvPr id="2" name="Title 1"/>
          <p:cNvSpPr>
            <a:spLocks noGrp="1"/>
          </p:cNvSpPr>
          <p:nvPr>
            <p:ph type="title"/>
          </p:nvPr>
        </p:nvSpPr>
        <p:spPr/>
        <p:txBody>
          <a:bodyPr/>
          <a:lstStyle/>
          <a:p>
            <a:r>
              <a:rPr lang="en-US"/>
              <a:t>2. Penentuan Topik Penelitian</a:t>
            </a:r>
            <a:endParaRPr lang="id-ID" dirty="0"/>
          </a:p>
        </p:txBody>
      </p:sp>
      <p:sp>
        <p:nvSpPr>
          <p:cNvPr id="4" name="Slide Number Placeholder 3">
            <a:extLst>
              <a:ext uri="{FF2B5EF4-FFF2-40B4-BE49-F238E27FC236}">
                <a16:creationId xmlns:a16="http://schemas.microsoft.com/office/drawing/2014/main" id="{D7378C35-0C59-4896-A637-A524CF2318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50</a:t>
            </a:fld>
            <a:endParaRPr lang="en-US">
              <a:solidFill>
                <a:prstClr val="black">
                  <a:tint val="75000"/>
                </a:prstClr>
              </a:solidFill>
            </a:endParaRPr>
          </a:p>
        </p:txBody>
      </p:sp>
      <p:pic>
        <p:nvPicPr>
          <p:cNvPr id="5" name="Picture 4">
            <a:hlinkClick r:id="rId2"/>
            <a:extLst>
              <a:ext uri="{FF2B5EF4-FFF2-40B4-BE49-F238E27FC236}">
                <a16:creationId xmlns:a16="http://schemas.microsoft.com/office/drawing/2014/main" id="{826B2CF5-6D5D-41E6-ACC1-DCC5350EEA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05400" y="4402992"/>
            <a:ext cx="3905955" cy="2197100"/>
          </a:xfrm>
          <a:prstGeom prst="rect">
            <a:avLst/>
          </a:prstGeom>
        </p:spPr>
      </p:pic>
    </p:spTree>
    <p:extLst>
      <p:ext uri="{BB962C8B-B14F-4D97-AF65-F5344CB8AC3E}">
        <p14:creationId xmlns:p14="http://schemas.microsoft.com/office/powerpoint/2010/main" val="31314973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334000"/>
          </a:xfrm>
        </p:spPr>
        <p:txBody>
          <a:bodyPr>
            <a:normAutofit fontScale="92500" lnSpcReduction="20000"/>
          </a:bodyPr>
          <a:lstStyle/>
          <a:p>
            <a:r>
              <a:rPr lang="id-ID" dirty="0" err="1">
                <a:solidFill>
                  <a:srgbClr val="C00000"/>
                </a:solidFill>
              </a:rPr>
              <a:t>Searching</a:t>
            </a:r>
            <a:r>
              <a:rPr lang="id-ID" dirty="0">
                <a:solidFill>
                  <a:srgbClr val="C00000"/>
                </a:solidFill>
              </a:rPr>
              <a:t> </a:t>
            </a:r>
            <a:r>
              <a:rPr lang="id-ID" dirty="0"/>
              <a:t>di </a:t>
            </a:r>
            <a:r>
              <a:rPr lang="id-ID" dirty="0" err="1"/>
              <a:t>google</a:t>
            </a:r>
            <a:r>
              <a:rPr lang="id-ID" dirty="0"/>
              <a:t>, </a:t>
            </a:r>
            <a:r>
              <a:rPr lang="id-ID" dirty="0" err="1"/>
              <a:t>google</a:t>
            </a:r>
            <a:r>
              <a:rPr lang="id-ID" dirty="0"/>
              <a:t> </a:t>
            </a:r>
            <a:r>
              <a:rPr lang="id-ID" dirty="0" err="1"/>
              <a:t>scholar</a:t>
            </a:r>
            <a:r>
              <a:rPr lang="id-ID" dirty="0"/>
              <a:t>, </a:t>
            </a:r>
            <a:r>
              <a:rPr lang="id-ID" dirty="0" err="1"/>
              <a:t>ScienceDirect.Com</a:t>
            </a:r>
            <a:r>
              <a:rPr lang="id-ID" dirty="0"/>
              <a:t>:</a:t>
            </a:r>
          </a:p>
          <a:p>
            <a:pPr lvl="1"/>
            <a:r>
              <a:rPr lang="en-US" dirty="0">
                <a:solidFill>
                  <a:srgbClr val="0070C0"/>
                </a:solidFill>
              </a:rPr>
              <a:t>Survey review</a:t>
            </a:r>
            <a:r>
              <a:rPr lang="en-US" dirty="0"/>
              <a:t> </a:t>
            </a:r>
            <a:r>
              <a:rPr lang="id-ID" dirty="0"/>
              <a:t>on NAMA </a:t>
            </a:r>
            <a:r>
              <a:rPr lang="en-US" dirty="0"/>
              <a:t>TOPIK</a:t>
            </a:r>
          </a:p>
          <a:p>
            <a:pPr lvl="1"/>
            <a:r>
              <a:rPr lang="en-US" dirty="0">
                <a:solidFill>
                  <a:srgbClr val="0070C0"/>
                </a:solidFill>
              </a:rPr>
              <a:t>Research problem challenge </a:t>
            </a:r>
            <a:r>
              <a:rPr lang="en-US" dirty="0"/>
              <a:t>on NAMA TOPIK </a:t>
            </a:r>
            <a:endParaRPr lang="id-ID" dirty="0"/>
          </a:p>
          <a:p>
            <a:r>
              <a:rPr lang="en-US" dirty="0"/>
              <a:t>Dari “survey paper” yang </a:t>
            </a:r>
            <a:r>
              <a:rPr lang="en-US" dirty="0" err="1"/>
              <a:t>ditemukan</a:t>
            </a:r>
            <a:r>
              <a:rPr lang="en-US" dirty="0"/>
              <a:t>, </a:t>
            </a:r>
            <a:r>
              <a:rPr lang="en-US" dirty="0" err="1"/>
              <a:t>kejar</a:t>
            </a:r>
            <a:r>
              <a:rPr lang="en-US" dirty="0"/>
              <a:t> </a:t>
            </a:r>
            <a:r>
              <a:rPr lang="en-US" dirty="0" err="1"/>
              <a:t>sampai</a:t>
            </a:r>
            <a:r>
              <a:rPr lang="en-US" dirty="0"/>
              <a:t> </a:t>
            </a:r>
            <a:r>
              <a:rPr lang="en-US" dirty="0" err="1"/>
              <a:t>dapat</a:t>
            </a:r>
            <a:r>
              <a:rPr lang="en-US" dirty="0"/>
              <a:t> </a:t>
            </a:r>
            <a:r>
              <a:rPr lang="en-US" dirty="0" err="1"/>
              <a:t>semua</a:t>
            </a:r>
            <a:r>
              <a:rPr lang="en-US" dirty="0"/>
              <a:t> “technical paper” yang </a:t>
            </a:r>
            <a:r>
              <a:rPr lang="en-US" dirty="0" err="1"/>
              <a:t>ada</a:t>
            </a:r>
            <a:r>
              <a:rPr lang="en-US" dirty="0"/>
              <a:t> di </a:t>
            </a:r>
            <a:r>
              <a:rPr lang="en-US" dirty="0" err="1"/>
              <a:t>daftar</a:t>
            </a:r>
            <a:r>
              <a:rPr lang="en-US" dirty="0"/>
              <a:t> </a:t>
            </a:r>
            <a:r>
              <a:rPr lang="en-US" dirty="0" err="1"/>
              <a:t>referensinya</a:t>
            </a:r>
            <a:endParaRPr lang="en-US" dirty="0"/>
          </a:p>
          <a:p>
            <a:r>
              <a:rPr lang="en-US" dirty="0"/>
              <a:t>Dari </a:t>
            </a:r>
            <a:r>
              <a:rPr lang="en-US" dirty="0" err="1"/>
              <a:t>puluhan</a:t>
            </a:r>
            <a:r>
              <a:rPr lang="en-US" dirty="0"/>
              <a:t>/</a:t>
            </a:r>
            <a:r>
              <a:rPr lang="en-US" dirty="0" err="1"/>
              <a:t>ratusan</a:t>
            </a:r>
            <a:r>
              <a:rPr lang="en-US" dirty="0"/>
              <a:t>/</a:t>
            </a:r>
            <a:r>
              <a:rPr lang="en-US" dirty="0" err="1"/>
              <a:t>ribuan</a:t>
            </a:r>
            <a:r>
              <a:rPr lang="en-US" dirty="0"/>
              <a:t> paper yang </a:t>
            </a:r>
            <a:r>
              <a:rPr lang="en-US" dirty="0" err="1"/>
              <a:t>didapat</a:t>
            </a:r>
            <a:r>
              <a:rPr lang="en-US" dirty="0"/>
              <a:t> </a:t>
            </a:r>
            <a:r>
              <a:rPr lang="en-US" dirty="0" err="1"/>
              <a:t>lakukan</a:t>
            </a:r>
            <a:r>
              <a:rPr lang="en-US" dirty="0"/>
              <a:t> </a:t>
            </a:r>
            <a:r>
              <a:rPr lang="en-US" dirty="0">
                <a:solidFill>
                  <a:srgbClr val="C00000"/>
                </a:solidFill>
              </a:rPr>
              <a:t>scanning</a:t>
            </a:r>
            <a:r>
              <a:rPr lang="en-US" dirty="0"/>
              <a:t>, </a:t>
            </a:r>
            <a:r>
              <a:rPr lang="en-US" dirty="0" err="1"/>
              <a:t>pilih</a:t>
            </a:r>
            <a:r>
              <a:rPr lang="en-US" dirty="0"/>
              <a:t> paper journal yang </a:t>
            </a:r>
            <a:r>
              <a:rPr lang="en-US" dirty="0" err="1">
                <a:solidFill>
                  <a:srgbClr val="C00000"/>
                </a:solidFill>
              </a:rPr>
              <a:t>terindeks</a:t>
            </a:r>
            <a:r>
              <a:rPr lang="en-US" dirty="0">
                <a:solidFill>
                  <a:srgbClr val="C00000"/>
                </a:solidFill>
              </a:rPr>
              <a:t> SCOPUS/ISI</a:t>
            </a:r>
            <a:r>
              <a:rPr lang="en-US" dirty="0"/>
              <a:t>, </a:t>
            </a:r>
            <a:r>
              <a:rPr lang="en-US" dirty="0">
                <a:solidFill>
                  <a:srgbClr val="C00000"/>
                </a:solidFill>
              </a:rPr>
              <a:t>3 </a:t>
            </a:r>
            <a:r>
              <a:rPr lang="en-US" dirty="0" err="1">
                <a:solidFill>
                  <a:srgbClr val="C00000"/>
                </a:solidFill>
              </a:rPr>
              <a:t>tahun</a:t>
            </a:r>
            <a:r>
              <a:rPr lang="en-US" dirty="0">
                <a:solidFill>
                  <a:srgbClr val="C00000"/>
                </a:solidFill>
              </a:rPr>
              <a:t> </a:t>
            </a:r>
            <a:r>
              <a:rPr lang="en-US" dirty="0" err="1">
                <a:solidFill>
                  <a:srgbClr val="C00000"/>
                </a:solidFill>
              </a:rPr>
              <a:t>terakhir</a:t>
            </a:r>
            <a:r>
              <a:rPr lang="en-US" dirty="0"/>
              <a:t>, </a:t>
            </a:r>
            <a:r>
              <a:rPr lang="en-US" dirty="0" err="1"/>
              <a:t>dan</a:t>
            </a:r>
            <a:r>
              <a:rPr lang="en-US" dirty="0"/>
              <a:t> </a:t>
            </a:r>
            <a:r>
              <a:rPr lang="en-US" dirty="0" err="1">
                <a:solidFill>
                  <a:srgbClr val="C00000"/>
                </a:solidFill>
              </a:rPr>
              <a:t>peta</a:t>
            </a:r>
            <a:r>
              <a:rPr lang="en-US" dirty="0">
                <a:solidFill>
                  <a:srgbClr val="C00000"/>
                </a:solidFill>
              </a:rPr>
              <a:t> </a:t>
            </a:r>
            <a:r>
              <a:rPr lang="en-US" dirty="0" err="1">
                <a:solidFill>
                  <a:srgbClr val="C00000"/>
                </a:solidFill>
              </a:rPr>
              <a:t>kan</a:t>
            </a:r>
            <a:r>
              <a:rPr lang="en-US" dirty="0">
                <a:solidFill>
                  <a:srgbClr val="C00000"/>
                </a:solidFill>
              </a:rPr>
              <a:t> </a:t>
            </a:r>
            <a:r>
              <a:rPr lang="en-US" dirty="0" err="1">
                <a:solidFill>
                  <a:srgbClr val="C00000"/>
                </a:solidFill>
              </a:rPr>
              <a:t>masalah</a:t>
            </a:r>
            <a:r>
              <a:rPr lang="en-US" dirty="0">
                <a:solidFill>
                  <a:srgbClr val="C00000"/>
                </a:solidFill>
              </a:rPr>
              <a:t> </a:t>
            </a:r>
            <a:r>
              <a:rPr lang="en-US" dirty="0" err="1">
                <a:solidFill>
                  <a:srgbClr val="C00000"/>
                </a:solidFill>
              </a:rPr>
              <a:t>penelitian</a:t>
            </a:r>
            <a:r>
              <a:rPr lang="en-US" dirty="0"/>
              <a:t> yang </a:t>
            </a:r>
            <a:r>
              <a:rPr lang="en-US" dirty="0" err="1"/>
              <a:t>ada</a:t>
            </a:r>
            <a:r>
              <a:rPr lang="en-US" dirty="0"/>
              <a:t> di paper-paper </a:t>
            </a:r>
            <a:r>
              <a:rPr lang="en-US" dirty="0" err="1"/>
              <a:t>itu</a:t>
            </a:r>
            <a:endParaRPr lang="en-US" dirty="0"/>
          </a:p>
          <a:p>
            <a:r>
              <a:rPr lang="en-US" dirty="0" err="1"/>
              <a:t>Gunakan</a:t>
            </a:r>
            <a:r>
              <a:rPr lang="en-US" dirty="0"/>
              <a:t> </a:t>
            </a:r>
            <a:r>
              <a:rPr lang="en-US" dirty="0" err="1">
                <a:solidFill>
                  <a:srgbClr val="C00000"/>
                </a:solidFill>
              </a:rPr>
              <a:t>Mendeley</a:t>
            </a:r>
            <a:r>
              <a:rPr lang="en-US" dirty="0">
                <a:solidFill>
                  <a:srgbClr val="C00000"/>
                </a:solidFill>
              </a:rPr>
              <a:t> </a:t>
            </a:r>
            <a:r>
              <a:rPr lang="en-US" dirty="0" err="1"/>
              <a:t>untuk</a:t>
            </a:r>
            <a:r>
              <a:rPr lang="en-US" dirty="0"/>
              <a:t> </a:t>
            </a:r>
            <a:r>
              <a:rPr lang="en-US" dirty="0" err="1"/>
              <a:t>mempermudah</a:t>
            </a:r>
            <a:r>
              <a:rPr lang="en-US" dirty="0"/>
              <a:t> </a:t>
            </a:r>
            <a:r>
              <a:rPr lang="en-US" dirty="0" err="1"/>
              <a:t>pekerjaan</a:t>
            </a:r>
            <a:r>
              <a:rPr lang="en-US" dirty="0"/>
              <a:t> </a:t>
            </a:r>
            <a:r>
              <a:rPr lang="en-US" dirty="0" err="1"/>
              <a:t>kita</a:t>
            </a:r>
            <a:endParaRPr lang="en-US" dirty="0"/>
          </a:p>
          <a:p>
            <a:r>
              <a:rPr lang="en-US" dirty="0" err="1"/>
              <a:t>Pilih</a:t>
            </a:r>
            <a:r>
              <a:rPr lang="en-US" dirty="0"/>
              <a:t> </a:t>
            </a:r>
            <a:r>
              <a:rPr lang="en-US" dirty="0" err="1">
                <a:solidFill>
                  <a:srgbClr val="C00000"/>
                </a:solidFill>
              </a:rPr>
              <a:t>satu</a:t>
            </a:r>
            <a:r>
              <a:rPr lang="en-US" dirty="0">
                <a:solidFill>
                  <a:srgbClr val="C00000"/>
                </a:solidFill>
              </a:rPr>
              <a:t> </a:t>
            </a:r>
            <a:r>
              <a:rPr lang="en-US" dirty="0" err="1">
                <a:solidFill>
                  <a:srgbClr val="C00000"/>
                </a:solidFill>
              </a:rPr>
              <a:t>atau</a:t>
            </a:r>
            <a:r>
              <a:rPr lang="en-US" dirty="0">
                <a:solidFill>
                  <a:srgbClr val="C00000"/>
                </a:solidFill>
              </a:rPr>
              <a:t> </a:t>
            </a:r>
            <a:r>
              <a:rPr lang="en-US" dirty="0" err="1">
                <a:solidFill>
                  <a:srgbClr val="C00000"/>
                </a:solidFill>
              </a:rPr>
              <a:t>dua</a:t>
            </a:r>
            <a:r>
              <a:rPr lang="en-US" dirty="0">
                <a:solidFill>
                  <a:srgbClr val="C00000"/>
                </a:solidFill>
              </a:rPr>
              <a:t> </a:t>
            </a:r>
            <a:r>
              <a:rPr lang="en-US" dirty="0" err="1">
                <a:solidFill>
                  <a:srgbClr val="C00000"/>
                </a:solidFill>
              </a:rPr>
              <a:t>masalah</a:t>
            </a:r>
            <a:r>
              <a:rPr lang="en-US" dirty="0">
                <a:solidFill>
                  <a:srgbClr val="C00000"/>
                </a:solidFill>
              </a:rPr>
              <a:t> </a:t>
            </a:r>
            <a:r>
              <a:rPr lang="en-US" dirty="0" err="1">
                <a:solidFill>
                  <a:srgbClr val="C00000"/>
                </a:solidFill>
              </a:rPr>
              <a:t>penelitian</a:t>
            </a:r>
            <a:r>
              <a:rPr lang="en-US" dirty="0">
                <a:solidFill>
                  <a:srgbClr val="C00000"/>
                </a:solidFill>
              </a:rPr>
              <a:t> </a:t>
            </a:r>
            <a:r>
              <a:rPr lang="en-US" dirty="0"/>
              <a:t>yang </a:t>
            </a:r>
            <a:r>
              <a:rPr lang="en-US" dirty="0" err="1"/>
              <a:t>kita</a:t>
            </a:r>
            <a:r>
              <a:rPr lang="en-US" dirty="0"/>
              <a:t> </a:t>
            </a:r>
            <a:r>
              <a:rPr lang="en-US" dirty="0" err="1"/>
              <a:t>anggap</a:t>
            </a:r>
            <a:r>
              <a:rPr lang="en-US" dirty="0"/>
              <a:t> </a:t>
            </a:r>
            <a:r>
              <a:rPr lang="en-US" dirty="0" err="1"/>
              <a:t>menarik</a:t>
            </a:r>
            <a:r>
              <a:rPr lang="en-US" dirty="0"/>
              <a:t> </a:t>
            </a:r>
            <a:r>
              <a:rPr lang="en-US" dirty="0" err="1"/>
              <a:t>dan</a:t>
            </a:r>
            <a:r>
              <a:rPr lang="en-US" dirty="0"/>
              <a:t> </a:t>
            </a:r>
            <a:r>
              <a:rPr lang="en-US" dirty="0" err="1"/>
              <a:t>menantang</a:t>
            </a:r>
            <a:r>
              <a:rPr lang="en-US" dirty="0"/>
              <a:t>, </a:t>
            </a:r>
            <a:r>
              <a:rPr lang="en-US" dirty="0" err="1"/>
              <a:t>dan</a:t>
            </a:r>
            <a:r>
              <a:rPr lang="en-US" dirty="0"/>
              <a:t> </a:t>
            </a:r>
            <a:r>
              <a:rPr lang="en-US" dirty="0" err="1"/>
              <a:t>jadikan</a:t>
            </a:r>
            <a:r>
              <a:rPr lang="en-US" dirty="0"/>
              <a:t> </a:t>
            </a:r>
            <a:r>
              <a:rPr lang="en-US" dirty="0" err="1"/>
              <a:t>itu</a:t>
            </a:r>
            <a:r>
              <a:rPr lang="en-US" dirty="0"/>
              <a:t> </a:t>
            </a:r>
            <a:r>
              <a:rPr lang="en-US" dirty="0" err="1"/>
              <a:t>masalah</a:t>
            </a:r>
            <a:r>
              <a:rPr lang="en-US" dirty="0"/>
              <a:t> </a:t>
            </a:r>
            <a:r>
              <a:rPr lang="en-US" dirty="0" err="1"/>
              <a:t>penelitian</a:t>
            </a:r>
            <a:r>
              <a:rPr lang="en-US" dirty="0"/>
              <a:t> </a:t>
            </a:r>
            <a:r>
              <a:rPr lang="en-US" dirty="0" err="1"/>
              <a:t>kita</a:t>
            </a:r>
            <a:endParaRPr lang="id-ID" dirty="0"/>
          </a:p>
        </p:txBody>
      </p:sp>
      <p:sp>
        <p:nvSpPr>
          <p:cNvPr id="2" name="Title 1"/>
          <p:cNvSpPr>
            <a:spLocks noGrp="1"/>
          </p:cNvSpPr>
          <p:nvPr>
            <p:ph type="title"/>
          </p:nvPr>
        </p:nvSpPr>
        <p:spPr/>
        <p:txBody>
          <a:bodyPr>
            <a:normAutofit/>
          </a:bodyPr>
          <a:lstStyle/>
          <a:p>
            <a:pPr lvl="0"/>
            <a:r>
              <a:rPr lang="en-US" dirty="0"/>
              <a:t>3. Penentuan </a:t>
            </a:r>
            <a:r>
              <a:rPr lang="en-US" dirty="0" err="1"/>
              <a:t>Masalah</a:t>
            </a:r>
            <a:r>
              <a:rPr lang="en-US" dirty="0"/>
              <a:t> </a:t>
            </a:r>
            <a:r>
              <a:rPr lang="en-US" dirty="0" err="1"/>
              <a:t>Penelitian</a:t>
            </a:r>
            <a:r>
              <a:rPr lang="en-US" dirty="0"/>
              <a:t> </a:t>
            </a:r>
            <a:endParaRPr lang="id-ID" dirty="0"/>
          </a:p>
        </p:txBody>
      </p:sp>
      <p:sp>
        <p:nvSpPr>
          <p:cNvPr id="4" name="Slide Number Placeholder 3">
            <a:extLst>
              <a:ext uri="{FF2B5EF4-FFF2-40B4-BE49-F238E27FC236}">
                <a16:creationId xmlns:a16="http://schemas.microsoft.com/office/drawing/2014/main" id="{9B5972CB-9EFB-412F-A0AA-D5A92170A2E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21101628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700" y="1143000"/>
            <a:ext cx="7886700" cy="5486400"/>
          </a:xfrm>
        </p:spPr>
        <p:txBody>
          <a:bodyPr>
            <a:normAutofit/>
          </a:bodyPr>
          <a:lstStyle/>
          <a:p>
            <a:r>
              <a:rPr lang="en-US" dirty="0" err="1"/>
              <a:t>Pahami</a:t>
            </a:r>
            <a:r>
              <a:rPr lang="en-US" dirty="0"/>
              <a:t> </a:t>
            </a:r>
            <a:r>
              <a:rPr lang="id-ID" dirty="0"/>
              <a:t>semua </a:t>
            </a:r>
            <a:r>
              <a:rPr lang="en-US" dirty="0"/>
              <a:t>paper </a:t>
            </a:r>
            <a:r>
              <a:rPr lang="id-ID" dirty="0"/>
              <a:t>penelitian yang tujuannya </a:t>
            </a:r>
            <a:r>
              <a:rPr lang="id-ID" dirty="0">
                <a:solidFill>
                  <a:srgbClr val="C00000"/>
                </a:solidFill>
              </a:rPr>
              <a:t>memecahkan masalah yang sama </a:t>
            </a:r>
            <a:r>
              <a:rPr lang="id-ID" dirty="0"/>
              <a:t>dengan yang kita </a:t>
            </a:r>
            <a:r>
              <a:rPr lang="en-US" dirty="0" err="1"/>
              <a:t>pilih</a:t>
            </a:r>
            <a:endParaRPr lang="en-US" dirty="0"/>
          </a:p>
          <a:p>
            <a:r>
              <a:rPr lang="id-ID" dirty="0"/>
              <a:t>Pahami </a:t>
            </a:r>
            <a:r>
              <a:rPr lang="en-GB" dirty="0" err="1">
                <a:solidFill>
                  <a:srgbClr val="C00000"/>
                </a:solidFill>
              </a:rPr>
              <a:t>teori</a:t>
            </a:r>
            <a:r>
              <a:rPr lang="en-GB" dirty="0">
                <a:solidFill>
                  <a:srgbClr val="C00000"/>
                </a:solidFill>
              </a:rPr>
              <a:t>/</a:t>
            </a:r>
            <a:r>
              <a:rPr lang="en-GB" dirty="0" err="1">
                <a:solidFill>
                  <a:srgbClr val="C00000"/>
                </a:solidFill>
              </a:rPr>
              <a:t>hukum</a:t>
            </a:r>
            <a:r>
              <a:rPr lang="en-GB" dirty="0">
                <a:solidFill>
                  <a:srgbClr val="C00000"/>
                </a:solidFill>
              </a:rPr>
              <a:t>/m</a:t>
            </a:r>
            <a:r>
              <a:rPr lang="id-ID" dirty="0">
                <a:solidFill>
                  <a:srgbClr val="C00000"/>
                </a:solidFill>
              </a:rPr>
              <a:t>etode/algoritma terkini </a:t>
            </a:r>
            <a:r>
              <a:rPr lang="id-ID" dirty="0"/>
              <a:t>yang mereka gunakan untuk memecahkan masalah penelitian mereka</a:t>
            </a:r>
            <a:endParaRPr lang="en-GB" dirty="0"/>
          </a:p>
          <a:p>
            <a:pPr lvl="1"/>
            <a:r>
              <a:rPr lang="id-ID" dirty="0"/>
              <a:t>Ini yang </a:t>
            </a:r>
            <a:r>
              <a:rPr lang="en-US" dirty="0"/>
              <a:t>di</a:t>
            </a:r>
            <a:r>
              <a:rPr lang="id-ID" dirty="0"/>
              <a:t>sebut dengan </a:t>
            </a:r>
            <a:r>
              <a:rPr lang="id-ID" dirty="0" err="1">
                <a:solidFill>
                  <a:srgbClr val="C00000"/>
                </a:solidFill>
              </a:rPr>
              <a:t>state-of-the-art</a:t>
            </a:r>
            <a:r>
              <a:rPr lang="id-ID" dirty="0">
                <a:solidFill>
                  <a:srgbClr val="C00000"/>
                </a:solidFill>
              </a:rPr>
              <a:t> </a:t>
            </a:r>
            <a:r>
              <a:rPr lang="id-ID" dirty="0" err="1">
                <a:solidFill>
                  <a:srgbClr val="C00000"/>
                </a:solidFill>
              </a:rPr>
              <a:t>method</a:t>
            </a:r>
            <a:endParaRPr lang="en-US" dirty="0">
              <a:solidFill>
                <a:srgbClr val="C00000"/>
              </a:solidFill>
            </a:endParaRPr>
          </a:p>
          <a:p>
            <a:r>
              <a:rPr lang="id-ID" dirty="0"/>
              <a:t>Dalam bidang </a:t>
            </a:r>
            <a:r>
              <a:rPr lang="id-ID" dirty="0" err="1"/>
              <a:t>computing</a:t>
            </a:r>
            <a:r>
              <a:rPr lang="id-ID" dirty="0"/>
              <a:t>, metode biasanya berupa </a:t>
            </a:r>
            <a:r>
              <a:rPr lang="id-ID" dirty="0">
                <a:solidFill>
                  <a:srgbClr val="C00000"/>
                </a:solidFill>
              </a:rPr>
              <a:t>algoritma yang secara sistematis</a:t>
            </a:r>
            <a:r>
              <a:rPr lang="id-ID" dirty="0"/>
              <a:t>, logis dan matematis menyelesaikan masalah</a:t>
            </a:r>
            <a:endParaRPr lang="en-US" dirty="0"/>
          </a:p>
        </p:txBody>
      </p:sp>
      <p:sp>
        <p:nvSpPr>
          <p:cNvPr id="2" name="Title 1"/>
          <p:cNvSpPr>
            <a:spLocks noGrp="1"/>
          </p:cNvSpPr>
          <p:nvPr>
            <p:ph type="title"/>
          </p:nvPr>
        </p:nvSpPr>
        <p:spPr/>
        <p:txBody>
          <a:bodyPr>
            <a:normAutofit/>
          </a:bodyPr>
          <a:lstStyle/>
          <a:p>
            <a:r>
              <a:rPr lang="en-US" dirty="0"/>
              <a:t>4. </a:t>
            </a:r>
            <a:r>
              <a:rPr lang="en-US" dirty="0" err="1"/>
              <a:t>Perangkuman</a:t>
            </a:r>
            <a:r>
              <a:rPr lang="en-US" dirty="0"/>
              <a:t> </a:t>
            </a:r>
            <a:r>
              <a:rPr lang="en-US" dirty="0" err="1"/>
              <a:t>Metode</a:t>
            </a:r>
            <a:r>
              <a:rPr lang="en-US" dirty="0"/>
              <a:t> Yang Ada</a:t>
            </a:r>
            <a:endParaRPr lang="id-ID" dirty="0"/>
          </a:p>
        </p:txBody>
      </p:sp>
      <p:sp>
        <p:nvSpPr>
          <p:cNvPr id="4" name="Slide Number Placeholder 3">
            <a:extLst>
              <a:ext uri="{FF2B5EF4-FFF2-40B4-BE49-F238E27FC236}">
                <a16:creationId xmlns:a16="http://schemas.microsoft.com/office/drawing/2014/main" id="{0E30F685-48AC-45C5-8A27-2A852B9C23D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5166537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State-of-the-Art </a:t>
            </a:r>
            <a:r>
              <a:rPr lang="id-ID" dirty="0" err="1"/>
              <a:t>Frameworks</a:t>
            </a:r>
            <a:r>
              <a:rPr lang="en-US" dirty="0"/>
              <a:t> in Software Defect Prediction</a:t>
            </a:r>
          </a:p>
        </p:txBody>
      </p:sp>
      <p:sp>
        <p:nvSpPr>
          <p:cNvPr id="5" name="Slide Number Placeholder 4">
            <a:extLst>
              <a:ext uri="{FF2B5EF4-FFF2-40B4-BE49-F238E27FC236}">
                <a16:creationId xmlns:a16="http://schemas.microsoft.com/office/drawing/2014/main" id="{C6C6F6A8-4706-4DC4-9ABD-DF5AEEEE06E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53</a:t>
            </a:fld>
            <a:endParaRPr lang="en-US">
              <a:solidFill>
                <a:prstClr val="black">
                  <a:tint val="75000"/>
                </a:prstClr>
              </a:solidFill>
            </a:endParaRPr>
          </a:p>
        </p:txBody>
      </p:sp>
      <p:graphicFrame>
        <p:nvGraphicFramePr>
          <p:cNvPr id="4" name="Diagram 3"/>
          <p:cNvGraphicFramePr/>
          <p:nvPr>
            <p:extLst>
              <p:ext uri="{D42A27DB-BD31-4B8C-83A1-F6EECF244321}">
                <p14:modId xmlns:p14="http://schemas.microsoft.com/office/powerpoint/2010/main" val="4126051008"/>
              </p:ext>
            </p:extLst>
          </p:nvPr>
        </p:nvGraphicFramePr>
        <p:xfrm>
          <a:off x="495300" y="1447800"/>
          <a:ext cx="8153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51989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686800" cy="762000"/>
          </a:xfrm>
        </p:spPr>
        <p:txBody>
          <a:bodyPr/>
          <a:lstStyle/>
          <a:p>
            <a:r>
              <a:rPr lang="id-ID" dirty="0"/>
              <a:t>Menzies Framework </a:t>
            </a:r>
            <a:r>
              <a:rPr lang="id-ID" sz="2000" dirty="0"/>
              <a:t>(Menzies et al. 2007)</a:t>
            </a:r>
            <a:endParaRPr lang="en-US" sz="2000" dirty="0"/>
          </a:p>
        </p:txBody>
      </p:sp>
      <p:sp>
        <p:nvSpPr>
          <p:cNvPr id="4" name="Slide Number Placeholder 3">
            <a:extLst>
              <a:ext uri="{FF2B5EF4-FFF2-40B4-BE49-F238E27FC236}">
                <a16:creationId xmlns:a16="http://schemas.microsoft.com/office/drawing/2014/main" id="{39A2E55D-2BFF-4FDB-903E-4E728633B35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54</a:t>
            </a:fld>
            <a:endParaRPr lang="en-US">
              <a:solidFill>
                <a:prstClr val="black">
                  <a:tint val="75000"/>
                </a:prstClr>
              </a:solidFill>
            </a:endParaRPr>
          </a:p>
        </p:txBody>
      </p:sp>
      <p:graphicFrame>
        <p:nvGraphicFramePr>
          <p:cNvPr id="5"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370840">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370840">
                <a:tc>
                  <a:txBody>
                    <a:bodyPr/>
                    <a:lstStyle/>
                    <a:p>
                      <a:r>
                        <a:rPr lang="id-ID" sz="1400">
                          <a:latin typeface="Calibri" pitchFamily="34" charset="0"/>
                        </a:rPr>
                        <a:t>(Menzies</a:t>
                      </a:r>
                      <a:r>
                        <a:rPr lang="id-ID" sz="1400" baseline="0">
                          <a:latin typeface="Calibri" pitchFamily="34" charset="0"/>
                        </a:rPr>
                        <a:t> et al. 2007)</a:t>
                      </a:r>
                      <a:endParaRPr lang="en-US" sz="140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Log Filtering</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Info</a:t>
                      </a:r>
                      <a:r>
                        <a:rPr lang="en-US" sz="1400" b="1" baseline="0" dirty="0">
                          <a:latin typeface="Calibri" pitchFamily="34" charset="0"/>
                        </a:rPr>
                        <a:t> Gain</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3 algorithm</a:t>
                      </a:r>
                      <a:r>
                        <a:rPr lang="en-US" sz="1400" b="1" dirty="0">
                          <a:latin typeface="Calibri" pitchFamily="34" charset="0"/>
                        </a:rPr>
                        <a:t>s</a:t>
                      </a:r>
                      <a:br>
                        <a:rPr lang="id-ID" sz="1400" b="1" baseline="0" dirty="0">
                          <a:latin typeface="Calibri" pitchFamily="34" charset="0"/>
                        </a:rPr>
                      </a:br>
                      <a:r>
                        <a:rPr lang="id-ID" sz="1400" b="1" baseline="0" dirty="0">
                          <a:latin typeface="Calibri" pitchFamily="34" charset="0"/>
                        </a:rPr>
                        <a:t>(</a:t>
                      </a:r>
                      <a:r>
                        <a:rPr lang="id-ID" sz="1400" b="1" dirty="0">
                          <a:latin typeface="Calibri" pitchFamily="34" charset="0"/>
                        </a:rPr>
                        <a:t>DT, 1R, NB)</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a:t>
                      </a:r>
                      <a:r>
                        <a:rPr lang="id-ID" sz="1400" baseline="0" dirty="0">
                          <a:latin typeface="Calibri" pitchFamily="34" charset="0"/>
                        </a:rPr>
                        <a:t> Curve (</a:t>
                      </a:r>
                      <a:r>
                        <a:rPr lang="id-ID" sz="1400" dirty="0">
                          <a:latin typeface="Calibri" pitchFamily="34" charset="0"/>
                        </a:rPr>
                        <a:t>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sp>
        <p:nvSpPr>
          <p:cNvPr id="6" name="Rectangle 2"/>
          <p:cNvSpPr>
            <a:spLocks noChangeArrowheads="1"/>
          </p:cNvSpPr>
          <p:nvPr/>
        </p:nvSpPr>
        <p:spPr bwMode="auto">
          <a:xfrm>
            <a:off x="1600200" y="762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p:cNvPicPr>
            <a:picLocks noChangeAspect="1"/>
          </p:cNvPicPr>
          <p:nvPr/>
        </p:nvPicPr>
        <p:blipFill>
          <a:blip r:embed="rId3"/>
          <a:stretch>
            <a:fillRect/>
          </a:stretch>
        </p:blipFill>
        <p:spPr>
          <a:xfrm>
            <a:off x="1295400" y="1066800"/>
            <a:ext cx="6705600" cy="4653174"/>
          </a:xfrm>
          <a:prstGeom prst="rect">
            <a:avLst/>
          </a:prstGeom>
        </p:spPr>
      </p:pic>
    </p:spTree>
    <p:extLst>
      <p:ext uri="{BB962C8B-B14F-4D97-AF65-F5344CB8AC3E}">
        <p14:creationId xmlns:p14="http://schemas.microsoft.com/office/powerpoint/2010/main" val="9652435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686800" cy="762000"/>
          </a:xfrm>
        </p:spPr>
        <p:txBody>
          <a:bodyPr/>
          <a:lstStyle/>
          <a:p>
            <a:r>
              <a:rPr lang="nb-NO" dirty="0"/>
              <a:t>Lessmann Framework </a:t>
            </a:r>
            <a:r>
              <a:rPr lang="nb-NO" sz="2000" dirty="0"/>
              <a:t>(Lessmann et al. 2008) </a:t>
            </a:r>
            <a:endParaRPr lang="en-US" sz="2000" dirty="0"/>
          </a:p>
        </p:txBody>
      </p:sp>
      <p:sp>
        <p:nvSpPr>
          <p:cNvPr id="4" name="Slide Number Placeholder 3">
            <a:extLst>
              <a:ext uri="{FF2B5EF4-FFF2-40B4-BE49-F238E27FC236}">
                <a16:creationId xmlns:a16="http://schemas.microsoft.com/office/drawing/2014/main" id="{93FE79F7-C4B8-4DAB-887A-DA4846D2FA6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55</a:t>
            </a:fld>
            <a:endParaRPr lang="en-US">
              <a:solidFill>
                <a:prstClr val="black">
                  <a:tint val="75000"/>
                </a:prstClr>
              </a:solidFill>
            </a:endParaRPr>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370840">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370840">
                <a:tc>
                  <a:txBody>
                    <a:bodyPr/>
                    <a:lstStyle/>
                    <a:p>
                      <a:r>
                        <a:rPr lang="id-ID" sz="1400" dirty="0">
                          <a:latin typeface="Calibri" pitchFamily="34" charset="0"/>
                        </a:rPr>
                        <a:t>(Lessman et al. 2008)</a:t>
                      </a:r>
                      <a:endParaRPr lang="en-US" sz="1400" dirty="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22</a:t>
                      </a:r>
                      <a:r>
                        <a:rPr lang="id-ID" sz="1400" b="1" baseline="0" dirty="0">
                          <a:latin typeface="Calibri" pitchFamily="34" charset="0"/>
                        </a:rPr>
                        <a:t> algorithm</a:t>
                      </a:r>
                      <a:r>
                        <a:rPr lang="en-US" sz="1400" b="1" baseline="0" dirty="0">
                          <a:latin typeface="Calibri" pitchFamily="34" charset="0"/>
                        </a:rPr>
                        <a:t>s</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 Curve</a:t>
                      </a:r>
                      <a:br>
                        <a:rPr lang="id-ID" sz="1400" dirty="0">
                          <a:latin typeface="Calibri" pitchFamily="34" charset="0"/>
                        </a:rPr>
                      </a:br>
                      <a:r>
                        <a:rPr lang="id-ID" sz="1400" dirty="0">
                          <a:latin typeface="Calibri" pitchFamily="34" charset="0"/>
                        </a:rPr>
                        <a:t>(AUC)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3"/>
          <a:stretch>
            <a:fillRect/>
          </a:stretch>
        </p:blipFill>
        <p:spPr>
          <a:xfrm>
            <a:off x="484208" y="1219200"/>
            <a:ext cx="8001000" cy="4546644"/>
          </a:xfrm>
          <a:prstGeom prst="rect">
            <a:avLst/>
          </a:prstGeom>
        </p:spPr>
      </p:pic>
    </p:spTree>
    <p:extLst>
      <p:ext uri="{BB962C8B-B14F-4D97-AF65-F5344CB8AC3E}">
        <p14:creationId xmlns:p14="http://schemas.microsoft.com/office/powerpoint/2010/main" val="22264332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Song Framework </a:t>
            </a:r>
            <a:r>
              <a:rPr lang="nb-NO" sz="2000" dirty="0"/>
              <a:t>(Song et al. 2011) </a:t>
            </a:r>
            <a:endParaRPr lang="en-US" sz="2000" dirty="0"/>
          </a:p>
        </p:txBody>
      </p:sp>
      <p:sp>
        <p:nvSpPr>
          <p:cNvPr id="4" name="Slide Number Placeholder 3">
            <a:extLst>
              <a:ext uri="{FF2B5EF4-FFF2-40B4-BE49-F238E27FC236}">
                <a16:creationId xmlns:a16="http://schemas.microsoft.com/office/drawing/2014/main" id="{6167261F-834C-4309-B61F-A03A7282FF5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a:t>
            </a:fld>
            <a:endParaRPr lang="en-US">
              <a:solidFill>
                <a:prstClr val="black">
                  <a:tint val="75000"/>
                </a:prstClr>
              </a:solidFill>
            </a:endParaRPr>
          </a:p>
        </p:txBody>
      </p:sp>
      <p:graphicFrame>
        <p:nvGraphicFramePr>
          <p:cNvPr id="5" name="Content Placeholder 4"/>
          <p:cNvGraphicFramePr>
            <a:graphicFrameLocks/>
          </p:cNvGraphicFramePr>
          <p:nvPr/>
        </p:nvGraphicFramePr>
        <p:xfrm>
          <a:off x="0" y="5821680"/>
          <a:ext cx="9144000" cy="103632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2">
                  <a:extLst>
                    <a:ext uri="{9D8B030D-6E8A-4147-A177-3AD203B41FA5}">
                      <a16:colId xmlns:a16="http://schemas.microsoft.com/office/drawing/2014/main" val="20004"/>
                    </a:ext>
                  </a:extLst>
                </a:gridCol>
                <a:gridCol w="1108362">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509501">
                <a:tc>
                  <a:txBody>
                    <a:bodyPr/>
                    <a:lstStyle/>
                    <a:p>
                      <a:r>
                        <a:rPr lang="id-ID" sz="1400" dirty="0">
                          <a:latin typeface="Calibri" pitchFamily="34" charset="0"/>
                        </a:rPr>
                        <a:t>Framework</a:t>
                      </a:r>
                      <a:endParaRPr lang="en-US" sz="1400" dirty="0">
                        <a:latin typeface="Calibri" pitchFamily="34" charset="0"/>
                      </a:endParaRPr>
                    </a:p>
                  </a:txBody>
                  <a:tcPr/>
                </a:tc>
                <a:tc>
                  <a:txBody>
                    <a:bodyPr/>
                    <a:lstStyle/>
                    <a:p>
                      <a:r>
                        <a:rPr lang="id-ID" sz="1400" dirty="0">
                          <a:latin typeface="Calibri" pitchFamily="34" charset="0"/>
                        </a:rPr>
                        <a:t>Dataset</a:t>
                      </a:r>
                      <a:endParaRPr lang="en-US" sz="1400" dirty="0">
                        <a:latin typeface="Calibri" pitchFamily="34" charset="0"/>
                      </a:endParaRPr>
                    </a:p>
                  </a:txBody>
                  <a:tcPr/>
                </a:tc>
                <a:tc>
                  <a:txBody>
                    <a:bodyPr/>
                    <a:lstStyle/>
                    <a:p>
                      <a:r>
                        <a:rPr lang="id-ID" sz="1400" dirty="0">
                          <a:latin typeface="Calibri" pitchFamily="34" charset="0"/>
                        </a:rPr>
                        <a:t>Data Preprocessor</a:t>
                      </a:r>
                      <a:endParaRPr lang="en-US" sz="1400" dirty="0">
                        <a:latin typeface="Calibri" pitchFamily="34" charset="0"/>
                      </a:endParaRPr>
                    </a:p>
                  </a:txBody>
                  <a:tcPr/>
                </a:tc>
                <a:tc>
                  <a:txBody>
                    <a:bodyPr/>
                    <a:lstStyle/>
                    <a:p>
                      <a:r>
                        <a:rPr lang="en-US" sz="1400" dirty="0">
                          <a:latin typeface="Calibri" pitchFamily="34" charset="0"/>
                        </a:rPr>
                        <a:t>Feature </a:t>
                      </a:r>
                      <a:r>
                        <a:rPr lang="id-ID" sz="1400" baseline="0" dirty="0">
                          <a:latin typeface="Calibri" pitchFamily="34" charset="0"/>
                        </a:rPr>
                        <a:t>Selectors</a:t>
                      </a:r>
                      <a:endParaRPr lang="en-US" sz="1400" dirty="0">
                        <a:latin typeface="Calibri" pitchFamily="34" charset="0"/>
                      </a:endParaRPr>
                    </a:p>
                  </a:txBody>
                  <a:tcPr/>
                </a:tc>
                <a:tc>
                  <a:txBody>
                    <a:bodyPr/>
                    <a:lstStyle/>
                    <a:p>
                      <a:r>
                        <a:rPr lang="en-US" sz="1400" dirty="0">
                          <a:latin typeface="Calibri" pitchFamily="34" charset="0"/>
                        </a:rPr>
                        <a:t>Meta-learning</a:t>
                      </a:r>
                    </a:p>
                  </a:txBody>
                  <a:tcPr/>
                </a:tc>
                <a:tc>
                  <a:txBody>
                    <a:bodyPr/>
                    <a:lstStyle/>
                    <a:p>
                      <a:r>
                        <a:rPr lang="id-ID" sz="1400" dirty="0">
                          <a:latin typeface="Calibri" pitchFamily="34" charset="0"/>
                        </a:rPr>
                        <a:t>Classifiers</a:t>
                      </a:r>
                      <a:endParaRPr lang="en-US" sz="1400" dirty="0">
                        <a:latin typeface="Calibri" pitchFamily="34" charset="0"/>
                      </a:endParaRPr>
                    </a:p>
                  </a:txBody>
                  <a:tcPr/>
                </a:tc>
                <a:tc>
                  <a:txBody>
                    <a:bodyPr/>
                    <a:lstStyle/>
                    <a:p>
                      <a:r>
                        <a:rPr lang="id-ID" sz="1400" dirty="0">
                          <a:latin typeface="Calibri" pitchFamily="34" charset="0"/>
                        </a:rPr>
                        <a:t>Parameter Selectors</a:t>
                      </a:r>
                      <a:endParaRPr lang="en-US" sz="1400" dirty="0">
                        <a:latin typeface="Calibri" pitchFamily="34" charset="0"/>
                      </a:endParaRPr>
                    </a:p>
                  </a:txBody>
                  <a:tcPr/>
                </a:tc>
                <a:tc>
                  <a:txBody>
                    <a:bodyPr/>
                    <a:lstStyle/>
                    <a:p>
                      <a:r>
                        <a:rPr lang="id-ID" sz="1400" dirty="0">
                          <a:latin typeface="Calibri" pitchFamily="34" charset="0"/>
                        </a:rPr>
                        <a:t>Validation Methods</a:t>
                      </a:r>
                      <a:endParaRPr lang="en-US" sz="1400" dirty="0">
                        <a:latin typeface="Calibri" pitchFamily="34" charset="0"/>
                      </a:endParaRPr>
                    </a:p>
                  </a:txBody>
                  <a:tcPr/>
                </a:tc>
                <a:tc>
                  <a:txBody>
                    <a:bodyPr/>
                    <a:lstStyle/>
                    <a:p>
                      <a:r>
                        <a:rPr lang="id-ID" sz="1400">
                          <a:latin typeface="Calibri" pitchFamily="34" charset="0"/>
                        </a:rPr>
                        <a:t>Evaluation</a:t>
                      </a:r>
                      <a:r>
                        <a:rPr lang="id-ID" sz="1400" baseline="0">
                          <a:latin typeface="Calibri" pitchFamily="34" charset="0"/>
                        </a:rPr>
                        <a:t> Methods</a:t>
                      </a:r>
                      <a:endParaRPr lang="en-US" sz="1400">
                        <a:latin typeface="Calibri" pitchFamily="34" charset="0"/>
                      </a:endParaRPr>
                    </a:p>
                  </a:txBody>
                  <a:tcPr/>
                </a:tc>
                <a:extLst>
                  <a:ext uri="{0D108BD9-81ED-4DB2-BD59-A6C34878D82A}">
                    <a16:rowId xmlns:a16="http://schemas.microsoft.com/office/drawing/2014/main" val="10000"/>
                  </a:ext>
                </a:extLst>
              </a:tr>
              <a:tr h="509501">
                <a:tc>
                  <a:txBody>
                    <a:bodyPr/>
                    <a:lstStyle/>
                    <a:p>
                      <a:r>
                        <a:rPr lang="id-ID" sz="1400" dirty="0">
                          <a:latin typeface="Calibri" pitchFamily="34" charset="0"/>
                        </a:rPr>
                        <a:t>(Song et al. 2011)</a:t>
                      </a:r>
                      <a:endParaRPr lang="en-US" sz="1400" dirty="0">
                        <a:latin typeface="Calibri" pitchFamily="34" charset="0"/>
                      </a:endParaRPr>
                    </a:p>
                  </a:txBody>
                  <a:tcPr/>
                </a:tc>
                <a:tc>
                  <a:txBody>
                    <a:bodyPr/>
                    <a:lstStyle/>
                    <a:p>
                      <a:r>
                        <a:rPr lang="id-ID" sz="1400">
                          <a:latin typeface="Calibri" pitchFamily="34" charset="0"/>
                        </a:rPr>
                        <a:t>NASA MDP</a:t>
                      </a:r>
                      <a:endParaRPr lang="en-US" sz="1400">
                        <a:latin typeface="Calibri" pitchFamily="34" charset="0"/>
                      </a:endParaRPr>
                    </a:p>
                  </a:txBody>
                  <a:tcPr/>
                </a:tc>
                <a:tc>
                  <a:txBody>
                    <a:bodyPr/>
                    <a:lstStyle/>
                    <a:p>
                      <a:r>
                        <a:rPr lang="id-ID" sz="1400" b="1" dirty="0">
                          <a:latin typeface="Calibri" pitchFamily="34" charset="0"/>
                        </a:rPr>
                        <a:t>Log Filtering</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FS,</a:t>
                      </a:r>
                      <a:r>
                        <a:rPr lang="id-ID" sz="1400" b="1" baseline="0" dirty="0">
                          <a:latin typeface="Calibri" pitchFamily="34" charset="0"/>
                        </a:rPr>
                        <a:t> BE</a:t>
                      </a:r>
                      <a:endParaRPr lang="en-US" sz="1400" b="1" dirty="0">
                        <a:latin typeface="Calibri" pitchFamily="34" charset="0"/>
                      </a:endParaRPr>
                    </a:p>
                  </a:txBody>
                  <a:tcPr>
                    <a:solidFill>
                      <a:srgbClr val="FFC000"/>
                    </a:solidFill>
                  </a:tcPr>
                </a:tc>
                <a:tc>
                  <a:txBody>
                    <a:bodyPr/>
                    <a:lstStyle/>
                    <a:p>
                      <a:r>
                        <a:rPr lang="en-US" sz="1400" b="1" dirty="0">
                          <a:latin typeface="Calibri" pitchFamily="34" charset="0"/>
                        </a:rPr>
                        <a:t>-</a:t>
                      </a:r>
                    </a:p>
                  </a:txBody>
                  <a:tcPr>
                    <a:solidFill>
                      <a:srgbClr val="FFC000"/>
                    </a:solidFill>
                  </a:tcPr>
                </a:tc>
                <a:tc>
                  <a:txBody>
                    <a:bodyPr/>
                    <a:lstStyle/>
                    <a:p>
                      <a:r>
                        <a:rPr lang="id-ID" sz="1400" b="1" dirty="0">
                          <a:latin typeface="Calibri" pitchFamily="34" charset="0"/>
                        </a:rPr>
                        <a:t>3 algorithm</a:t>
                      </a:r>
                      <a:r>
                        <a:rPr lang="en-US" sz="1400" b="1" dirty="0">
                          <a:latin typeface="Calibri" pitchFamily="34" charset="0"/>
                        </a:rPr>
                        <a:t>s</a:t>
                      </a:r>
                      <a:br>
                        <a:rPr lang="id-ID" sz="1400" b="1" dirty="0">
                          <a:latin typeface="Calibri" pitchFamily="34" charset="0"/>
                        </a:rPr>
                      </a:br>
                      <a:r>
                        <a:rPr lang="id-ID" sz="1400" b="1" baseline="0" dirty="0">
                          <a:latin typeface="Calibri" pitchFamily="34" charset="0"/>
                        </a:rPr>
                        <a:t> (</a:t>
                      </a:r>
                      <a:r>
                        <a:rPr lang="id-ID" sz="1400" b="1" dirty="0">
                          <a:latin typeface="Calibri" pitchFamily="34" charset="0"/>
                        </a:rPr>
                        <a:t>DT, 1R, NB)</a:t>
                      </a:r>
                      <a:endParaRPr lang="en-US" sz="1400" b="1" dirty="0">
                        <a:latin typeface="Calibri" pitchFamily="34" charset="0"/>
                      </a:endParaRPr>
                    </a:p>
                  </a:txBody>
                  <a:tcPr>
                    <a:solidFill>
                      <a:srgbClr val="FFC000"/>
                    </a:solidFill>
                  </a:tcPr>
                </a:tc>
                <a:tc>
                  <a:txBody>
                    <a:bodyPr/>
                    <a:lstStyle/>
                    <a:p>
                      <a:r>
                        <a:rPr lang="id-ID" sz="1400" b="1" dirty="0">
                          <a:latin typeface="Calibri" pitchFamily="34" charset="0"/>
                        </a:rPr>
                        <a:t>-</a:t>
                      </a:r>
                      <a:endParaRPr lang="en-US" sz="140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400">
                          <a:latin typeface="Calibri" pitchFamily="34" charset="0"/>
                        </a:rPr>
                        <a:t>10-Fold X</a:t>
                      </a:r>
                      <a:r>
                        <a:rPr lang="id-ID" sz="1400" baseline="0">
                          <a:latin typeface="Calibri" pitchFamily="34" charset="0"/>
                        </a:rPr>
                        <a:t> Validation</a:t>
                      </a:r>
                      <a:endParaRPr lang="en-US" sz="1400">
                        <a:latin typeface="Calibri" pitchFamily="34" charset="0"/>
                      </a:endParaRPr>
                    </a:p>
                  </a:txBody>
                  <a:tcPr/>
                </a:tc>
                <a:tc>
                  <a:txBody>
                    <a:bodyPr/>
                    <a:lstStyle/>
                    <a:p>
                      <a:r>
                        <a:rPr lang="id-ID" sz="1400" dirty="0">
                          <a:latin typeface="Calibri" pitchFamily="34" charset="0"/>
                        </a:rPr>
                        <a:t>ROC Curve (AUC)</a:t>
                      </a:r>
                      <a:endParaRPr lang="en-US" sz="1400" dirty="0">
                        <a:latin typeface="Calibri" pitchFamily="34" charset="0"/>
                      </a:endParaRPr>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3"/>
          <a:stretch>
            <a:fillRect/>
          </a:stretch>
        </p:blipFill>
        <p:spPr>
          <a:xfrm>
            <a:off x="1219200" y="990600"/>
            <a:ext cx="6781800" cy="4755589"/>
          </a:xfrm>
          <a:prstGeom prst="rect">
            <a:avLst/>
          </a:prstGeom>
        </p:spPr>
      </p:pic>
    </p:spTree>
    <p:extLst>
      <p:ext uri="{BB962C8B-B14F-4D97-AF65-F5344CB8AC3E}">
        <p14:creationId xmlns:p14="http://schemas.microsoft.com/office/powerpoint/2010/main" val="4558599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210550" cy="5715001"/>
          </a:xfrm>
        </p:spPr>
        <p:txBody>
          <a:bodyPr>
            <a:noAutofit/>
          </a:bodyPr>
          <a:lstStyle/>
          <a:p>
            <a:r>
              <a:rPr lang="en-US" sz="2300" dirty="0"/>
              <a:t>Kita </a:t>
            </a:r>
            <a:r>
              <a:rPr lang="id-ID" sz="2300" dirty="0"/>
              <a:t>harus </a:t>
            </a:r>
            <a:r>
              <a:rPr lang="id-ID" sz="2300" dirty="0">
                <a:solidFill>
                  <a:srgbClr val="C00000"/>
                </a:solidFill>
              </a:rPr>
              <a:t>membangun dan mengusulkan </a:t>
            </a:r>
            <a:r>
              <a:rPr lang="id-ID" sz="2300" dirty="0" err="1">
                <a:solidFill>
                  <a:srgbClr val="C00000"/>
                </a:solidFill>
              </a:rPr>
              <a:t>suatu</a:t>
            </a:r>
            <a:r>
              <a:rPr lang="id-ID" sz="2300" dirty="0">
                <a:solidFill>
                  <a:srgbClr val="C00000"/>
                </a:solidFill>
              </a:rPr>
              <a:t> </a:t>
            </a:r>
            <a:r>
              <a:rPr lang="id-ID" sz="2300" dirty="0" err="1">
                <a:solidFill>
                  <a:srgbClr val="C00000"/>
                </a:solidFill>
              </a:rPr>
              <a:t>metod</a:t>
            </a:r>
            <a:r>
              <a:rPr lang="en-US" sz="2300" dirty="0">
                <a:solidFill>
                  <a:srgbClr val="C00000"/>
                </a:solidFill>
              </a:rPr>
              <a:t>e</a:t>
            </a:r>
            <a:r>
              <a:rPr lang="en-US" sz="2300" dirty="0"/>
              <a:t> (</a:t>
            </a:r>
            <a:r>
              <a:rPr lang="en-US" sz="2300" i="1" dirty="0"/>
              <a:t>proposed method</a:t>
            </a:r>
            <a:r>
              <a:rPr lang="en-US" sz="2300" dirty="0"/>
              <a:t>)</a:t>
            </a:r>
            <a:r>
              <a:rPr lang="id-ID" sz="2300" dirty="0"/>
              <a:t>, </a:t>
            </a:r>
            <a:r>
              <a:rPr lang="id-ID" sz="2300" dirty="0" err="1"/>
              <a:t>yg</a:t>
            </a:r>
            <a:r>
              <a:rPr lang="id-ID" sz="2300" dirty="0"/>
              <a:t> </a:t>
            </a:r>
            <a:r>
              <a:rPr lang="id-ID" sz="2300" dirty="0">
                <a:solidFill>
                  <a:srgbClr val="C00000"/>
                </a:solidFill>
              </a:rPr>
              <a:t>lebih baik  </a:t>
            </a:r>
            <a:r>
              <a:rPr lang="id-ID" sz="2300" dirty="0"/>
              <a:t>bila dibandingkan dengan metode-metode yang ada saat ini</a:t>
            </a:r>
            <a:endParaRPr lang="en-US" sz="2300" dirty="0"/>
          </a:p>
          <a:p>
            <a:r>
              <a:rPr lang="en-US" sz="2300" dirty="0"/>
              <a:t>K</a:t>
            </a:r>
            <a:r>
              <a:rPr lang="id-ID" sz="2300" dirty="0" err="1"/>
              <a:t>eunggulan</a:t>
            </a:r>
            <a:r>
              <a:rPr lang="id-ID" sz="2300" dirty="0"/>
              <a:t> metode </a:t>
            </a:r>
            <a:r>
              <a:rPr lang="en-US" sz="2300" dirty="0"/>
              <a:t>yang </a:t>
            </a:r>
            <a:r>
              <a:rPr lang="en-US" sz="2300" dirty="0" err="1"/>
              <a:t>kita</a:t>
            </a:r>
            <a:r>
              <a:rPr lang="en-US" sz="2300" dirty="0"/>
              <a:t> </a:t>
            </a:r>
            <a:r>
              <a:rPr lang="en-US" sz="2300" dirty="0" err="1"/>
              <a:t>usulkan</a:t>
            </a:r>
            <a:r>
              <a:rPr lang="en-US" sz="2300" dirty="0"/>
              <a:t> </a:t>
            </a:r>
            <a:r>
              <a:rPr lang="id-ID" sz="2300" dirty="0">
                <a:solidFill>
                  <a:srgbClr val="C00000"/>
                </a:solidFill>
              </a:rPr>
              <a:t>harus dilandasi </a:t>
            </a:r>
            <a:r>
              <a:rPr lang="id-ID" sz="2300" dirty="0"/>
              <a:t>(</a:t>
            </a:r>
            <a:r>
              <a:rPr lang="id-ID" sz="2300" i="1" dirty="0" err="1"/>
              <a:t>reference</a:t>
            </a:r>
            <a:r>
              <a:rPr lang="id-ID" sz="2300" dirty="0"/>
              <a:t>), </a:t>
            </a:r>
            <a:r>
              <a:rPr lang="id-ID" sz="2300" dirty="0">
                <a:solidFill>
                  <a:srgbClr val="C00000"/>
                </a:solidFill>
              </a:rPr>
              <a:t>dibuktikan secara matematis</a:t>
            </a:r>
            <a:r>
              <a:rPr lang="en-US" sz="2300" dirty="0">
                <a:solidFill>
                  <a:srgbClr val="C00000"/>
                </a:solidFill>
              </a:rPr>
              <a:t> </a:t>
            </a:r>
            <a:r>
              <a:rPr lang="en-US" sz="2300" dirty="0" err="1">
                <a:solidFill>
                  <a:srgbClr val="C00000"/>
                </a:solidFill>
              </a:rPr>
              <a:t>dan</a:t>
            </a:r>
            <a:r>
              <a:rPr lang="en-US" sz="2300" dirty="0">
                <a:solidFill>
                  <a:srgbClr val="C00000"/>
                </a:solidFill>
              </a:rPr>
              <a:t> </a:t>
            </a:r>
            <a:r>
              <a:rPr lang="id-ID" sz="2300" dirty="0">
                <a:solidFill>
                  <a:srgbClr val="C00000"/>
                </a:solidFill>
              </a:rPr>
              <a:t>empiris </a:t>
            </a:r>
            <a:r>
              <a:rPr lang="id-ID" sz="2300" dirty="0"/>
              <a:t>lewat hasil eksperimen dan perbandingan dengan metode yang ada</a:t>
            </a:r>
            <a:endParaRPr lang="en-US" sz="2300" dirty="0"/>
          </a:p>
          <a:p>
            <a:r>
              <a:rPr lang="id-ID" sz="2300" dirty="0"/>
              <a:t>Metode yang kita usulkan itu bisa saja dari </a:t>
            </a:r>
            <a:r>
              <a:rPr lang="id-ID" sz="2300" i="1" dirty="0" err="1"/>
              <a:t>state-of-the-art</a:t>
            </a:r>
            <a:r>
              <a:rPr lang="id-ID" sz="2300" i="1" dirty="0"/>
              <a:t> </a:t>
            </a:r>
            <a:r>
              <a:rPr lang="id-ID" sz="2300" i="1" dirty="0" err="1"/>
              <a:t>methods</a:t>
            </a:r>
            <a:r>
              <a:rPr lang="en-US" sz="2300" dirty="0"/>
              <a:t>, </a:t>
            </a:r>
            <a:r>
              <a:rPr lang="id-ID" sz="2300" dirty="0"/>
              <a:t>kita kemudian </a:t>
            </a:r>
            <a:r>
              <a:rPr lang="id-ID" sz="2300" dirty="0">
                <a:solidFill>
                  <a:srgbClr val="C00000"/>
                </a:solidFill>
              </a:rPr>
              <a:t>“menambahkan” sesuatu </a:t>
            </a:r>
            <a:r>
              <a:rPr lang="id-ID" sz="2300" dirty="0"/>
              <a:t>(algoritma, koefisien, formula, </a:t>
            </a:r>
            <a:r>
              <a:rPr lang="id-ID" sz="2300" dirty="0" err="1"/>
              <a:t>dsb</a:t>
            </a:r>
            <a:r>
              <a:rPr lang="id-ID" sz="2300" dirty="0"/>
              <a:t>), yang akhirnya ketika kita bandingkan dengan metode </a:t>
            </a:r>
            <a:r>
              <a:rPr lang="id-ID" sz="2300" dirty="0" err="1"/>
              <a:t>original</a:t>
            </a:r>
            <a:r>
              <a:rPr lang="id-ID" sz="2300" dirty="0"/>
              <a:t>, metode kita lebih baik (</a:t>
            </a:r>
            <a:r>
              <a:rPr lang="id-ID" sz="2300" dirty="0">
                <a:solidFill>
                  <a:srgbClr val="C00000"/>
                </a:solidFill>
              </a:rPr>
              <a:t>lebih cepat</a:t>
            </a:r>
            <a:r>
              <a:rPr lang="id-ID" sz="2300" dirty="0"/>
              <a:t>, </a:t>
            </a:r>
            <a:r>
              <a:rPr lang="id-ID" sz="2300" dirty="0">
                <a:solidFill>
                  <a:srgbClr val="C00000"/>
                </a:solidFill>
              </a:rPr>
              <a:t>lebih akurat</a:t>
            </a:r>
            <a:r>
              <a:rPr lang="id-ID" sz="2300" dirty="0"/>
              <a:t>, </a:t>
            </a:r>
            <a:r>
              <a:rPr lang="id-ID" sz="2300" dirty="0">
                <a:solidFill>
                  <a:srgbClr val="C00000"/>
                </a:solidFill>
              </a:rPr>
              <a:t>lebih konsisten</a:t>
            </a:r>
            <a:r>
              <a:rPr lang="id-ID" sz="2300" dirty="0"/>
              <a:t>, </a:t>
            </a:r>
            <a:r>
              <a:rPr lang="id-ID" sz="2300" dirty="0" err="1"/>
              <a:t>dsb</a:t>
            </a:r>
            <a:r>
              <a:rPr lang="id-ID" sz="2300" dirty="0"/>
              <a:t>). </a:t>
            </a:r>
            <a:endParaRPr lang="en-US" sz="2300" dirty="0"/>
          </a:p>
          <a:p>
            <a:r>
              <a:rPr lang="id-ID" sz="2300" dirty="0">
                <a:solidFill>
                  <a:srgbClr val="C00000"/>
                </a:solidFill>
              </a:rPr>
              <a:t>“Penambahan” </a:t>
            </a:r>
            <a:r>
              <a:rPr lang="id-ID" sz="2300" dirty="0"/>
              <a:t>yang kita lakukan dan akhirnya membuat pemecahan masalah menjadi lebih baik itulah yang disebut dengan </a:t>
            </a:r>
            <a:r>
              <a:rPr lang="id-ID" sz="2300" dirty="0">
                <a:solidFill>
                  <a:srgbClr val="C00000"/>
                </a:solidFill>
              </a:rPr>
              <a:t>kontribusi</a:t>
            </a:r>
            <a:r>
              <a:rPr lang="en-US" sz="2300" dirty="0">
                <a:solidFill>
                  <a:srgbClr val="C00000"/>
                </a:solidFill>
              </a:rPr>
              <a:t> </a:t>
            </a:r>
            <a:r>
              <a:rPr lang="en-US" sz="2300" dirty="0" err="1">
                <a:solidFill>
                  <a:srgbClr val="C00000"/>
                </a:solidFill>
              </a:rPr>
              <a:t>ke</a:t>
            </a:r>
            <a:r>
              <a:rPr lang="en-US" sz="2300" dirty="0">
                <a:solidFill>
                  <a:srgbClr val="C00000"/>
                </a:solidFill>
              </a:rPr>
              <a:t> </a:t>
            </a:r>
            <a:r>
              <a:rPr lang="en-US" sz="2300" dirty="0" err="1">
                <a:solidFill>
                  <a:srgbClr val="C00000"/>
                </a:solidFill>
              </a:rPr>
              <a:t>pengetahuan</a:t>
            </a:r>
            <a:r>
              <a:rPr lang="en-US" sz="2300" dirty="0">
                <a:solidFill>
                  <a:srgbClr val="C00000"/>
                </a:solidFill>
              </a:rPr>
              <a:t> </a:t>
            </a:r>
            <a:r>
              <a:rPr lang="en-US" sz="2300" dirty="0"/>
              <a:t>(</a:t>
            </a:r>
            <a:r>
              <a:rPr lang="en-US" sz="2300" i="1" dirty="0"/>
              <a:t>contribution to knowledge</a:t>
            </a:r>
            <a:r>
              <a:rPr lang="en-US" sz="2300" dirty="0"/>
              <a:t>) (Dawson, 2009)</a:t>
            </a:r>
            <a:endParaRPr lang="id-ID" sz="2300" dirty="0"/>
          </a:p>
        </p:txBody>
      </p:sp>
      <p:sp>
        <p:nvSpPr>
          <p:cNvPr id="2" name="Title 1"/>
          <p:cNvSpPr>
            <a:spLocks noGrp="1"/>
          </p:cNvSpPr>
          <p:nvPr>
            <p:ph type="title"/>
          </p:nvPr>
        </p:nvSpPr>
        <p:spPr/>
        <p:txBody>
          <a:bodyPr>
            <a:normAutofit/>
          </a:bodyPr>
          <a:lstStyle/>
          <a:p>
            <a:r>
              <a:rPr lang="en-US" dirty="0"/>
              <a:t>5. Penentuan </a:t>
            </a:r>
            <a:r>
              <a:rPr lang="en-US" dirty="0" err="1"/>
              <a:t>Metode</a:t>
            </a:r>
            <a:r>
              <a:rPr lang="en-US" dirty="0"/>
              <a:t> Yang </a:t>
            </a:r>
            <a:r>
              <a:rPr lang="en-US" dirty="0" err="1"/>
              <a:t>Diusulkan</a:t>
            </a:r>
            <a:endParaRPr lang="id-ID" dirty="0"/>
          </a:p>
        </p:txBody>
      </p:sp>
      <p:sp>
        <p:nvSpPr>
          <p:cNvPr id="4" name="Slide Number Placeholder 3">
            <a:extLst>
              <a:ext uri="{FF2B5EF4-FFF2-40B4-BE49-F238E27FC236}">
                <a16:creationId xmlns:a16="http://schemas.microsoft.com/office/drawing/2014/main" id="{69D6A020-D9BF-4994-9FF4-8AF2A0C0ACB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16304015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04799"/>
            <a:ext cx="8501495" cy="685801"/>
          </a:xfrm>
        </p:spPr>
        <p:txBody>
          <a:bodyPr>
            <a:normAutofit fontScale="90000"/>
          </a:bodyPr>
          <a:lstStyle/>
          <a:p>
            <a:r>
              <a:rPr lang="id-ID" dirty="0" err="1"/>
              <a:t>Proposed</a:t>
            </a:r>
            <a:br>
              <a:rPr lang="en-US" dirty="0"/>
            </a:br>
            <a:r>
              <a:rPr lang="id-ID" dirty="0" err="1"/>
              <a:t>Framewor</a:t>
            </a:r>
            <a:r>
              <a:rPr lang="en-US" dirty="0"/>
              <a:t>k</a:t>
            </a:r>
          </a:p>
        </p:txBody>
      </p:sp>
      <p:sp>
        <p:nvSpPr>
          <p:cNvPr id="4" name="Slide Number Placeholder 3">
            <a:extLst>
              <a:ext uri="{FF2B5EF4-FFF2-40B4-BE49-F238E27FC236}">
                <a16:creationId xmlns:a16="http://schemas.microsoft.com/office/drawing/2014/main" id="{1B982002-2740-4ECC-9D16-EEA4C948DB2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a:t>
            </a:fld>
            <a:endParaRPr lang="en-US">
              <a:solidFill>
                <a:prstClr val="black">
                  <a:tint val="75000"/>
                </a:prstClr>
              </a:solidFill>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Content Placeholder 4"/>
          <p:cNvGraphicFramePr>
            <a:graphicFrameLocks/>
          </p:cNvGraphicFramePr>
          <p:nvPr/>
        </p:nvGraphicFramePr>
        <p:xfrm>
          <a:off x="-2" y="4800600"/>
          <a:ext cx="9144002" cy="2057400"/>
        </p:xfrm>
        <a:graphic>
          <a:graphicData uri="http://schemas.openxmlformats.org/drawingml/2006/table">
            <a:tbl>
              <a:tblPr firstRow="1" bandRow="1">
                <a:tableStyleId>{073A0DAA-6AF3-43AB-8588-CEC1D06C72B9}</a:tableStyleId>
              </a:tblPr>
              <a:tblGrid>
                <a:gridCol w="1096315">
                  <a:extLst>
                    <a:ext uri="{9D8B030D-6E8A-4147-A177-3AD203B41FA5}">
                      <a16:colId xmlns:a16="http://schemas.microsoft.com/office/drawing/2014/main" val="20000"/>
                    </a:ext>
                  </a:extLst>
                </a:gridCol>
                <a:gridCol w="783084">
                  <a:extLst>
                    <a:ext uri="{9D8B030D-6E8A-4147-A177-3AD203B41FA5}">
                      <a16:colId xmlns:a16="http://schemas.microsoft.com/office/drawing/2014/main" val="20001"/>
                    </a:ext>
                  </a:extLst>
                </a:gridCol>
                <a:gridCol w="1199391">
                  <a:extLst>
                    <a:ext uri="{9D8B030D-6E8A-4147-A177-3AD203B41FA5}">
                      <a16:colId xmlns:a16="http://schemas.microsoft.com/office/drawing/2014/main" val="20002"/>
                    </a:ext>
                  </a:extLst>
                </a:gridCol>
                <a:gridCol w="939029">
                  <a:extLst>
                    <a:ext uri="{9D8B030D-6E8A-4147-A177-3AD203B41FA5}">
                      <a16:colId xmlns:a16="http://schemas.microsoft.com/office/drawing/2014/main" val="20003"/>
                    </a:ext>
                  </a:extLst>
                </a:gridCol>
                <a:gridCol w="1108363">
                  <a:extLst>
                    <a:ext uri="{9D8B030D-6E8A-4147-A177-3AD203B41FA5}">
                      <a16:colId xmlns:a16="http://schemas.microsoft.com/office/drawing/2014/main" val="20004"/>
                    </a:ext>
                  </a:extLst>
                </a:gridCol>
                <a:gridCol w="1108363">
                  <a:extLst>
                    <a:ext uri="{9D8B030D-6E8A-4147-A177-3AD203B41FA5}">
                      <a16:colId xmlns:a16="http://schemas.microsoft.com/office/drawing/2014/main" val="20005"/>
                    </a:ext>
                  </a:extLst>
                </a:gridCol>
                <a:gridCol w="969819">
                  <a:extLst>
                    <a:ext uri="{9D8B030D-6E8A-4147-A177-3AD203B41FA5}">
                      <a16:colId xmlns:a16="http://schemas.microsoft.com/office/drawing/2014/main" val="20006"/>
                    </a:ext>
                  </a:extLst>
                </a:gridCol>
                <a:gridCol w="969819">
                  <a:extLst>
                    <a:ext uri="{9D8B030D-6E8A-4147-A177-3AD203B41FA5}">
                      <a16:colId xmlns:a16="http://schemas.microsoft.com/office/drawing/2014/main" val="20007"/>
                    </a:ext>
                  </a:extLst>
                </a:gridCol>
                <a:gridCol w="969819">
                  <a:extLst>
                    <a:ext uri="{9D8B030D-6E8A-4147-A177-3AD203B41FA5}">
                      <a16:colId xmlns:a16="http://schemas.microsoft.com/office/drawing/2014/main" val="20008"/>
                    </a:ext>
                  </a:extLst>
                </a:gridCol>
              </a:tblGrid>
              <a:tr h="350520">
                <a:tc>
                  <a:txBody>
                    <a:bodyPr/>
                    <a:lstStyle/>
                    <a:p>
                      <a:r>
                        <a:rPr lang="id-ID" sz="1050" dirty="0">
                          <a:latin typeface="Calibri" pitchFamily="34" charset="0"/>
                        </a:rPr>
                        <a:t>Framework</a:t>
                      </a:r>
                      <a:endParaRPr lang="en-US" sz="1050" dirty="0">
                        <a:latin typeface="Calibri" pitchFamily="34" charset="0"/>
                      </a:endParaRPr>
                    </a:p>
                  </a:txBody>
                  <a:tcPr/>
                </a:tc>
                <a:tc>
                  <a:txBody>
                    <a:bodyPr/>
                    <a:lstStyle/>
                    <a:p>
                      <a:r>
                        <a:rPr lang="id-ID" sz="1050" dirty="0">
                          <a:latin typeface="Calibri" pitchFamily="34" charset="0"/>
                        </a:rPr>
                        <a:t>Dataset</a:t>
                      </a:r>
                      <a:endParaRPr lang="en-US" sz="1050" dirty="0">
                        <a:latin typeface="Calibri" pitchFamily="34" charset="0"/>
                      </a:endParaRPr>
                    </a:p>
                  </a:txBody>
                  <a:tcPr/>
                </a:tc>
                <a:tc>
                  <a:txBody>
                    <a:bodyPr/>
                    <a:lstStyle/>
                    <a:p>
                      <a:r>
                        <a:rPr lang="id-ID" sz="1050" dirty="0">
                          <a:latin typeface="Calibri" pitchFamily="34" charset="0"/>
                        </a:rPr>
                        <a:t>Data Preprocessor</a:t>
                      </a:r>
                      <a:endParaRPr lang="en-US" sz="1050" dirty="0">
                        <a:latin typeface="Calibri" pitchFamily="34" charset="0"/>
                      </a:endParaRPr>
                    </a:p>
                  </a:txBody>
                  <a:tcPr/>
                </a:tc>
                <a:tc>
                  <a:txBody>
                    <a:bodyPr/>
                    <a:lstStyle/>
                    <a:p>
                      <a:r>
                        <a:rPr lang="en-US" sz="1050" dirty="0">
                          <a:latin typeface="Calibri" pitchFamily="34" charset="0"/>
                        </a:rPr>
                        <a:t>Feature </a:t>
                      </a:r>
                      <a:r>
                        <a:rPr lang="id-ID" sz="1050" baseline="0" dirty="0">
                          <a:latin typeface="Calibri" pitchFamily="34" charset="0"/>
                        </a:rPr>
                        <a:t>Selectors</a:t>
                      </a:r>
                      <a:endParaRPr lang="en-US" sz="1050" dirty="0">
                        <a:latin typeface="Calibri" pitchFamily="34" charset="0"/>
                      </a:endParaRPr>
                    </a:p>
                  </a:txBody>
                  <a:tcPr/>
                </a:tc>
                <a:tc>
                  <a:txBody>
                    <a:bodyPr/>
                    <a:lstStyle/>
                    <a:p>
                      <a:r>
                        <a:rPr lang="en-US" sz="1050" dirty="0">
                          <a:latin typeface="Calibri" pitchFamily="34" charset="0"/>
                        </a:rPr>
                        <a:t>Meta-Learning</a:t>
                      </a:r>
                    </a:p>
                  </a:txBody>
                  <a:tcPr/>
                </a:tc>
                <a:tc>
                  <a:txBody>
                    <a:bodyPr/>
                    <a:lstStyle/>
                    <a:p>
                      <a:r>
                        <a:rPr lang="id-ID" sz="1050" dirty="0">
                          <a:latin typeface="Calibri" pitchFamily="34" charset="0"/>
                        </a:rPr>
                        <a:t>Classifiers</a:t>
                      </a:r>
                      <a:endParaRPr lang="en-US" sz="1050" dirty="0">
                        <a:latin typeface="Calibri" pitchFamily="34" charset="0"/>
                      </a:endParaRPr>
                    </a:p>
                  </a:txBody>
                  <a:tcPr/>
                </a:tc>
                <a:tc>
                  <a:txBody>
                    <a:bodyPr/>
                    <a:lstStyle/>
                    <a:p>
                      <a:r>
                        <a:rPr lang="id-ID" sz="1050" dirty="0">
                          <a:latin typeface="Calibri" pitchFamily="34" charset="0"/>
                        </a:rPr>
                        <a:t>Parameter Selectors</a:t>
                      </a:r>
                      <a:endParaRPr lang="en-US" sz="1050" dirty="0">
                        <a:latin typeface="Calibri" pitchFamily="34" charset="0"/>
                      </a:endParaRPr>
                    </a:p>
                  </a:txBody>
                  <a:tcPr/>
                </a:tc>
                <a:tc>
                  <a:txBody>
                    <a:bodyPr/>
                    <a:lstStyle/>
                    <a:p>
                      <a:r>
                        <a:rPr lang="id-ID" sz="1050" dirty="0">
                          <a:latin typeface="Calibri" pitchFamily="34" charset="0"/>
                        </a:rPr>
                        <a:t>Validation Methods</a:t>
                      </a:r>
                      <a:endParaRPr lang="en-US" sz="1050" dirty="0">
                        <a:latin typeface="Calibri" pitchFamily="34" charset="0"/>
                      </a:endParaRPr>
                    </a:p>
                  </a:txBody>
                  <a:tcPr/>
                </a:tc>
                <a:tc>
                  <a:txBody>
                    <a:bodyPr/>
                    <a:lstStyle/>
                    <a:p>
                      <a:r>
                        <a:rPr lang="id-ID" sz="1050" dirty="0">
                          <a:latin typeface="Calibri" pitchFamily="34" charset="0"/>
                        </a:rPr>
                        <a:t>Evaluation</a:t>
                      </a:r>
                      <a:r>
                        <a:rPr lang="id-ID" sz="1050" baseline="0" dirty="0">
                          <a:latin typeface="Calibri" pitchFamily="34" charset="0"/>
                        </a:rPr>
                        <a:t> Methods</a:t>
                      </a:r>
                      <a:endParaRPr lang="en-US" sz="1050" dirty="0">
                        <a:latin typeface="Calibri" pitchFamily="34" charset="0"/>
                      </a:endParaRPr>
                    </a:p>
                  </a:txBody>
                  <a:tcPr/>
                </a:tc>
                <a:extLst>
                  <a:ext uri="{0D108BD9-81ED-4DB2-BD59-A6C34878D82A}">
                    <a16:rowId xmlns:a16="http://schemas.microsoft.com/office/drawing/2014/main" val="10000"/>
                  </a:ext>
                </a:extLst>
              </a:tr>
              <a:tr h="350520">
                <a:tc>
                  <a:txBody>
                    <a:bodyPr/>
                    <a:lstStyle/>
                    <a:p>
                      <a:r>
                        <a:rPr lang="id-ID" sz="1050" dirty="0">
                          <a:latin typeface="Calibri" pitchFamily="34" charset="0"/>
                        </a:rPr>
                        <a:t>(Menzies</a:t>
                      </a:r>
                      <a:r>
                        <a:rPr lang="id-ID" sz="1050" baseline="0" dirty="0">
                          <a:latin typeface="Calibri" pitchFamily="34" charset="0"/>
                        </a:rPr>
                        <a:t> et al. 2007)</a:t>
                      </a:r>
                      <a:endParaRPr lang="en-US" sz="1050" dirty="0">
                        <a:latin typeface="Calibri" pitchFamily="34" charset="0"/>
                      </a:endParaRPr>
                    </a:p>
                  </a:txBody>
                  <a:tcPr/>
                </a:tc>
                <a:tc>
                  <a:txBody>
                    <a:bodyPr/>
                    <a:lstStyle/>
                    <a:p>
                      <a:r>
                        <a:rPr lang="id-ID" sz="1050">
                          <a:latin typeface="Calibri" pitchFamily="34" charset="0"/>
                        </a:rPr>
                        <a:t>NASA MDP</a:t>
                      </a:r>
                      <a:endParaRPr lang="en-US" sz="1050">
                        <a:latin typeface="Calibri" pitchFamily="34" charset="0"/>
                      </a:endParaRPr>
                    </a:p>
                  </a:txBody>
                  <a:tcPr/>
                </a:tc>
                <a:tc>
                  <a:txBody>
                    <a:bodyPr/>
                    <a:lstStyle/>
                    <a:p>
                      <a:r>
                        <a:rPr lang="id-ID" sz="1050" dirty="0">
                          <a:latin typeface="Calibri" pitchFamily="34" charset="0"/>
                        </a:rPr>
                        <a:t>Log Filtering</a:t>
                      </a:r>
                      <a:endParaRPr lang="en-US" sz="1050" dirty="0">
                        <a:latin typeface="Calibri" pitchFamily="34" charset="0"/>
                      </a:endParaRPr>
                    </a:p>
                  </a:txBody>
                  <a:tcPr/>
                </a:tc>
                <a:tc>
                  <a:txBody>
                    <a:bodyPr/>
                    <a:lstStyle/>
                    <a:p>
                      <a:r>
                        <a:rPr lang="en-US" sz="1050" dirty="0">
                          <a:latin typeface="Calibri" pitchFamily="34" charset="0"/>
                        </a:rPr>
                        <a:t>Info</a:t>
                      </a:r>
                      <a:r>
                        <a:rPr lang="en-US" sz="1050" baseline="0" dirty="0">
                          <a:latin typeface="Calibri" pitchFamily="34" charset="0"/>
                        </a:rPr>
                        <a:t> Gain</a:t>
                      </a:r>
                      <a:endParaRPr lang="en-US" sz="1050" dirty="0">
                        <a:latin typeface="Calibri" pitchFamily="34" charset="0"/>
                      </a:endParaRPr>
                    </a:p>
                  </a:txBody>
                  <a:tcPr/>
                </a:tc>
                <a:tc>
                  <a:txBody>
                    <a:bodyPr/>
                    <a:lstStyle/>
                    <a:p>
                      <a:endParaRPr lang="en-US" sz="1050">
                        <a:latin typeface="Calibri" pitchFamily="34" charset="0"/>
                      </a:endParaRPr>
                    </a:p>
                  </a:txBody>
                  <a:tcPr/>
                </a:tc>
                <a:tc>
                  <a:txBody>
                    <a:bodyPr/>
                    <a:lstStyle/>
                    <a:p>
                      <a:r>
                        <a:rPr lang="id-ID" sz="1050">
                          <a:latin typeface="Calibri" pitchFamily="34" charset="0"/>
                        </a:rPr>
                        <a:t>3 algorithm</a:t>
                      </a:r>
                      <a:br>
                        <a:rPr lang="id-ID" sz="1050" baseline="0">
                          <a:latin typeface="Calibri" pitchFamily="34" charset="0"/>
                        </a:rPr>
                      </a:br>
                      <a:r>
                        <a:rPr lang="id-ID" sz="1050" baseline="0">
                          <a:latin typeface="Calibri" pitchFamily="34" charset="0"/>
                        </a:rPr>
                        <a:t>(</a:t>
                      </a:r>
                      <a:r>
                        <a:rPr lang="id-ID" sz="1050">
                          <a:latin typeface="Calibri" pitchFamily="34" charset="0"/>
                        </a:rPr>
                        <a:t>DT, 1R, NB)</a:t>
                      </a:r>
                      <a:endParaRPr lang="en-US" sz="1050">
                        <a:latin typeface="Calibri" pitchFamily="34" charset="0"/>
                      </a:endParaRPr>
                    </a:p>
                  </a:txBody>
                  <a:tcPr/>
                </a:tc>
                <a:tc>
                  <a:txBody>
                    <a:bodyPr/>
                    <a:lstStyle/>
                    <a:p>
                      <a:r>
                        <a:rPr lang="id-ID" sz="1050">
                          <a:latin typeface="Calibri" pitchFamily="34" charset="0"/>
                        </a:rPr>
                        <a:t>-</a:t>
                      </a:r>
                      <a:endParaRPr lang="en-US" sz="1050">
                        <a:latin typeface="Calibri" pitchFamily="34" charset="0"/>
                      </a:endParaRPr>
                    </a:p>
                  </a:txBody>
                  <a:tcPr/>
                </a:tc>
                <a:tc>
                  <a:txBody>
                    <a:bodyPr/>
                    <a:lstStyle/>
                    <a:p>
                      <a:r>
                        <a:rPr lang="id-ID" sz="1050">
                          <a:latin typeface="Calibri" pitchFamily="34" charset="0"/>
                        </a:rPr>
                        <a:t>10-Fold X</a:t>
                      </a:r>
                      <a:r>
                        <a:rPr lang="id-ID" sz="1050" baseline="0">
                          <a:latin typeface="Calibri" pitchFamily="34" charset="0"/>
                        </a:rPr>
                        <a:t> Validation</a:t>
                      </a:r>
                      <a:endParaRPr lang="en-US" sz="1050">
                        <a:latin typeface="Calibri" pitchFamily="34" charset="0"/>
                      </a:endParaRPr>
                    </a:p>
                  </a:txBody>
                  <a:tcPr/>
                </a:tc>
                <a:tc>
                  <a:txBody>
                    <a:bodyPr/>
                    <a:lstStyle/>
                    <a:p>
                      <a:r>
                        <a:rPr lang="id-ID" sz="1050" dirty="0">
                          <a:latin typeface="Calibri" pitchFamily="34" charset="0"/>
                        </a:rPr>
                        <a:t>ROC</a:t>
                      </a:r>
                      <a:r>
                        <a:rPr lang="id-ID" sz="1050" baseline="0" dirty="0">
                          <a:latin typeface="Calibri" pitchFamily="34" charset="0"/>
                        </a:rPr>
                        <a:t> Curve (</a:t>
                      </a:r>
                      <a:r>
                        <a:rPr lang="id-ID" sz="1050" dirty="0">
                          <a:latin typeface="Calibri" pitchFamily="34" charset="0"/>
                        </a:rPr>
                        <a:t>AUC)</a:t>
                      </a:r>
                      <a:endParaRPr lang="en-US" sz="1050" dirty="0">
                        <a:latin typeface="Calibri" pitchFamily="34" charset="0"/>
                      </a:endParaRPr>
                    </a:p>
                  </a:txBody>
                  <a:tcPr/>
                </a:tc>
                <a:extLst>
                  <a:ext uri="{0D108BD9-81ED-4DB2-BD59-A6C34878D82A}">
                    <a16:rowId xmlns:a16="http://schemas.microsoft.com/office/drawing/2014/main" val="10001"/>
                  </a:ext>
                </a:extLst>
              </a:tr>
              <a:tr h="350520">
                <a:tc>
                  <a:txBody>
                    <a:bodyPr/>
                    <a:lstStyle/>
                    <a:p>
                      <a:r>
                        <a:rPr lang="id-ID" sz="1050">
                          <a:latin typeface="Calibri" pitchFamily="34" charset="0"/>
                        </a:rPr>
                        <a:t>(Lessman et al. 2008)</a:t>
                      </a:r>
                      <a:endParaRPr lang="en-US" sz="1050">
                        <a:latin typeface="Calibri" pitchFamily="34" charset="0"/>
                      </a:endParaRPr>
                    </a:p>
                  </a:txBody>
                  <a:tcPr/>
                </a:tc>
                <a:tc>
                  <a:txBody>
                    <a:bodyPr/>
                    <a:lstStyle/>
                    <a:p>
                      <a:r>
                        <a:rPr lang="id-ID" sz="1050" dirty="0">
                          <a:latin typeface="Calibri" pitchFamily="34" charset="0"/>
                        </a:rPr>
                        <a:t>NASA MDP</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endParaRPr lang="en-US" sz="1050" dirty="0">
                        <a:latin typeface="Calibri" pitchFamily="34" charset="0"/>
                      </a:endParaRPr>
                    </a:p>
                  </a:txBody>
                  <a:tcPr/>
                </a:tc>
                <a:tc>
                  <a:txBody>
                    <a:bodyPr/>
                    <a:lstStyle/>
                    <a:p>
                      <a:r>
                        <a:rPr lang="id-ID" sz="1050" dirty="0">
                          <a:latin typeface="Calibri" pitchFamily="34" charset="0"/>
                        </a:rPr>
                        <a:t>22</a:t>
                      </a:r>
                      <a:r>
                        <a:rPr lang="id-ID" sz="1050" baseline="0" dirty="0">
                          <a:latin typeface="Calibri" pitchFamily="34" charset="0"/>
                        </a:rPr>
                        <a:t> algorithm</a:t>
                      </a:r>
                      <a:endParaRPr lang="en-US" sz="1050" dirty="0">
                        <a:latin typeface="Calibri" pitchFamily="34" charset="0"/>
                      </a:endParaRPr>
                    </a:p>
                  </a:txBody>
                  <a:tcPr/>
                </a:tc>
                <a:tc>
                  <a:txBody>
                    <a:bodyPr/>
                    <a:lstStyle/>
                    <a:p>
                      <a:r>
                        <a:rPr lang="id-ID" sz="1050">
                          <a:latin typeface="Calibri" pitchFamily="34" charset="0"/>
                        </a:rPr>
                        <a:t>-</a:t>
                      </a:r>
                      <a:endParaRPr lang="en-US" sz="105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a:latin typeface="Calibri" pitchFamily="34" charset="0"/>
                        </a:rPr>
                        <a:t>10-Fold X</a:t>
                      </a:r>
                      <a:r>
                        <a:rPr lang="id-ID" sz="1050" baseline="0">
                          <a:latin typeface="Calibri" pitchFamily="34" charset="0"/>
                        </a:rPr>
                        <a:t> Validation</a:t>
                      </a:r>
                      <a:endParaRPr lang="en-US" sz="1050">
                        <a:latin typeface="Calibri" pitchFamily="34" charset="0"/>
                      </a:endParaRPr>
                    </a:p>
                  </a:txBody>
                  <a:tcPr/>
                </a:tc>
                <a:tc>
                  <a:txBody>
                    <a:bodyPr/>
                    <a:lstStyle/>
                    <a:p>
                      <a:r>
                        <a:rPr lang="id-ID" sz="1050">
                          <a:latin typeface="Calibri" pitchFamily="34" charset="0"/>
                        </a:rPr>
                        <a:t>ROC Curve</a:t>
                      </a:r>
                      <a:br>
                        <a:rPr lang="id-ID" sz="1050">
                          <a:latin typeface="Calibri" pitchFamily="34" charset="0"/>
                        </a:rPr>
                      </a:br>
                      <a:r>
                        <a:rPr lang="id-ID" sz="1050">
                          <a:latin typeface="Calibri" pitchFamily="34" charset="0"/>
                        </a:rPr>
                        <a:t>(AUC)</a:t>
                      </a:r>
                      <a:endParaRPr lang="en-US" sz="1050">
                        <a:latin typeface="Calibri" pitchFamily="34" charset="0"/>
                      </a:endParaRPr>
                    </a:p>
                  </a:txBody>
                  <a:tcPr/>
                </a:tc>
                <a:extLst>
                  <a:ext uri="{0D108BD9-81ED-4DB2-BD59-A6C34878D82A}">
                    <a16:rowId xmlns:a16="http://schemas.microsoft.com/office/drawing/2014/main" val="10002"/>
                  </a:ext>
                </a:extLst>
              </a:tr>
              <a:tr h="350520">
                <a:tc>
                  <a:txBody>
                    <a:bodyPr/>
                    <a:lstStyle/>
                    <a:p>
                      <a:r>
                        <a:rPr lang="id-ID" sz="1050">
                          <a:latin typeface="Calibri" pitchFamily="34" charset="0"/>
                        </a:rPr>
                        <a:t>(Song et al. 2011)</a:t>
                      </a:r>
                      <a:endParaRPr lang="en-US" sz="1050">
                        <a:latin typeface="Calibri" pitchFamily="34" charset="0"/>
                      </a:endParaRPr>
                    </a:p>
                  </a:txBody>
                  <a:tcPr/>
                </a:tc>
                <a:tc>
                  <a:txBody>
                    <a:bodyPr/>
                    <a:lstStyle/>
                    <a:p>
                      <a:r>
                        <a:rPr lang="id-ID" sz="1050">
                          <a:latin typeface="Calibri" pitchFamily="34" charset="0"/>
                        </a:rPr>
                        <a:t>NASA MDP</a:t>
                      </a:r>
                      <a:endParaRPr lang="en-US" sz="1050">
                        <a:latin typeface="Calibri" pitchFamily="34" charset="0"/>
                      </a:endParaRPr>
                    </a:p>
                  </a:txBody>
                  <a:tcPr/>
                </a:tc>
                <a:tc>
                  <a:txBody>
                    <a:bodyPr/>
                    <a:lstStyle/>
                    <a:p>
                      <a:r>
                        <a:rPr lang="id-ID" sz="1050">
                          <a:latin typeface="Calibri" pitchFamily="34" charset="0"/>
                        </a:rPr>
                        <a:t>Log Filtering</a:t>
                      </a:r>
                      <a:endParaRPr lang="en-US" sz="1050">
                        <a:latin typeface="Calibri" pitchFamily="34" charset="0"/>
                      </a:endParaRPr>
                    </a:p>
                  </a:txBody>
                  <a:tcPr/>
                </a:tc>
                <a:tc>
                  <a:txBody>
                    <a:bodyPr/>
                    <a:lstStyle/>
                    <a:p>
                      <a:r>
                        <a:rPr lang="id-ID" sz="1050" dirty="0">
                          <a:latin typeface="Calibri" pitchFamily="34" charset="0"/>
                        </a:rPr>
                        <a:t>FS,</a:t>
                      </a:r>
                      <a:r>
                        <a:rPr lang="id-ID" sz="1050" baseline="0" dirty="0">
                          <a:latin typeface="Calibri" pitchFamily="34" charset="0"/>
                        </a:rPr>
                        <a:t> BE</a:t>
                      </a:r>
                      <a:endParaRPr lang="en-US" sz="1050" dirty="0">
                        <a:latin typeface="Calibri" pitchFamily="34" charset="0"/>
                      </a:endParaRPr>
                    </a:p>
                  </a:txBody>
                  <a:tcPr/>
                </a:tc>
                <a:tc>
                  <a:txBody>
                    <a:bodyPr/>
                    <a:lstStyle/>
                    <a:p>
                      <a:endParaRPr lang="en-US" sz="1050" dirty="0">
                        <a:latin typeface="Calibri" pitchFamily="34" charset="0"/>
                      </a:endParaRPr>
                    </a:p>
                  </a:txBody>
                  <a:tcPr/>
                </a:tc>
                <a:tc>
                  <a:txBody>
                    <a:bodyPr/>
                    <a:lstStyle/>
                    <a:p>
                      <a:r>
                        <a:rPr lang="id-ID" sz="1050" dirty="0">
                          <a:latin typeface="Calibri" pitchFamily="34" charset="0"/>
                        </a:rPr>
                        <a:t>3 algorithm</a:t>
                      </a:r>
                      <a:br>
                        <a:rPr lang="id-ID" sz="1050" dirty="0">
                          <a:latin typeface="Calibri" pitchFamily="34" charset="0"/>
                        </a:rPr>
                      </a:br>
                      <a:r>
                        <a:rPr lang="id-ID" sz="1050" baseline="0" dirty="0">
                          <a:latin typeface="Calibri" pitchFamily="34" charset="0"/>
                        </a:rPr>
                        <a:t> (</a:t>
                      </a:r>
                      <a:r>
                        <a:rPr lang="id-ID" sz="1050" dirty="0">
                          <a:latin typeface="Calibri" pitchFamily="34" charset="0"/>
                        </a:rPr>
                        <a:t>DT, 1R, NB)</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10-Fold X</a:t>
                      </a:r>
                      <a:r>
                        <a:rPr lang="id-ID" sz="1050" baseline="0" dirty="0">
                          <a:latin typeface="Calibri" pitchFamily="34" charset="0"/>
                        </a:rPr>
                        <a:t> Validation</a:t>
                      </a:r>
                      <a:endParaRPr lang="en-US" sz="1050" dirty="0">
                        <a:latin typeface="Calibri" pitchFamily="34" charset="0"/>
                      </a:endParaRPr>
                    </a:p>
                  </a:txBody>
                  <a:tcPr/>
                </a:tc>
                <a:tc>
                  <a:txBody>
                    <a:bodyPr/>
                    <a:lstStyle/>
                    <a:p>
                      <a:r>
                        <a:rPr lang="id-ID" sz="1050">
                          <a:latin typeface="Calibri" pitchFamily="34" charset="0"/>
                        </a:rPr>
                        <a:t>ROC Curve (AUC)</a:t>
                      </a:r>
                      <a:endParaRPr lang="en-US" sz="1050">
                        <a:latin typeface="Calibri" pitchFamily="34" charset="0"/>
                      </a:endParaRPr>
                    </a:p>
                  </a:txBody>
                  <a:tcPr/>
                </a:tc>
                <a:extLst>
                  <a:ext uri="{0D108BD9-81ED-4DB2-BD59-A6C34878D82A}">
                    <a16:rowId xmlns:a16="http://schemas.microsoft.com/office/drawing/2014/main" val="10003"/>
                  </a:ext>
                </a:extLst>
              </a:tr>
              <a:tr h="350520">
                <a:tc>
                  <a:txBody>
                    <a:bodyPr/>
                    <a:lstStyle/>
                    <a:p>
                      <a:r>
                        <a:rPr lang="id-ID" sz="1050" dirty="0">
                          <a:latin typeface="Calibri" pitchFamily="34" charset="0"/>
                        </a:rPr>
                        <a:t>Proposed</a:t>
                      </a:r>
                      <a:r>
                        <a:rPr lang="id-ID" sz="1050" baseline="0" dirty="0">
                          <a:latin typeface="Calibri" pitchFamily="34" charset="0"/>
                        </a:rPr>
                        <a:t> Framework</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NASA MDP</a:t>
                      </a:r>
                      <a:endParaRPr lang="en-US" sz="1050" dirty="0">
                        <a:latin typeface="Calibri" pitchFamily="34" charset="0"/>
                      </a:endParaRPr>
                    </a:p>
                  </a:txBody>
                  <a:tcPr/>
                </a:tc>
                <a:tc>
                  <a:txBody>
                    <a:bodyPr/>
                    <a:lstStyle/>
                    <a:p>
                      <a:r>
                        <a:rPr lang="id-ID" sz="1050" dirty="0">
                          <a:latin typeface="Calibri" pitchFamily="34" charset="0"/>
                        </a:rPr>
                        <a:t>-</a:t>
                      </a:r>
                      <a:endParaRPr lang="en-US" sz="1050" dirty="0">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b="1" dirty="0">
                          <a:latin typeface="Calibri" pitchFamily="34" charset="0"/>
                        </a:rPr>
                        <a:t>PSO,</a:t>
                      </a:r>
                      <a:r>
                        <a:rPr lang="id-ID" sz="1050" b="1" baseline="0" dirty="0">
                          <a:latin typeface="Calibri" pitchFamily="34" charset="0"/>
                        </a:rPr>
                        <a:t> GA</a:t>
                      </a:r>
                      <a:endParaRPr lang="en-US" sz="1050" b="1" dirty="0">
                        <a:latin typeface="Calibri" pitchFamily="34" charset="0"/>
                      </a:endParaRPr>
                    </a:p>
                  </a:txBody>
                  <a:tcPr>
                    <a:solidFill>
                      <a:srgbClr val="FFC000"/>
                    </a:solidFill>
                  </a:tcPr>
                </a:tc>
                <a:tc>
                  <a:txBody>
                    <a:bodyPr/>
                    <a:lstStyle/>
                    <a:p>
                      <a:r>
                        <a:rPr lang="en-US" sz="1050" b="1">
                          <a:latin typeface="Calibri" pitchFamily="34" charset="0"/>
                        </a:rPr>
                        <a:t>Bagging</a:t>
                      </a:r>
                      <a:endParaRPr lang="en-US" sz="1050" b="1" dirty="0">
                        <a:latin typeface="Calibri" pitchFamily="34" charset="0"/>
                      </a:endParaRPr>
                    </a:p>
                  </a:txBody>
                  <a:tcPr>
                    <a:solidFill>
                      <a:srgbClr val="FFC000"/>
                    </a:solidFill>
                  </a:tcPr>
                </a:tc>
                <a:tc>
                  <a:txBody>
                    <a:bodyPr/>
                    <a:lstStyle/>
                    <a:p>
                      <a:r>
                        <a:rPr lang="id-ID" sz="1050" b="1" dirty="0">
                          <a:latin typeface="Calibri" pitchFamily="34" charset="0"/>
                        </a:rPr>
                        <a:t>1</a:t>
                      </a:r>
                      <a:r>
                        <a:rPr lang="en-US" sz="1050" b="1" dirty="0">
                          <a:latin typeface="Calibri" pitchFamily="34" charset="0"/>
                        </a:rPr>
                        <a:t>0</a:t>
                      </a:r>
                      <a:r>
                        <a:rPr lang="id-ID" sz="1050" b="1" dirty="0">
                          <a:latin typeface="Calibri" pitchFamily="34" charset="0"/>
                        </a:rPr>
                        <a:t> algorithms</a:t>
                      </a:r>
                      <a:endParaRPr lang="en-US" sz="105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b="1" baseline="0" dirty="0">
                          <a:latin typeface="Calibri" pitchFamily="34" charset="0"/>
                        </a:rPr>
                        <a:t>GA</a:t>
                      </a:r>
                      <a:endParaRPr lang="en-US" sz="1050" b="1" dirty="0">
                        <a:latin typeface="Calibri" pitchFamily="34" charset="0"/>
                      </a:endParaRPr>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sz="1050" dirty="0">
                          <a:latin typeface="Calibri" pitchFamily="34" charset="0"/>
                        </a:rPr>
                        <a:t>10-Fold X</a:t>
                      </a:r>
                      <a:r>
                        <a:rPr lang="id-ID" sz="1050" baseline="0" dirty="0">
                          <a:latin typeface="Calibri" pitchFamily="34" charset="0"/>
                        </a:rPr>
                        <a:t> Validation</a:t>
                      </a:r>
                      <a:endParaRPr lang="en-US" sz="1050" dirty="0">
                        <a:latin typeface="Calibri" pitchFamily="34" charset="0"/>
                      </a:endParaRPr>
                    </a:p>
                  </a:txBody>
                  <a:tcPr/>
                </a:tc>
                <a:tc>
                  <a:txBody>
                    <a:bodyPr/>
                    <a:lstStyle/>
                    <a:p>
                      <a:r>
                        <a:rPr lang="id-ID" sz="1050" dirty="0">
                          <a:latin typeface="Calibri" pitchFamily="34" charset="0"/>
                        </a:rPr>
                        <a:t>ROC Curve (AUC)</a:t>
                      </a:r>
                      <a:endParaRPr lang="en-US" sz="1050" dirty="0">
                        <a:latin typeface="Calibri" pitchFamily="34" charset="0"/>
                      </a:endParaRPr>
                    </a:p>
                  </a:txBody>
                  <a:tcPr/>
                </a:tc>
                <a:extLst>
                  <a:ext uri="{0D108BD9-81ED-4DB2-BD59-A6C34878D82A}">
                    <a16:rowId xmlns:a16="http://schemas.microsoft.com/office/drawing/2014/main" val="10004"/>
                  </a:ext>
                </a:extLst>
              </a:tr>
            </a:tbl>
          </a:graphicData>
        </a:graphic>
      </p:graphicFrame>
      <p:sp>
        <p:nvSpPr>
          <p:cNvPr id="7" name="Rectangle 2"/>
          <p:cNvSpPr>
            <a:spLocks noChangeArrowheads="1"/>
          </p:cNvSpPr>
          <p:nvPr/>
        </p:nvSpPr>
        <p:spPr bwMode="auto">
          <a:xfrm>
            <a:off x="17526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nvGraphicFramePr>
        <p:xfrm>
          <a:off x="3200400" y="152400"/>
          <a:ext cx="5572125" cy="4552950"/>
        </p:xfrm>
        <a:graphic>
          <a:graphicData uri="http://schemas.openxmlformats.org/presentationml/2006/ole">
            <mc:AlternateContent xmlns:mc="http://schemas.openxmlformats.org/markup-compatibility/2006">
              <mc:Choice xmlns:v="urn:schemas-microsoft-com:vml" Requires="v">
                <p:oleObj spid="_x0000_s1026" name="Visio" r:id="rId4" imgW="6334223" imgH="5172075" progId="Visio.Drawing.15">
                  <p:embed/>
                </p:oleObj>
              </mc:Choice>
              <mc:Fallback>
                <p:oleObj name="Visio" r:id="rId4" imgW="6334223" imgH="5172075" progId="Visio.Drawing.15">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52400"/>
                        <a:ext cx="5572125" cy="455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4326664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8134350" cy="5123999"/>
          </a:xfrm>
        </p:spPr>
        <p:txBody>
          <a:bodyPr>
            <a:noAutofit/>
          </a:bodyPr>
          <a:lstStyle/>
          <a:p>
            <a:r>
              <a:rPr lang="en-US" dirty="0" err="1"/>
              <a:t>Metode</a:t>
            </a:r>
            <a:r>
              <a:rPr lang="en-US" dirty="0"/>
              <a:t> yang </a:t>
            </a:r>
            <a:r>
              <a:rPr lang="en-US" dirty="0" err="1"/>
              <a:t>diusulkan</a:t>
            </a:r>
            <a:r>
              <a:rPr lang="en-US" dirty="0"/>
              <a:t> </a:t>
            </a:r>
            <a:r>
              <a:rPr lang="en-US" dirty="0" err="1">
                <a:solidFill>
                  <a:srgbClr val="C00000"/>
                </a:solidFill>
              </a:rPr>
              <a:t>harus</a:t>
            </a:r>
            <a:r>
              <a:rPr lang="en-US" dirty="0">
                <a:solidFill>
                  <a:srgbClr val="C00000"/>
                </a:solidFill>
              </a:rPr>
              <a:t> </a:t>
            </a:r>
            <a:r>
              <a:rPr lang="en-US" dirty="0" err="1">
                <a:solidFill>
                  <a:srgbClr val="C00000"/>
                </a:solidFill>
              </a:rPr>
              <a:t>divalidasi</a:t>
            </a:r>
            <a:r>
              <a:rPr lang="en-US" dirty="0">
                <a:solidFill>
                  <a:srgbClr val="C00000"/>
                </a:solidFill>
              </a:rPr>
              <a:t> </a:t>
            </a:r>
            <a:r>
              <a:rPr lang="en-US" dirty="0" err="1">
                <a:solidFill>
                  <a:srgbClr val="C00000"/>
                </a:solidFill>
              </a:rPr>
              <a:t>dan</a:t>
            </a:r>
            <a:r>
              <a:rPr lang="en-US" dirty="0">
                <a:solidFill>
                  <a:srgbClr val="C00000"/>
                </a:solidFill>
              </a:rPr>
              <a:t> </a:t>
            </a:r>
            <a:r>
              <a:rPr lang="en-US" dirty="0" err="1">
                <a:solidFill>
                  <a:srgbClr val="C00000"/>
                </a:solidFill>
              </a:rPr>
              <a:t>dievaluasi</a:t>
            </a:r>
            <a:r>
              <a:rPr lang="en-US" dirty="0">
                <a:solidFill>
                  <a:srgbClr val="C00000"/>
                </a:solidFill>
              </a:rPr>
              <a:t> </a:t>
            </a:r>
            <a:r>
              <a:rPr lang="en-US" dirty="0" err="1"/>
              <a:t>dengan</a:t>
            </a:r>
            <a:r>
              <a:rPr lang="en-US" dirty="0"/>
              <a:t> </a:t>
            </a:r>
            <a:r>
              <a:rPr lang="en-US" dirty="0" err="1">
                <a:solidFill>
                  <a:srgbClr val="C00000"/>
                </a:solidFill>
              </a:rPr>
              <a:t>metode</a:t>
            </a:r>
            <a:r>
              <a:rPr lang="en-US" dirty="0">
                <a:solidFill>
                  <a:srgbClr val="C00000"/>
                </a:solidFill>
              </a:rPr>
              <a:t> </a:t>
            </a:r>
            <a:r>
              <a:rPr lang="en-US" dirty="0" err="1">
                <a:solidFill>
                  <a:srgbClr val="C00000"/>
                </a:solidFill>
              </a:rPr>
              <a:t>pengukuran</a:t>
            </a:r>
            <a:r>
              <a:rPr lang="en-US" dirty="0">
                <a:solidFill>
                  <a:srgbClr val="C00000"/>
                </a:solidFill>
              </a:rPr>
              <a:t> standard </a:t>
            </a:r>
            <a:r>
              <a:rPr lang="en-US" dirty="0" err="1"/>
              <a:t>dan</a:t>
            </a:r>
            <a:r>
              <a:rPr lang="en-US" dirty="0"/>
              <a:t> </a:t>
            </a:r>
            <a:r>
              <a:rPr lang="en-US" dirty="0" err="1"/>
              <a:t>disepakati</a:t>
            </a:r>
            <a:r>
              <a:rPr lang="en-US" dirty="0"/>
              <a:t> para </a:t>
            </a:r>
            <a:r>
              <a:rPr lang="en-US" dirty="0" err="1"/>
              <a:t>peneliti</a:t>
            </a:r>
            <a:r>
              <a:rPr lang="en-US" dirty="0"/>
              <a:t> di </a:t>
            </a:r>
            <a:r>
              <a:rPr lang="en-US" dirty="0" err="1"/>
              <a:t>bidang</a:t>
            </a:r>
            <a:r>
              <a:rPr lang="en-US" dirty="0"/>
              <a:t> </a:t>
            </a:r>
            <a:r>
              <a:rPr lang="en-US" dirty="0" err="1"/>
              <a:t>penelitian</a:t>
            </a:r>
            <a:r>
              <a:rPr lang="en-US" dirty="0"/>
              <a:t> yang </a:t>
            </a:r>
            <a:r>
              <a:rPr lang="en-US" dirty="0" err="1"/>
              <a:t>kita</a:t>
            </a:r>
            <a:r>
              <a:rPr lang="en-US" dirty="0"/>
              <a:t> </a:t>
            </a:r>
            <a:r>
              <a:rPr lang="en-US" dirty="0" err="1"/>
              <a:t>lakukan</a:t>
            </a:r>
            <a:endParaRPr lang="en-US" dirty="0"/>
          </a:p>
          <a:p>
            <a:pPr lvl="1"/>
            <a:r>
              <a:rPr lang="en-US" dirty="0" err="1"/>
              <a:t>Ujungnya</a:t>
            </a:r>
            <a:r>
              <a:rPr lang="en-US" dirty="0"/>
              <a:t> </a:t>
            </a:r>
            <a:r>
              <a:rPr lang="en-US" dirty="0" err="1"/>
              <a:t>supaya</a:t>
            </a:r>
            <a:r>
              <a:rPr lang="en-US" dirty="0"/>
              <a:t> </a:t>
            </a:r>
            <a:r>
              <a:rPr lang="en-US" dirty="0" err="1"/>
              <a:t>bisa</a:t>
            </a:r>
            <a:r>
              <a:rPr lang="en-US" dirty="0"/>
              <a:t> </a:t>
            </a:r>
            <a:r>
              <a:rPr lang="en-US" dirty="0" err="1"/>
              <a:t>ditarik</a:t>
            </a:r>
            <a:r>
              <a:rPr lang="en-US" dirty="0"/>
              <a:t> </a:t>
            </a:r>
            <a:r>
              <a:rPr lang="en-US" dirty="0" err="1"/>
              <a:t>kesimpulan</a:t>
            </a:r>
            <a:r>
              <a:rPr lang="en-US" dirty="0"/>
              <a:t> yang </a:t>
            </a:r>
            <a:r>
              <a:rPr lang="en-US" dirty="0" err="1"/>
              <a:t>menghasilkan</a:t>
            </a:r>
            <a:r>
              <a:rPr lang="en-US" dirty="0"/>
              <a:t> finding (contribution to knowledge)</a:t>
            </a:r>
          </a:p>
          <a:p>
            <a:r>
              <a:rPr lang="en-US" dirty="0"/>
              <a:t>Di dunia computing, </a:t>
            </a:r>
            <a:r>
              <a:rPr lang="en-US" dirty="0" err="1"/>
              <a:t>pengukuran</a:t>
            </a:r>
            <a:r>
              <a:rPr lang="en-US" dirty="0"/>
              <a:t> </a:t>
            </a:r>
            <a:r>
              <a:rPr lang="en-US" dirty="0" err="1"/>
              <a:t>metode</a:t>
            </a:r>
            <a:r>
              <a:rPr lang="en-US" dirty="0"/>
              <a:t> </a:t>
            </a:r>
            <a:r>
              <a:rPr lang="en-US" dirty="0" err="1">
                <a:solidFill>
                  <a:srgbClr val="C00000"/>
                </a:solidFill>
              </a:rPr>
              <a:t>disesuaikan</a:t>
            </a:r>
            <a:r>
              <a:rPr lang="en-US" dirty="0">
                <a:solidFill>
                  <a:srgbClr val="C00000"/>
                </a:solidFill>
              </a:rPr>
              <a:t> </a:t>
            </a:r>
            <a:r>
              <a:rPr lang="en-US" dirty="0" err="1">
                <a:solidFill>
                  <a:srgbClr val="C00000"/>
                </a:solidFill>
              </a:rPr>
              <a:t>dengan</a:t>
            </a:r>
            <a:r>
              <a:rPr lang="en-US" dirty="0">
                <a:solidFill>
                  <a:srgbClr val="C00000"/>
                </a:solidFill>
              </a:rPr>
              <a:t> </a:t>
            </a:r>
            <a:r>
              <a:rPr lang="en-US" dirty="0" err="1">
                <a:solidFill>
                  <a:srgbClr val="C00000"/>
                </a:solidFill>
              </a:rPr>
              <a:t>masalah</a:t>
            </a:r>
            <a:r>
              <a:rPr lang="en-US" dirty="0">
                <a:solidFill>
                  <a:srgbClr val="C00000"/>
                </a:solidFill>
              </a:rPr>
              <a:t> dan </a:t>
            </a:r>
            <a:r>
              <a:rPr lang="en-US" dirty="0" err="1">
                <a:solidFill>
                  <a:srgbClr val="C00000"/>
                </a:solidFill>
              </a:rPr>
              <a:t>tujuan</a:t>
            </a:r>
            <a:r>
              <a:rPr lang="en-US" dirty="0">
                <a:solidFill>
                  <a:srgbClr val="C00000"/>
                </a:solidFill>
              </a:rPr>
              <a:t> </a:t>
            </a:r>
            <a:r>
              <a:rPr lang="en-US" dirty="0" err="1">
                <a:solidFill>
                  <a:srgbClr val="C00000"/>
                </a:solidFill>
              </a:rPr>
              <a:t>penelitian</a:t>
            </a:r>
            <a:r>
              <a:rPr lang="en-US" dirty="0"/>
              <a:t>:</a:t>
            </a:r>
          </a:p>
          <a:p>
            <a:pPr lvl="1"/>
            <a:r>
              <a:rPr lang="en-US" dirty="0" err="1"/>
              <a:t>Masalahnya</a:t>
            </a:r>
            <a:r>
              <a:rPr lang="en-US" dirty="0"/>
              <a:t> </a:t>
            </a:r>
            <a:r>
              <a:rPr lang="en-US" dirty="0" err="1"/>
              <a:t>rendahnya</a:t>
            </a:r>
            <a:r>
              <a:rPr lang="en-US" dirty="0"/>
              <a:t> </a:t>
            </a:r>
            <a:r>
              <a:rPr lang="en-US" dirty="0" err="1">
                <a:solidFill>
                  <a:srgbClr val="0070C0"/>
                </a:solidFill>
              </a:rPr>
              <a:t>akurasi</a:t>
            </a:r>
            <a:r>
              <a:rPr lang="en-US" dirty="0">
                <a:solidFill>
                  <a:srgbClr val="0070C0"/>
                </a:solidFill>
              </a:rPr>
              <a:t> </a:t>
            </a:r>
            <a:r>
              <a:rPr lang="en-US" dirty="0">
                <a:sym typeface="Wingdings" panose="05000000000000000000" pitchFamily="2" charset="2"/>
              </a:rPr>
              <a:t></a:t>
            </a:r>
            <a:r>
              <a:rPr lang="en-US" dirty="0"/>
              <a:t> </a:t>
            </a:r>
            <a:r>
              <a:rPr lang="en-US" dirty="0" err="1"/>
              <a:t>pengukurannya</a:t>
            </a:r>
            <a:r>
              <a:rPr lang="en-US" dirty="0"/>
              <a:t> </a:t>
            </a:r>
            <a:r>
              <a:rPr lang="en-US" dirty="0" err="1">
                <a:solidFill>
                  <a:srgbClr val="0070C0"/>
                </a:solidFill>
              </a:rPr>
              <a:t>akurasi</a:t>
            </a:r>
            <a:endParaRPr lang="en-US" dirty="0">
              <a:solidFill>
                <a:srgbClr val="0070C0"/>
              </a:solidFill>
            </a:endParaRPr>
          </a:p>
          <a:p>
            <a:pPr lvl="1"/>
            <a:r>
              <a:rPr lang="en-US" dirty="0" err="1"/>
              <a:t>Masalah</a:t>
            </a:r>
            <a:r>
              <a:rPr lang="en-US" dirty="0"/>
              <a:t> </a:t>
            </a:r>
            <a:r>
              <a:rPr lang="en-US" dirty="0" err="1"/>
              <a:t>rendahnya</a:t>
            </a:r>
            <a:r>
              <a:rPr lang="en-US" dirty="0"/>
              <a:t> </a:t>
            </a:r>
            <a:r>
              <a:rPr lang="en-US" dirty="0" err="1">
                <a:solidFill>
                  <a:srgbClr val="0070C0"/>
                </a:solidFill>
              </a:rPr>
              <a:t>efisiensi</a:t>
            </a:r>
            <a:r>
              <a:rPr lang="en-US" dirty="0">
                <a:solidFill>
                  <a:srgbClr val="0070C0"/>
                </a:solidFill>
              </a:rPr>
              <a:t> </a:t>
            </a:r>
            <a:r>
              <a:rPr lang="en-US" dirty="0">
                <a:sym typeface="Wingdings" panose="05000000000000000000" pitchFamily="2" charset="2"/>
              </a:rPr>
              <a:t></a:t>
            </a:r>
            <a:r>
              <a:rPr lang="en-US" dirty="0"/>
              <a:t> </a:t>
            </a:r>
            <a:r>
              <a:rPr lang="en-US" dirty="0" err="1"/>
              <a:t>pengukurannya</a:t>
            </a:r>
            <a:r>
              <a:rPr lang="en-US" dirty="0"/>
              <a:t> </a:t>
            </a:r>
            <a:r>
              <a:rPr lang="en-US" dirty="0" err="1">
                <a:solidFill>
                  <a:srgbClr val="0070C0"/>
                </a:solidFill>
              </a:rPr>
              <a:t>waktu</a:t>
            </a:r>
            <a:endParaRPr lang="en-US" dirty="0">
              <a:solidFill>
                <a:srgbClr val="0070C0"/>
              </a:solidFill>
            </a:endParaRPr>
          </a:p>
          <a:p>
            <a:endParaRPr lang="en-US" dirty="0"/>
          </a:p>
          <a:p>
            <a:endParaRPr lang="id-ID" dirty="0"/>
          </a:p>
        </p:txBody>
      </p:sp>
      <p:sp>
        <p:nvSpPr>
          <p:cNvPr id="2" name="Title 1"/>
          <p:cNvSpPr>
            <a:spLocks noGrp="1"/>
          </p:cNvSpPr>
          <p:nvPr>
            <p:ph type="title"/>
          </p:nvPr>
        </p:nvSpPr>
        <p:spPr/>
        <p:txBody>
          <a:bodyPr>
            <a:normAutofit/>
          </a:bodyPr>
          <a:lstStyle/>
          <a:p>
            <a:r>
              <a:rPr lang="en-US" dirty="0"/>
              <a:t>6. </a:t>
            </a:r>
            <a:r>
              <a:rPr lang="en-US" dirty="0" err="1"/>
              <a:t>Evaluasi</a:t>
            </a:r>
            <a:r>
              <a:rPr lang="en-US" dirty="0"/>
              <a:t> </a:t>
            </a:r>
            <a:r>
              <a:rPr lang="en-US" dirty="0" err="1"/>
              <a:t>Metode</a:t>
            </a:r>
            <a:r>
              <a:rPr lang="en-US" dirty="0"/>
              <a:t> Yang </a:t>
            </a:r>
            <a:r>
              <a:rPr lang="en-US" dirty="0" err="1"/>
              <a:t>Diusulkan</a:t>
            </a:r>
            <a:endParaRPr lang="id-ID" dirty="0"/>
          </a:p>
        </p:txBody>
      </p:sp>
      <p:sp>
        <p:nvSpPr>
          <p:cNvPr id="4" name="Slide Number Placeholder 3">
            <a:extLst>
              <a:ext uri="{FF2B5EF4-FFF2-40B4-BE49-F238E27FC236}">
                <a16:creationId xmlns:a16="http://schemas.microsoft.com/office/drawing/2014/main" id="{73532326-8E8E-4E61-A708-B6822469E77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33260015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1.1 Konsep </a:t>
            </a:r>
            <a:r>
              <a:rPr lang="en-US" sz="4400" dirty="0" err="1"/>
              <a:t>Penelitian</a:t>
            </a:r>
            <a:endParaRPr lang="en-US" sz="4400" dirty="0"/>
          </a:p>
        </p:txBody>
      </p:sp>
      <p:sp>
        <p:nvSpPr>
          <p:cNvPr id="3" name="Text Placeholder 2"/>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9D8A41-0E83-49BE-8FFB-BD91B74A0CB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2985548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1"/>
            <a:ext cx="8210550" cy="5409748"/>
          </a:xfrm>
        </p:spPr>
        <p:txBody>
          <a:bodyPr>
            <a:noAutofit/>
          </a:bodyPr>
          <a:lstStyle/>
          <a:p>
            <a:r>
              <a:rPr lang="en-US" dirty="0" err="1"/>
              <a:t>Lakukan</a:t>
            </a:r>
            <a:r>
              <a:rPr lang="en-US" dirty="0"/>
              <a:t> </a:t>
            </a:r>
            <a:r>
              <a:rPr lang="en-US" dirty="0" err="1"/>
              <a:t>pendataan</a:t>
            </a:r>
            <a:r>
              <a:rPr lang="en-US" dirty="0"/>
              <a:t> journal-journal yang </a:t>
            </a:r>
            <a:r>
              <a:rPr lang="en-US" dirty="0" err="1"/>
              <a:t>ada</a:t>
            </a:r>
            <a:r>
              <a:rPr lang="en-US" dirty="0"/>
              <a:t> di </a:t>
            </a:r>
            <a:r>
              <a:rPr lang="en-US" dirty="0" err="1"/>
              <a:t>bidang</a:t>
            </a:r>
            <a:r>
              <a:rPr lang="en-US" dirty="0"/>
              <a:t> </a:t>
            </a:r>
            <a:r>
              <a:rPr lang="en-US" dirty="0" err="1"/>
              <a:t>kita</a:t>
            </a:r>
            <a:r>
              <a:rPr lang="en-US" dirty="0"/>
              <a:t>, </a:t>
            </a:r>
            <a:r>
              <a:rPr lang="en-US" dirty="0" err="1">
                <a:solidFill>
                  <a:srgbClr val="C00000"/>
                </a:solidFill>
              </a:rPr>
              <a:t>urutkan</a:t>
            </a:r>
            <a:r>
              <a:rPr lang="en-US" dirty="0">
                <a:solidFill>
                  <a:srgbClr val="C00000"/>
                </a:solidFill>
              </a:rPr>
              <a:t> </a:t>
            </a:r>
            <a:r>
              <a:rPr lang="en-US" dirty="0" err="1">
                <a:solidFill>
                  <a:srgbClr val="C00000"/>
                </a:solidFill>
              </a:rPr>
              <a:t>berdasarkan</a:t>
            </a:r>
            <a:r>
              <a:rPr lang="en-US" dirty="0">
                <a:solidFill>
                  <a:srgbClr val="C00000"/>
                </a:solidFill>
              </a:rPr>
              <a:t> </a:t>
            </a:r>
            <a:r>
              <a:rPr lang="en-US" dirty="0" err="1">
                <a:solidFill>
                  <a:srgbClr val="C00000"/>
                </a:solidFill>
              </a:rPr>
              <a:t>rangking</a:t>
            </a:r>
            <a:r>
              <a:rPr lang="en-US" dirty="0">
                <a:solidFill>
                  <a:srgbClr val="C00000"/>
                </a:solidFill>
              </a:rPr>
              <a:t> </a:t>
            </a:r>
            <a:r>
              <a:rPr lang="en-US" dirty="0"/>
              <a:t>SJR </a:t>
            </a:r>
            <a:r>
              <a:rPr lang="en-US" dirty="0" err="1"/>
              <a:t>atau</a:t>
            </a:r>
            <a:r>
              <a:rPr lang="en-US" dirty="0"/>
              <a:t> JIF</a:t>
            </a:r>
          </a:p>
          <a:p>
            <a:r>
              <a:rPr lang="en-US" dirty="0" err="1"/>
              <a:t>Pilih</a:t>
            </a:r>
            <a:r>
              <a:rPr lang="en-US" dirty="0"/>
              <a:t> </a:t>
            </a:r>
            <a:r>
              <a:rPr lang="en-US" dirty="0">
                <a:solidFill>
                  <a:srgbClr val="C00000"/>
                </a:solidFill>
              </a:rPr>
              <a:t>target journal </a:t>
            </a:r>
            <a:r>
              <a:rPr lang="en-US" dirty="0" err="1"/>
              <a:t>untuk</a:t>
            </a:r>
            <a:r>
              <a:rPr lang="en-US" dirty="0"/>
              <a:t> </a:t>
            </a:r>
            <a:r>
              <a:rPr lang="en-US" dirty="0" err="1"/>
              <a:t>tempat</a:t>
            </a:r>
            <a:r>
              <a:rPr lang="en-US" dirty="0"/>
              <a:t> </a:t>
            </a:r>
            <a:r>
              <a:rPr lang="en-US" dirty="0" err="1"/>
              <a:t>publikasi</a:t>
            </a:r>
            <a:r>
              <a:rPr lang="en-US" dirty="0"/>
              <a:t> </a:t>
            </a:r>
            <a:r>
              <a:rPr lang="en-US" dirty="0" err="1"/>
              <a:t>hasil</a:t>
            </a:r>
            <a:r>
              <a:rPr lang="en-US" dirty="0"/>
              <a:t> </a:t>
            </a:r>
            <a:r>
              <a:rPr lang="en-US" dirty="0" err="1"/>
              <a:t>penelitian</a:t>
            </a:r>
            <a:r>
              <a:rPr lang="en-US" dirty="0"/>
              <a:t> </a:t>
            </a:r>
            <a:r>
              <a:rPr lang="en-US" dirty="0" err="1"/>
              <a:t>kita</a:t>
            </a:r>
            <a:endParaRPr lang="en-US" dirty="0"/>
          </a:p>
          <a:p>
            <a:r>
              <a:rPr lang="en-US" dirty="0"/>
              <a:t>Publikasikan </a:t>
            </a:r>
            <a:r>
              <a:rPr lang="en-US" dirty="0" err="1"/>
              <a:t>hasil</a:t>
            </a:r>
            <a:r>
              <a:rPr lang="en-US" dirty="0"/>
              <a:t> </a:t>
            </a:r>
            <a:r>
              <a:rPr lang="en-US" dirty="0" err="1"/>
              <a:t>penelitian</a:t>
            </a:r>
            <a:r>
              <a:rPr lang="en-US" dirty="0"/>
              <a:t> </a:t>
            </a:r>
            <a:r>
              <a:rPr lang="en-US" dirty="0" err="1"/>
              <a:t>ke</a:t>
            </a:r>
            <a:r>
              <a:rPr lang="en-US" dirty="0"/>
              <a:t> </a:t>
            </a:r>
            <a:r>
              <a:rPr lang="en-US" dirty="0">
                <a:solidFill>
                  <a:srgbClr val="C00000"/>
                </a:solidFill>
              </a:rPr>
              <a:t>journal yang </a:t>
            </a:r>
            <a:r>
              <a:rPr lang="en-US" dirty="0" err="1">
                <a:solidFill>
                  <a:srgbClr val="C00000"/>
                </a:solidFill>
              </a:rPr>
              <a:t>sesuai</a:t>
            </a:r>
            <a:r>
              <a:rPr lang="en-US" dirty="0">
                <a:solidFill>
                  <a:srgbClr val="C00000"/>
                </a:solidFill>
              </a:rPr>
              <a:t> </a:t>
            </a:r>
            <a:r>
              <a:rPr lang="en-US" dirty="0" err="1">
                <a:solidFill>
                  <a:srgbClr val="C00000"/>
                </a:solidFill>
              </a:rPr>
              <a:t>dengan</a:t>
            </a:r>
            <a:r>
              <a:rPr lang="en-US" dirty="0">
                <a:solidFill>
                  <a:srgbClr val="C00000"/>
                </a:solidFill>
              </a:rPr>
              <a:t> </a:t>
            </a:r>
            <a:r>
              <a:rPr lang="en-US" dirty="0" err="1">
                <a:solidFill>
                  <a:srgbClr val="C00000"/>
                </a:solidFill>
              </a:rPr>
              <a:t>kualitas</a:t>
            </a:r>
            <a:r>
              <a:rPr lang="en-US" dirty="0">
                <a:solidFill>
                  <a:srgbClr val="C00000"/>
                </a:solidFill>
              </a:rPr>
              <a:t> </a:t>
            </a:r>
            <a:r>
              <a:rPr lang="en-US" dirty="0" err="1">
                <a:solidFill>
                  <a:srgbClr val="C00000"/>
                </a:solidFill>
              </a:rPr>
              <a:t>kontribusi</a:t>
            </a:r>
            <a:r>
              <a:rPr lang="en-US" dirty="0">
                <a:solidFill>
                  <a:srgbClr val="C00000"/>
                </a:solidFill>
              </a:rPr>
              <a:t> </a:t>
            </a:r>
            <a:r>
              <a:rPr lang="en-US" dirty="0" err="1">
                <a:solidFill>
                  <a:srgbClr val="C00000"/>
                </a:solidFill>
              </a:rPr>
              <a:t>penelitian</a:t>
            </a:r>
            <a:r>
              <a:rPr lang="en-US" dirty="0">
                <a:solidFill>
                  <a:srgbClr val="C00000"/>
                </a:solidFill>
              </a:rPr>
              <a:t> </a:t>
            </a:r>
            <a:r>
              <a:rPr lang="en-US" dirty="0"/>
              <a:t>yang </a:t>
            </a:r>
            <a:r>
              <a:rPr lang="en-US" dirty="0" err="1"/>
              <a:t>kita</a:t>
            </a:r>
            <a:r>
              <a:rPr lang="en-US" dirty="0"/>
              <a:t> </a:t>
            </a:r>
            <a:r>
              <a:rPr lang="en-US" dirty="0" err="1"/>
              <a:t>lakukan</a:t>
            </a:r>
            <a:endParaRPr lang="en-US" dirty="0"/>
          </a:p>
          <a:p>
            <a:r>
              <a:rPr lang="en-US" dirty="0"/>
              <a:t>A paper is an organized description of hypotheses, data and conclusions, intended to instruct the reader. </a:t>
            </a:r>
            <a:r>
              <a:rPr lang="en-US" dirty="0">
                <a:solidFill>
                  <a:srgbClr val="C00000"/>
                </a:solidFill>
              </a:rPr>
              <a:t>If your research does not generate papers, it might just as well not have been done</a:t>
            </a:r>
            <a:r>
              <a:rPr lang="en-US" dirty="0"/>
              <a:t> </a:t>
            </a:r>
            <a:r>
              <a:rPr lang="en-US" sz="1800" dirty="0"/>
              <a:t>(</a:t>
            </a:r>
            <a:r>
              <a:rPr lang="en-US" sz="1800" dirty="0" err="1"/>
              <a:t>Whitesides</a:t>
            </a:r>
            <a:r>
              <a:rPr lang="en-US" sz="1800" dirty="0"/>
              <a:t> 2004) </a:t>
            </a:r>
            <a:endParaRPr lang="id-ID" sz="1800" dirty="0"/>
          </a:p>
        </p:txBody>
      </p:sp>
      <p:sp>
        <p:nvSpPr>
          <p:cNvPr id="2" name="Title 1"/>
          <p:cNvSpPr>
            <a:spLocks noGrp="1"/>
          </p:cNvSpPr>
          <p:nvPr>
            <p:ph type="title"/>
          </p:nvPr>
        </p:nvSpPr>
        <p:spPr>
          <a:xfrm>
            <a:off x="628650" y="152401"/>
            <a:ext cx="8515350" cy="685800"/>
          </a:xfrm>
        </p:spPr>
        <p:txBody>
          <a:bodyPr>
            <a:normAutofit/>
          </a:bodyPr>
          <a:lstStyle/>
          <a:p>
            <a:r>
              <a:rPr lang="en-US" sz="3200" dirty="0"/>
              <a:t>7. Penulisan </a:t>
            </a:r>
            <a:r>
              <a:rPr lang="en-US" sz="3200" dirty="0" err="1"/>
              <a:t>Ilmiah</a:t>
            </a:r>
            <a:r>
              <a:rPr lang="en-US" sz="3200" dirty="0"/>
              <a:t> dan </a:t>
            </a:r>
            <a:r>
              <a:rPr lang="en-US" sz="3200" dirty="0" err="1"/>
              <a:t>Publikasi</a:t>
            </a:r>
            <a:r>
              <a:rPr lang="en-US" sz="3200" dirty="0"/>
              <a:t> Hasil </a:t>
            </a:r>
            <a:r>
              <a:rPr lang="en-US" sz="3200" dirty="0" err="1"/>
              <a:t>Penelitian</a:t>
            </a:r>
            <a:endParaRPr lang="id-ID" sz="3200" dirty="0"/>
          </a:p>
        </p:txBody>
      </p:sp>
      <p:sp>
        <p:nvSpPr>
          <p:cNvPr id="4" name="Slide Number Placeholder 3">
            <a:extLst>
              <a:ext uri="{FF2B5EF4-FFF2-40B4-BE49-F238E27FC236}">
                <a16:creationId xmlns:a16="http://schemas.microsoft.com/office/drawing/2014/main" id="{92F0BFC0-D0A2-4611-BD47-56517345ABB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16277381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graphicFrame>
        <p:nvGraphicFramePr>
          <p:cNvPr id="6" name="Content Placeholder 4"/>
          <p:cNvGraphicFramePr>
            <a:graphicFrameLocks/>
          </p:cNvGraphicFramePr>
          <p:nvPr/>
        </p:nvGraphicFramePr>
        <p:xfrm>
          <a:off x="0" y="0"/>
          <a:ext cx="9141855" cy="6858002"/>
        </p:xfrm>
        <a:graphic>
          <a:graphicData uri="http://schemas.openxmlformats.org/drawingml/2006/table">
            <a:tbl>
              <a:tblPr firstRow="1" bandRow="1"/>
              <a:tblGrid>
                <a:gridCol w="539921">
                  <a:extLst>
                    <a:ext uri="{9D8B030D-6E8A-4147-A177-3AD203B41FA5}">
                      <a16:colId xmlns:a16="http://schemas.microsoft.com/office/drawing/2014/main" val="20000"/>
                    </a:ext>
                  </a:extLst>
                </a:gridCol>
                <a:gridCol w="5022679">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2817255">
                  <a:extLst>
                    <a:ext uri="{9D8B030D-6E8A-4147-A177-3AD203B41FA5}">
                      <a16:colId xmlns:a16="http://schemas.microsoft.com/office/drawing/2014/main" val="20003"/>
                    </a:ext>
                  </a:extLst>
                </a:gridCol>
              </a:tblGrid>
              <a:tr h="372380">
                <a:tc>
                  <a:txBody>
                    <a:bodyPr/>
                    <a:lstStyle>
                      <a:lvl1pPr marL="0" algn="l" defTabSz="914400" rtl="0" eaLnBrk="1" latinLnBrk="0" hangingPunct="1">
                        <a:defRPr sz="1800" b="1" kern="1200">
                          <a:solidFill>
                            <a:schemeClr val="lt1"/>
                          </a:solidFill>
                          <a:latin typeface="Tempus Sans ITC"/>
                          <a:ea typeface=""/>
                          <a:cs typeface=""/>
                        </a:defRPr>
                      </a:lvl1pPr>
                      <a:lvl2pPr marL="457200" algn="l" defTabSz="914400" rtl="0" eaLnBrk="1" latinLnBrk="0" hangingPunct="1">
                        <a:defRPr sz="1800" b="1" kern="1200">
                          <a:solidFill>
                            <a:schemeClr val="lt1"/>
                          </a:solidFill>
                          <a:latin typeface="Tempus Sans ITC"/>
                          <a:ea typeface=""/>
                          <a:cs typeface=""/>
                        </a:defRPr>
                      </a:lvl2pPr>
                      <a:lvl3pPr marL="914400" algn="l" defTabSz="914400" rtl="0" eaLnBrk="1" latinLnBrk="0" hangingPunct="1">
                        <a:defRPr sz="1800" b="1" kern="1200">
                          <a:solidFill>
                            <a:schemeClr val="lt1"/>
                          </a:solidFill>
                          <a:latin typeface="Tempus Sans ITC"/>
                          <a:ea typeface=""/>
                          <a:cs typeface=""/>
                        </a:defRPr>
                      </a:lvl3pPr>
                      <a:lvl4pPr marL="1371600" algn="l" defTabSz="914400" rtl="0" eaLnBrk="1" latinLnBrk="0" hangingPunct="1">
                        <a:defRPr sz="1800" b="1" kern="1200">
                          <a:solidFill>
                            <a:schemeClr val="lt1"/>
                          </a:solidFill>
                          <a:latin typeface="Tempus Sans ITC"/>
                          <a:ea typeface=""/>
                          <a:cs typeface=""/>
                        </a:defRPr>
                      </a:lvl4pPr>
                      <a:lvl5pPr marL="1828800" algn="l" defTabSz="914400" rtl="0" eaLnBrk="1" latinLnBrk="0" hangingPunct="1">
                        <a:defRPr sz="1800" b="1" kern="1200">
                          <a:solidFill>
                            <a:schemeClr val="lt1"/>
                          </a:solidFill>
                          <a:latin typeface="Tempus Sans ITC"/>
                          <a:ea typeface=""/>
                          <a:cs typeface=""/>
                        </a:defRPr>
                      </a:lvl5pPr>
                      <a:lvl6pPr marL="2286000" algn="l" defTabSz="914400" rtl="0" eaLnBrk="1" latinLnBrk="0" hangingPunct="1">
                        <a:defRPr sz="1800" b="1" kern="1200">
                          <a:solidFill>
                            <a:schemeClr val="lt1"/>
                          </a:solidFill>
                          <a:latin typeface="Tempus Sans ITC"/>
                          <a:ea typeface=""/>
                          <a:cs typeface=""/>
                        </a:defRPr>
                      </a:lvl6pPr>
                      <a:lvl7pPr marL="2743200" algn="l" defTabSz="914400" rtl="0" eaLnBrk="1" latinLnBrk="0" hangingPunct="1">
                        <a:defRPr sz="1800" b="1" kern="1200">
                          <a:solidFill>
                            <a:schemeClr val="lt1"/>
                          </a:solidFill>
                          <a:latin typeface="Tempus Sans ITC"/>
                          <a:ea typeface=""/>
                          <a:cs typeface=""/>
                        </a:defRPr>
                      </a:lvl7pPr>
                      <a:lvl8pPr marL="3200400" algn="l" defTabSz="914400" rtl="0" eaLnBrk="1" latinLnBrk="0" hangingPunct="1">
                        <a:defRPr sz="1800" b="1" kern="1200">
                          <a:solidFill>
                            <a:schemeClr val="lt1"/>
                          </a:solidFill>
                          <a:latin typeface="Tempus Sans ITC"/>
                          <a:ea typeface=""/>
                          <a:cs typeface=""/>
                        </a:defRPr>
                      </a:lvl8pPr>
                      <a:lvl9pPr marL="3657600" algn="l" defTabSz="914400" rtl="0" eaLnBrk="1" latinLnBrk="0" hangingPunct="1">
                        <a:defRPr sz="1800" b="1" kern="1200">
                          <a:solidFill>
                            <a:schemeClr val="lt1"/>
                          </a:solidFill>
                          <a:latin typeface="Tempus Sans ITC"/>
                          <a:ea typeface=""/>
                          <a:cs typeface=""/>
                        </a:defRPr>
                      </a:lvl9pPr>
                    </a:lstStyle>
                    <a:p>
                      <a:pPr algn="just">
                        <a:spcAft>
                          <a:spcPts val="0"/>
                        </a:spcAft>
                      </a:pPr>
                      <a:r>
                        <a:rPr lang="en-US" sz="2400" dirty="0">
                          <a:effectLst/>
                          <a:latin typeface="Calibri" panose="020F0502020204030204" pitchFamily="34" charset="0"/>
                        </a:rPr>
                        <a:t>No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Tempus Sans ITC"/>
                          <a:ea typeface=""/>
                          <a:cs typeface=""/>
                        </a:defRPr>
                      </a:lvl1pPr>
                      <a:lvl2pPr marL="457200" algn="l" defTabSz="914400" rtl="0" eaLnBrk="1" latinLnBrk="0" hangingPunct="1">
                        <a:defRPr sz="1800" b="1" kern="1200">
                          <a:solidFill>
                            <a:schemeClr val="lt1"/>
                          </a:solidFill>
                          <a:latin typeface="Tempus Sans ITC"/>
                          <a:ea typeface=""/>
                          <a:cs typeface=""/>
                        </a:defRPr>
                      </a:lvl2pPr>
                      <a:lvl3pPr marL="914400" algn="l" defTabSz="914400" rtl="0" eaLnBrk="1" latinLnBrk="0" hangingPunct="1">
                        <a:defRPr sz="1800" b="1" kern="1200">
                          <a:solidFill>
                            <a:schemeClr val="lt1"/>
                          </a:solidFill>
                          <a:latin typeface="Tempus Sans ITC"/>
                          <a:ea typeface=""/>
                          <a:cs typeface=""/>
                        </a:defRPr>
                      </a:lvl3pPr>
                      <a:lvl4pPr marL="1371600" algn="l" defTabSz="914400" rtl="0" eaLnBrk="1" latinLnBrk="0" hangingPunct="1">
                        <a:defRPr sz="1800" b="1" kern="1200">
                          <a:solidFill>
                            <a:schemeClr val="lt1"/>
                          </a:solidFill>
                          <a:latin typeface="Tempus Sans ITC"/>
                          <a:ea typeface=""/>
                          <a:cs typeface=""/>
                        </a:defRPr>
                      </a:lvl4pPr>
                      <a:lvl5pPr marL="1828800" algn="l" defTabSz="914400" rtl="0" eaLnBrk="1" latinLnBrk="0" hangingPunct="1">
                        <a:defRPr sz="1800" b="1" kern="1200">
                          <a:solidFill>
                            <a:schemeClr val="lt1"/>
                          </a:solidFill>
                          <a:latin typeface="Tempus Sans ITC"/>
                          <a:ea typeface=""/>
                          <a:cs typeface=""/>
                        </a:defRPr>
                      </a:lvl5pPr>
                      <a:lvl6pPr marL="2286000" algn="l" defTabSz="914400" rtl="0" eaLnBrk="1" latinLnBrk="0" hangingPunct="1">
                        <a:defRPr sz="1800" b="1" kern="1200">
                          <a:solidFill>
                            <a:schemeClr val="lt1"/>
                          </a:solidFill>
                          <a:latin typeface="Tempus Sans ITC"/>
                          <a:ea typeface=""/>
                          <a:cs typeface=""/>
                        </a:defRPr>
                      </a:lvl6pPr>
                      <a:lvl7pPr marL="2743200" algn="l" defTabSz="914400" rtl="0" eaLnBrk="1" latinLnBrk="0" hangingPunct="1">
                        <a:defRPr sz="1800" b="1" kern="1200">
                          <a:solidFill>
                            <a:schemeClr val="lt1"/>
                          </a:solidFill>
                          <a:latin typeface="Tempus Sans ITC"/>
                          <a:ea typeface=""/>
                          <a:cs typeface=""/>
                        </a:defRPr>
                      </a:lvl7pPr>
                      <a:lvl8pPr marL="3200400" algn="l" defTabSz="914400" rtl="0" eaLnBrk="1" latinLnBrk="0" hangingPunct="1">
                        <a:defRPr sz="1800" b="1" kern="1200">
                          <a:solidFill>
                            <a:schemeClr val="lt1"/>
                          </a:solidFill>
                          <a:latin typeface="Tempus Sans ITC"/>
                          <a:ea typeface=""/>
                          <a:cs typeface=""/>
                        </a:defRPr>
                      </a:lvl8pPr>
                      <a:lvl9pPr marL="3657600" algn="l" defTabSz="914400" rtl="0" eaLnBrk="1" latinLnBrk="0" hangingPunct="1">
                        <a:defRPr sz="1800" b="1" kern="1200">
                          <a:solidFill>
                            <a:schemeClr val="lt1"/>
                          </a:solidFill>
                          <a:latin typeface="Tempus Sans ITC"/>
                          <a:ea typeface=""/>
                          <a:cs typeface=""/>
                        </a:defRPr>
                      </a:lvl9pPr>
                    </a:lstStyle>
                    <a:p>
                      <a:pPr algn="just">
                        <a:spcAft>
                          <a:spcPts val="0"/>
                        </a:spcAft>
                      </a:pPr>
                      <a:r>
                        <a:rPr lang="en-US" sz="2400" dirty="0">
                          <a:effectLst/>
                          <a:latin typeface="Calibri" panose="020F0502020204030204" pitchFamily="34" charset="0"/>
                        </a:rPr>
                        <a:t>Journal Publications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Tempus Sans ITC"/>
                          <a:ea typeface=""/>
                          <a:cs typeface=""/>
                        </a:defRPr>
                      </a:lvl1pPr>
                      <a:lvl2pPr marL="457200" algn="l" defTabSz="914400" rtl="0" eaLnBrk="1" latinLnBrk="0" hangingPunct="1">
                        <a:defRPr sz="1800" b="1" kern="1200">
                          <a:solidFill>
                            <a:schemeClr val="lt1"/>
                          </a:solidFill>
                          <a:latin typeface="Tempus Sans ITC"/>
                          <a:ea typeface=""/>
                          <a:cs typeface=""/>
                        </a:defRPr>
                      </a:lvl2pPr>
                      <a:lvl3pPr marL="914400" algn="l" defTabSz="914400" rtl="0" eaLnBrk="1" latinLnBrk="0" hangingPunct="1">
                        <a:defRPr sz="1800" b="1" kern="1200">
                          <a:solidFill>
                            <a:schemeClr val="lt1"/>
                          </a:solidFill>
                          <a:latin typeface="Tempus Sans ITC"/>
                          <a:ea typeface=""/>
                          <a:cs typeface=""/>
                        </a:defRPr>
                      </a:lvl3pPr>
                      <a:lvl4pPr marL="1371600" algn="l" defTabSz="914400" rtl="0" eaLnBrk="1" latinLnBrk="0" hangingPunct="1">
                        <a:defRPr sz="1800" b="1" kern="1200">
                          <a:solidFill>
                            <a:schemeClr val="lt1"/>
                          </a:solidFill>
                          <a:latin typeface="Tempus Sans ITC"/>
                          <a:ea typeface=""/>
                          <a:cs typeface=""/>
                        </a:defRPr>
                      </a:lvl4pPr>
                      <a:lvl5pPr marL="1828800" algn="l" defTabSz="914400" rtl="0" eaLnBrk="1" latinLnBrk="0" hangingPunct="1">
                        <a:defRPr sz="1800" b="1" kern="1200">
                          <a:solidFill>
                            <a:schemeClr val="lt1"/>
                          </a:solidFill>
                          <a:latin typeface="Tempus Sans ITC"/>
                          <a:ea typeface=""/>
                          <a:cs typeface=""/>
                        </a:defRPr>
                      </a:lvl5pPr>
                      <a:lvl6pPr marL="2286000" algn="l" defTabSz="914400" rtl="0" eaLnBrk="1" latinLnBrk="0" hangingPunct="1">
                        <a:defRPr sz="1800" b="1" kern="1200">
                          <a:solidFill>
                            <a:schemeClr val="lt1"/>
                          </a:solidFill>
                          <a:latin typeface="Tempus Sans ITC"/>
                          <a:ea typeface=""/>
                          <a:cs typeface=""/>
                        </a:defRPr>
                      </a:lvl6pPr>
                      <a:lvl7pPr marL="2743200" algn="l" defTabSz="914400" rtl="0" eaLnBrk="1" latinLnBrk="0" hangingPunct="1">
                        <a:defRPr sz="1800" b="1" kern="1200">
                          <a:solidFill>
                            <a:schemeClr val="lt1"/>
                          </a:solidFill>
                          <a:latin typeface="Tempus Sans ITC"/>
                          <a:ea typeface=""/>
                          <a:cs typeface=""/>
                        </a:defRPr>
                      </a:lvl7pPr>
                      <a:lvl8pPr marL="3200400" algn="l" defTabSz="914400" rtl="0" eaLnBrk="1" latinLnBrk="0" hangingPunct="1">
                        <a:defRPr sz="1800" b="1" kern="1200">
                          <a:solidFill>
                            <a:schemeClr val="lt1"/>
                          </a:solidFill>
                          <a:latin typeface="Tempus Sans ITC"/>
                          <a:ea typeface=""/>
                          <a:cs typeface=""/>
                        </a:defRPr>
                      </a:lvl8pPr>
                      <a:lvl9pPr marL="3657600" algn="l" defTabSz="914400" rtl="0" eaLnBrk="1" latinLnBrk="0" hangingPunct="1">
                        <a:defRPr sz="1800" b="1" kern="1200">
                          <a:solidFill>
                            <a:schemeClr val="lt1"/>
                          </a:solidFill>
                          <a:latin typeface="Tempus Sans ITC"/>
                          <a:ea typeface=""/>
                          <a:cs typeface=""/>
                        </a:defRPr>
                      </a:lvl9pPr>
                    </a:lstStyle>
                    <a:p>
                      <a:pPr algn="just">
                        <a:spcAft>
                          <a:spcPts val="0"/>
                        </a:spcAft>
                      </a:pPr>
                      <a:r>
                        <a:rPr lang="en-US" sz="2400">
                          <a:effectLst/>
                          <a:latin typeface="Calibri" panose="020F0502020204030204" pitchFamily="34" charset="0"/>
                        </a:rPr>
                        <a:t>SJR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Tempus Sans ITC"/>
                          <a:ea typeface=""/>
                          <a:cs typeface=""/>
                        </a:defRPr>
                      </a:lvl1pPr>
                      <a:lvl2pPr marL="457200" algn="l" defTabSz="914400" rtl="0" eaLnBrk="1" latinLnBrk="0" hangingPunct="1">
                        <a:defRPr sz="1800" b="1" kern="1200">
                          <a:solidFill>
                            <a:schemeClr val="lt1"/>
                          </a:solidFill>
                          <a:latin typeface="Tempus Sans ITC"/>
                          <a:ea typeface=""/>
                          <a:cs typeface=""/>
                        </a:defRPr>
                      </a:lvl2pPr>
                      <a:lvl3pPr marL="914400" algn="l" defTabSz="914400" rtl="0" eaLnBrk="1" latinLnBrk="0" hangingPunct="1">
                        <a:defRPr sz="1800" b="1" kern="1200">
                          <a:solidFill>
                            <a:schemeClr val="lt1"/>
                          </a:solidFill>
                          <a:latin typeface="Tempus Sans ITC"/>
                          <a:ea typeface=""/>
                          <a:cs typeface=""/>
                        </a:defRPr>
                      </a:lvl3pPr>
                      <a:lvl4pPr marL="1371600" algn="l" defTabSz="914400" rtl="0" eaLnBrk="1" latinLnBrk="0" hangingPunct="1">
                        <a:defRPr sz="1800" b="1" kern="1200">
                          <a:solidFill>
                            <a:schemeClr val="lt1"/>
                          </a:solidFill>
                          <a:latin typeface="Tempus Sans ITC"/>
                          <a:ea typeface=""/>
                          <a:cs typeface=""/>
                        </a:defRPr>
                      </a:lvl4pPr>
                      <a:lvl5pPr marL="1828800" algn="l" defTabSz="914400" rtl="0" eaLnBrk="1" latinLnBrk="0" hangingPunct="1">
                        <a:defRPr sz="1800" b="1" kern="1200">
                          <a:solidFill>
                            <a:schemeClr val="lt1"/>
                          </a:solidFill>
                          <a:latin typeface="Tempus Sans ITC"/>
                          <a:ea typeface=""/>
                          <a:cs typeface=""/>
                        </a:defRPr>
                      </a:lvl5pPr>
                      <a:lvl6pPr marL="2286000" algn="l" defTabSz="914400" rtl="0" eaLnBrk="1" latinLnBrk="0" hangingPunct="1">
                        <a:defRPr sz="1800" b="1" kern="1200">
                          <a:solidFill>
                            <a:schemeClr val="lt1"/>
                          </a:solidFill>
                          <a:latin typeface="Tempus Sans ITC"/>
                          <a:ea typeface=""/>
                          <a:cs typeface=""/>
                        </a:defRPr>
                      </a:lvl6pPr>
                      <a:lvl7pPr marL="2743200" algn="l" defTabSz="914400" rtl="0" eaLnBrk="1" latinLnBrk="0" hangingPunct="1">
                        <a:defRPr sz="1800" b="1" kern="1200">
                          <a:solidFill>
                            <a:schemeClr val="lt1"/>
                          </a:solidFill>
                          <a:latin typeface="Tempus Sans ITC"/>
                          <a:ea typeface=""/>
                          <a:cs typeface=""/>
                        </a:defRPr>
                      </a:lvl7pPr>
                      <a:lvl8pPr marL="3200400" algn="l" defTabSz="914400" rtl="0" eaLnBrk="1" latinLnBrk="0" hangingPunct="1">
                        <a:defRPr sz="1800" b="1" kern="1200">
                          <a:solidFill>
                            <a:schemeClr val="lt1"/>
                          </a:solidFill>
                          <a:latin typeface="Tempus Sans ITC"/>
                          <a:ea typeface=""/>
                          <a:cs typeface=""/>
                        </a:defRPr>
                      </a:lvl8pPr>
                      <a:lvl9pPr marL="3657600" algn="l" defTabSz="914400" rtl="0" eaLnBrk="1" latinLnBrk="0" hangingPunct="1">
                        <a:defRPr sz="1800" b="1" kern="1200">
                          <a:solidFill>
                            <a:schemeClr val="lt1"/>
                          </a:solidFill>
                          <a:latin typeface="Tempus Sans ITC"/>
                          <a:ea typeface=""/>
                          <a:cs typeface=""/>
                        </a:defRPr>
                      </a:lvl9pPr>
                    </a:lstStyle>
                    <a:p>
                      <a:pPr algn="just">
                        <a:spcAft>
                          <a:spcPts val="0"/>
                        </a:spcAft>
                      </a:pPr>
                      <a:r>
                        <a:rPr lang="en-US" sz="2400" dirty="0">
                          <a:effectLst/>
                          <a:latin typeface="Calibri" panose="020F0502020204030204" pitchFamily="34" charset="0"/>
                        </a:rPr>
                        <a:t>Q Category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10000"/>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1</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IEEE Transactions on Software Engineering</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3.39</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1"/>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Information Sciences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2.96</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Q1 in Information Systems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2"/>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IEEE Transactions on Systems, Man, and Cybernetics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2.76</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Artificial Intelligence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3"/>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4</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IEEE Transactions on Knowledge and Data Engineering</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2.68</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Information Systems</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4"/>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Empirical Software Engineering</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2.32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5"/>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6</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Information and Software Technology</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1.95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Information Systems</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6"/>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Automated Software Engineering</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1.78</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7"/>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IEEE Transactions on Reliability</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1.43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Q1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8"/>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Expert Systems with Applications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1.36</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Q2 in Computer Science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09"/>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id-ID" sz="1900" dirty="0">
                          <a:effectLst/>
                          <a:latin typeface="Calibri" panose="020F0502020204030204" pitchFamily="34" charset="0"/>
                        </a:rPr>
                        <a:t>1</a:t>
                      </a:r>
                      <a:r>
                        <a:rPr lang="en-US" sz="1900" dirty="0">
                          <a:effectLst/>
                          <a:latin typeface="Calibri" panose="020F0502020204030204" pitchFamily="34" charset="0"/>
                        </a:rPr>
                        <a:t>0</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Journal of Systems and Software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1.09</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Q2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10"/>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id-ID" sz="1900" dirty="0">
                          <a:effectLst/>
                          <a:latin typeface="Calibri" panose="020F0502020204030204" pitchFamily="34" charset="0"/>
                        </a:rPr>
                        <a:t>1</a:t>
                      </a:r>
                      <a:r>
                        <a:rPr lang="en-US" sz="1900" dirty="0">
                          <a:effectLst/>
                          <a:latin typeface="Calibri" panose="020F0502020204030204" pitchFamily="34" charset="0"/>
                        </a:rPr>
                        <a:t>1</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Software Quality Journal</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0.83</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Q2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11"/>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id-ID" sz="1900" dirty="0">
                          <a:effectLst/>
                          <a:latin typeface="Calibri" panose="020F0502020204030204" pitchFamily="34" charset="0"/>
                        </a:rPr>
                        <a:t>1</a:t>
                      </a:r>
                      <a:r>
                        <a:rPr lang="en-US" sz="1900" dirty="0">
                          <a:effectLst/>
                          <a:latin typeface="Calibri" panose="020F0502020204030204" pitchFamily="34" charset="0"/>
                        </a:rPr>
                        <a:t>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IET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0.55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Q2 in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12"/>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13</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Advanced Science Letters</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0.24</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Q3 in Computer Science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13"/>
                  </a:ext>
                </a:extLst>
              </a:tr>
              <a:tr h="294801">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14</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Journal of Software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0.23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Q3 in Software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14"/>
                  </a:ext>
                </a:extLst>
              </a:tr>
              <a:tr h="589602">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dirty="0">
                          <a:effectLst/>
                          <a:latin typeface="Calibri" panose="020F0502020204030204" pitchFamily="34" charset="0"/>
                        </a:rPr>
                        <a:t>15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just">
                        <a:spcAft>
                          <a:spcPts val="0"/>
                        </a:spcAft>
                      </a:pPr>
                      <a:r>
                        <a:rPr lang="en-US" sz="1900">
                          <a:effectLst/>
                          <a:latin typeface="Calibri" panose="020F0502020204030204" pitchFamily="34" charset="0"/>
                        </a:rPr>
                        <a:t>International Journal of Software Engineering and Its Application</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a:effectLst/>
                          <a:latin typeface="Calibri" panose="020F0502020204030204" pitchFamily="34" charset="0"/>
                        </a:rPr>
                        <a:t>0.14</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dk1"/>
                          </a:solidFill>
                          <a:latin typeface="Tempus Sans ITC"/>
                          <a:ea typeface=""/>
                          <a:cs typeface=""/>
                        </a:defRPr>
                      </a:lvl1pPr>
                      <a:lvl2pPr marL="457200" algn="l" defTabSz="914400" rtl="0" eaLnBrk="1" latinLnBrk="0" hangingPunct="1">
                        <a:defRPr sz="1800" kern="1200">
                          <a:solidFill>
                            <a:schemeClr val="dk1"/>
                          </a:solidFill>
                          <a:latin typeface="Tempus Sans ITC"/>
                          <a:ea typeface=""/>
                          <a:cs typeface=""/>
                        </a:defRPr>
                      </a:lvl2pPr>
                      <a:lvl3pPr marL="914400" algn="l" defTabSz="914400" rtl="0" eaLnBrk="1" latinLnBrk="0" hangingPunct="1">
                        <a:defRPr sz="1800" kern="1200">
                          <a:solidFill>
                            <a:schemeClr val="dk1"/>
                          </a:solidFill>
                          <a:latin typeface="Tempus Sans ITC"/>
                          <a:ea typeface=""/>
                          <a:cs typeface=""/>
                        </a:defRPr>
                      </a:lvl3pPr>
                      <a:lvl4pPr marL="1371600" algn="l" defTabSz="914400" rtl="0" eaLnBrk="1" latinLnBrk="0" hangingPunct="1">
                        <a:defRPr sz="1800" kern="1200">
                          <a:solidFill>
                            <a:schemeClr val="dk1"/>
                          </a:solidFill>
                          <a:latin typeface="Tempus Sans ITC"/>
                          <a:ea typeface=""/>
                          <a:cs typeface=""/>
                        </a:defRPr>
                      </a:lvl4pPr>
                      <a:lvl5pPr marL="1828800" algn="l" defTabSz="914400" rtl="0" eaLnBrk="1" latinLnBrk="0" hangingPunct="1">
                        <a:defRPr sz="1800" kern="1200">
                          <a:solidFill>
                            <a:schemeClr val="dk1"/>
                          </a:solidFill>
                          <a:latin typeface="Tempus Sans ITC"/>
                          <a:ea typeface=""/>
                          <a:cs typeface=""/>
                        </a:defRPr>
                      </a:lvl5pPr>
                      <a:lvl6pPr marL="2286000" algn="l" defTabSz="914400" rtl="0" eaLnBrk="1" latinLnBrk="0" hangingPunct="1">
                        <a:defRPr sz="1800" kern="1200">
                          <a:solidFill>
                            <a:schemeClr val="dk1"/>
                          </a:solidFill>
                          <a:latin typeface="Tempus Sans ITC"/>
                          <a:ea typeface=""/>
                          <a:cs typeface=""/>
                        </a:defRPr>
                      </a:lvl6pPr>
                      <a:lvl7pPr marL="2743200" algn="l" defTabSz="914400" rtl="0" eaLnBrk="1" latinLnBrk="0" hangingPunct="1">
                        <a:defRPr sz="1800" kern="1200">
                          <a:solidFill>
                            <a:schemeClr val="dk1"/>
                          </a:solidFill>
                          <a:latin typeface="Tempus Sans ITC"/>
                          <a:ea typeface=""/>
                          <a:cs typeface=""/>
                        </a:defRPr>
                      </a:lvl7pPr>
                      <a:lvl8pPr marL="3200400" algn="l" defTabSz="914400" rtl="0" eaLnBrk="1" latinLnBrk="0" hangingPunct="1">
                        <a:defRPr sz="1800" kern="1200">
                          <a:solidFill>
                            <a:schemeClr val="dk1"/>
                          </a:solidFill>
                          <a:latin typeface="Tempus Sans ITC"/>
                          <a:ea typeface=""/>
                          <a:cs typeface=""/>
                        </a:defRPr>
                      </a:lvl8pPr>
                      <a:lvl9pPr marL="3657600" algn="l" defTabSz="914400" rtl="0" eaLnBrk="1" latinLnBrk="0" hangingPunct="1">
                        <a:defRPr sz="1800" kern="1200">
                          <a:solidFill>
                            <a:schemeClr val="dk1"/>
                          </a:solidFill>
                          <a:latin typeface="Tempus Sans ITC"/>
                          <a:ea typeface=""/>
                          <a:cs typeface=""/>
                        </a:defRPr>
                      </a:lvl9pPr>
                    </a:lstStyle>
                    <a:p>
                      <a:pPr algn="l">
                        <a:spcAft>
                          <a:spcPts val="0"/>
                        </a:spcAft>
                      </a:pPr>
                      <a:r>
                        <a:rPr lang="en-US" sz="1900" dirty="0">
                          <a:effectLst/>
                          <a:latin typeface="Calibri" panose="020F0502020204030204" pitchFamily="34" charset="0"/>
                        </a:rPr>
                        <a:t>Q4 in Software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40000"/>
                      </a:srgbClr>
                    </a:solidFill>
                  </a:tcPr>
                </a:tc>
                <a:extLst>
                  <a:ext uri="{0D108BD9-81ED-4DB2-BD59-A6C34878D82A}">
                    <a16:rowId xmlns:a16="http://schemas.microsoft.com/office/drawing/2014/main" val="10015"/>
                  </a:ext>
                </a:extLst>
              </a:tr>
            </a:tbl>
          </a:graphicData>
        </a:graphic>
      </p:graphicFrame>
      <p:sp>
        <p:nvSpPr>
          <p:cNvPr id="4" name="Slide Number Placeholder 3">
            <a:extLst>
              <a:ext uri="{FF2B5EF4-FFF2-40B4-BE49-F238E27FC236}">
                <a16:creationId xmlns:a16="http://schemas.microsoft.com/office/drawing/2014/main" id="{F85C0333-5A88-4B66-B9DF-24BE4F0EAC9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4933455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2.2 Literature Review</a:t>
            </a:r>
          </a:p>
        </p:txBody>
      </p:sp>
      <p:sp>
        <p:nvSpPr>
          <p:cNvPr id="3" name="Text Placeholder 2"/>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9D8A41-0E83-49BE-8FFB-BD91B74A0CB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5177589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4800" y="914400"/>
            <a:ext cx="8458200" cy="5095220"/>
          </a:xfrm>
          <a:prstGeom prst="roundRect">
            <a:avLst/>
          </a:prstGeom>
          <a:solidFill>
            <a:srgbClr val="E5F2FB"/>
          </a:solidFill>
          <a:ln w="19050">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effectLst/>
              </a:rPr>
              <a:t>Literature Review</a:t>
            </a:r>
          </a:p>
          <a:p>
            <a:pPr algn="ctr"/>
            <a:endParaRPr lang="en-US" sz="2800" dirty="0">
              <a:solidFill>
                <a:schemeClr val="tx1"/>
              </a:solidFill>
              <a:effectLst/>
            </a:endParaRPr>
          </a:p>
          <a:p>
            <a:pPr algn="ctr"/>
            <a:endParaRPr lang="en-US" sz="14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a:p>
            <a:pPr algn="ctr"/>
            <a:endParaRPr lang="en-US" sz="2800" dirty="0">
              <a:solidFill>
                <a:schemeClr val="tx1"/>
              </a:solidFill>
              <a:effectLst/>
            </a:endParaRPr>
          </a:p>
        </p:txBody>
      </p:sp>
      <p:graphicFrame>
        <p:nvGraphicFramePr>
          <p:cNvPr id="6" name="Content Placeholder 4"/>
          <p:cNvGraphicFramePr>
            <a:graphicFrameLocks noGrp="1"/>
          </p:cNvGraphicFramePr>
          <p:nvPr>
            <p:ph idx="1"/>
          </p:nvPr>
        </p:nvGraphicFramePr>
        <p:xfrm>
          <a:off x="809625" y="1600200"/>
          <a:ext cx="7524750" cy="4114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err="1"/>
              <a:t>Tahapan</a:t>
            </a:r>
            <a:r>
              <a:rPr lang="en-US" dirty="0"/>
              <a:t> </a:t>
            </a:r>
            <a:r>
              <a:rPr lang="en-US" dirty="0" err="1"/>
              <a:t>Penelitian</a:t>
            </a:r>
            <a:endParaRPr lang="en-US" dirty="0"/>
          </a:p>
        </p:txBody>
      </p:sp>
      <p:sp>
        <p:nvSpPr>
          <p:cNvPr id="3" name="Slide Number Placeholder 2">
            <a:extLst>
              <a:ext uri="{FF2B5EF4-FFF2-40B4-BE49-F238E27FC236}">
                <a16:creationId xmlns:a16="http://schemas.microsoft.com/office/drawing/2014/main" id="{3957B587-10ED-4FDF-A091-0F50935EF71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63</a:t>
            </a:fld>
            <a:endParaRPr lang="en-US">
              <a:solidFill>
                <a:prstClr val="black">
                  <a:tint val="75000"/>
                </a:prstClr>
              </a:solidFill>
            </a:endParaRPr>
          </a:p>
        </p:txBody>
      </p:sp>
      <p:sp>
        <p:nvSpPr>
          <p:cNvPr id="8" name="Rectangle 7"/>
          <p:cNvSpPr/>
          <p:nvPr/>
        </p:nvSpPr>
        <p:spPr>
          <a:xfrm>
            <a:off x="0" y="6096000"/>
            <a:ext cx="9144000" cy="523220"/>
          </a:xfrm>
          <a:prstGeom prst="rect">
            <a:avLst/>
          </a:prstGeom>
        </p:spPr>
        <p:txBody>
          <a:bodyPr wrap="square">
            <a:spAutoFit/>
          </a:bodyPr>
          <a:lstStyle/>
          <a:p>
            <a:r>
              <a:rPr lang="en-US" sz="1400" i="1" dirty="0">
                <a:effectLst/>
              </a:rPr>
              <a:t>*https://www.site.uottawa.ca/~bochmann/dsrg/how-to-do-good-research/</a:t>
            </a:r>
          </a:p>
          <a:p>
            <a:r>
              <a:rPr lang="en-US" sz="1400" i="1" dirty="0">
                <a:effectLst/>
              </a:rPr>
              <a:t>*http://romisatriawahono.net/2013/01/23/tahapan-memulai-penelitian-untuk-mahasiswa-galau/</a:t>
            </a:r>
          </a:p>
        </p:txBody>
      </p:sp>
    </p:spTree>
    <p:extLst>
      <p:ext uri="{BB962C8B-B14F-4D97-AF65-F5344CB8AC3E}">
        <p14:creationId xmlns:p14="http://schemas.microsoft.com/office/powerpoint/2010/main" val="1636276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7700" y="1143000"/>
            <a:ext cx="7886700" cy="5486400"/>
          </a:xfrm>
        </p:spPr>
        <p:txBody>
          <a:bodyPr>
            <a:normAutofit/>
          </a:bodyPr>
          <a:lstStyle/>
          <a:p>
            <a:r>
              <a:rPr lang="en-US" dirty="0" err="1">
                <a:solidFill>
                  <a:srgbClr val="C00000"/>
                </a:solidFill>
              </a:rPr>
              <a:t>Memperdalam</a:t>
            </a:r>
            <a:r>
              <a:rPr lang="en-US" dirty="0">
                <a:solidFill>
                  <a:srgbClr val="C00000"/>
                </a:solidFill>
              </a:rPr>
              <a:t> </a:t>
            </a:r>
            <a:r>
              <a:rPr lang="en-US" dirty="0" err="1">
                <a:solidFill>
                  <a:srgbClr val="C00000"/>
                </a:solidFill>
              </a:rPr>
              <a:t>pengetahuan</a:t>
            </a:r>
            <a:r>
              <a:rPr lang="en-US" dirty="0">
                <a:solidFill>
                  <a:srgbClr val="C00000"/>
                </a:solidFill>
              </a:rPr>
              <a:t> </a:t>
            </a:r>
            <a:r>
              <a:rPr lang="en-US" dirty="0" err="1"/>
              <a:t>tentang</a:t>
            </a:r>
            <a:r>
              <a:rPr lang="id-ID" dirty="0"/>
              <a:t> </a:t>
            </a:r>
            <a:r>
              <a:rPr lang="en-US" dirty="0" err="1"/>
              <a:t>bidang</a:t>
            </a:r>
            <a:r>
              <a:rPr lang="id-ID" dirty="0"/>
              <a:t> dan topik</a:t>
            </a:r>
            <a:r>
              <a:rPr lang="en-US" dirty="0"/>
              <a:t> yang </a:t>
            </a:r>
            <a:r>
              <a:rPr lang="en-US" dirty="0" err="1"/>
              <a:t>diteliti</a:t>
            </a:r>
            <a:r>
              <a:rPr lang="id-ID" dirty="0"/>
              <a:t> (</a:t>
            </a:r>
            <a:r>
              <a:rPr lang="id-ID" i="1" dirty="0">
                <a:solidFill>
                  <a:srgbClr val="0070C0"/>
                </a:solidFill>
              </a:rPr>
              <a:t>Textbooks</a:t>
            </a:r>
            <a:r>
              <a:rPr lang="id-ID" dirty="0"/>
              <a:t>)</a:t>
            </a:r>
            <a:endParaRPr lang="en-US" dirty="0"/>
          </a:p>
          <a:p>
            <a:r>
              <a:rPr lang="en-US" dirty="0" err="1">
                <a:solidFill>
                  <a:srgbClr val="C00000"/>
                </a:solidFill>
              </a:rPr>
              <a:t>Memperdalam</a:t>
            </a:r>
            <a:r>
              <a:rPr lang="en-US" dirty="0">
                <a:solidFill>
                  <a:srgbClr val="C00000"/>
                </a:solidFill>
              </a:rPr>
              <a:t> </a:t>
            </a:r>
            <a:r>
              <a:rPr lang="en-US" dirty="0" err="1">
                <a:solidFill>
                  <a:srgbClr val="C00000"/>
                </a:solidFill>
              </a:rPr>
              <a:t>pengetahuan</a:t>
            </a:r>
            <a:r>
              <a:rPr lang="en-US" dirty="0">
                <a:solidFill>
                  <a:srgbClr val="C00000"/>
                </a:solidFill>
              </a:rPr>
              <a:t> </a:t>
            </a:r>
            <a:r>
              <a:rPr lang="en-US" dirty="0" err="1"/>
              <a:t>tentang</a:t>
            </a:r>
            <a:r>
              <a:rPr lang="id-ID" dirty="0"/>
              <a:t> topik</a:t>
            </a:r>
            <a:r>
              <a:rPr lang="en-US" dirty="0"/>
              <a:t> </a:t>
            </a:r>
            <a:r>
              <a:rPr lang="id-ID" dirty="0"/>
              <a:t>lebih detail </a:t>
            </a:r>
            <a:r>
              <a:rPr lang="en-US" dirty="0"/>
              <a:t>yang </a:t>
            </a:r>
            <a:r>
              <a:rPr lang="en-US" dirty="0" err="1"/>
              <a:t>diteliti</a:t>
            </a:r>
            <a:r>
              <a:rPr lang="id-ID" dirty="0"/>
              <a:t> (</a:t>
            </a:r>
            <a:r>
              <a:rPr lang="id-ID" i="1" dirty="0" err="1">
                <a:solidFill>
                  <a:srgbClr val="0070C0"/>
                </a:solidFill>
              </a:rPr>
              <a:t>Survey</a:t>
            </a:r>
            <a:r>
              <a:rPr lang="id-ID" i="1" dirty="0">
                <a:solidFill>
                  <a:srgbClr val="0070C0"/>
                </a:solidFill>
              </a:rPr>
              <a:t> Paper</a:t>
            </a:r>
            <a:r>
              <a:rPr lang="id-ID" dirty="0"/>
              <a:t>)</a:t>
            </a:r>
          </a:p>
          <a:p>
            <a:r>
              <a:rPr lang="en-US" dirty="0" err="1"/>
              <a:t>Mengetahui</a:t>
            </a:r>
            <a:r>
              <a:rPr lang="en-US" dirty="0"/>
              <a:t> </a:t>
            </a:r>
            <a:r>
              <a:rPr lang="en-US" dirty="0" err="1"/>
              <a:t>hasil</a:t>
            </a:r>
            <a:r>
              <a:rPr lang="en-US" dirty="0"/>
              <a:t> </a:t>
            </a:r>
            <a:r>
              <a:rPr lang="en-US" dirty="0" err="1">
                <a:solidFill>
                  <a:srgbClr val="C00000"/>
                </a:solidFill>
              </a:rPr>
              <a:t>penelitian</a:t>
            </a:r>
            <a:r>
              <a:rPr lang="en-US" dirty="0">
                <a:solidFill>
                  <a:srgbClr val="C00000"/>
                </a:solidFill>
              </a:rPr>
              <a:t> yang</a:t>
            </a:r>
            <a:r>
              <a:rPr lang="id-ID" dirty="0">
                <a:solidFill>
                  <a:srgbClr val="C00000"/>
                </a:solidFill>
              </a:rPr>
              <a:t> </a:t>
            </a:r>
            <a:r>
              <a:rPr lang="sv-SE" dirty="0">
                <a:solidFill>
                  <a:srgbClr val="C00000"/>
                </a:solidFill>
              </a:rPr>
              <a:t>berhubungan </a:t>
            </a:r>
            <a:r>
              <a:rPr lang="sv-SE" dirty="0"/>
              <a:t>dan yang sudah pernah</a:t>
            </a:r>
            <a:r>
              <a:rPr lang="id-ID" dirty="0"/>
              <a:t> </a:t>
            </a:r>
            <a:r>
              <a:rPr lang="en-US" dirty="0" err="1"/>
              <a:t>dilaksanakan</a:t>
            </a:r>
            <a:r>
              <a:rPr lang="en-US" dirty="0"/>
              <a:t> (Related Research)</a:t>
            </a:r>
            <a:r>
              <a:rPr lang="id-ID" dirty="0"/>
              <a:t> (</a:t>
            </a:r>
            <a:r>
              <a:rPr lang="id-ID" i="1" dirty="0" err="1">
                <a:solidFill>
                  <a:srgbClr val="0070C0"/>
                </a:solidFill>
              </a:rPr>
              <a:t>Technical</a:t>
            </a:r>
            <a:r>
              <a:rPr lang="id-ID" i="1" dirty="0">
                <a:solidFill>
                  <a:srgbClr val="0070C0"/>
                </a:solidFill>
              </a:rPr>
              <a:t> Paper</a:t>
            </a:r>
            <a:r>
              <a:rPr lang="id-ID" dirty="0"/>
              <a:t>)</a:t>
            </a:r>
            <a:endParaRPr lang="en-US" dirty="0"/>
          </a:p>
          <a:p>
            <a:r>
              <a:rPr lang="en-US" dirty="0" err="1"/>
              <a:t>Mengetahui</a:t>
            </a:r>
            <a:r>
              <a:rPr lang="en-US" dirty="0"/>
              <a:t> </a:t>
            </a:r>
            <a:r>
              <a:rPr lang="en-US" dirty="0" err="1"/>
              <a:t>perkembangan</a:t>
            </a:r>
            <a:r>
              <a:rPr lang="en-US" dirty="0"/>
              <a:t> </a:t>
            </a:r>
            <a:r>
              <a:rPr lang="en-US" dirty="0" err="1"/>
              <a:t>ilmu</a:t>
            </a:r>
            <a:r>
              <a:rPr lang="en-US" dirty="0"/>
              <a:t> </a:t>
            </a:r>
            <a:r>
              <a:rPr lang="en-US" dirty="0" err="1"/>
              <a:t>pada</a:t>
            </a:r>
            <a:r>
              <a:rPr lang="en-US" dirty="0"/>
              <a:t> </a:t>
            </a:r>
            <a:r>
              <a:rPr lang="en-US" dirty="0" err="1"/>
              <a:t>bidang</a:t>
            </a:r>
            <a:r>
              <a:rPr lang="en-US" dirty="0"/>
              <a:t> yang </a:t>
            </a:r>
            <a:r>
              <a:rPr lang="en-US" dirty="0" err="1"/>
              <a:t>kita</a:t>
            </a:r>
            <a:r>
              <a:rPr lang="en-US" dirty="0"/>
              <a:t> </a:t>
            </a:r>
            <a:r>
              <a:rPr lang="en-US" dirty="0" err="1"/>
              <a:t>pilih</a:t>
            </a:r>
            <a:r>
              <a:rPr lang="en-US" dirty="0"/>
              <a:t> (</a:t>
            </a:r>
            <a:r>
              <a:rPr lang="en-US" dirty="0">
                <a:solidFill>
                  <a:srgbClr val="C00000"/>
                </a:solidFill>
              </a:rPr>
              <a:t>state-of-the-art</a:t>
            </a:r>
            <a:r>
              <a:rPr lang="en-US" dirty="0"/>
              <a:t>)</a:t>
            </a:r>
            <a:r>
              <a:rPr lang="id-ID" dirty="0"/>
              <a:t> (</a:t>
            </a:r>
            <a:r>
              <a:rPr lang="id-ID" i="1" dirty="0" err="1">
                <a:solidFill>
                  <a:srgbClr val="0070C0"/>
                </a:solidFill>
              </a:rPr>
              <a:t>Technical</a:t>
            </a:r>
            <a:r>
              <a:rPr lang="id-ID" i="1" dirty="0">
                <a:solidFill>
                  <a:srgbClr val="0070C0"/>
                </a:solidFill>
              </a:rPr>
              <a:t> atau </a:t>
            </a:r>
            <a:r>
              <a:rPr lang="id-ID" i="1" dirty="0" err="1">
                <a:solidFill>
                  <a:srgbClr val="0070C0"/>
                </a:solidFill>
              </a:rPr>
              <a:t>Survey</a:t>
            </a:r>
            <a:r>
              <a:rPr lang="id-ID" i="1" dirty="0">
                <a:solidFill>
                  <a:srgbClr val="0070C0"/>
                </a:solidFill>
              </a:rPr>
              <a:t> Paper</a:t>
            </a:r>
            <a:r>
              <a:rPr lang="id-ID" dirty="0"/>
              <a:t>)</a:t>
            </a:r>
            <a:endParaRPr lang="en-US" dirty="0"/>
          </a:p>
          <a:p>
            <a:r>
              <a:rPr lang="en-US" dirty="0" err="1">
                <a:solidFill>
                  <a:srgbClr val="C00000"/>
                </a:solidFill>
              </a:rPr>
              <a:t>Memperjelas</a:t>
            </a:r>
            <a:r>
              <a:rPr lang="en-US" dirty="0">
                <a:solidFill>
                  <a:srgbClr val="C00000"/>
                </a:solidFill>
              </a:rPr>
              <a:t> </a:t>
            </a:r>
            <a:r>
              <a:rPr lang="en-US" dirty="0" err="1">
                <a:solidFill>
                  <a:srgbClr val="C00000"/>
                </a:solidFill>
              </a:rPr>
              <a:t>masalah</a:t>
            </a:r>
            <a:r>
              <a:rPr lang="en-US" dirty="0">
                <a:solidFill>
                  <a:srgbClr val="C00000"/>
                </a:solidFill>
              </a:rPr>
              <a:t> </a:t>
            </a:r>
            <a:r>
              <a:rPr lang="en-US" dirty="0" err="1"/>
              <a:t>penelitian</a:t>
            </a:r>
            <a:r>
              <a:rPr lang="id-ID" dirty="0"/>
              <a:t> (</a:t>
            </a:r>
            <a:r>
              <a:rPr lang="id-ID" i="1" dirty="0" err="1">
                <a:solidFill>
                  <a:srgbClr val="0070C0"/>
                </a:solidFill>
              </a:rPr>
              <a:t>Technical</a:t>
            </a:r>
            <a:r>
              <a:rPr lang="id-ID" i="1" dirty="0">
                <a:solidFill>
                  <a:srgbClr val="0070C0"/>
                </a:solidFill>
              </a:rPr>
              <a:t> Paper</a:t>
            </a:r>
            <a:r>
              <a:rPr lang="id-ID" dirty="0"/>
              <a:t>)</a:t>
            </a:r>
            <a:endParaRPr lang="en-US" dirty="0"/>
          </a:p>
          <a:p>
            <a:endParaRPr lang="en-US" dirty="0"/>
          </a:p>
        </p:txBody>
      </p:sp>
      <p:sp>
        <p:nvSpPr>
          <p:cNvPr id="4" name="Title 3"/>
          <p:cNvSpPr>
            <a:spLocks noGrp="1"/>
          </p:cNvSpPr>
          <p:nvPr>
            <p:ph type="title"/>
          </p:nvPr>
        </p:nvSpPr>
        <p:spPr/>
        <p:txBody>
          <a:bodyPr/>
          <a:lstStyle/>
          <a:p>
            <a:r>
              <a:rPr lang="en-US" dirty="0" err="1"/>
              <a:t>Manfaat</a:t>
            </a:r>
            <a:r>
              <a:rPr lang="en-US" dirty="0"/>
              <a:t> </a:t>
            </a:r>
            <a:r>
              <a:rPr lang="en-US" dirty="0" err="1"/>
              <a:t>Mereview</a:t>
            </a:r>
            <a:r>
              <a:rPr lang="en-US" dirty="0"/>
              <a:t> </a:t>
            </a:r>
            <a:r>
              <a:rPr lang="en-US" dirty="0" err="1"/>
              <a:t>Literatur</a:t>
            </a:r>
            <a:endParaRPr lang="id-ID" dirty="0"/>
          </a:p>
        </p:txBody>
      </p:sp>
      <p:sp>
        <p:nvSpPr>
          <p:cNvPr id="5" name="Slide Number Placeholder 4">
            <a:extLst>
              <a:ext uri="{FF2B5EF4-FFF2-40B4-BE49-F238E27FC236}">
                <a16:creationId xmlns:a16="http://schemas.microsoft.com/office/drawing/2014/main" id="{BC17EBE4-EAFC-428C-8A40-C6D4ACB1718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23492075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6991350" cy="5181600"/>
          </a:xfrm>
        </p:spPr>
        <p:txBody>
          <a:bodyPr>
            <a:normAutofit lnSpcReduction="10000"/>
          </a:bodyPr>
          <a:lstStyle/>
          <a:p>
            <a:pPr marL="514350" indent="-514350">
              <a:buFont typeface="+mj-lt"/>
              <a:buAutoNum type="arabicPeriod"/>
            </a:pPr>
            <a:r>
              <a:rPr lang="en-US" sz="3200" b="1" dirty="0">
                <a:solidFill>
                  <a:srgbClr val="C00000"/>
                </a:solidFill>
              </a:rPr>
              <a:t>Paper </a:t>
            </a:r>
            <a:r>
              <a:rPr lang="en-US" sz="3200" b="1" dirty="0" err="1">
                <a:solidFill>
                  <a:srgbClr val="C00000"/>
                </a:solidFill>
              </a:rPr>
              <a:t>dari</a:t>
            </a:r>
            <a:r>
              <a:rPr lang="en-US" sz="3200" b="1" dirty="0">
                <a:solidFill>
                  <a:srgbClr val="C00000"/>
                </a:solidFill>
              </a:rPr>
              <a:t> Journal </a:t>
            </a:r>
            <a:r>
              <a:rPr lang="en-US" sz="3200" b="1" baseline="30000" dirty="0">
                <a:solidFill>
                  <a:srgbClr val="C00000"/>
                </a:solidFill>
              </a:rPr>
              <a:t>*</a:t>
            </a:r>
          </a:p>
          <a:p>
            <a:pPr marL="514350" indent="-514350">
              <a:buFont typeface="+mj-lt"/>
              <a:buAutoNum type="arabicPeriod"/>
            </a:pPr>
            <a:r>
              <a:rPr lang="en-US" sz="3200" dirty="0"/>
              <a:t>Paper </a:t>
            </a:r>
            <a:r>
              <a:rPr lang="en-US" sz="3200" dirty="0" err="1"/>
              <a:t>dari</a:t>
            </a:r>
            <a:r>
              <a:rPr lang="en-US" sz="3200" dirty="0"/>
              <a:t> Book Chapter</a:t>
            </a:r>
          </a:p>
          <a:p>
            <a:pPr marL="514350" indent="-514350">
              <a:buFont typeface="+mj-lt"/>
              <a:buAutoNum type="arabicPeriod"/>
            </a:pPr>
            <a:r>
              <a:rPr lang="en-US" sz="3200" dirty="0"/>
              <a:t>Paper </a:t>
            </a:r>
            <a:r>
              <a:rPr lang="en-US" sz="3200" dirty="0" err="1"/>
              <a:t>dari</a:t>
            </a:r>
            <a:r>
              <a:rPr lang="en-US" sz="3200" dirty="0"/>
              <a:t> Conference (Proceedings)</a:t>
            </a:r>
          </a:p>
          <a:p>
            <a:pPr marL="514350" indent="-514350">
              <a:buFont typeface="+mj-lt"/>
              <a:buAutoNum type="arabicPeriod"/>
            </a:pPr>
            <a:r>
              <a:rPr lang="en-US" sz="3200" dirty="0"/>
              <a:t>Thesis </a:t>
            </a:r>
            <a:r>
              <a:rPr lang="en-US" sz="3200" dirty="0" err="1"/>
              <a:t>dan</a:t>
            </a:r>
            <a:r>
              <a:rPr lang="en-US" sz="3200" dirty="0"/>
              <a:t> </a:t>
            </a:r>
            <a:r>
              <a:rPr lang="en-US" sz="3200" dirty="0" err="1"/>
              <a:t>Disertasi</a:t>
            </a:r>
            <a:endParaRPr lang="en-US" sz="3200" dirty="0"/>
          </a:p>
          <a:p>
            <a:pPr marL="514350" indent="-514350">
              <a:buFont typeface="+mj-lt"/>
              <a:buAutoNum type="arabicPeriod"/>
            </a:pPr>
            <a:r>
              <a:rPr lang="en-US" sz="3200" dirty="0"/>
              <a:t>Report (</a:t>
            </a:r>
            <a:r>
              <a:rPr lang="en-US" sz="3200" dirty="0" err="1"/>
              <a:t>Laporan</a:t>
            </a:r>
            <a:r>
              <a:rPr lang="en-US" sz="3200" dirty="0"/>
              <a:t>) </a:t>
            </a:r>
            <a:r>
              <a:rPr lang="en-US" sz="3200" dirty="0" err="1"/>
              <a:t>dari</a:t>
            </a:r>
            <a:r>
              <a:rPr lang="en-US" sz="3200" dirty="0"/>
              <a:t> </a:t>
            </a:r>
            <a:r>
              <a:rPr lang="en-US" sz="3200" dirty="0" err="1"/>
              <a:t>Organisasi</a:t>
            </a:r>
            <a:r>
              <a:rPr lang="en-US" sz="3200" dirty="0"/>
              <a:t> yang </a:t>
            </a:r>
            <a:r>
              <a:rPr lang="en-US" sz="3200" dirty="0" err="1"/>
              <a:t>Terpercaya</a:t>
            </a:r>
            <a:endParaRPr lang="en-US" sz="3200" dirty="0"/>
          </a:p>
          <a:p>
            <a:pPr marL="514350" indent="-514350">
              <a:buFont typeface="+mj-lt"/>
              <a:buAutoNum type="arabicPeriod"/>
            </a:pPr>
            <a:r>
              <a:rPr lang="en-US" sz="3200" dirty="0" err="1"/>
              <a:t>Buku</a:t>
            </a:r>
            <a:r>
              <a:rPr lang="en-US" sz="3200" dirty="0"/>
              <a:t> Textbook</a:t>
            </a:r>
          </a:p>
          <a:p>
            <a:pPr marL="514350" indent="-514350">
              <a:buFont typeface="+mj-lt"/>
              <a:buAutoNum type="arabicPeriod"/>
            </a:pPr>
            <a:endParaRPr lang="en-US" sz="3200" dirty="0"/>
          </a:p>
          <a:p>
            <a:pPr marL="0" indent="0">
              <a:buNone/>
            </a:pPr>
            <a:r>
              <a:rPr lang="en-US" sz="2200" i="1" dirty="0">
                <a:solidFill>
                  <a:srgbClr val="C00000"/>
                </a:solidFill>
              </a:rPr>
              <a:t>*</a:t>
            </a:r>
            <a:r>
              <a:rPr lang="en-US" sz="2200" i="1" dirty="0"/>
              <a:t> </a:t>
            </a:r>
            <a:r>
              <a:rPr lang="en-US" sz="2200" i="1" dirty="0" err="1"/>
              <a:t>Prioritaskan</a:t>
            </a:r>
            <a:r>
              <a:rPr lang="en-US" sz="2200" i="1" dirty="0"/>
              <a:t> paper journal</a:t>
            </a:r>
            <a:br>
              <a:rPr lang="en-US" sz="2200" i="1" dirty="0"/>
            </a:br>
            <a:r>
              <a:rPr lang="en-US" sz="2200" i="1" dirty="0"/>
              <a:t>   </a:t>
            </a:r>
            <a:r>
              <a:rPr lang="en-US" sz="2200" i="1" dirty="0" err="1"/>
              <a:t>terindeks</a:t>
            </a:r>
            <a:r>
              <a:rPr lang="en-US" sz="2200" i="1" dirty="0"/>
              <a:t> </a:t>
            </a:r>
            <a:r>
              <a:rPr lang="en-US" sz="2200" i="1" dirty="0" err="1">
                <a:solidFill>
                  <a:srgbClr val="C00000"/>
                </a:solidFill>
              </a:rPr>
              <a:t>WoS</a:t>
            </a:r>
            <a:r>
              <a:rPr lang="en-US" sz="2200" i="1" dirty="0">
                <a:solidFill>
                  <a:srgbClr val="C00000"/>
                </a:solidFill>
              </a:rPr>
              <a:t> (Clarivate) </a:t>
            </a:r>
            <a:r>
              <a:rPr lang="en-US" sz="2200" i="1" dirty="0"/>
              <a:t>or </a:t>
            </a:r>
            <a:r>
              <a:rPr lang="en-US" sz="2200" i="1" dirty="0">
                <a:solidFill>
                  <a:srgbClr val="C00000"/>
                </a:solidFill>
              </a:rPr>
              <a:t>SCOPUS</a:t>
            </a:r>
            <a:br>
              <a:rPr lang="en-US" sz="2200" i="1" dirty="0">
                <a:solidFill>
                  <a:srgbClr val="C00000"/>
                </a:solidFill>
              </a:rPr>
            </a:br>
            <a:r>
              <a:rPr lang="en-US" sz="2200" i="1" dirty="0">
                <a:solidFill>
                  <a:srgbClr val="C00000"/>
                </a:solidFill>
              </a:rPr>
              <a:t>   </a:t>
            </a:r>
            <a:r>
              <a:rPr lang="en-US" sz="2200" i="1" dirty="0"/>
              <a:t>Cek </a:t>
            </a:r>
            <a:r>
              <a:rPr lang="en-US" sz="2200" i="1" dirty="0" err="1"/>
              <a:t>dengan</a:t>
            </a:r>
            <a:r>
              <a:rPr lang="en-US" sz="2200" i="1" dirty="0"/>
              <a:t> http://scimagojr.com</a:t>
            </a:r>
          </a:p>
          <a:p>
            <a:pPr marL="514350" indent="-514350">
              <a:buFont typeface="+mj-lt"/>
              <a:buAutoNum type="arabicPeriod"/>
            </a:pPr>
            <a:endParaRPr lang="en-US" sz="3200" dirty="0"/>
          </a:p>
          <a:p>
            <a:pPr marL="514350" indent="-514350">
              <a:buFont typeface="+mj-lt"/>
              <a:buAutoNum type="arabicPeriod"/>
            </a:pPr>
            <a:endParaRPr lang="en-US" sz="3200" dirty="0"/>
          </a:p>
        </p:txBody>
      </p:sp>
      <p:sp>
        <p:nvSpPr>
          <p:cNvPr id="2" name="Title 1"/>
          <p:cNvSpPr>
            <a:spLocks noGrp="1"/>
          </p:cNvSpPr>
          <p:nvPr>
            <p:ph type="title"/>
          </p:nvPr>
        </p:nvSpPr>
        <p:spPr/>
        <p:txBody>
          <a:bodyPr/>
          <a:lstStyle/>
          <a:p>
            <a:r>
              <a:rPr lang="en-US" dirty="0" err="1"/>
              <a:t>Jenis</a:t>
            </a:r>
            <a:r>
              <a:rPr lang="en-US" dirty="0"/>
              <a:t> </a:t>
            </a:r>
            <a:r>
              <a:rPr lang="en-US" dirty="0" err="1"/>
              <a:t>Literatur</a:t>
            </a:r>
            <a:r>
              <a:rPr lang="en-US" dirty="0"/>
              <a:t> </a:t>
            </a:r>
            <a:r>
              <a:rPr lang="en-US" dirty="0" err="1"/>
              <a:t>Ilmiah</a:t>
            </a:r>
            <a:endParaRPr lang="en-US" dirty="0"/>
          </a:p>
        </p:txBody>
      </p:sp>
      <p:sp>
        <p:nvSpPr>
          <p:cNvPr id="4" name="Slide Number Placeholder 3">
            <a:extLst>
              <a:ext uri="{FF2B5EF4-FFF2-40B4-BE49-F238E27FC236}">
                <a16:creationId xmlns:a16="http://schemas.microsoft.com/office/drawing/2014/main" id="{76C76475-A40D-44CD-BA3D-B1EADFE2278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65</a:t>
            </a:fld>
            <a:endParaRPr lang="en-US">
              <a:solidFill>
                <a:prstClr val="black">
                  <a:tint val="75000"/>
                </a:prstClr>
              </a:solidFill>
            </a:endParaRPr>
          </a:p>
        </p:txBody>
      </p:sp>
      <p:pic>
        <p:nvPicPr>
          <p:cNvPr id="5" name="Picture 4">
            <a:hlinkClick r:id="rId2"/>
            <a:extLst>
              <a:ext uri="{FF2B5EF4-FFF2-40B4-BE49-F238E27FC236}">
                <a16:creationId xmlns:a16="http://schemas.microsoft.com/office/drawing/2014/main" id="{4BCCD434-91E7-43A4-B15D-3CC02635F6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05400" y="4133255"/>
            <a:ext cx="3895725" cy="21913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1616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endParaRPr lang="id-ID"/>
          </a:p>
        </p:txBody>
      </p:sp>
      <p:sp>
        <p:nvSpPr>
          <p:cNvPr id="6" name="Slide Number Placeholder 5">
            <a:extLst>
              <a:ext uri="{FF2B5EF4-FFF2-40B4-BE49-F238E27FC236}">
                <a16:creationId xmlns:a16="http://schemas.microsoft.com/office/drawing/2014/main" id="{543E3FF7-4D85-4BBC-B63C-90191991198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a:t>
            </a:fld>
            <a:endParaRPr lang="en-US">
              <a:solidFill>
                <a:prstClr val="black">
                  <a:tint val="75000"/>
                </a:prstClr>
              </a:solidFill>
            </a:endParaRPr>
          </a:p>
        </p:txBody>
      </p:sp>
      <p:grpSp>
        <p:nvGrpSpPr>
          <p:cNvPr id="8" name="Group 7"/>
          <p:cNvGrpSpPr/>
          <p:nvPr/>
        </p:nvGrpSpPr>
        <p:grpSpPr>
          <a:xfrm>
            <a:off x="0" y="0"/>
            <a:ext cx="9156700" cy="6581378"/>
            <a:chOff x="0" y="0"/>
            <a:chExt cx="9156700" cy="6581378"/>
          </a:xfrm>
        </p:grpSpPr>
        <p:pic>
          <p:nvPicPr>
            <p:cNvPr id="5" name="Picture 4"/>
            <p:cNvPicPr>
              <a:picLocks noChangeAspect="1"/>
            </p:cNvPicPr>
            <p:nvPr/>
          </p:nvPicPr>
          <p:blipFill rotWithShape="1">
            <a:blip r:embed="rId2"/>
            <a:srcRect l="19166" t="12963" r="27501" b="18889"/>
            <a:stretch/>
          </p:blipFill>
          <p:spPr>
            <a:xfrm>
              <a:off x="0" y="0"/>
              <a:ext cx="9156700" cy="6581378"/>
            </a:xfrm>
            <a:prstGeom prst="rect">
              <a:avLst/>
            </a:prstGeom>
          </p:spPr>
        </p:pic>
        <p:sp>
          <p:nvSpPr>
            <p:cNvPr id="7" name="Rounded Rectangle 6"/>
            <p:cNvSpPr/>
            <p:nvPr/>
          </p:nvSpPr>
          <p:spPr>
            <a:xfrm>
              <a:off x="2032000" y="1219200"/>
              <a:ext cx="6731000" cy="2090540"/>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11849331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450" y="1143000"/>
            <a:ext cx="7886700" cy="5333549"/>
          </a:xfrm>
        </p:spPr>
        <p:txBody>
          <a:bodyPr/>
          <a:lstStyle/>
          <a:p>
            <a:endParaRPr lang="id-ID"/>
          </a:p>
        </p:txBody>
      </p:sp>
      <p:sp>
        <p:nvSpPr>
          <p:cNvPr id="2" name="Title 1"/>
          <p:cNvSpPr>
            <a:spLocks noGrp="1"/>
          </p:cNvSpPr>
          <p:nvPr>
            <p:ph type="title"/>
          </p:nvPr>
        </p:nvSpPr>
        <p:spPr>
          <a:xfrm>
            <a:off x="552449" y="152399"/>
            <a:ext cx="8501495" cy="685801"/>
          </a:xfrm>
        </p:spPr>
        <p:txBody>
          <a:bodyPr/>
          <a:lstStyle/>
          <a:p>
            <a:endParaRPr lang="id-ID"/>
          </a:p>
        </p:txBody>
      </p:sp>
      <p:sp>
        <p:nvSpPr>
          <p:cNvPr id="9" name="Slide Number Placeholder 8">
            <a:extLst>
              <a:ext uri="{FF2B5EF4-FFF2-40B4-BE49-F238E27FC236}">
                <a16:creationId xmlns:a16="http://schemas.microsoft.com/office/drawing/2014/main" id="{1A2BD1F1-2C2C-47E8-AA01-AEC403B4CE5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a:t>
            </a:fld>
            <a:endParaRPr lang="en-US">
              <a:solidFill>
                <a:prstClr val="black">
                  <a:tint val="75000"/>
                </a:prstClr>
              </a:solidFill>
            </a:endParaRPr>
          </a:p>
        </p:txBody>
      </p:sp>
      <p:grpSp>
        <p:nvGrpSpPr>
          <p:cNvPr id="8" name="Group 7"/>
          <p:cNvGrpSpPr/>
          <p:nvPr/>
        </p:nvGrpSpPr>
        <p:grpSpPr>
          <a:xfrm>
            <a:off x="76200" y="27726"/>
            <a:ext cx="8991600" cy="6813947"/>
            <a:chOff x="152400" y="27726"/>
            <a:chExt cx="8991600" cy="6813947"/>
          </a:xfrm>
        </p:grpSpPr>
        <p:pic>
          <p:nvPicPr>
            <p:cNvPr id="5" name="Picture 4"/>
            <p:cNvPicPr>
              <a:picLocks noChangeAspect="1"/>
            </p:cNvPicPr>
            <p:nvPr/>
          </p:nvPicPr>
          <p:blipFill rotWithShape="1">
            <a:blip r:embed="rId2"/>
            <a:srcRect l="19167" t="12963" r="27500" b="15185"/>
            <a:stretch/>
          </p:blipFill>
          <p:spPr>
            <a:xfrm>
              <a:off x="152400" y="27726"/>
              <a:ext cx="8991600" cy="6813947"/>
            </a:xfrm>
            <a:prstGeom prst="rect">
              <a:avLst/>
            </a:prstGeom>
          </p:spPr>
        </p:pic>
        <p:sp>
          <p:nvSpPr>
            <p:cNvPr id="6" name="Rounded Rectangle 5"/>
            <p:cNvSpPr/>
            <p:nvPr/>
          </p:nvSpPr>
          <p:spPr>
            <a:xfrm>
              <a:off x="381000" y="4780845"/>
              <a:ext cx="1809750" cy="1878266"/>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6"/>
            <p:cNvSpPr/>
            <p:nvPr/>
          </p:nvSpPr>
          <p:spPr>
            <a:xfrm>
              <a:off x="2286000" y="3429001"/>
              <a:ext cx="6762750" cy="1905000"/>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3147210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68830"/>
            <a:ext cx="4191000" cy="4727170"/>
          </a:xfrm>
          <a:solidFill>
            <a:schemeClr val="accent6">
              <a:lumMod val="20000"/>
              <a:lumOff val="80000"/>
            </a:schemeClr>
          </a:solidFill>
        </p:spPr>
        <p:txBody>
          <a:bodyPr>
            <a:normAutofit/>
          </a:bodyPr>
          <a:lstStyle/>
          <a:p>
            <a:pPr marL="0" indent="0" algn="ctr">
              <a:buNone/>
            </a:pPr>
            <a:r>
              <a:rPr lang="en-US" sz="3500" dirty="0"/>
              <a:t>GRATIS</a:t>
            </a:r>
            <a:endParaRPr lang="en-US" sz="3200" dirty="0"/>
          </a:p>
          <a:p>
            <a:pPr marL="0" indent="0">
              <a:buNone/>
            </a:pPr>
            <a:endParaRPr lang="en-US" sz="2600" dirty="0">
              <a:solidFill>
                <a:srgbClr val="C00000"/>
              </a:solidFill>
            </a:endParaRPr>
          </a:p>
          <a:p>
            <a:pPr marL="0" indent="0">
              <a:buNone/>
            </a:pPr>
            <a:r>
              <a:rPr lang="en-US" sz="2600" b="1" dirty="0"/>
              <a:t>Journal</a:t>
            </a:r>
          </a:p>
          <a:p>
            <a:r>
              <a:rPr lang="en-US" sz="2600" dirty="0"/>
              <a:t>http://scholar.google.com</a:t>
            </a:r>
          </a:p>
          <a:p>
            <a:r>
              <a:rPr lang="en-US" sz="2600" dirty="0"/>
              <a:t>http://citeseer.ist.psu.edu</a:t>
            </a:r>
          </a:p>
          <a:p>
            <a:pPr marL="0" indent="0">
              <a:buNone/>
            </a:pPr>
            <a:endParaRPr lang="en-US" sz="2600" dirty="0"/>
          </a:p>
        </p:txBody>
      </p:sp>
      <p:sp>
        <p:nvSpPr>
          <p:cNvPr id="2" name="Title 1"/>
          <p:cNvSpPr>
            <a:spLocks noGrp="1"/>
          </p:cNvSpPr>
          <p:nvPr>
            <p:ph type="title"/>
          </p:nvPr>
        </p:nvSpPr>
        <p:spPr/>
        <p:txBody>
          <a:bodyPr/>
          <a:lstStyle/>
          <a:p>
            <a:r>
              <a:rPr lang="en-US" dirty="0" err="1"/>
              <a:t>Sumber</a:t>
            </a:r>
            <a:r>
              <a:rPr lang="en-US" dirty="0"/>
              <a:t> </a:t>
            </a:r>
            <a:r>
              <a:rPr lang="en-US" dirty="0" err="1"/>
              <a:t>Pencarian</a:t>
            </a:r>
            <a:r>
              <a:rPr lang="en-US" dirty="0"/>
              <a:t> </a:t>
            </a:r>
            <a:r>
              <a:rPr lang="en-US" dirty="0" err="1"/>
              <a:t>Literatur</a:t>
            </a:r>
            <a:endParaRPr lang="en-US" dirty="0"/>
          </a:p>
        </p:txBody>
      </p:sp>
      <p:sp>
        <p:nvSpPr>
          <p:cNvPr id="5" name="Slide Number Placeholder 4">
            <a:extLst>
              <a:ext uri="{FF2B5EF4-FFF2-40B4-BE49-F238E27FC236}">
                <a16:creationId xmlns:a16="http://schemas.microsoft.com/office/drawing/2014/main" id="{11AE3CCE-354E-4C40-AE6D-0AEB6BFFE64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a:t>
            </a:fld>
            <a:endParaRPr lang="en-US">
              <a:solidFill>
                <a:prstClr val="black">
                  <a:tint val="75000"/>
                </a:prstClr>
              </a:solidFill>
            </a:endParaRPr>
          </a:p>
        </p:txBody>
      </p:sp>
      <p:sp>
        <p:nvSpPr>
          <p:cNvPr id="6" name="Content Placeholder 2"/>
          <p:cNvSpPr txBox="1">
            <a:spLocks/>
          </p:cNvSpPr>
          <p:nvPr/>
        </p:nvSpPr>
        <p:spPr>
          <a:xfrm>
            <a:off x="4648200" y="1353836"/>
            <a:ext cx="4267200" cy="4742164"/>
          </a:xfrm>
          <a:prstGeom prst="rect">
            <a:avLst/>
          </a:prstGeom>
          <a:solidFill>
            <a:schemeClr val="accent4">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kumimoji="0" lang="en-US" sz="3200" dirty="0">
                <a:effectLst/>
              </a:rPr>
              <a:t>BERBAYAR</a:t>
            </a:r>
            <a:endParaRPr kumimoji="0" lang="en-US" sz="2400" dirty="0">
              <a:effectLst/>
            </a:endParaRPr>
          </a:p>
          <a:p>
            <a:pPr marL="0" indent="0" fontAlgn="auto">
              <a:spcAft>
                <a:spcPts val="0"/>
              </a:spcAft>
              <a:buNone/>
            </a:pPr>
            <a:endParaRPr kumimoji="0" lang="en-US" sz="2400" dirty="0">
              <a:solidFill>
                <a:srgbClr val="C00000"/>
              </a:solidFill>
              <a:effectLst/>
            </a:endParaRPr>
          </a:p>
          <a:p>
            <a:pPr marL="0" indent="0" fontAlgn="auto">
              <a:spcAft>
                <a:spcPts val="0"/>
              </a:spcAft>
              <a:buNone/>
            </a:pPr>
            <a:r>
              <a:rPr kumimoji="0" lang="en-US" sz="2400" b="1" dirty="0">
                <a:effectLst/>
              </a:rPr>
              <a:t>Journal</a:t>
            </a:r>
          </a:p>
          <a:p>
            <a:pPr fontAlgn="auto">
              <a:spcAft>
                <a:spcPts val="0"/>
              </a:spcAft>
            </a:pPr>
            <a:r>
              <a:rPr kumimoji="0" lang="en-US" sz="2600" dirty="0">
                <a:solidFill>
                  <a:srgbClr val="C00000"/>
                </a:solidFill>
                <a:effectLst/>
              </a:rPr>
              <a:t>http://sciencedirect.com</a:t>
            </a:r>
          </a:p>
          <a:p>
            <a:pPr fontAlgn="auto">
              <a:spcAft>
                <a:spcPts val="0"/>
              </a:spcAft>
            </a:pPr>
            <a:r>
              <a:rPr kumimoji="0" lang="en-US" sz="2600" dirty="0">
                <a:effectLst/>
              </a:rPr>
              <a:t>http://www.ebscohost.com</a:t>
            </a:r>
          </a:p>
          <a:p>
            <a:pPr fontAlgn="auto">
              <a:spcAft>
                <a:spcPts val="0"/>
              </a:spcAft>
            </a:pPr>
            <a:r>
              <a:rPr kumimoji="0" lang="en-US" sz="2600" dirty="0">
                <a:effectLst/>
              </a:rPr>
              <a:t>http://link.springer.com</a:t>
            </a:r>
          </a:p>
          <a:p>
            <a:pPr fontAlgn="auto">
              <a:spcAft>
                <a:spcPts val="0"/>
              </a:spcAft>
            </a:pPr>
            <a:r>
              <a:rPr kumimoji="0" lang="en-US" sz="2600" dirty="0">
                <a:effectLst/>
              </a:rPr>
              <a:t>http://ieeexplore.ieee.org</a:t>
            </a:r>
          </a:p>
          <a:p>
            <a:pPr fontAlgn="auto">
              <a:spcAft>
                <a:spcPts val="0"/>
              </a:spcAft>
            </a:pPr>
            <a:r>
              <a:rPr kumimoji="0" lang="en-US" sz="2600" dirty="0">
                <a:effectLst/>
              </a:rPr>
              <a:t>http://dl.acm.org</a:t>
            </a:r>
          </a:p>
          <a:p>
            <a:pPr fontAlgn="auto">
              <a:spcAft>
                <a:spcPts val="0"/>
              </a:spcAft>
            </a:pPr>
            <a:endParaRPr kumimoji="0" lang="en-US" sz="2400" dirty="0">
              <a:effectLst/>
            </a:endParaRPr>
          </a:p>
          <a:p>
            <a:pPr fontAlgn="auto">
              <a:spcAft>
                <a:spcPts val="0"/>
              </a:spcAft>
            </a:pPr>
            <a:endParaRPr kumimoji="0" lang="en-US" sz="2400" dirty="0">
              <a:effectLst/>
            </a:endParaRPr>
          </a:p>
        </p:txBody>
      </p:sp>
    </p:spTree>
    <p:extLst>
      <p:ext uri="{BB962C8B-B14F-4D97-AF65-F5344CB8AC3E}">
        <p14:creationId xmlns:p14="http://schemas.microsoft.com/office/powerpoint/2010/main" val="4223299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a:t>scholar.google.com</a:t>
            </a:r>
          </a:p>
        </p:txBody>
      </p:sp>
      <p:sp>
        <p:nvSpPr>
          <p:cNvPr id="6" name="Slide Number Placeholder 5">
            <a:extLst>
              <a:ext uri="{FF2B5EF4-FFF2-40B4-BE49-F238E27FC236}">
                <a16:creationId xmlns:a16="http://schemas.microsoft.com/office/drawing/2014/main" id="{633F9618-9500-4BA8-807B-C92FD38D901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a:t>
            </a:fld>
            <a:endParaRPr lang="en-US">
              <a:solidFill>
                <a:prstClr val="black">
                  <a:tint val="75000"/>
                </a:prstClr>
              </a:solidFill>
            </a:endParaRPr>
          </a:p>
        </p:txBody>
      </p:sp>
      <p:pic>
        <p:nvPicPr>
          <p:cNvPr id="5" name="Picture 4"/>
          <p:cNvPicPr>
            <a:picLocks noChangeAspect="1"/>
          </p:cNvPicPr>
          <p:nvPr/>
        </p:nvPicPr>
        <p:blipFill rotWithShape="1">
          <a:blip r:embed="rId2"/>
          <a:srcRect l="2558" t="10000" r="13927" b="2845"/>
          <a:stretch/>
        </p:blipFill>
        <p:spPr>
          <a:xfrm>
            <a:off x="0" y="1066800"/>
            <a:ext cx="9208493" cy="5405604"/>
          </a:xfrm>
          <a:prstGeom prst="rect">
            <a:avLst/>
          </a:prstGeom>
        </p:spPr>
      </p:pic>
    </p:spTree>
    <p:extLst>
      <p:ext uri="{BB962C8B-B14F-4D97-AF65-F5344CB8AC3E}">
        <p14:creationId xmlns:p14="http://schemas.microsoft.com/office/powerpoint/2010/main" val="24871331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5777" y="1066800"/>
            <a:ext cx="8001000" cy="5410200"/>
          </a:xfrm>
        </p:spPr>
        <p:txBody>
          <a:bodyPr>
            <a:noAutofit/>
          </a:bodyPr>
          <a:lstStyle/>
          <a:p>
            <a:r>
              <a:rPr lang="en-US" dirty="0" err="1"/>
              <a:t>Berangkat</a:t>
            </a:r>
            <a:r>
              <a:rPr lang="en-US" dirty="0"/>
              <a:t> </a:t>
            </a:r>
            <a:r>
              <a:rPr lang="en-US" dirty="0" err="1"/>
              <a:t>dari</a:t>
            </a:r>
            <a:r>
              <a:rPr lang="en-US" dirty="0"/>
              <a:t> </a:t>
            </a:r>
            <a:r>
              <a:rPr lang="en-US" dirty="0" err="1"/>
              <a:t>adanya</a:t>
            </a:r>
            <a:r>
              <a:rPr lang="en-US" dirty="0"/>
              <a:t> </a:t>
            </a:r>
            <a:r>
              <a:rPr lang="en-US" dirty="0" err="1">
                <a:solidFill>
                  <a:srgbClr val="C00000"/>
                </a:solidFill>
              </a:rPr>
              <a:t>masalah</a:t>
            </a:r>
            <a:r>
              <a:rPr lang="en-US" dirty="0">
                <a:solidFill>
                  <a:srgbClr val="C00000"/>
                </a:solidFill>
              </a:rPr>
              <a:t> </a:t>
            </a:r>
            <a:r>
              <a:rPr lang="en-US" dirty="0" err="1">
                <a:solidFill>
                  <a:srgbClr val="C00000"/>
                </a:solidFill>
              </a:rPr>
              <a:t>penelitian</a:t>
            </a:r>
            <a:endParaRPr lang="en-US" dirty="0"/>
          </a:p>
          <a:p>
            <a:pPr lvl="1"/>
            <a:r>
              <a:rPr lang="en-US" dirty="0"/>
              <a:t>yang </a:t>
            </a:r>
            <a:r>
              <a:rPr lang="en-US" dirty="0" err="1"/>
              <a:t>mungkin</a:t>
            </a:r>
            <a:r>
              <a:rPr lang="en-US" dirty="0"/>
              <a:t> </a:t>
            </a:r>
            <a:r>
              <a:rPr lang="en-US" dirty="0" err="1"/>
              <a:t>sudah</a:t>
            </a:r>
            <a:r>
              <a:rPr lang="en-US" dirty="0"/>
              <a:t> </a:t>
            </a:r>
            <a:r>
              <a:rPr lang="en-US" dirty="0" err="1"/>
              <a:t>diketahui</a:t>
            </a:r>
            <a:r>
              <a:rPr lang="en-US" dirty="0"/>
              <a:t> </a:t>
            </a:r>
            <a:r>
              <a:rPr lang="en-US" dirty="0" err="1"/>
              <a:t>metode</a:t>
            </a:r>
            <a:r>
              <a:rPr lang="en-US" dirty="0"/>
              <a:t> </a:t>
            </a:r>
            <a:r>
              <a:rPr lang="en-US" dirty="0" err="1"/>
              <a:t>pemecahannya</a:t>
            </a:r>
            <a:endParaRPr lang="en-US" dirty="0"/>
          </a:p>
          <a:p>
            <a:pPr lvl="1"/>
            <a:r>
              <a:rPr lang="en-US" dirty="0" err="1"/>
              <a:t>tapi</a:t>
            </a:r>
            <a:r>
              <a:rPr lang="en-US" dirty="0"/>
              <a:t> </a:t>
            </a:r>
            <a:r>
              <a:rPr lang="en-US" dirty="0" err="1"/>
              <a:t>belum</a:t>
            </a:r>
            <a:r>
              <a:rPr lang="en-US" dirty="0"/>
              <a:t> </a:t>
            </a:r>
            <a:r>
              <a:rPr lang="en-US" dirty="0" err="1"/>
              <a:t>diketahui</a:t>
            </a:r>
            <a:r>
              <a:rPr lang="en-US" dirty="0"/>
              <a:t> </a:t>
            </a:r>
            <a:r>
              <a:rPr lang="en-US" dirty="0" err="1">
                <a:solidFill>
                  <a:srgbClr val="0070C0"/>
                </a:solidFill>
              </a:rPr>
              <a:t>metode</a:t>
            </a:r>
            <a:r>
              <a:rPr lang="en-US" dirty="0">
                <a:solidFill>
                  <a:srgbClr val="0070C0"/>
                </a:solidFill>
              </a:rPr>
              <a:t> </a:t>
            </a:r>
            <a:r>
              <a:rPr lang="en-US" dirty="0" err="1">
                <a:solidFill>
                  <a:srgbClr val="0070C0"/>
                </a:solidFill>
              </a:rPr>
              <a:t>pemecahan</a:t>
            </a:r>
            <a:r>
              <a:rPr lang="en-US" dirty="0">
                <a:solidFill>
                  <a:srgbClr val="0070C0"/>
                </a:solidFill>
              </a:rPr>
              <a:t> yang </a:t>
            </a:r>
            <a:r>
              <a:rPr lang="en-US" dirty="0" err="1">
                <a:solidFill>
                  <a:srgbClr val="0070C0"/>
                </a:solidFill>
              </a:rPr>
              <a:t>lebih</a:t>
            </a:r>
            <a:r>
              <a:rPr lang="en-US" dirty="0">
                <a:solidFill>
                  <a:srgbClr val="0070C0"/>
                </a:solidFill>
              </a:rPr>
              <a:t> </a:t>
            </a:r>
            <a:r>
              <a:rPr lang="en-US" dirty="0" err="1">
                <a:solidFill>
                  <a:srgbClr val="0070C0"/>
                </a:solidFill>
              </a:rPr>
              <a:t>baik</a:t>
            </a:r>
            <a:r>
              <a:rPr lang="en-US" dirty="0">
                <a:solidFill>
                  <a:srgbClr val="0070C0"/>
                </a:solidFill>
              </a:rPr>
              <a:t> </a:t>
            </a:r>
          </a:p>
          <a:p>
            <a:pPr marL="0" indent="0">
              <a:buNone/>
            </a:pPr>
            <a:endParaRPr lang="en-US" dirty="0"/>
          </a:p>
          <a:p>
            <a:r>
              <a:rPr lang="en-US" dirty="0"/>
              <a:t>Research (</a:t>
            </a:r>
            <a:r>
              <a:rPr lang="en-US" dirty="0" err="1"/>
              <a:t>Inggris</a:t>
            </a:r>
            <a:r>
              <a:rPr lang="en-US" dirty="0"/>
              <a:t>) </a:t>
            </a:r>
            <a:r>
              <a:rPr lang="en-US" dirty="0" err="1"/>
              <a:t>dan</a:t>
            </a:r>
            <a:r>
              <a:rPr lang="en-US" dirty="0"/>
              <a:t> </a:t>
            </a:r>
            <a:r>
              <a:rPr lang="en-US" dirty="0" err="1"/>
              <a:t>recherche</a:t>
            </a:r>
            <a:r>
              <a:rPr lang="en-US" dirty="0"/>
              <a:t> (</a:t>
            </a:r>
            <a:r>
              <a:rPr lang="en-US" dirty="0" err="1"/>
              <a:t>Prancis</a:t>
            </a:r>
            <a:r>
              <a:rPr lang="en-US" dirty="0"/>
              <a:t>)</a:t>
            </a:r>
          </a:p>
          <a:p>
            <a:pPr lvl="1"/>
            <a:r>
              <a:rPr lang="en-US" dirty="0">
                <a:solidFill>
                  <a:srgbClr val="0070C0"/>
                </a:solidFill>
              </a:rPr>
              <a:t>re </a:t>
            </a:r>
            <a:r>
              <a:rPr lang="en-US" dirty="0"/>
              <a:t>(</a:t>
            </a:r>
            <a:r>
              <a:rPr lang="en-US" dirty="0" err="1"/>
              <a:t>kembali</a:t>
            </a:r>
            <a:r>
              <a:rPr lang="en-US" dirty="0"/>
              <a:t>)</a:t>
            </a:r>
          </a:p>
          <a:p>
            <a:pPr lvl="1"/>
            <a:r>
              <a:rPr lang="en-US" dirty="0">
                <a:solidFill>
                  <a:srgbClr val="0070C0"/>
                </a:solidFill>
              </a:rPr>
              <a:t>to search </a:t>
            </a:r>
            <a:r>
              <a:rPr lang="en-US" dirty="0"/>
              <a:t>(</a:t>
            </a:r>
            <a:r>
              <a:rPr lang="en-US" dirty="0" err="1"/>
              <a:t>mencari</a:t>
            </a:r>
            <a:r>
              <a:rPr lang="en-US" dirty="0"/>
              <a:t>)</a:t>
            </a:r>
          </a:p>
          <a:p>
            <a:pPr lvl="1"/>
            <a:endParaRPr lang="en-US" sz="1600" dirty="0">
              <a:solidFill>
                <a:srgbClr val="C00000"/>
              </a:solidFill>
            </a:endParaRPr>
          </a:p>
          <a:p>
            <a:pPr marL="0" indent="0">
              <a:buNone/>
            </a:pPr>
            <a:endParaRPr lang="en-US" sz="1600" dirty="0"/>
          </a:p>
          <a:p>
            <a:r>
              <a:rPr lang="en-US" dirty="0"/>
              <a:t>The process of exploring the unknown, studying and learning</a:t>
            </a:r>
            <a:r>
              <a:rPr lang="id-ID" dirty="0"/>
              <a:t> </a:t>
            </a:r>
            <a:r>
              <a:rPr lang="en-US" dirty="0"/>
              <a:t>new things, </a:t>
            </a:r>
            <a:r>
              <a:rPr lang="en-US" dirty="0">
                <a:solidFill>
                  <a:srgbClr val="C00000"/>
                </a:solidFill>
              </a:rPr>
              <a:t>building new knowledge</a:t>
            </a:r>
            <a:r>
              <a:rPr lang="en-US" dirty="0"/>
              <a:t> about things that </a:t>
            </a:r>
            <a:r>
              <a:rPr lang="en-US" dirty="0">
                <a:solidFill>
                  <a:srgbClr val="0070C0"/>
                </a:solidFill>
              </a:rPr>
              <a:t>no one has understood before</a:t>
            </a:r>
            <a:br>
              <a:rPr lang="id-ID" dirty="0"/>
            </a:br>
            <a:r>
              <a:rPr lang="id-ID" sz="2400" i="1" dirty="0"/>
              <a:t>(</a:t>
            </a:r>
            <a:r>
              <a:rPr lang="en-US" sz="2400" i="1" dirty="0" err="1"/>
              <a:t>Berndtsson</a:t>
            </a:r>
            <a:r>
              <a:rPr lang="id-ID" sz="2400" i="1" dirty="0"/>
              <a:t> et al., 2008)</a:t>
            </a:r>
            <a:endParaRPr lang="en-US" sz="2400" i="1" dirty="0"/>
          </a:p>
          <a:p>
            <a:endParaRPr lang="en-US" sz="2400" dirty="0"/>
          </a:p>
        </p:txBody>
      </p:sp>
      <p:sp>
        <p:nvSpPr>
          <p:cNvPr id="2" name="Title 1"/>
          <p:cNvSpPr>
            <a:spLocks noGrp="1"/>
          </p:cNvSpPr>
          <p:nvPr>
            <p:ph type="title"/>
          </p:nvPr>
        </p:nvSpPr>
        <p:spPr>
          <a:xfrm>
            <a:off x="609600" y="152400"/>
            <a:ext cx="8610600" cy="685800"/>
          </a:xfrm>
        </p:spPr>
        <p:txBody>
          <a:bodyPr/>
          <a:lstStyle/>
          <a:p>
            <a:r>
              <a:rPr lang="en-US" dirty="0" err="1"/>
              <a:t>Mengapa</a:t>
            </a:r>
            <a:r>
              <a:rPr lang="en-US" dirty="0"/>
              <a:t> </a:t>
            </a:r>
            <a:r>
              <a:rPr lang="en-US" dirty="0" err="1"/>
              <a:t>Melakukan</a:t>
            </a:r>
            <a:r>
              <a:rPr lang="en-US" dirty="0"/>
              <a:t> </a:t>
            </a:r>
            <a:r>
              <a:rPr lang="en-US" dirty="0" err="1"/>
              <a:t>Penelitian</a:t>
            </a:r>
            <a:r>
              <a:rPr lang="en-US" dirty="0"/>
              <a:t>?</a:t>
            </a:r>
            <a:endParaRPr lang="id-ID" dirty="0"/>
          </a:p>
        </p:txBody>
      </p:sp>
      <p:sp>
        <p:nvSpPr>
          <p:cNvPr id="4" name="Slide Number Placeholder 3">
            <a:extLst>
              <a:ext uri="{FF2B5EF4-FFF2-40B4-BE49-F238E27FC236}">
                <a16:creationId xmlns:a16="http://schemas.microsoft.com/office/drawing/2014/main" id="{8052BE40-1116-498E-9F0E-51484CA3E05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a:t>
            </a:fld>
            <a:endParaRPr lang="en-US">
              <a:solidFill>
                <a:prstClr val="black">
                  <a:tint val="75000"/>
                </a:prstClr>
              </a:solidFill>
            </a:endParaRPr>
          </a:p>
        </p:txBody>
      </p:sp>
      <p:pic>
        <p:nvPicPr>
          <p:cNvPr id="6" name="Picture 3"/>
          <p:cNvPicPr>
            <a:picLocks noChangeAspect="1" noChangeArrowheads="1"/>
          </p:cNvPicPr>
          <p:nvPr/>
        </p:nvPicPr>
        <p:blipFill>
          <a:blip r:embed="rId4" cstate="print"/>
          <a:srcRect l="34188" t="11458" r="32430" b="5208"/>
          <a:stretch>
            <a:fillRect/>
          </a:stretch>
        </p:blipFill>
        <p:spPr bwMode="auto">
          <a:xfrm>
            <a:off x="7086600" y="2362200"/>
            <a:ext cx="1792833" cy="23622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4128108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9C86D7-6D1C-46A7-830F-1305D12F85EB}"/>
              </a:ext>
            </a:extLst>
          </p:cNvPr>
          <p:cNvPicPr>
            <a:picLocks noChangeAspect="1"/>
          </p:cNvPicPr>
          <p:nvPr/>
        </p:nvPicPr>
        <p:blipFill rotWithShape="1">
          <a:blip r:embed="rId2"/>
          <a:srcRect l="10233" t="12592" r="46433" b="8889"/>
          <a:stretch/>
        </p:blipFill>
        <p:spPr>
          <a:xfrm>
            <a:off x="109969" y="827508"/>
            <a:ext cx="5224031" cy="5324493"/>
          </a:xfrm>
          <a:prstGeom prst="rect">
            <a:avLst/>
          </a:prstGeom>
          <a:ln>
            <a:noFill/>
          </a:ln>
          <a:effectLst>
            <a:outerShdw blurRad="292100" dist="139700" dir="2700000" algn="tl" rotWithShape="0">
              <a:srgbClr val="333333">
                <a:alpha val="65000"/>
              </a:srgbClr>
            </a:outerShdw>
          </a:effectLst>
        </p:spPr>
      </p:pic>
      <p:sp>
        <p:nvSpPr>
          <p:cNvPr id="13" name="Rectangle: Rounded Corners 12">
            <a:extLst>
              <a:ext uri="{FF2B5EF4-FFF2-40B4-BE49-F238E27FC236}">
                <a16:creationId xmlns:a16="http://schemas.microsoft.com/office/drawing/2014/main" id="{62C4AEAE-8048-4184-BA53-404B37FA2E06}"/>
              </a:ext>
            </a:extLst>
          </p:cNvPr>
          <p:cNvSpPr/>
          <p:nvPr/>
        </p:nvSpPr>
        <p:spPr>
          <a:xfrm>
            <a:off x="1619882" y="3740583"/>
            <a:ext cx="2014625" cy="2265348"/>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Content Placeholder 1">
            <a:extLst>
              <a:ext uri="{FF2B5EF4-FFF2-40B4-BE49-F238E27FC236}">
                <a16:creationId xmlns:a16="http://schemas.microsoft.com/office/drawing/2014/main" id="{6B43B83E-8CDA-4BC0-B194-8FD8829B9505}"/>
              </a:ext>
            </a:extLst>
          </p:cNvPr>
          <p:cNvSpPr>
            <a:spLocks noGrp="1"/>
          </p:cNvSpPr>
          <p:nvPr>
            <p:ph idx="1"/>
          </p:nvPr>
        </p:nvSpPr>
        <p:spPr/>
        <p:txBody>
          <a:bodyPr/>
          <a:lstStyle/>
          <a:p>
            <a:endParaRPr lang="en-ID" dirty="0"/>
          </a:p>
        </p:txBody>
      </p:sp>
      <p:sp>
        <p:nvSpPr>
          <p:cNvPr id="3" name="Slide Number Placeholder 2">
            <a:extLst>
              <a:ext uri="{FF2B5EF4-FFF2-40B4-BE49-F238E27FC236}">
                <a16:creationId xmlns:a16="http://schemas.microsoft.com/office/drawing/2014/main" id="{B9AF40FD-114C-4699-9C83-A3BE293130B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a:t>
            </a:fld>
            <a:endParaRPr lang="en-US">
              <a:solidFill>
                <a:prstClr val="black">
                  <a:tint val="75000"/>
                </a:prstClr>
              </a:solidFill>
            </a:endParaRPr>
          </a:p>
        </p:txBody>
      </p:sp>
      <p:sp>
        <p:nvSpPr>
          <p:cNvPr id="4" name="Title 3">
            <a:extLst>
              <a:ext uri="{FF2B5EF4-FFF2-40B4-BE49-F238E27FC236}">
                <a16:creationId xmlns:a16="http://schemas.microsoft.com/office/drawing/2014/main" id="{6CC37408-BE05-4A83-A131-256327925323}"/>
              </a:ext>
            </a:extLst>
          </p:cNvPr>
          <p:cNvSpPr>
            <a:spLocks noGrp="1"/>
          </p:cNvSpPr>
          <p:nvPr>
            <p:ph type="title"/>
          </p:nvPr>
        </p:nvSpPr>
        <p:spPr/>
        <p:txBody>
          <a:bodyPr>
            <a:noAutofit/>
          </a:bodyPr>
          <a:lstStyle/>
          <a:p>
            <a:r>
              <a:rPr lang="en-GB" dirty="0"/>
              <a:t>sciencedirect.com</a:t>
            </a:r>
            <a:endParaRPr lang="en-ID" dirty="0"/>
          </a:p>
        </p:txBody>
      </p:sp>
      <p:pic>
        <p:nvPicPr>
          <p:cNvPr id="6" name="Picture 5">
            <a:extLst>
              <a:ext uri="{FF2B5EF4-FFF2-40B4-BE49-F238E27FC236}">
                <a16:creationId xmlns:a16="http://schemas.microsoft.com/office/drawing/2014/main" id="{7457831D-3E87-4915-86BE-9F22A205C831}"/>
              </a:ext>
            </a:extLst>
          </p:cNvPr>
          <p:cNvPicPr>
            <a:picLocks noChangeAspect="1"/>
          </p:cNvPicPr>
          <p:nvPr/>
        </p:nvPicPr>
        <p:blipFill rotWithShape="1">
          <a:blip r:embed="rId3"/>
          <a:srcRect l="10417" t="12669" r="39583" b="10294"/>
          <a:stretch/>
        </p:blipFill>
        <p:spPr>
          <a:xfrm>
            <a:off x="1380473" y="1147754"/>
            <a:ext cx="6143645" cy="532449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0C0D6C2-0327-432C-8AA0-B3351C5D5B73}"/>
              </a:ext>
            </a:extLst>
          </p:cNvPr>
          <p:cNvPicPr>
            <a:picLocks noChangeAspect="1"/>
          </p:cNvPicPr>
          <p:nvPr/>
        </p:nvPicPr>
        <p:blipFill rotWithShape="1">
          <a:blip r:embed="rId4"/>
          <a:srcRect l="21667" t="13333" r="26818" b="11111"/>
          <a:stretch/>
        </p:blipFill>
        <p:spPr>
          <a:xfrm>
            <a:off x="2437246" y="1499152"/>
            <a:ext cx="6326908" cy="5219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53179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548DC2-EDC0-4088-8CF5-1C3D4639E2A5}"/>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9B718758-1314-46D8-B2D6-9BC9D44CFA2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a:t>
            </a:fld>
            <a:endParaRPr lang="en-US">
              <a:solidFill>
                <a:prstClr val="black">
                  <a:tint val="75000"/>
                </a:prstClr>
              </a:solidFill>
            </a:endParaRPr>
          </a:p>
        </p:txBody>
      </p:sp>
      <p:sp>
        <p:nvSpPr>
          <p:cNvPr id="4" name="Title 3">
            <a:extLst>
              <a:ext uri="{FF2B5EF4-FFF2-40B4-BE49-F238E27FC236}">
                <a16:creationId xmlns:a16="http://schemas.microsoft.com/office/drawing/2014/main" id="{044DE8AC-5145-4A7C-979D-7E4CCD43E019}"/>
              </a:ext>
            </a:extLst>
          </p:cNvPr>
          <p:cNvSpPr>
            <a:spLocks noGrp="1"/>
          </p:cNvSpPr>
          <p:nvPr>
            <p:ph type="title"/>
          </p:nvPr>
        </p:nvSpPr>
        <p:spPr/>
        <p:txBody>
          <a:bodyPr>
            <a:normAutofit/>
          </a:bodyPr>
          <a:lstStyle/>
          <a:p>
            <a:r>
              <a:rPr lang="en-US" dirty="0"/>
              <a:t>link.springer.com</a:t>
            </a:r>
            <a:endParaRPr lang="en-ID" dirty="0"/>
          </a:p>
        </p:txBody>
      </p:sp>
      <p:pic>
        <p:nvPicPr>
          <p:cNvPr id="5" name="Picture 4">
            <a:extLst>
              <a:ext uri="{FF2B5EF4-FFF2-40B4-BE49-F238E27FC236}">
                <a16:creationId xmlns:a16="http://schemas.microsoft.com/office/drawing/2014/main" id="{2AB266AE-6557-45AE-8321-4CDC3FBF46E5}"/>
              </a:ext>
            </a:extLst>
          </p:cNvPr>
          <p:cNvPicPr>
            <a:picLocks noChangeAspect="1"/>
          </p:cNvPicPr>
          <p:nvPr/>
        </p:nvPicPr>
        <p:blipFill rotWithShape="1">
          <a:blip r:embed="rId2"/>
          <a:srcRect l="25000" t="7038" r="45000" b="5555"/>
          <a:stretch/>
        </p:blipFill>
        <p:spPr>
          <a:xfrm>
            <a:off x="381000" y="838199"/>
            <a:ext cx="4191000" cy="686858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A3AF391-F719-4998-A4C7-4CA35317B036}"/>
              </a:ext>
            </a:extLst>
          </p:cNvPr>
          <p:cNvPicPr>
            <a:picLocks noChangeAspect="1"/>
          </p:cNvPicPr>
          <p:nvPr/>
        </p:nvPicPr>
        <p:blipFill rotWithShape="1">
          <a:blip r:embed="rId3"/>
          <a:srcRect l="24167" t="7038" r="25000" b="5555"/>
          <a:stretch/>
        </p:blipFill>
        <p:spPr>
          <a:xfrm>
            <a:off x="3543300" y="1143000"/>
            <a:ext cx="5257800" cy="50854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27043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CAED4C-1F98-474D-923F-13EC6D1E42BD}"/>
              </a:ext>
            </a:extLst>
          </p:cNvPr>
          <p:cNvSpPr>
            <a:spLocks noGrp="1"/>
          </p:cNvSpPr>
          <p:nvPr>
            <p:ph type="title"/>
          </p:nvPr>
        </p:nvSpPr>
        <p:spPr/>
        <p:txBody>
          <a:bodyPr/>
          <a:lstStyle/>
          <a:p>
            <a:r>
              <a:rPr lang="en-US" dirty="0"/>
              <a:t>Science 2.0 and Shadow Library</a:t>
            </a:r>
            <a:endParaRPr lang="en-ID" dirty="0"/>
          </a:p>
        </p:txBody>
      </p:sp>
      <p:sp>
        <p:nvSpPr>
          <p:cNvPr id="3" name="Slide Number Placeholder 2">
            <a:extLst>
              <a:ext uri="{FF2B5EF4-FFF2-40B4-BE49-F238E27FC236}">
                <a16:creationId xmlns:a16="http://schemas.microsoft.com/office/drawing/2014/main" id="{169299FA-140E-4775-AEC3-66C1DB34E73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72</a:t>
            </a:fld>
            <a:endParaRPr lang="en-US">
              <a:solidFill>
                <a:prstClr val="black">
                  <a:tint val="75000"/>
                </a:prstClr>
              </a:solidFill>
            </a:endParaRPr>
          </a:p>
        </p:txBody>
      </p:sp>
      <p:pic>
        <p:nvPicPr>
          <p:cNvPr id="9" name="Picture 8">
            <a:extLst>
              <a:ext uri="{FF2B5EF4-FFF2-40B4-BE49-F238E27FC236}">
                <a16:creationId xmlns:a16="http://schemas.microsoft.com/office/drawing/2014/main" id="{60B8751B-AE8A-4EB8-A80A-C536346653BA}"/>
              </a:ext>
            </a:extLst>
          </p:cNvPr>
          <p:cNvPicPr>
            <a:picLocks noChangeAspect="1"/>
          </p:cNvPicPr>
          <p:nvPr/>
        </p:nvPicPr>
        <p:blipFill rotWithShape="1">
          <a:blip r:embed="rId2"/>
          <a:srcRect l="12470" t="14411" r="28502" b="7264"/>
          <a:stretch/>
        </p:blipFill>
        <p:spPr>
          <a:xfrm>
            <a:off x="62345" y="842818"/>
            <a:ext cx="5086350" cy="379642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32B7B79-3947-4263-A01B-CFBA02F69408}"/>
              </a:ext>
            </a:extLst>
          </p:cNvPr>
          <p:cNvPicPr>
            <a:picLocks noChangeAspect="1"/>
          </p:cNvPicPr>
          <p:nvPr/>
        </p:nvPicPr>
        <p:blipFill rotWithShape="1">
          <a:blip r:embed="rId3"/>
          <a:srcRect l="10000" t="12963" r="25833" b="4074"/>
          <a:stretch/>
        </p:blipFill>
        <p:spPr>
          <a:xfrm>
            <a:off x="628649" y="1454727"/>
            <a:ext cx="5867400" cy="4267200"/>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D5F640A3-25A0-4A8A-B749-0364E514D45F}"/>
              </a:ext>
            </a:extLst>
          </p:cNvPr>
          <p:cNvSpPr/>
          <p:nvPr/>
        </p:nvSpPr>
        <p:spPr>
          <a:xfrm>
            <a:off x="3200400" y="4353863"/>
            <a:ext cx="3197514" cy="1077218"/>
          </a:xfrm>
          <a:prstGeom prst="rect">
            <a:avLst/>
          </a:prstGeom>
        </p:spPr>
        <p:txBody>
          <a:bodyPr wrap="square">
            <a:spAutoFit/>
          </a:bodyPr>
          <a:lstStyle/>
          <a:p>
            <a:r>
              <a:rPr lang="en-US" sz="3200" dirty="0">
                <a:solidFill>
                  <a:srgbClr val="C00000"/>
                </a:solidFill>
              </a:rPr>
              <a:t>http://sci-hub.</a:t>
            </a:r>
            <a:r>
              <a:rPr lang="id-ID" sz="3200" dirty="0">
                <a:solidFill>
                  <a:srgbClr val="C00000"/>
                </a:solidFill>
              </a:rPr>
              <a:t>io</a:t>
            </a:r>
            <a:endParaRPr lang="en-US" sz="3200" dirty="0">
              <a:solidFill>
                <a:srgbClr val="C00000"/>
              </a:solidFill>
            </a:endParaRPr>
          </a:p>
          <a:p>
            <a:r>
              <a:rPr lang="en-US" sz="3200" dirty="0">
                <a:solidFill>
                  <a:srgbClr val="C00000"/>
                </a:solidFill>
              </a:rPr>
              <a:t>http://libgen.org</a:t>
            </a:r>
          </a:p>
        </p:txBody>
      </p:sp>
      <p:pic>
        <p:nvPicPr>
          <p:cNvPr id="5" name="Picture 4">
            <a:extLst>
              <a:ext uri="{FF2B5EF4-FFF2-40B4-BE49-F238E27FC236}">
                <a16:creationId xmlns:a16="http://schemas.microsoft.com/office/drawing/2014/main" id="{88430B96-6108-4FB2-B0CB-00BB2813513A}"/>
              </a:ext>
            </a:extLst>
          </p:cNvPr>
          <p:cNvPicPr>
            <a:picLocks noChangeAspect="1"/>
          </p:cNvPicPr>
          <p:nvPr/>
        </p:nvPicPr>
        <p:blipFill rotWithShape="1">
          <a:blip r:embed="rId4"/>
          <a:srcRect l="13749" t="12963" r="38751" b="4074"/>
          <a:stretch/>
        </p:blipFill>
        <p:spPr>
          <a:xfrm>
            <a:off x="4544291" y="2438400"/>
            <a:ext cx="4343400" cy="4267200"/>
          </a:xfrm>
          <a:prstGeom prst="rect">
            <a:avLst/>
          </a:prstGeom>
          <a:ln>
            <a:noFill/>
          </a:ln>
          <a:effectLst>
            <a:outerShdw blurRad="292100" dist="139700" dir="2700000" algn="tl" rotWithShape="0">
              <a:srgbClr val="333333">
                <a:alpha val="65000"/>
              </a:srgbClr>
            </a:outerShdw>
          </a:effectLst>
        </p:spPr>
      </p:pic>
      <p:pic>
        <p:nvPicPr>
          <p:cNvPr id="12" name="Content Placeholder 11" descr="A screenshot of a cell phone&#10;&#10;Description automatically generated">
            <a:extLst>
              <a:ext uri="{FF2B5EF4-FFF2-40B4-BE49-F238E27FC236}">
                <a16:creationId xmlns:a16="http://schemas.microsoft.com/office/drawing/2014/main" id="{9EAAB396-69B7-42F2-9131-7C25ACF2BFB3}"/>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743" t="1552" r="2880" b="3050"/>
          <a:stretch/>
        </p:blipFill>
        <p:spPr>
          <a:xfrm>
            <a:off x="628641" y="2402891"/>
            <a:ext cx="8067687" cy="3612291"/>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923EC88C-6B33-45EE-BCBC-CC6F122AC18C}"/>
              </a:ext>
            </a:extLst>
          </p:cNvPr>
          <p:cNvSpPr/>
          <p:nvPr/>
        </p:nvSpPr>
        <p:spPr>
          <a:xfrm>
            <a:off x="2981316" y="4449140"/>
            <a:ext cx="5467349" cy="1446550"/>
          </a:xfrm>
          <a:prstGeom prst="rect">
            <a:avLst/>
          </a:prstGeom>
        </p:spPr>
        <p:txBody>
          <a:bodyPr wrap="square">
            <a:spAutoFit/>
          </a:bodyPr>
          <a:lstStyle/>
          <a:p>
            <a:r>
              <a:rPr lang="en-US" b="1" dirty="0">
                <a:solidFill>
                  <a:srgbClr val="C00000"/>
                </a:solidFill>
                <a:latin typeface="+mn-lt"/>
              </a:rPr>
              <a:t>Shadow Library Statistics</a:t>
            </a:r>
            <a:endParaRPr lang="en-US" b="1" i="0" dirty="0">
              <a:solidFill>
                <a:srgbClr val="C00000"/>
              </a:solidFill>
              <a:latin typeface="+mn-lt"/>
            </a:endParaRPr>
          </a:p>
        </p:txBody>
      </p:sp>
    </p:spTree>
    <p:extLst>
      <p:ext uri="{BB962C8B-B14F-4D97-AF65-F5344CB8AC3E}">
        <p14:creationId xmlns:p14="http://schemas.microsoft.com/office/powerpoint/2010/main" val="42668276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normAutofit/>
          </a:bodyPr>
          <a:lstStyle/>
          <a:p>
            <a:r>
              <a:rPr lang="en-US" dirty="0"/>
              <a:t>Science 2.0 and Shadow Library</a:t>
            </a:r>
          </a:p>
        </p:txBody>
      </p:sp>
      <p:sp>
        <p:nvSpPr>
          <p:cNvPr id="6" name="Slide Number Placeholder 5">
            <a:extLst>
              <a:ext uri="{FF2B5EF4-FFF2-40B4-BE49-F238E27FC236}">
                <a16:creationId xmlns:a16="http://schemas.microsoft.com/office/drawing/2014/main" id="{D54711B3-CDAB-4B6A-B4A0-2176D62152B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73</a:t>
            </a:fld>
            <a:endParaRPr lang="en-US">
              <a:solidFill>
                <a:prstClr val="black">
                  <a:tint val="75000"/>
                </a:prstClr>
              </a:solidFill>
            </a:endParaRPr>
          </a:p>
        </p:txBody>
      </p:sp>
      <p:pic>
        <p:nvPicPr>
          <p:cNvPr id="5" name="Picture 4"/>
          <p:cNvPicPr>
            <a:picLocks noChangeAspect="1"/>
          </p:cNvPicPr>
          <p:nvPr/>
        </p:nvPicPr>
        <p:blipFill rotWithShape="1">
          <a:blip r:embed="rId2"/>
          <a:srcRect l="12527" t="6296" r="13363" b="12621"/>
          <a:stretch/>
        </p:blipFill>
        <p:spPr>
          <a:xfrm>
            <a:off x="-6927" y="758535"/>
            <a:ext cx="5560527" cy="342207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2AE22D2-A92E-4681-832B-BDDB6B1A22CC}"/>
              </a:ext>
            </a:extLst>
          </p:cNvPr>
          <p:cNvPicPr>
            <a:picLocks noChangeAspect="1"/>
          </p:cNvPicPr>
          <p:nvPr/>
        </p:nvPicPr>
        <p:blipFill rotWithShape="1">
          <a:blip r:embed="rId3"/>
          <a:srcRect l="3964" t="4066" r="41667" b="24814"/>
          <a:stretch/>
        </p:blipFill>
        <p:spPr>
          <a:xfrm>
            <a:off x="3824458" y="975265"/>
            <a:ext cx="4971474" cy="365805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46A7204-9CF1-4C25-B5EC-A75C6D3081A5}"/>
              </a:ext>
            </a:extLst>
          </p:cNvPr>
          <p:cNvPicPr>
            <a:picLocks noChangeAspect="1"/>
          </p:cNvPicPr>
          <p:nvPr/>
        </p:nvPicPr>
        <p:blipFill rotWithShape="1">
          <a:blip r:embed="rId4"/>
          <a:srcRect l="10834" t="8519" r="37500" b="26296"/>
          <a:stretch/>
        </p:blipFill>
        <p:spPr>
          <a:xfrm>
            <a:off x="3229786" y="2436088"/>
            <a:ext cx="4724400" cy="33528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0D9023D-3B64-44F9-A32D-D0CEA89AE0F6}"/>
              </a:ext>
            </a:extLst>
          </p:cNvPr>
          <p:cNvPicPr>
            <a:picLocks noChangeAspect="1"/>
          </p:cNvPicPr>
          <p:nvPr/>
        </p:nvPicPr>
        <p:blipFill rotWithShape="1">
          <a:blip r:embed="rId5"/>
          <a:srcRect l="27888" t="11415" r="38750" b="31911"/>
          <a:stretch/>
        </p:blipFill>
        <p:spPr>
          <a:xfrm>
            <a:off x="352686" y="3033567"/>
            <a:ext cx="3838314" cy="36677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6730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700" y="990600"/>
            <a:ext cx="8115300" cy="5638800"/>
          </a:xfrm>
        </p:spPr>
        <p:txBody>
          <a:bodyPr>
            <a:normAutofit/>
          </a:bodyPr>
          <a:lstStyle/>
          <a:p>
            <a:r>
              <a:rPr lang="en-US" sz="2700" dirty="0" err="1"/>
              <a:t>Buat</a:t>
            </a:r>
            <a:r>
              <a:rPr lang="en-US" sz="2700" dirty="0"/>
              <a:t> </a:t>
            </a:r>
            <a:r>
              <a:rPr lang="en-US" sz="2700" dirty="0">
                <a:solidFill>
                  <a:srgbClr val="C00000"/>
                </a:solidFill>
              </a:rPr>
              <a:t>account</a:t>
            </a:r>
            <a:r>
              <a:rPr lang="en-US" sz="2700" dirty="0"/>
              <a:t> di mendeley.com </a:t>
            </a:r>
            <a:r>
              <a:rPr lang="en-US" sz="2700" dirty="0" err="1"/>
              <a:t>dan</a:t>
            </a:r>
            <a:r>
              <a:rPr lang="en-US" sz="2700" dirty="0"/>
              <a:t> </a:t>
            </a:r>
            <a:r>
              <a:rPr lang="en-US" sz="2700" dirty="0">
                <a:solidFill>
                  <a:srgbClr val="0070C0"/>
                </a:solidFill>
              </a:rPr>
              <a:t>download </a:t>
            </a:r>
            <a:r>
              <a:rPr lang="en-US" sz="2700" dirty="0" err="1"/>
              <a:t>aplikasinya</a:t>
            </a:r>
            <a:endParaRPr lang="en-US" sz="2700" dirty="0"/>
          </a:p>
          <a:p>
            <a:r>
              <a:rPr lang="en-US" sz="2700" dirty="0" err="1">
                <a:solidFill>
                  <a:srgbClr val="C00000"/>
                </a:solidFill>
              </a:rPr>
              <a:t>Buat</a:t>
            </a:r>
            <a:r>
              <a:rPr lang="en-US" sz="2700" dirty="0">
                <a:solidFill>
                  <a:srgbClr val="C00000"/>
                </a:solidFill>
              </a:rPr>
              <a:t> folder </a:t>
            </a:r>
            <a:r>
              <a:rPr lang="en-US" sz="2700" dirty="0" err="1"/>
              <a:t>dan</a:t>
            </a:r>
            <a:r>
              <a:rPr lang="en-US" sz="2700" dirty="0"/>
              <a:t> sub folder </a:t>
            </a:r>
            <a:r>
              <a:rPr lang="en-US" sz="2700" dirty="0" err="1"/>
              <a:t>pada</a:t>
            </a:r>
            <a:r>
              <a:rPr lang="en-US" sz="2700" dirty="0"/>
              <a:t> </a:t>
            </a:r>
            <a:r>
              <a:rPr lang="en-US" sz="2700" dirty="0" err="1"/>
              <a:t>aplikasi</a:t>
            </a:r>
            <a:r>
              <a:rPr lang="en-US" sz="2700" dirty="0"/>
              <a:t> </a:t>
            </a:r>
            <a:r>
              <a:rPr lang="en-US" sz="2700" dirty="0" err="1"/>
              <a:t>mendeley</a:t>
            </a:r>
            <a:r>
              <a:rPr lang="en-US" sz="2700" dirty="0"/>
              <a:t>, </a:t>
            </a:r>
            <a:r>
              <a:rPr lang="en-US" sz="2700" dirty="0" err="1"/>
              <a:t>dan</a:t>
            </a:r>
            <a:r>
              <a:rPr lang="en-US" sz="2700" dirty="0"/>
              <a:t> </a:t>
            </a:r>
            <a:r>
              <a:rPr lang="en-US" sz="2700" dirty="0" err="1">
                <a:solidFill>
                  <a:srgbClr val="0070C0"/>
                </a:solidFill>
              </a:rPr>
              <a:t>letakkan</a:t>
            </a:r>
            <a:r>
              <a:rPr lang="en-US" sz="2700" dirty="0">
                <a:solidFill>
                  <a:srgbClr val="0070C0"/>
                </a:solidFill>
              </a:rPr>
              <a:t> paper (pdf) yang </a:t>
            </a:r>
            <a:r>
              <a:rPr lang="en-US" sz="2700" dirty="0" err="1">
                <a:solidFill>
                  <a:srgbClr val="0070C0"/>
                </a:solidFill>
              </a:rPr>
              <a:t>sudah</a:t>
            </a:r>
            <a:r>
              <a:rPr lang="en-US" sz="2700" dirty="0">
                <a:solidFill>
                  <a:srgbClr val="0070C0"/>
                </a:solidFill>
              </a:rPr>
              <a:t> </a:t>
            </a:r>
            <a:r>
              <a:rPr lang="en-US" sz="2700" dirty="0" err="1">
                <a:solidFill>
                  <a:srgbClr val="0070C0"/>
                </a:solidFill>
              </a:rPr>
              <a:t>didownload</a:t>
            </a:r>
            <a:r>
              <a:rPr lang="en-US" sz="2700" dirty="0">
                <a:solidFill>
                  <a:srgbClr val="0070C0"/>
                </a:solidFill>
              </a:rPr>
              <a:t> </a:t>
            </a:r>
            <a:r>
              <a:rPr lang="en-US" sz="2700" dirty="0" err="1"/>
              <a:t>ke</a:t>
            </a:r>
            <a:r>
              <a:rPr lang="en-US" sz="2700" dirty="0"/>
              <a:t> folder yang </a:t>
            </a:r>
            <a:r>
              <a:rPr lang="en-US" sz="2700" dirty="0" err="1"/>
              <a:t>diinginkan</a:t>
            </a:r>
            <a:r>
              <a:rPr lang="en-US" sz="2700" dirty="0"/>
              <a:t> di </a:t>
            </a:r>
            <a:r>
              <a:rPr lang="en-US" sz="2700" dirty="0" err="1"/>
              <a:t>mendeley</a:t>
            </a:r>
            <a:endParaRPr lang="en-US" sz="2700" dirty="0"/>
          </a:p>
          <a:p>
            <a:r>
              <a:rPr lang="en-US" sz="2700" dirty="0" err="1"/>
              <a:t>Bibliografi</a:t>
            </a:r>
            <a:r>
              <a:rPr lang="en-US" sz="2700" dirty="0"/>
              <a:t> </a:t>
            </a:r>
            <a:r>
              <a:rPr lang="en-US" sz="2700" dirty="0" err="1"/>
              <a:t>dari</a:t>
            </a:r>
            <a:r>
              <a:rPr lang="en-US" sz="2700" dirty="0"/>
              <a:t> paper </a:t>
            </a:r>
            <a:r>
              <a:rPr lang="en-US" sz="2700" dirty="0" err="1"/>
              <a:t>akan</a:t>
            </a:r>
            <a:r>
              <a:rPr lang="en-US" sz="2700" dirty="0"/>
              <a:t> </a:t>
            </a:r>
            <a:r>
              <a:rPr lang="en-US" sz="2700" dirty="0" err="1">
                <a:solidFill>
                  <a:srgbClr val="C00000"/>
                </a:solidFill>
              </a:rPr>
              <a:t>ditampilkan</a:t>
            </a:r>
            <a:r>
              <a:rPr lang="en-US" sz="2700" dirty="0">
                <a:solidFill>
                  <a:srgbClr val="C00000"/>
                </a:solidFill>
              </a:rPr>
              <a:t> </a:t>
            </a:r>
            <a:r>
              <a:rPr lang="en-US" sz="2700" dirty="0" err="1">
                <a:solidFill>
                  <a:srgbClr val="C00000"/>
                </a:solidFill>
              </a:rPr>
              <a:t>secara</a:t>
            </a:r>
            <a:r>
              <a:rPr lang="en-US" sz="2700" dirty="0">
                <a:solidFill>
                  <a:srgbClr val="C00000"/>
                </a:solidFill>
              </a:rPr>
              <a:t> </a:t>
            </a:r>
            <a:r>
              <a:rPr lang="en-US" sz="2700" dirty="0" err="1">
                <a:solidFill>
                  <a:srgbClr val="C00000"/>
                </a:solidFill>
              </a:rPr>
              <a:t>otomatis</a:t>
            </a:r>
            <a:r>
              <a:rPr lang="en-US" sz="2700" dirty="0">
                <a:solidFill>
                  <a:srgbClr val="C00000"/>
                </a:solidFill>
              </a:rPr>
              <a:t> </a:t>
            </a:r>
            <a:r>
              <a:rPr lang="en-US" sz="2700" dirty="0" err="1"/>
              <a:t>setelah</a:t>
            </a:r>
            <a:r>
              <a:rPr lang="en-US" sz="2700" dirty="0"/>
              <a:t> pdf </a:t>
            </a:r>
            <a:r>
              <a:rPr lang="en-US" sz="2700" dirty="0" err="1"/>
              <a:t>diletakkan</a:t>
            </a:r>
            <a:endParaRPr lang="en-US" sz="2700" dirty="0"/>
          </a:p>
          <a:p>
            <a:r>
              <a:rPr lang="en-US" sz="2700" dirty="0" err="1"/>
              <a:t>Apabila</a:t>
            </a:r>
            <a:r>
              <a:rPr lang="en-US" sz="2700" dirty="0"/>
              <a:t> </a:t>
            </a:r>
            <a:r>
              <a:rPr lang="en-US" sz="2700" dirty="0" err="1"/>
              <a:t>mendeley</a:t>
            </a:r>
            <a:r>
              <a:rPr lang="en-US" sz="2700" dirty="0"/>
              <a:t> </a:t>
            </a:r>
            <a:r>
              <a:rPr lang="en-US" sz="2700" dirty="0" err="1"/>
              <a:t>gagal</a:t>
            </a:r>
            <a:r>
              <a:rPr lang="en-US" sz="2700" dirty="0"/>
              <a:t> </a:t>
            </a:r>
            <a:r>
              <a:rPr lang="en-US" sz="2700" dirty="0" err="1"/>
              <a:t>membaca</a:t>
            </a:r>
            <a:r>
              <a:rPr lang="en-US" sz="2700" dirty="0"/>
              <a:t> </a:t>
            </a:r>
            <a:r>
              <a:rPr lang="en-US" sz="2700" dirty="0" err="1"/>
              <a:t>bibliografi</a:t>
            </a:r>
            <a:r>
              <a:rPr lang="en-US" sz="2700" dirty="0"/>
              <a:t> </a:t>
            </a:r>
            <a:r>
              <a:rPr lang="en-US" sz="2700" dirty="0" err="1"/>
              <a:t>dari</a:t>
            </a:r>
            <a:r>
              <a:rPr lang="en-US" sz="2700" dirty="0"/>
              <a:t> paper, </a:t>
            </a:r>
            <a:r>
              <a:rPr lang="en-US" sz="2700" dirty="0" err="1">
                <a:solidFill>
                  <a:srgbClr val="C00000"/>
                </a:solidFill>
              </a:rPr>
              <a:t>cari</a:t>
            </a:r>
            <a:r>
              <a:rPr lang="en-US" sz="2700" dirty="0">
                <a:solidFill>
                  <a:srgbClr val="C00000"/>
                </a:solidFill>
              </a:rPr>
              <a:t> DOI </a:t>
            </a:r>
            <a:r>
              <a:rPr lang="en-US" sz="2700" dirty="0" err="1">
                <a:solidFill>
                  <a:srgbClr val="C00000"/>
                </a:solidFill>
              </a:rPr>
              <a:t>dari</a:t>
            </a:r>
            <a:r>
              <a:rPr lang="en-US" sz="2700" dirty="0">
                <a:solidFill>
                  <a:srgbClr val="C00000"/>
                </a:solidFill>
              </a:rPr>
              <a:t> paper</a:t>
            </a:r>
            <a:r>
              <a:rPr lang="en-US" sz="2700" dirty="0"/>
              <a:t>, </a:t>
            </a:r>
            <a:r>
              <a:rPr lang="en-US" sz="2700" dirty="0" err="1">
                <a:solidFill>
                  <a:srgbClr val="0070C0"/>
                </a:solidFill>
              </a:rPr>
              <a:t>isikan</a:t>
            </a:r>
            <a:r>
              <a:rPr lang="en-US" sz="2700" dirty="0">
                <a:solidFill>
                  <a:srgbClr val="0070C0"/>
                </a:solidFill>
              </a:rPr>
              <a:t> di catalog ID</a:t>
            </a:r>
            <a:r>
              <a:rPr lang="en-US" sz="2700" dirty="0"/>
              <a:t>, </a:t>
            </a:r>
            <a:r>
              <a:rPr lang="en-US" sz="2700" dirty="0" err="1"/>
              <a:t>pilih</a:t>
            </a:r>
            <a:r>
              <a:rPr lang="en-US" sz="2700" dirty="0"/>
              <a:t> lookup, </a:t>
            </a:r>
            <a:r>
              <a:rPr lang="en-US" sz="2700" dirty="0" err="1"/>
              <a:t>maka</a:t>
            </a:r>
            <a:r>
              <a:rPr lang="en-US" sz="2700" dirty="0"/>
              <a:t> </a:t>
            </a:r>
            <a:r>
              <a:rPr lang="en-US" sz="2700" dirty="0" err="1"/>
              <a:t>bibliografi</a:t>
            </a:r>
            <a:r>
              <a:rPr lang="en-US" sz="2700" dirty="0"/>
              <a:t> </a:t>
            </a:r>
            <a:r>
              <a:rPr lang="en-US" sz="2700" dirty="0" err="1"/>
              <a:t>akan</a:t>
            </a:r>
            <a:r>
              <a:rPr lang="en-US" sz="2700" dirty="0"/>
              <a:t> </a:t>
            </a:r>
            <a:r>
              <a:rPr lang="en-US" sz="2700" dirty="0" err="1"/>
              <a:t>muncul</a:t>
            </a:r>
            <a:r>
              <a:rPr lang="en-US" sz="2700" dirty="0"/>
              <a:t> </a:t>
            </a:r>
            <a:r>
              <a:rPr lang="en-US" sz="2700" dirty="0" err="1"/>
              <a:t>secara</a:t>
            </a:r>
            <a:r>
              <a:rPr lang="en-US" sz="2700" dirty="0"/>
              <a:t> </a:t>
            </a:r>
            <a:r>
              <a:rPr lang="en-US" sz="2700" dirty="0" err="1"/>
              <a:t>otomatis</a:t>
            </a:r>
            <a:endParaRPr lang="en-US" sz="2700" dirty="0"/>
          </a:p>
          <a:p>
            <a:r>
              <a:rPr lang="en-US" sz="2700" dirty="0">
                <a:solidFill>
                  <a:srgbClr val="C00000"/>
                </a:solidFill>
              </a:rPr>
              <a:t>Install MS Word Plugin </a:t>
            </a:r>
            <a:r>
              <a:rPr lang="en-US" sz="2700" dirty="0" err="1"/>
              <a:t>untuk</a:t>
            </a:r>
            <a:r>
              <a:rPr lang="en-US" sz="2700" dirty="0"/>
              <a:t> </a:t>
            </a:r>
            <a:r>
              <a:rPr lang="en-US" sz="2700" dirty="0" err="1"/>
              <a:t>membantu</a:t>
            </a:r>
            <a:r>
              <a:rPr lang="en-US" sz="2700" dirty="0"/>
              <a:t> </a:t>
            </a:r>
            <a:r>
              <a:rPr lang="en-US" sz="2700" dirty="0" err="1"/>
              <a:t>dalam</a:t>
            </a:r>
            <a:r>
              <a:rPr lang="en-US" sz="2700" dirty="0"/>
              <a:t> </a:t>
            </a:r>
            <a:r>
              <a:rPr lang="en-US" sz="2700" dirty="0" err="1"/>
              <a:t>menuliskan</a:t>
            </a:r>
            <a:r>
              <a:rPr lang="en-US" sz="2700" dirty="0"/>
              <a:t> </a:t>
            </a:r>
            <a:r>
              <a:rPr lang="en-US" sz="2700" dirty="0" err="1"/>
              <a:t>sitasi</a:t>
            </a:r>
            <a:r>
              <a:rPr lang="en-US" sz="2700" dirty="0"/>
              <a:t> </a:t>
            </a:r>
            <a:r>
              <a:rPr lang="en-US" sz="2700" dirty="0" err="1"/>
              <a:t>dan</a:t>
            </a:r>
            <a:r>
              <a:rPr lang="en-US" sz="2700" dirty="0"/>
              <a:t> </a:t>
            </a:r>
            <a:r>
              <a:rPr lang="en-US" sz="2700" dirty="0" err="1"/>
              <a:t>daftar</a:t>
            </a:r>
            <a:r>
              <a:rPr lang="en-US" sz="2700" dirty="0"/>
              <a:t> </a:t>
            </a:r>
            <a:r>
              <a:rPr lang="en-US" sz="2700" dirty="0" err="1"/>
              <a:t>referensi</a:t>
            </a:r>
            <a:endParaRPr lang="en-US" sz="2700" dirty="0"/>
          </a:p>
          <a:p>
            <a:endParaRPr lang="en-US" sz="2700" dirty="0"/>
          </a:p>
        </p:txBody>
      </p:sp>
      <p:sp>
        <p:nvSpPr>
          <p:cNvPr id="2" name="Title 1"/>
          <p:cNvSpPr>
            <a:spLocks noGrp="1"/>
          </p:cNvSpPr>
          <p:nvPr>
            <p:ph type="title"/>
          </p:nvPr>
        </p:nvSpPr>
        <p:spPr/>
        <p:txBody>
          <a:bodyPr>
            <a:normAutofit/>
          </a:bodyPr>
          <a:lstStyle/>
          <a:p>
            <a:r>
              <a:rPr lang="en-US" sz="3600" dirty="0" err="1"/>
              <a:t>Metode</a:t>
            </a:r>
            <a:r>
              <a:rPr lang="en-US" sz="3600" dirty="0"/>
              <a:t> </a:t>
            </a:r>
            <a:r>
              <a:rPr lang="en-US" sz="3600" dirty="0" err="1"/>
              <a:t>Pengelolan</a:t>
            </a:r>
            <a:r>
              <a:rPr lang="en-US" sz="3600" dirty="0"/>
              <a:t> Paper Yang </a:t>
            </a:r>
            <a:r>
              <a:rPr lang="en-US" sz="3600" dirty="0" err="1"/>
              <a:t>Direview</a:t>
            </a:r>
            <a:endParaRPr lang="en-US" sz="3600" dirty="0"/>
          </a:p>
        </p:txBody>
      </p:sp>
      <p:sp>
        <p:nvSpPr>
          <p:cNvPr id="4" name="Slide Number Placeholder 3">
            <a:extLst>
              <a:ext uri="{FF2B5EF4-FFF2-40B4-BE49-F238E27FC236}">
                <a16:creationId xmlns:a16="http://schemas.microsoft.com/office/drawing/2014/main" id="{12AF744D-FA44-4B19-ADE0-E9BF181FA5D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val="32366963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66DF077D-0F54-485B-9EA6-8208CE5B3B5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75</a:t>
            </a:fld>
            <a:endParaRPr lang="en-US">
              <a:solidFill>
                <a:prstClr val="black">
                  <a:tint val="75000"/>
                </a:prstClr>
              </a:solidFill>
            </a:endParaRPr>
          </a:p>
        </p:txBody>
      </p:sp>
      <p:pic>
        <p:nvPicPr>
          <p:cNvPr id="5" name="Picture 4"/>
          <p:cNvPicPr>
            <a:picLocks noChangeAspect="1"/>
          </p:cNvPicPr>
          <p:nvPr/>
        </p:nvPicPr>
        <p:blipFill rotWithShape="1">
          <a:blip r:embed="rId2"/>
          <a:srcRect l="19588" t="8889" r="19411" b="10222"/>
          <a:stretch/>
        </p:blipFill>
        <p:spPr>
          <a:xfrm>
            <a:off x="-20320" y="-104654"/>
            <a:ext cx="9743180" cy="7267454"/>
          </a:xfrm>
          <a:prstGeom prst="rect">
            <a:avLst/>
          </a:prstGeom>
        </p:spPr>
      </p:pic>
    </p:spTree>
    <p:extLst>
      <p:ext uri="{BB962C8B-B14F-4D97-AF65-F5344CB8AC3E}">
        <p14:creationId xmlns:p14="http://schemas.microsoft.com/office/powerpoint/2010/main" val="25493223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51DFCC6A-E592-4200-880D-2283C9F2F75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76</a:t>
            </a:fld>
            <a:endParaRPr lang="en-US">
              <a:solidFill>
                <a:prstClr val="black">
                  <a:tint val="75000"/>
                </a:prstClr>
              </a:solidFill>
            </a:endParaRPr>
          </a:p>
        </p:txBody>
      </p:sp>
      <p:pic>
        <p:nvPicPr>
          <p:cNvPr id="5" name="Picture 4"/>
          <p:cNvPicPr>
            <a:picLocks noChangeAspect="1"/>
          </p:cNvPicPr>
          <p:nvPr/>
        </p:nvPicPr>
        <p:blipFill rotWithShape="1">
          <a:blip r:embed="rId2"/>
          <a:srcRect l="19999" t="9111" r="19501" b="10000"/>
          <a:stretch/>
        </p:blipFill>
        <p:spPr>
          <a:xfrm>
            <a:off x="0" y="0"/>
            <a:ext cx="9144000" cy="6876893"/>
          </a:xfrm>
          <a:prstGeom prst="rect">
            <a:avLst/>
          </a:prstGeom>
        </p:spPr>
      </p:pic>
    </p:spTree>
    <p:extLst>
      <p:ext uri="{BB962C8B-B14F-4D97-AF65-F5344CB8AC3E}">
        <p14:creationId xmlns:p14="http://schemas.microsoft.com/office/powerpoint/2010/main" val="9957164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E01B0E68-57C4-4E0F-B481-EDDC40D092E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77</a:t>
            </a:fld>
            <a:endParaRPr lang="en-US">
              <a:solidFill>
                <a:prstClr val="black">
                  <a:tint val="75000"/>
                </a:prstClr>
              </a:solidFill>
            </a:endParaRPr>
          </a:p>
        </p:txBody>
      </p:sp>
      <p:pic>
        <p:nvPicPr>
          <p:cNvPr id="4" name="Picture 3"/>
          <p:cNvPicPr>
            <a:picLocks noChangeAspect="1"/>
          </p:cNvPicPr>
          <p:nvPr/>
        </p:nvPicPr>
        <p:blipFill rotWithShape="1">
          <a:blip r:embed="rId3"/>
          <a:srcRect l="19500" t="9111" r="19500" b="10000"/>
          <a:stretch/>
        </p:blipFill>
        <p:spPr>
          <a:xfrm>
            <a:off x="0" y="0"/>
            <a:ext cx="9194242" cy="6858000"/>
          </a:xfrm>
          <a:prstGeom prst="rect">
            <a:avLst/>
          </a:prstGeom>
        </p:spPr>
      </p:pic>
    </p:spTree>
    <p:extLst>
      <p:ext uri="{BB962C8B-B14F-4D97-AF65-F5344CB8AC3E}">
        <p14:creationId xmlns:p14="http://schemas.microsoft.com/office/powerpoint/2010/main" val="895984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AE7DBD2B-256B-4880-8703-0DD4D8AF338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78</a:t>
            </a:fld>
            <a:endParaRPr lang="en-US">
              <a:solidFill>
                <a:prstClr val="black">
                  <a:tint val="75000"/>
                </a:prstClr>
              </a:solidFill>
            </a:endParaRPr>
          </a:p>
        </p:txBody>
      </p:sp>
      <p:pic>
        <p:nvPicPr>
          <p:cNvPr id="4" name="Picture 3"/>
          <p:cNvPicPr>
            <a:picLocks noChangeAspect="1"/>
          </p:cNvPicPr>
          <p:nvPr/>
        </p:nvPicPr>
        <p:blipFill rotWithShape="1">
          <a:blip r:embed="rId2"/>
          <a:srcRect l="31502" t="2000" r="17472" b="31063"/>
          <a:stretch/>
        </p:blipFill>
        <p:spPr>
          <a:xfrm>
            <a:off x="-1" y="0"/>
            <a:ext cx="9293899" cy="6858000"/>
          </a:xfrm>
          <a:prstGeom prst="rect">
            <a:avLst/>
          </a:prstGeom>
        </p:spPr>
      </p:pic>
    </p:spTree>
    <p:extLst>
      <p:ext uri="{BB962C8B-B14F-4D97-AF65-F5344CB8AC3E}">
        <p14:creationId xmlns:p14="http://schemas.microsoft.com/office/powerpoint/2010/main" val="3095670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45E56785-5A2A-4307-A04B-DAC26C5D539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79</a:t>
            </a:fld>
            <a:endParaRPr lang="en-US">
              <a:solidFill>
                <a:prstClr val="black">
                  <a:tint val="75000"/>
                </a:prstClr>
              </a:solidFill>
            </a:endParaRPr>
          </a:p>
        </p:txBody>
      </p:sp>
      <p:pic>
        <p:nvPicPr>
          <p:cNvPr id="4" name="Picture 3"/>
          <p:cNvPicPr>
            <a:picLocks noChangeAspect="1"/>
          </p:cNvPicPr>
          <p:nvPr/>
        </p:nvPicPr>
        <p:blipFill rotWithShape="1">
          <a:blip r:embed="rId2"/>
          <a:srcRect l="31000" t="2000" r="21000" b="34000"/>
          <a:stretch/>
        </p:blipFill>
        <p:spPr>
          <a:xfrm>
            <a:off x="-76200" y="0"/>
            <a:ext cx="9220200" cy="6915150"/>
          </a:xfrm>
          <a:prstGeom prst="rect">
            <a:avLst/>
          </a:prstGeom>
        </p:spPr>
      </p:pic>
    </p:spTree>
    <p:extLst>
      <p:ext uri="{BB962C8B-B14F-4D97-AF65-F5344CB8AC3E}">
        <p14:creationId xmlns:p14="http://schemas.microsoft.com/office/powerpoint/2010/main" val="25674055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1"/>
            <a:ext cx="8134350" cy="5409748"/>
          </a:xfrm>
        </p:spPr>
        <p:txBody>
          <a:bodyPr>
            <a:normAutofit/>
          </a:bodyPr>
          <a:lstStyle/>
          <a:p>
            <a:pPr marL="0" indent="0">
              <a:buNone/>
            </a:pPr>
            <a:r>
              <a:rPr lang="en-US" sz="3600" dirty="0"/>
              <a:t>Research is a </a:t>
            </a:r>
            <a:r>
              <a:rPr lang="en-US" sz="3600" dirty="0">
                <a:solidFill>
                  <a:srgbClr val="C00000"/>
                </a:solidFill>
              </a:rPr>
              <a:t>considered</a:t>
            </a:r>
            <a:r>
              <a:rPr lang="en-US" sz="3600" dirty="0"/>
              <a:t> activity, which aims to make an </a:t>
            </a:r>
            <a:r>
              <a:rPr lang="en-US" sz="3600" dirty="0">
                <a:solidFill>
                  <a:srgbClr val="C00000"/>
                </a:solidFill>
              </a:rPr>
              <a:t>original</a:t>
            </a:r>
            <a:r>
              <a:rPr lang="en-US" sz="3600" dirty="0">
                <a:solidFill>
                  <a:srgbClr val="0070C0"/>
                </a:solidFill>
              </a:rPr>
              <a:t> contribution to knowledge</a:t>
            </a:r>
            <a:br>
              <a:rPr lang="en-US" sz="3600" dirty="0">
                <a:solidFill>
                  <a:srgbClr val="0070C0"/>
                </a:solidFill>
              </a:rPr>
            </a:br>
            <a:endParaRPr lang="en-US" sz="1400" dirty="0">
              <a:solidFill>
                <a:srgbClr val="0070C0"/>
              </a:solidFill>
            </a:endParaRPr>
          </a:p>
          <a:p>
            <a:pPr marL="0" indent="0">
              <a:buNone/>
            </a:pPr>
            <a:r>
              <a:rPr lang="en-US" sz="2400" i="1" dirty="0"/>
              <a:t>(</a:t>
            </a:r>
            <a:r>
              <a:rPr lang="en-US" sz="2400" i="1" dirty="0">
                <a:solidFill>
                  <a:srgbClr val="0070C0"/>
                </a:solidFill>
              </a:rPr>
              <a:t>contribution to the body of knowledge</a:t>
            </a:r>
            <a:r>
              <a:rPr lang="en-US" sz="2400" i="1" dirty="0">
                <a:solidFill>
                  <a:srgbClr val="00B050"/>
                </a:solidFill>
              </a:rPr>
              <a:t>, in the research field of interest</a:t>
            </a:r>
            <a:r>
              <a:rPr lang="en-US" sz="2400" i="1" dirty="0"/>
              <a:t>)</a:t>
            </a:r>
            <a:endParaRPr lang="id-ID" sz="2400" i="1" dirty="0"/>
          </a:p>
          <a:p>
            <a:pPr marL="0" indent="0">
              <a:buNone/>
            </a:pPr>
            <a:r>
              <a:rPr lang="id-ID" sz="2000" i="1" dirty="0"/>
              <a:t>			</a:t>
            </a:r>
            <a:r>
              <a:rPr lang="en-GB" sz="2000" i="1" dirty="0"/>
              <a:t>                   </a:t>
            </a:r>
            <a:r>
              <a:rPr lang="en-US" sz="2400" i="1" dirty="0"/>
              <a:t>(Dawson, 2009)</a:t>
            </a:r>
          </a:p>
          <a:p>
            <a:pPr>
              <a:buNone/>
            </a:pPr>
            <a:endParaRPr lang="en-US" sz="3200" i="1" dirty="0"/>
          </a:p>
          <a:p>
            <a:pPr>
              <a:buNone/>
            </a:pPr>
            <a:endParaRPr lang="en-US" sz="3200" i="1" dirty="0"/>
          </a:p>
          <a:p>
            <a:pPr>
              <a:buNone/>
            </a:pPr>
            <a:endParaRPr lang="en-US" sz="3200" i="1" dirty="0"/>
          </a:p>
          <a:p>
            <a:pPr marL="0" indent="0">
              <a:buNone/>
            </a:pPr>
            <a:endParaRPr lang="en-US" dirty="0"/>
          </a:p>
        </p:txBody>
      </p:sp>
      <p:sp>
        <p:nvSpPr>
          <p:cNvPr id="2" name="Title 1"/>
          <p:cNvSpPr>
            <a:spLocks noGrp="1"/>
          </p:cNvSpPr>
          <p:nvPr>
            <p:ph type="title"/>
          </p:nvPr>
        </p:nvSpPr>
        <p:spPr/>
        <p:txBody>
          <a:bodyPr/>
          <a:lstStyle/>
          <a:p>
            <a:r>
              <a:rPr lang="en-US" dirty="0" err="1"/>
              <a:t>Apa</a:t>
            </a:r>
            <a:r>
              <a:rPr lang="en-US" dirty="0"/>
              <a:t> Yang </a:t>
            </a:r>
            <a:r>
              <a:rPr lang="en-US" dirty="0" err="1"/>
              <a:t>Dikejar</a:t>
            </a:r>
            <a:r>
              <a:rPr lang="en-US" dirty="0"/>
              <a:t> di Penelitian?</a:t>
            </a:r>
          </a:p>
        </p:txBody>
      </p:sp>
      <p:pic>
        <p:nvPicPr>
          <p:cNvPr id="6" name="Picture 2"/>
          <p:cNvPicPr>
            <a:picLocks noChangeAspect="1" noChangeArrowheads="1"/>
          </p:cNvPicPr>
          <p:nvPr/>
        </p:nvPicPr>
        <p:blipFill>
          <a:blip r:embed="rId4" cstate="print"/>
          <a:srcRect l="32211" t="12500" r="30893" b="6250"/>
          <a:stretch>
            <a:fillRect/>
          </a:stretch>
        </p:blipFill>
        <p:spPr bwMode="auto">
          <a:xfrm>
            <a:off x="6553200" y="3653257"/>
            <a:ext cx="2362200" cy="2924628"/>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AF9A6EA2-CC7A-4B46-84C4-614F7DFC230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a:t>
            </a:fld>
            <a:endParaRPr lang="en-US">
              <a:solidFill>
                <a:prstClr val="black">
                  <a:tint val="75000"/>
                </a:prstClr>
              </a:solidFill>
            </a:endParaRPr>
          </a:p>
        </p:txBody>
      </p:sp>
      <p:pic>
        <p:nvPicPr>
          <p:cNvPr id="7" name="Picture 6">
            <a:hlinkClick r:id="rId5"/>
            <a:extLst>
              <a:ext uri="{FF2B5EF4-FFF2-40B4-BE49-F238E27FC236}">
                <a16:creationId xmlns:a16="http://schemas.microsoft.com/office/drawing/2014/main" id="{3C7218A5-11F8-4F4B-8852-A19E934F245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6128" y="4114800"/>
            <a:ext cx="3895725" cy="219134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300605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410200"/>
          </a:xfrm>
        </p:spPr>
        <p:txBody>
          <a:bodyPr>
            <a:normAutofit/>
          </a:bodyPr>
          <a:lstStyle/>
          <a:p>
            <a:pPr marL="514350" indent="-514350">
              <a:buFont typeface="+mj-lt"/>
              <a:buAutoNum type="arabicPeriod"/>
            </a:pPr>
            <a:r>
              <a:rPr lang="en-US" sz="2800" dirty="0">
                <a:solidFill>
                  <a:srgbClr val="C00000"/>
                </a:solidFill>
              </a:rPr>
              <a:t>Technical Paper</a:t>
            </a:r>
          </a:p>
          <a:p>
            <a:pPr marL="801687" lvl="1" indent="-514350">
              <a:buFont typeface="+mj-lt"/>
              <a:buAutoNum type="arabicPeriod"/>
            </a:pPr>
            <a:r>
              <a:rPr lang="en-US" sz="2400" dirty="0"/>
              <a:t>Paper yang </a:t>
            </a:r>
            <a:r>
              <a:rPr lang="en-US" sz="2400" dirty="0" err="1"/>
              <a:t>isinya</a:t>
            </a:r>
            <a:r>
              <a:rPr lang="en-US" sz="2400" dirty="0"/>
              <a:t> </a:t>
            </a:r>
            <a:r>
              <a:rPr lang="en-US" sz="2400" dirty="0" err="1"/>
              <a:t>adalah</a:t>
            </a:r>
            <a:r>
              <a:rPr lang="en-US" sz="2400" dirty="0"/>
              <a:t> </a:t>
            </a:r>
            <a:r>
              <a:rPr lang="en-US" sz="2400" dirty="0" err="1">
                <a:solidFill>
                  <a:srgbClr val="0070C0"/>
                </a:solidFill>
              </a:rPr>
              <a:t>hasil</a:t>
            </a:r>
            <a:r>
              <a:rPr lang="en-US" sz="2400" dirty="0">
                <a:solidFill>
                  <a:srgbClr val="0070C0"/>
                </a:solidFill>
              </a:rPr>
              <a:t> </a:t>
            </a:r>
            <a:r>
              <a:rPr lang="en-US" sz="2400" dirty="0" err="1">
                <a:solidFill>
                  <a:srgbClr val="0070C0"/>
                </a:solidFill>
              </a:rPr>
              <a:t>penelitian</a:t>
            </a:r>
            <a:r>
              <a:rPr lang="en-US" sz="2400" dirty="0">
                <a:solidFill>
                  <a:srgbClr val="0070C0"/>
                </a:solidFill>
              </a:rPr>
              <a:t> </a:t>
            </a:r>
            <a:r>
              <a:rPr lang="en-US" sz="2400" dirty="0" err="1">
                <a:solidFill>
                  <a:srgbClr val="0070C0"/>
                </a:solidFill>
              </a:rPr>
              <a:t>dan</a:t>
            </a:r>
            <a:r>
              <a:rPr lang="en-US" sz="2400" dirty="0">
                <a:solidFill>
                  <a:srgbClr val="0070C0"/>
                </a:solidFill>
              </a:rPr>
              <a:t> </a:t>
            </a:r>
            <a:r>
              <a:rPr lang="en-US" sz="2400" dirty="0" err="1">
                <a:solidFill>
                  <a:srgbClr val="0070C0"/>
                </a:solidFill>
              </a:rPr>
              <a:t>eksperimen</a:t>
            </a:r>
            <a:r>
              <a:rPr lang="en-US" sz="2400" dirty="0"/>
              <a:t> yang </a:t>
            </a:r>
            <a:r>
              <a:rPr lang="en-US" sz="2400" dirty="0" err="1"/>
              <a:t>dilakukan</a:t>
            </a:r>
            <a:r>
              <a:rPr lang="en-US" sz="2400" dirty="0"/>
              <a:t> </a:t>
            </a:r>
            <a:r>
              <a:rPr lang="en-US" sz="2400" dirty="0" err="1"/>
              <a:t>seorang</a:t>
            </a:r>
            <a:r>
              <a:rPr lang="en-US" sz="2400" dirty="0"/>
              <a:t> </a:t>
            </a:r>
            <a:r>
              <a:rPr lang="en-US" sz="2400" dirty="0" err="1"/>
              <a:t>peneliti</a:t>
            </a:r>
            <a:endParaRPr lang="en-US" sz="2400" dirty="0"/>
          </a:p>
          <a:p>
            <a:pPr marL="801687" lvl="1" indent="-514350">
              <a:buFont typeface="+mj-lt"/>
              <a:buAutoNum type="arabicPeriod"/>
            </a:pPr>
            <a:r>
              <a:rPr lang="en-US" sz="2400" dirty="0" err="1"/>
              <a:t>Penilaian</a:t>
            </a:r>
            <a:r>
              <a:rPr lang="en-US" sz="2400" dirty="0"/>
              <a:t> </a:t>
            </a:r>
            <a:r>
              <a:rPr lang="en-US" sz="2400" dirty="0" err="1"/>
              <a:t>kualitas</a:t>
            </a:r>
            <a:r>
              <a:rPr lang="en-US" sz="2400" dirty="0"/>
              <a:t> technical paper </a:t>
            </a:r>
            <a:r>
              <a:rPr lang="en-US" sz="2400" dirty="0" err="1"/>
              <a:t>dari</a:t>
            </a:r>
            <a:r>
              <a:rPr lang="en-US" sz="2400" dirty="0"/>
              <a:t> </a:t>
            </a:r>
            <a:r>
              <a:rPr lang="en-US" sz="2400" dirty="0" err="1">
                <a:solidFill>
                  <a:srgbClr val="0070C0"/>
                </a:solidFill>
              </a:rPr>
              <a:t>kontribusi</a:t>
            </a:r>
            <a:r>
              <a:rPr lang="en-US" sz="2400" dirty="0">
                <a:solidFill>
                  <a:srgbClr val="0070C0"/>
                </a:solidFill>
              </a:rPr>
              <a:t> </a:t>
            </a:r>
            <a:r>
              <a:rPr lang="en-US" sz="2400" dirty="0" err="1">
                <a:solidFill>
                  <a:srgbClr val="0070C0"/>
                </a:solidFill>
              </a:rPr>
              <a:t>ke</a:t>
            </a:r>
            <a:r>
              <a:rPr lang="en-US" sz="2400" dirty="0">
                <a:solidFill>
                  <a:srgbClr val="0070C0"/>
                </a:solidFill>
              </a:rPr>
              <a:t> </a:t>
            </a:r>
            <a:r>
              <a:rPr lang="en-US" sz="2400" dirty="0" err="1">
                <a:solidFill>
                  <a:srgbClr val="0070C0"/>
                </a:solidFill>
              </a:rPr>
              <a:t>pengetahuan</a:t>
            </a:r>
            <a:endParaRPr lang="en-US" sz="2400" dirty="0">
              <a:solidFill>
                <a:srgbClr val="0070C0"/>
              </a:solidFill>
            </a:endParaRPr>
          </a:p>
          <a:p>
            <a:pPr marL="287337" lvl="1" indent="0">
              <a:buNone/>
            </a:pPr>
            <a:endParaRPr lang="en-US" sz="2400" dirty="0">
              <a:solidFill>
                <a:srgbClr val="0070C0"/>
              </a:solidFill>
            </a:endParaRPr>
          </a:p>
          <a:p>
            <a:pPr marL="514350" indent="-514350">
              <a:buFont typeface="+mj-lt"/>
              <a:buAutoNum type="arabicPeriod"/>
            </a:pPr>
            <a:r>
              <a:rPr lang="en-US" dirty="0">
                <a:solidFill>
                  <a:srgbClr val="C00000"/>
                </a:solidFill>
              </a:rPr>
              <a:t>Survey Paper</a:t>
            </a:r>
          </a:p>
          <a:p>
            <a:pPr marL="801687" lvl="1" indent="-514350">
              <a:buFont typeface="+mj-lt"/>
              <a:buAutoNum type="arabicPeriod"/>
            </a:pPr>
            <a:r>
              <a:rPr lang="en-US" dirty="0"/>
              <a:t>Paper yang </a:t>
            </a:r>
            <a:r>
              <a:rPr lang="en-US" dirty="0" err="1"/>
              <a:t>isinya</a:t>
            </a:r>
            <a:r>
              <a:rPr lang="en-US" dirty="0"/>
              <a:t> </a:t>
            </a:r>
            <a:r>
              <a:rPr lang="en-US" dirty="0" err="1"/>
              <a:t>adalah</a:t>
            </a:r>
            <a:r>
              <a:rPr lang="en-US" dirty="0"/>
              <a:t> </a:t>
            </a:r>
            <a:r>
              <a:rPr lang="en-US" dirty="0">
                <a:solidFill>
                  <a:srgbClr val="0070C0"/>
                </a:solidFill>
              </a:rPr>
              <a:t>review dan survey </a:t>
            </a:r>
            <a:r>
              <a:rPr lang="en-US" dirty="0" err="1">
                <a:solidFill>
                  <a:srgbClr val="0070C0"/>
                </a:solidFill>
              </a:rPr>
              <a:t>tentang</a:t>
            </a:r>
            <a:r>
              <a:rPr lang="en-US" dirty="0">
                <a:solidFill>
                  <a:srgbClr val="0070C0"/>
                </a:solidFill>
              </a:rPr>
              <a:t> </a:t>
            </a:r>
            <a:r>
              <a:rPr lang="en-US" dirty="0" err="1">
                <a:solidFill>
                  <a:srgbClr val="0070C0"/>
                </a:solidFill>
              </a:rPr>
              <a:t>topik</a:t>
            </a:r>
            <a:r>
              <a:rPr lang="en-US" dirty="0">
                <a:solidFill>
                  <a:srgbClr val="0070C0"/>
                </a:solidFill>
              </a:rPr>
              <a:t>/</a:t>
            </a:r>
            <a:r>
              <a:rPr lang="en-US" dirty="0" err="1">
                <a:solidFill>
                  <a:srgbClr val="0070C0"/>
                </a:solidFill>
              </a:rPr>
              <a:t>tema</a:t>
            </a:r>
            <a:r>
              <a:rPr lang="en-US" dirty="0">
                <a:solidFill>
                  <a:srgbClr val="0070C0"/>
                </a:solidFill>
              </a:rPr>
              <a:t> </a:t>
            </a:r>
            <a:r>
              <a:rPr lang="en-US" dirty="0" err="1">
                <a:solidFill>
                  <a:srgbClr val="0070C0"/>
                </a:solidFill>
              </a:rPr>
              <a:t>suatu</a:t>
            </a:r>
            <a:r>
              <a:rPr lang="en-US" dirty="0">
                <a:solidFill>
                  <a:srgbClr val="0070C0"/>
                </a:solidFill>
              </a:rPr>
              <a:t> </a:t>
            </a:r>
            <a:r>
              <a:rPr lang="en-US" dirty="0" err="1">
                <a:solidFill>
                  <a:srgbClr val="0070C0"/>
                </a:solidFill>
              </a:rPr>
              <a:t>penelitian</a:t>
            </a:r>
            <a:r>
              <a:rPr lang="en-US" dirty="0"/>
              <a:t>, </a:t>
            </a:r>
            <a:r>
              <a:rPr lang="en-US" dirty="0" err="1"/>
              <a:t>biasanya</a:t>
            </a:r>
            <a:r>
              <a:rPr lang="en-US" dirty="0"/>
              <a:t> </a:t>
            </a:r>
            <a:r>
              <a:rPr lang="en-US" dirty="0" err="1"/>
              <a:t>jumlah</a:t>
            </a:r>
            <a:r>
              <a:rPr lang="en-US" dirty="0"/>
              <a:t> </a:t>
            </a:r>
            <a:r>
              <a:rPr lang="en-US" dirty="0" err="1"/>
              <a:t>penelitian</a:t>
            </a:r>
            <a:r>
              <a:rPr lang="en-US" dirty="0"/>
              <a:t> yang </a:t>
            </a:r>
            <a:r>
              <a:rPr lang="en-US" dirty="0" err="1"/>
              <a:t>direview</a:t>
            </a:r>
            <a:r>
              <a:rPr lang="en-US" dirty="0"/>
              <a:t> </a:t>
            </a:r>
            <a:r>
              <a:rPr lang="en-US" dirty="0" err="1"/>
              <a:t>mencapai</a:t>
            </a:r>
            <a:r>
              <a:rPr lang="en-US" dirty="0"/>
              <a:t> </a:t>
            </a:r>
            <a:r>
              <a:rPr lang="en-US" dirty="0" err="1"/>
              <a:t>ratusan</a:t>
            </a:r>
            <a:r>
              <a:rPr lang="en-US" dirty="0"/>
              <a:t> </a:t>
            </a:r>
            <a:r>
              <a:rPr lang="en-US" dirty="0" err="1"/>
              <a:t>atau</a:t>
            </a:r>
            <a:r>
              <a:rPr lang="en-US" dirty="0"/>
              <a:t> </a:t>
            </a:r>
            <a:r>
              <a:rPr lang="en-US" dirty="0" err="1"/>
              <a:t>ribuan</a:t>
            </a:r>
            <a:r>
              <a:rPr lang="en-US" dirty="0"/>
              <a:t> paper</a:t>
            </a:r>
          </a:p>
          <a:p>
            <a:pPr marL="801687" lvl="1" indent="-514350">
              <a:buFont typeface="+mj-lt"/>
              <a:buAutoNum type="arabicPeriod"/>
            </a:pPr>
            <a:r>
              <a:rPr lang="en-US" dirty="0" err="1"/>
              <a:t>Rujukan</a:t>
            </a:r>
            <a:r>
              <a:rPr lang="en-US" dirty="0"/>
              <a:t> </a:t>
            </a:r>
            <a:r>
              <a:rPr lang="en-US" dirty="0" err="1"/>
              <a:t>dan</a:t>
            </a:r>
            <a:r>
              <a:rPr lang="en-US" dirty="0"/>
              <a:t> </a:t>
            </a:r>
            <a:r>
              <a:rPr lang="en-US" dirty="0" err="1"/>
              <a:t>panduan</a:t>
            </a:r>
            <a:r>
              <a:rPr lang="en-US" dirty="0"/>
              <a:t> </a:t>
            </a:r>
            <a:r>
              <a:rPr lang="en-US" dirty="0" err="1"/>
              <a:t>penting</a:t>
            </a:r>
            <a:r>
              <a:rPr lang="en-US" dirty="0"/>
              <a:t> </a:t>
            </a:r>
            <a:r>
              <a:rPr lang="en-US" dirty="0" err="1"/>
              <a:t>bagi</a:t>
            </a:r>
            <a:r>
              <a:rPr lang="en-US" dirty="0"/>
              <a:t> </a:t>
            </a:r>
            <a:r>
              <a:rPr lang="en-US" dirty="0" err="1"/>
              <a:t>peneliti</a:t>
            </a:r>
            <a:r>
              <a:rPr lang="en-US" dirty="0"/>
              <a:t> yang </a:t>
            </a:r>
            <a:r>
              <a:rPr lang="en-US" dirty="0" err="1"/>
              <a:t>baru</a:t>
            </a:r>
            <a:r>
              <a:rPr lang="en-US" dirty="0"/>
              <a:t> </a:t>
            </a:r>
            <a:r>
              <a:rPr lang="en-US" dirty="0" err="1"/>
              <a:t>memulai</a:t>
            </a:r>
            <a:r>
              <a:rPr lang="en-US" dirty="0"/>
              <a:t> </a:t>
            </a:r>
            <a:r>
              <a:rPr lang="en-US" dirty="0" err="1"/>
              <a:t>penelitian</a:t>
            </a:r>
            <a:r>
              <a:rPr lang="en-US" dirty="0"/>
              <a:t> </a:t>
            </a:r>
            <a:r>
              <a:rPr lang="en-US" dirty="0" err="1"/>
              <a:t>untuk</a:t>
            </a:r>
            <a:r>
              <a:rPr lang="en-US" dirty="0"/>
              <a:t> </a:t>
            </a:r>
            <a:r>
              <a:rPr lang="en-US" dirty="0" err="1">
                <a:solidFill>
                  <a:srgbClr val="0070C0"/>
                </a:solidFill>
              </a:rPr>
              <a:t>memahami</a:t>
            </a:r>
            <a:r>
              <a:rPr lang="en-US" dirty="0">
                <a:solidFill>
                  <a:srgbClr val="0070C0"/>
                </a:solidFill>
              </a:rPr>
              <a:t> </a:t>
            </a:r>
            <a:r>
              <a:rPr lang="en-US" dirty="0" err="1">
                <a:solidFill>
                  <a:srgbClr val="0070C0"/>
                </a:solidFill>
              </a:rPr>
              <a:t>suatu</a:t>
            </a:r>
            <a:r>
              <a:rPr lang="en-US" dirty="0">
                <a:solidFill>
                  <a:srgbClr val="0070C0"/>
                </a:solidFill>
              </a:rPr>
              <a:t> topic/</a:t>
            </a:r>
            <a:r>
              <a:rPr lang="en-US" dirty="0" err="1">
                <a:solidFill>
                  <a:srgbClr val="0070C0"/>
                </a:solidFill>
              </a:rPr>
              <a:t>tema</a:t>
            </a:r>
            <a:r>
              <a:rPr lang="en-US" dirty="0">
                <a:solidFill>
                  <a:srgbClr val="0070C0"/>
                </a:solidFill>
              </a:rPr>
              <a:t> </a:t>
            </a:r>
            <a:r>
              <a:rPr lang="en-US" dirty="0" err="1">
                <a:solidFill>
                  <a:srgbClr val="0070C0"/>
                </a:solidFill>
              </a:rPr>
              <a:t>penelitian</a:t>
            </a:r>
            <a:r>
              <a:rPr lang="en-US" dirty="0">
                <a:solidFill>
                  <a:srgbClr val="0070C0"/>
                </a:solidFill>
              </a:rPr>
              <a:t> </a:t>
            </a:r>
            <a:r>
              <a:rPr lang="en-US" dirty="0" err="1">
                <a:solidFill>
                  <a:srgbClr val="0070C0"/>
                </a:solidFill>
              </a:rPr>
              <a:t>secara</a:t>
            </a:r>
            <a:r>
              <a:rPr lang="en-US" dirty="0">
                <a:solidFill>
                  <a:srgbClr val="0070C0"/>
                </a:solidFill>
              </a:rPr>
              <a:t> </a:t>
            </a:r>
            <a:r>
              <a:rPr lang="en-US" dirty="0" err="1">
                <a:solidFill>
                  <a:srgbClr val="0070C0"/>
                </a:solidFill>
              </a:rPr>
              <a:t>komprehensif</a:t>
            </a:r>
            <a:endParaRPr lang="en-US" dirty="0">
              <a:solidFill>
                <a:srgbClr val="0070C0"/>
              </a:solidFill>
            </a:endParaRPr>
          </a:p>
        </p:txBody>
      </p:sp>
      <p:sp>
        <p:nvSpPr>
          <p:cNvPr id="2" name="Title 1"/>
          <p:cNvSpPr>
            <a:spLocks noGrp="1"/>
          </p:cNvSpPr>
          <p:nvPr>
            <p:ph type="title"/>
          </p:nvPr>
        </p:nvSpPr>
        <p:spPr/>
        <p:txBody>
          <a:bodyPr/>
          <a:lstStyle/>
          <a:p>
            <a:r>
              <a:rPr lang="en-US" dirty="0" err="1"/>
              <a:t>Jenis</a:t>
            </a:r>
            <a:r>
              <a:rPr lang="en-US" dirty="0"/>
              <a:t> Paper </a:t>
            </a:r>
            <a:r>
              <a:rPr lang="en-US" dirty="0" err="1"/>
              <a:t>Ilmiah</a:t>
            </a:r>
            <a:endParaRPr lang="en-US" dirty="0"/>
          </a:p>
        </p:txBody>
      </p:sp>
      <p:sp>
        <p:nvSpPr>
          <p:cNvPr id="4" name="Slide Number Placeholder 3">
            <a:extLst>
              <a:ext uri="{FF2B5EF4-FFF2-40B4-BE49-F238E27FC236}">
                <a16:creationId xmlns:a16="http://schemas.microsoft.com/office/drawing/2014/main" id="{9F8F8C99-F373-49BF-80E0-0EEE4AB4C8F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80</a:t>
            </a:fld>
            <a:endParaRPr lang="en-US">
              <a:solidFill>
                <a:prstClr val="black">
                  <a:tint val="75000"/>
                </a:prstClr>
              </a:solidFill>
            </a:endParaRPr>
          </a:p>
        </p:txBody>
      </p:sp>
    </p:spTree>
    <p:extLst>
      <p:ext uri="{BB962C8B-B14F-4D97-AF65-F5344CB8AC3E}">
        <p14:creationId xmlns:p14="http://schemas.microsoft.com/office/powerpoint/2010/main" val="30274373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0"/>
            <a:ext cx="8077200" cy="5562600"/>
          </a:xfrm>
        </p:spPr>
        <p:txBody>
          <a:bodyPr>
            <a:normAutofit/>
          </a:bodyPr>
          <a:lstStyle/>
          <a:p>
            <a:pPr marL="457200" indent="-457200">
              <a:buFont typeface="+mj-lt"/>
              <a:buAutoNum type="arabicPeriod"/>
            </a:pPr>
            <a:r>
              <a:rPr lang="en-US" sz="2400" dirty="0" err="1"/>
              <a:t>Pahami</a:t>
            </a:r>
            <a:r>
              <a:rPr lang="en-US" sz="2400" dirty="0"/>
              <a:t> </a:t>
            </a:r>
            <a:r>
              <a:rPr lang="en-US" sz="2400" dirty="0" err="1">
                <a:solidFill>
                  <a:srgbClr val="C00000"/>
                </a:solidFill>
              </a:rPr>
              <a:t>Masalah</a:t>
            </a:r>
            <a:r>
              <a:rPr lang="en-US" sz="2400" dirty="0">
                <a:solidFill>
                  <a:srgbClr val="C00000"/>
                </a:solidFill>
              </a:rPr>
              <a:t> </a:t>
            </a:r>
            <a:r>
              <a:rPr lang="en-US" sz="2400" dirty="0" err="1">
                <a:solidFill>
                  <a:srgbClr val="C00000"/>
                </a:solidFill>
              </a:rPr>
              <a:t>Penelitian</a:t>
            </a:r>
            <a:endParaRPr lang="en-US" sz="2400" dirty="0"/>
          </a:p>
          <a:p>
            <a:pPr marL="806450" lvl="1" indent="-457200"/>
            <a:r>
              <a:rPr lang="en-US" sz="1900" dirty="0" err="1"/>
              <a:t>Apakah</a:t>
            </a:r>
            <a:r>
              <a:rPr lang="en-US" sz="1900" dirty="0"/>
              <a:t> </a:t>
            </a:r>
            <a:r>
              <a:rPr lang="en-US" sz="1900" dirty="0" err="1"/>
              <a:t>penelitian</a:t>
            </a:r>
            <a:r>
              <a:rPr lang="en-US" sz="1900" dirty="0"/>
              <a:t> </a:t>
            </a:r>
            <a:r>
              <a:rPr lang="en-US" sz="1900" dirty="0" err="1"/>
              <a:t>hanya</a:t>
            </a:r>
            <a:r>
              <a:rPr lang="en-US" sz="1900" dirty="0"/>
              <a:t> </a:t>
            </a:r>
            <a:r>
              <a:rPr lang="en-US" sz="1900" dirty="0" err="1"/>
              <a:t>menyelesaikan</a:t>
            </a:r>
            <a:r>
              <a:rPr lang="en-US" sz="1900" dirty="0"/>
              <a:t> </a:t>
            </a:r>
            <a:r>
              <a:rPr lang="en-US" sz="1900" dirty="0" err="1">
                <a:solidFill>
                  <a:srgbClr val="0070C0"/>
                </a:solidFill>
              </a:rPr>
              <a:t>masalah</a:t>
            </a:r>
            <a:r>
              <a:rPr lang="en-US" sz="1900" dirty="0">
                <a:solidFill>
                  <a:srgbClr val="0070C0"/>
                </a:solidFill>
              </a:rPr>
              <a:t> yang </a:t>
            </a:r>
            <a:r>
              <a:rPr lang="en-US" sz="1900" dirty="0" err="1">
                <a:solidFill>
                  <a:srgbClr val="0070C0"/>
                </a:solidFill>
              </a:rPr>
              <a:t>dibuat-buat</a:t>
            </a:r>
            <a:r>
              <a:rPr lang="en-US" sz="1900" dirty="0"/>
              <a:t>?</a:t>
            </a:r>
          </a:p>
          <a:p>
            <a:pPr marL="806450" lvl="1" indent="-457200"/>
            <a:r>
              <a:rPr lang="en-US" sz="1900" dirty="0" err="1"/>
              <a:t>Apakah</a:t>
            </a:r>
            <a:r>
              <a:rPr lang="en-US" sz="1900" dirty="0"/>
              <a:t> </a:t>
            </a:r>
            <a:r>
              <a:rPr lang="id-ID" sz="1900" dirty="0"/>
              <a:t>masalah penelitian </a:t>
            </a:r>
            <a:r>
              <a:rPr lang="id-ID" sz="1900" dirty="0">
                <a:solidFill>
                  <a:srgbClr val="0070C0"/>
                </a:solidFill>
              </a:rPr>
              <a:t>dilandasi</a:t>
            </a:r>
            <a:r>
              <a:rPr lang="id-ID" sz="1900" dirty="0"/>
              <a:t> dan divalidasi?</a:t>
            </a:r>
            <a:endParaRPr lang="en-US" sz="1900" dirty="0"/>
          </a:p>
          <a:p>
            <a:pPr marL="457200" indent="-457200">
              <a:buFont typeface="+mj-lt"/>
              <a:buAutoNum type="arabicPeriod"/>
            </a:pPr>
            <a:r>
              <a:rPr lang="en-US" sz="2400" dirty="0" err="1"/>
              <a:t>Pahami</a:t>
            </a:r>
            <a:r>
              <a:rPr lang="en-US" sz="2400" dirty="0"/>
              <a:t> </a:t>
            </a:r>
            <a:r>
              <a:rPr lang="en-US" sz="2400" dirty="0">
                <a:solidFill>
                  <a:srgbClr val="C00000"/>
                </a:solidFill>
              </a:rPr>
              <a:t>Kontribusi</a:t>
            </a:r>
            <a:endParaRPr lang="en-US" sz="2400" dirty="0"/>
          </a:p>
          <a:p>
            <a:pPr marL="806450" lvl="1" indent="-457200"/>
            <a:r>
              <a:rPr lang="en-US" sz="1900" dirty="0" err="1"/>
              <a:t>Apakah</a:t>
            </a:r>
            <a:r>
              <a:rPr lang="en-US" sz="1900" dirty="0"/>
              <a:t> </a:t>
            </a:r>
            <a:r>
              <a:rPr lang="en-US" sz="1900" dirty="0" err="1"/>
              <a:t>peneliti</a:t>
            </a:r>
            <a:r>
              <a:rPr lang="en-US" sz="1900" dirty="0"/>
              <a:t> </a:t>
            </a:r>
            <a:r>
              <a:rPr lang="en-US" sz="1900" dirty="0" err="1"/>
              <a:t>hanya</a:t>
            </a:r>
            <a:r>
              <a:rPr lang="en-US" sz="1900" dirty="0"/>
              <a:t> </a:t>
            </a:r>
            <a:r>
              <a:rPr lang="en-US" sz="1900" dirty="0" err="1">
                <a:solidFill>
                  <a:srgbClr val="0070C0"/>
                </a:solidFill>
              </a:rPr>
              <a:t>mengulang</a:t>
            </a:r>
            <a:r>
              <a:rPr lang="en-US" sz="1900" dirty="0">
                <a:solidFill>
                  <a:srgbClr val="0070C0"/>
                </a:solidFill>
              </a:rPr>
              <a:t> </a:t>
            </a:r>
            <a:r>
              <a:rPr lang="en-US" sz="1900" dirty="0" err="1">
                <a:solidFill>
                  <a:srgbClr val="0070C0"/>
                </a:solidFill>
              </a:rPr>
              <a:t>hal</a:t>
            </a:r>
            <a:r>
              <a:rPr lang="en-US" sz="1900" dirty="0">
                <a:solidFill>
                  <a:srgbClr val="0070C0"/>
                </a:solidFill>
              </a:rPr>
              <a:t> yang </a:t>
            </a:r>
            <a:r>
              <a:rPr lang="en-US" sz="1900" dirty="0" err="1">
                <a:solidFill>
                  <a:srgbClr val="0070C0"/>
                </a:solidFill>
              </a:rPr>
              <a:t>sudah</a:t>
            </a:r>
            <a:r>
              <a:rPr lang="en-US" sz="1900" dirty="0">
                <a:solidFill>
                  <a:srgbClr val="0070C0"/>
                </a:solidFill>
              </a:rPr>
              <a:t> </a:t>
            </a:r>
            <a:r>
              <a:rPr lang="en-US" sz="1900" dirty="0" err="1">
                <a:solidFill>
                  <a:srgbClr val="0070C0"/>
                </a:solidFill>
              </a:rPr>
              <a:t>ada</a:t>
            </a:r>
            <a:r>
              <a:rPr lang="en-US" sz="1900" dirty="0"/>
              <a:t>?</a:t>
            </a:r>
          </a:p>
          <a:p>
            <a:pPr marL="806450" lvl="1" indent="-457200"/>
            <a:r>
              <a:rPr lang="en-US" sz="1900" dirty="0" err="1"/>
              <a:t>Apakah</a:t>
            </a:r>
            <a:r>
              <a:rPr lang="en-US" sz="1900" dirty="0"/>
              <a:t> </a:t>
            </a:r>
            <a:r>
              <a:rPr lang="en-US" sz="1900" dirty="0" err="1"/>
              <a:t>peneliti</a:t>
            </a:r>
            <a:r>
              <a:rPr lang="en-US" sz="1900" dirty="0"/>
              <a:t> </a:t>
            </a:r>
            <a:r>
              <a:rPr lang="en-US" sz="1900" dirty="0" err="1"/>
              <a:t>menyadari</a:t>
            </a:r>
            <a:r>
              <a:rPr lang="en-US" sz="1900" dirty="0"/>
              <a:t> </a:t>
            </a:r>
            <a:r>
              <a:rPr lang="en-US" sz="1900" dirty="0" err="1">
                <a:solidFill>
                  <a:srgbClr val="0070C0"/>
                </a:solidFill>
              </a:rPr>
              <a:t>literatur</a:t>
            </a:r>
            <a:r>
              <a:rPr lang="en-US" sz="1900" dirty="0">
                <a:solidFill>
                  <a:srgbClr val="0070C0"/>
                </a:solidFill>
              </a:rPr>
              <a:t> lain yang </a:t>
            </a:r>
            <a:r>
              <a:rPr lang="en-US" sz="1900" dirty="0" err="1">
                <a:solidFill>
                  <a:srgbClr val="0070C0"/>
                </a:solidFill>
              </a:rPr>
              <a:t>berhubungan</a:t>
            </a:r>
            <a:r>
              <a:rPr lang="id-ID" sz="1900" dirty="0">
                <a:solidFill>
                  <a:srgbClr val="0070C0"/>
                </a:solidFill>
              </a:rPr>
              <a:t> dengan</a:t>
            </a:r>
            <a:r>
              <a:rPr lang="id-ID" sz="1900" dirty="0"/>
              <a:t> p</a:t>
            </a:r>
            <a:r>
              <a:rPr lang="en-US" sz="1900" dirty="0" err="1"/>
              <a:t>enelitiannya</a:t>
            </a:r>
            <a:r>
              <a:rPr lang="en-US" sz="1900" dirty="0"/>
              <a:t>?</a:t>
            </a:r>
          </a:p>
          <a:p>
            <a:pPr marL="806450" lvl="1" indent="-457200"/>
            <a:r>
              <a:rPr lang="it-IT" sz="1900" dirty="0"/>
              <a:t>Apa yang baru dan orisinil di paper itu (metodologi, algoritma, evaluasi, validasi, tool, dsb.)?</a:t>
            </a:r>
            <a:endParaRPr lang="en-US" sz="1900" dirty="0"/>
          </a:p>
          <a:p>
            <a:pPr marL="457200" indent="-457200">
              <a:buFont typeface="+mj-lt"/>
              <a:buAutoNum type="arabicPeriod"/>
            </a:pPr>
            <a:r>
              <a:rPr lang="en-US" sz="2400" dirty="0" err="1"/>
              <a:t>Pahami</a:t>
            </a:r>
            <a:r>
              <a:rPr lang="en-US" sz="2400" dirty="0"/>
              <a:t> </a:t>
            </a:r>
            <a:r>
              <a:rPr lang="en-US" sz="2400" dirty="0" err="1">
                <a:solidFill>
                  <a:srgbClr val="C00000"/>
                </a:solidFill>
              </a:rPr>
              <a:t>Validitas</a:t>
            </a:r>
            <a:r>
              <a:rPr lang="en-US" sz="2400" dirty="0">
                <a:solidFill>
                  <a:srgbClr val="C00000"/>
                </a:solidFill>
              </a:rPr>
              <a:t> Kontribusi</a:t>
            </a:r>
          </a:p>
          <a:p>
            <a:pPr marL="806450" lvl="1" indent="-457200"/>
            <a:r>
              <a:rPr lang="en-US" sz="1900" dirty="0" err="1"/>
              <a:t>Apakah</a:t>
            </a:r>
            <a:r>
              <a:rPr lang="en-US" sz="1900" dirty="0"/>
              <a:t> </a:t>
            </a:r>
            <a:r>
              <a:rPr lang="en-US" sz="1900" dirty="0" err="1"/>
              <a:t>teori</a:t>
            </a:r>
            <a:r>
              <a:rPr lang="en-US" sz="1900" dirty="0"/>
              <a:t> </a:t>
            </a:r>
            <a:r>
              <a:rPr lang="id-ID" sz="1900" dirty="0"/>
              <a:t>atau model yang diusulkan </a:t>
            </a:r>
            <a:r>
              <a:rPr lang="en-US" sz="1900" dirty="0" err="1"/>
              <a:t>sudah</a:t>
            </a:r>
            <a:r>
              <a:rPr lang="en-US" sz="1900" dirty="0"/>
              <a:t> </a:t>
            </a:r>
            <a:r>
              <a:rPr lang="en-US" sz="1900" dirty="0" err="1">
                <a:solidFill>
                  <a:srgbClr val="0070C0"/>
                </a:solidFill>
              </a:rPr>
              <a:t>terbukti</a:t>
            </a:r>
            <a:r>
              <a:rPr lang="en-US" sz="1900" dirty="0">
                <a:solidFill>
                  <a:srgbClr val="0070C0"/>
                </a:solidFill>
              </a:rPr>
              <a:t> </a:t>
            </a:r>
            <a:r>
              <a:rPr lang="en-US" sz="1900" dirty="0" err="1">
                <a:solidFill>
                  <a:srgbClr val="0070C0"/>
                </a:solidFill>
              </a:rPr>
              <a:t>benar</a:t>
            </a:r>
            <a:r>
              <a:rPr lang="en-US" sz="1900" dirty="0"/>
              <a:t>? </a:t>
            </a:r>
            <a:r>
              <a:rPr lang="en-US" sz="1900" dirty="0" err="1"/>
              <a:t>Tidak</a:t>
            </a:r>
            <a:r>
              <a:rPr lang="en-US" sz="1900" dirty="0"/>
              <a:t> </a:t>
            </a:r>
            <a:r>
              <a:rPr lang="en-US" sz="1900" dirty="0" err="1"/>
              <a:t>adakah</a:t>
            </a:r>
            <a:r>
              <a:rPr lang="en-US" sz="1900" dirty="0"/>
              <a:t> </a:t>
            </a:r>
            <a:r>
              <a:rPr lang="en-US" sz="1900" dirty="0" err="1"/>
              <a:t>kesalahan</a:t>
            </a:r>
            <a:r>
              <a:rPr lang="en-US" sz="1900" dirty="0"/>
              <a:t> </a:t>
            </a:r>
            <a:r>
              <a:rPr lang="en-US" sz="1900" dirty="0" err="1"/>
              <a:t>pada</a:t>
            </a:r>
            <a:r>
              <a:rPr lang="en-US" sz="1900" dirty="0"/>
              <a:t> </a:t>
            </a:r>
            <a:r>
              <a:rPr lang="en-US" sz="1900" dirty="0" err="1"/>
              <a:t>pembuktian</a:t>
            </a:r>
            <a:r>
              <a:rPr lang="en-US" sz="1900" dirty="0"/>
              <a:t>?</a:t>
            </a:r>
          </a:p>
          <a:p>
            <a:pPr marL="806450" lvl="1" indent="-457200"/>
            <a:r>
              <a:rPr lang="en-US" sz="1900" dirty="0" err="1"/>
              <a:t>Adakah</a:t>
            </a:r>
            <a:r>
              <a:rPr lang="en-US" sz="1900" dirty="0"/>
              <a:t> </a:t>
            </a:r>
            <a:r>
              <a:rPr lang="en-US" sz="1900" dirty="0" err="1">
                <a:solidFill>
                  <a:srgbClr val="0070C0"/>
                </a:solidFill>
              </a:rPr>
              <a:t>faktor-faktor</a:t>
            </a:r>
            <a:r>
              <a:rPr lang="en-US" sz="1900" dirty="0">
                <a:solidFill>
                  <a:srgbClr val="0070C0"/>
                </a:solidFill>
              </a:rPr>
              <a:t> </a:t>
            </a:r>
            <a:r>
              <a:rPr lang="en-US" sz="1900" dirty="0" err="1">
                <a:solidFill>
                  <a:srgbClr val="0070C0"/>
                </a:solidFill>
              </a:rPr>
              <a:t>aneh</a:t>
            </a:r>
            <a:r>
              <a:rPr lang="en-US" sz="1900" dirty="0"/>
              <a:t> </a:t>
            </a:r>
            <a:r>
              <a:rPr lang="en-US" sz="1900" dirty="0" err="1"/>
              <a:t>pada</a:t>
            </a:r>
            <a:r>
              <a:rPr lang="en-US" sz="1900" dirty="0"/>
              <a:t> proses </a:t>
            </a:r>
            <a:r>
              <a:rPr lang="en-US" sz="1900" dirty="0" err="1"/>
              <a:t>eksperimen</a:t>
            </a:r>
            <a:r>
              <a:rPr lang="en-US" sz="1900" dirty="0"/>
              <a:t> </a:t>
            </a:r>
            <a:r>
              <a:rPr lang="en-US" sz="1900" dirty="0" err="1"/>
              <a:t>penelitian</a:t>
            </a:r>
            <a:r>
              <a:rPr lang="en-US" sz="1900" dirty="0"/>
              <a:t>?</a:t>
            </a:r>
          </a:p>
          <a:p>
            <a:pPr marL="806450" lvl="1" indent="-457200"/>
            <a:r>
              <a:rPr lang="en-US" sz="1900" dirty="0" err="1"/>
              <a:t>Apakah</a:t>
            </a:r>
            <a:r>
              <a:rPr lang="en-US" sz="1900" dirty="0"/>
              <a:t> </a:t>
            </a:r>
            <a:r>
              <a:rPr lang="en-US" sz="1900" dirty="0">
                <a:solidFill>
                  <a:srgbClr val="0070C0"/>
                </a:solidFill>
              </a:rPr>
              <a:t>benchmark yang </a:t>
            </a:r>
            <a:r>
              <a:rPr lang="en-US" sz="1900" dirty="0" err="1">
                <a:solidFill>
                  <a:srgbClr val="0070C0"/>
                </a:solidFill>
              </a:rPr>
              <a:t>dilakukan</a:t>
            </a:r>
            <a:r>
              <a:rPr lang="en-US" sz="1900" dirty="0">
                <a:solidFill>
                  <a:srgbClr val="0070C0"/>
                </a:solidFill>
              </a:rPr>
              <a:t> </a:t>
            </a:r>
            <a:r>
              <a:rPr lang="en-US" sz="1900" dirty="0" err="1">
                <a:solidFill>
                  <a:srgbClr val="0070C0"/>
                </a:solidFill>
              </a:rPr>
              <a:t>realistis</a:t>
            </a:r>
            <a:r>
              <a:rPr lang="en-US" sz="1900" dirty="0"/>
              <a:t> </a:t>
            </a:r>
            <a:r>
              <a:rPr lang="en-US" sz="1900" dirty="0" err="1"/>
              <a:t>atau</a:t>
            </a:r>
            <a:r>
              <a:rPr lang="en-US" sz="1900" dirty="0"/>
              <a:t> </a:t>
            </a:r>
            <a:r>
              <a:rPr lang="en-US" sz="1900" dirty="0" err="1"/>
              <a:t>hanya</a:t>
            </a:r>
            <a:r>
              <a:rPr lang="en-US" sz="1900" dirty="0"/>
              <a:t> </a:t>
            </a:r>
            <a:r>
              <a:rPr lang="en-US" sz="1900" dirty="0" err="1"/>
              <a:t>buatan</a:t>
            </a:r>
            <a:r>
              <a:rPr lang="en-US" sz="1900" dirty="0"/>
              <a:t>? </a:t>
            </a:r>
            <a:r>
              <a:rPr lang="en-US" sz="1900" dirty="0" err="1"/>
              <a:t>Ataukah</a:t>
            </a:r>
            <a:r>
              <a:rPr lang="en-US" sz="1900" dirty="0"/>
              <a:t> </a:t>
            </a:r>
            <a:r>
              <a:rPr lang="en-US" sz="1900" dirty="0" err="1">
                <a:solidFill>
                  <a:srgbClr val="0070C0"/>
                </a:solidFill>
              </a:rPr>
              <a:t>membandingkan</a:t>
            </a:r>
            <a:r>
              <a:rPr lang="en-US" sz="1900" dirty="0">
                <a:solidFill>
                  <a:srgbClr val="0070C0"/>
                </a:solidFill>
              </a:rPr>
              <a:t> </a:t>
            </a:r>
            <a:r>
              <a:rPr lang="en-US" sz="1900" dirty="0" err="1">
                <a:solidFill>
                  <a:srgbClr val="0070C0"/>
                </a:solidFill>
              </a:rPr>
              <a:t>apel</a:t>
            </a:r>
            <a:r>
              <a:rPr lang="en-US" sz="1900" dirty="0">
                <a:solidFill>
                  <a:srgbClr val="0070C0"/>
                </a:solidFill>
              </a:rPr>
              <a:t> </a:t>
            </a:r>
            <a:r>
              <a:rPr lang="en-US" sz="1900" dirty="0" err="1">
                <a:solidFill>
                  <a:srgbClr val="0070C0"/>
                </a:solidFill>
              </a:rPr>
              <a:t>dan</a:t>
            </a:r>
            <a:r>
              <a:rPr lang="en-US" sz="1900" dirty="0">
                <a:solidFill>
                  <a:srgbClr val="0070C0"/>
                </a:solidFill>
              </a:rPr>
              <a:t> </a:t>
            </a:r>
            <a:r>
              <a:rPr lang="en-US" sz="1900" dirty="0" err="1">
                <a:solidFill>
                  <a:srgbClr val="0070C0"/>
                </a:solidFill>
              </a:rPr>
              <a:t>jeruk</a:t>
            </a:r>
            <a:r>
              <a:rPr lang="id-ID" sz="1900" dirty="0"/>
              <a:t>?</a:t>
            </a:r>
            <a:endParaRPr lang="en-US" sz="1900" dirty="0"/>
          </a:p>
          <a:p>
            <a:pPr marL="806450" lvl="1" indent="-457200"/>
            <a:r>
              <a:rPr lang="en-US" sz="1900" dirty="0" err="1"/>
              <a:t>Apakah</a:t>
            </a:r>
            <a:r>
              <a:rPr lang="en-US" sz="1900" dirty="0"/>
              <a:t> </a:t>
            </a:r>
            <a:r>
              <a:rPr lang="en-US" sz="1900" dirty="0" err="1">
                <a:solidFill>
                  <a:srgbClr val="0070C0"/>
                </a:solidFill>
              </a:rPr>
              <a:t>generalisasi</a:t>
            </a:r>
            <a:r>
              <a:rPr lang="en-US" sz="1900" dirty="0">
                <a:solidFill>
                  <a:srgbClr val="0070C0"/>
                </a:solidFill>
              </a:rPr>
              <a:t> </a:t>
            </a:r>
            <a:r>
              <a:rPr lang="en-US" sz="1900" dirty="0" err="1">
                <a:solidFill>
                  <a:srgbClr val="0070C0"/>
                </a:solidFill>
              </a:rPr>
              <a:t>cukup</a:t>
            </a:r>
            <a:r>
              <a:rPr lang="en-US" sz="1900" dirty="0">
                <a:solidFill>
                  <a:srgbClr val="0070C0"/>
                </a:solidFill>
              </a:rPr>
              <a:t> valid</a:t>
            </a:r>
            <a:r>
              <a:rPr lang="en-US" sz="1900" dirty="0"/>
              <a:t>?</a:t>
            </a:r>
          </a:p>
        </p:txBody>
      </p:sp>
      <p:sp>
        <p:nvSpPr>
          <p:cNvPr id="2" name="Title 1"/>
          <p:cNvSpPr>
            <a:spLocks noGrp="1"/>
          </p:cNvSpPr>
          <p:nvPr>
            <p:ph type="title"/>
          </p:nvPr>
        </p:nvSpPr>
        <p:spPr>
          <a:xfrm>
            <a:off x="609600" y="152400"/>
            <a:ext cx="8610600" cy="685800"/>
          </a:xfrm>
        </p:spPr>
        <p:txBody>
          <a:bodyPr>
            <a:normAutofit/>
          </a:bodyPr>
          <a:lstStyle/>
          <a:p>
            <a:r>
              <a:rPr lang="en-US" dirty="0" err="1"/>
              <a:t>Kiat</a:t>
            </a:r>
            <a:r>
              <a:rPr lang="en-US" dirty="0"/>
              <a:t> </a:t>
            </a:r>
            <a:r>
              <a:rPr lang="en-US" dirty="0" err="1"/>
              <a:t>Mereview</a:t>
            </a:r>
            <a:r>
              <a:rPr lang="en-US" dirty="0"/>
              <a:t> </a:t>
            </a:r>
            <a:r>
              <a:rPr lang="en-US" dirty="0">
                <a:solidFill>
                  <a:srgbClr val="C00000"/>
                </a:solidFill>
              </a:rPr>
              <a:t>Technical Paper</a:t>
            </a:r>
          </a:p>
        </p:txBody>
      </p:sp>
      <p:sp>
        <p:nvSpPr>
          <p:cNvPr id="4" name="Slide Number Placeholder 3">
            <a:extLst>
              <a:ext uri="{FF2B5EF4-FFF2-40B4-BE49-F238E27FC236}">
                <a16:creationId xmlns:a16="http://schemas.microsoft.com/office/drawing/2014/main" id="{8350C24D-E2F2-410C-B7DB-FB5D1189E27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81</a:t>
            </a:fld>
            <a:endParaRPr lang="en-US">
              <a:solidFill>
                <a:prstClr val="black">
                  <a:tint val="75000"/>
                </a:prstClr>
              </a:solidFill>
            </a:endParaRPr>
          </a:p>
        </p:txBody>
      </p:sp>
    </p:spTree>
    <p:extLst>
      <p:ext uri="{BB962C8B-B14F-4D97-AF65-F5344CB8AC3E}">
        <p14:creationId xmlns:p14="http://schemas.microsoft.com/office/powerpoint/2010/main" val="306479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700" y="990600"/>
            <a:ext cx="8115300" cy="5867400"/>
          </a:xfrm>
        </p:spPr>
        <p:txBody>
          <a:bodyPr>
            <a:normAutofit/>
          </a:bodyPr>
          <a:lstStyle/>
          <a:p>
            <a:r>
              <a:rPr lang="en-US" sz="2600" dirty="0" err="1"/>
              <a:t>Secara</a:t>
            </a:r>
            <a:r>
              <a:rPr lang="en-US" sz="2600" dirty="0"/>
              <a:t> </a:t>
            </a:r>
            <a:r>
              <a:rPr lang="en-US" sz="2600" dirty="0" err="1"/>
              <a:t>umum</a:t>
            </a:r>
            <a:r>
              <a:rPr lang="en-US" sz="2600" dirty="0"/>
              <a:t>, paper survey </a:t>
            </a:r>
            <a:r>
              <a:rPr lang="en-US" sz="2600" dirty="0" err="1">
                <a:solidFill>
                  <a:srgbClr val="C00000"/>
                </a:solidFill>
              </a:rPr>
              <a:t>harus</a:t>
            </a:r>
            <a:r>
              <a:rPr lang="en-US" sz="2600" dirty="0">
                <a:solidFill>
                  <a:srgbClr val="C00000"/>
                </a:solidFill>
              </a:rPr>
              <a:t> </a:t>
            </a:r>
            <a:r>
              <a:rPr lang="en-US" sz="2600" dirty="0" err="1">
                <a:solidFill>
                  <a:srgbClr val="C00000"/>
                </a:solidFill>
              </a:rPr>
              <a:t>dibaca</a:t>
            </a:r>
            <a:r>
              <a:rPr lang="en-US" sz="2600" dirty="0">
                <a:solidFill>
                  <a:srgbClr val="C00000"/>
                </a:solidFill>
              </a:rPr>
              <a:t> </a:t>
            </a:r>
            <a:r>
              <a:rPr lang="en-US" sz="2600" dirty="0" err="1">
                <a:solidFill>
                  <a:srgbClr val="C00000"/>
                </a:solidFill>
              </a:rPr>
              <a:t>seluruh</a:t>
            </a:r>
            <a:r>
              <a:rPr lang="en-US" sz="2600" dirty="0">
                <a:solidFill>
                  <a:srgbClr val="C00000"/>
                </a:solidFill>
              </a:rPr>
              <a:t> </a:t>
            </a:r>
            <a:r>
              <a:rPr lang="en-US" sz="2600" dirty="0" err="1">
                <a:solidFill>
                  <a:srgbClr val="C00000"/>
                </a:solidFill>
              </a:rPr>
              <a:t>bagian</a:t>
            </a:r>
            <a:r>
              <a:rPr lang="en-US" sz="2600" dirty="0">
                <a:solidFill>
                  <a:srgbClr val="C00000"/>
                </a:solidFill>
              </a:rPr>
              <a:t> </a:t>
            </a:r>
            <a:r>
              <a:rPr lang="en-US" sz="2600" dirty="0" err="1"/>
              <a:t>untuk</a:t>
            </a:r>
            <a:r>
              <a:rPr lang="en-US" sz="2600" dirty="0"/>
              <a:t> </a:t>
            </a:r>
            <a:r>
              <a:rPr lang="en-US" sz="2600" dirty="0" err="1"/>
              <a:t>mendapatkan</a:t>
            </a:r>
            <a:r>
              <a:rPr lang="en-US" sz="2600" dirty="0"/>
              <a:t> </a:t>
            </a:r>
            <a:r>
              <a:rPr lang="en-US" sz="2600" dirty="0" err="1"/>
              <a:t>pemahaman</a:t>
            </a:r>
            <a:r>
              <a:rPr lang="en-US" sz="2600" dirty="0"/>
              <a:t> yang </a:t>
            </a:r>
            <a:r>
              <a:rPr lang="en-US" sz="2600" dirty="0" err="1"/>
              <a:t>komprehensif</a:t>
            </a:r>
            <a:endParaRPr lang="en-US" sz="2600" dirty="0"/>
          </a:p>
          <a:p>
            <a:endParaRPr lang="en-US" sz="1800" dirty="0"/>
          </a:p>
          <a:p>
            <a:r>
              <a:rPr lang="en-US" sz="2600" dirty="0" err="1"/>
              <a:t>Fokus</a:t>
            </a:r>
            <a:r>
              <a:rPr lang="en-US" sz="2600" dirty="0"/>
              <a:t> </a:t>
            </a:r>
            <a:r>
              <a:rPr lang="en-US" sz="2600" dirty="0" err="1"/>
              <a:t>ke</a:t>
            </a:r>
            <a:r>
              <a:rPr lang="en-US" sz="2600" dirty="0"/>
              <a:t> </a:t>
            </a:r>
            <a:r>
              <a:rPr lang="en-US" sz="2600" dirty="0" err="1"/>
              <a:t>bagian</a:t>
            </a:r>
            <a:r>
              <a:rPr lang="en-US" sz="2600" dirty="0"/>
              <a:t> paper (</a:t>
            </a:r>
            <a:r>
              <a:rPr lang="en-US" sz="2600" dirty="0" err="1"/>
              <a:t>tergantung</a:t>
            </a:r>
            <a:r>
              <a:rPr lang="en-US" sz="2600" dirty="0"/>
              <a:t> </a:t>
            </a:r>
            <a:r>
              <a:rPr lang="en-US" sz="2600" dirty="0" err="1">
                <a:solidFill>
                  <a:srgbClr val="C00000"/>
                </a:solidFill>
              </a:rPr>
              <a:t>jenis</a:t>
            </a:r>
            <a:r>
              <a:rPr lang="en-US" sz="2600" dirty="0">
                <a:solidFill>
                  <a:srgbClr val="C00000"/>
                </a:solidFill>
              </a:rPr>
              <a:t> paper survey)</a:t>
            </a:r>
            <a:r>
              <a:rPr lang="en-US" sz="2600" dirty="0"/>
              <a:t>: Traditional Review or Systematic Literature Review (SLR)</a:t>
            </a:r>
          </a:p>
          <a:p>
            <a:pPr marL="914400" lvl="1" indent="-457200">
              <a:buFont typeface="+mj-lt"/>
              <a:buAutoNum type="arabicPeriod"/>
            </a:pPr>
            <a:r>
              <a:rPr lang="en-US" dirty="0">
                <a:solidFill>
                  <a:srgbClr val="0070C0"/>
                </a:solidFill>
              </a:rPr>
              <a:t>Traditional Review</a:t>
            </a:r>
            <a:r>
              <a:rPr lang="en-US" dirty="0"/>
              <a:t>:</a:t>
            </a:r>
          </a:p>
          <a:p>
            <a:pPr lvl="2"/>
            <a:r>
              <a:rPr lang="en-US" dirty="0" err="1"/>
              <a:t>Lihat</a:t>
            </a:r>
            <a:r>
              <a:rPr lang="en-US" dirty="0"/>
              <a:t> </a:t>
            </a:r>
            <a:r>
              <a:rPr lang="en-US" dirty="0" err="1"/>
              <a:t>bagian</a:t>
            </a:r>
            <a:r>
              <a:rPr lang="en-US" dirty="0"/>
              <a:t> yang </a:t>
            </a:r>
            <a:r>
              <a:rPr lang="en-US" dirty="0" err="1"/>
              <a:t>menjelaskan</a:t>
            </a:r>
            <a:r>
              <a:rPr lang="en-US" dirty="0"/>
              <a:t> </a:t>
            </a:r>
            <a:r>
              <a:rPr lang="en-US" dirty="0" err="1"/>
              <a:t>tentang</a:t>
            </a:r>
            <a:r>
              <a:rPr lang="en-US" dirty="0"/>
              <a:t> </a:t>
            </a:r>
            <a:r>
              <a:rPr lang="en-US" dirty="0">
                <a:solidFill>
                  <a:srgbClr val="0070C0"/>
                </a:solidFill>
              </a:rPr>
              <a:t>state-of-the-art</a:t>
            </a:r>
            <a:r>
              <a:rPr lang="en-US" dirty="0"/>
              <a:t> methods</a:t>
            </a:r>
          </a:p>
          <a:p>
            <a:pPr marL="914400" lvl="1" indent="-457200">
              <a:buFont typeface="+mj-lt"/>
              <a:buAutoNum type="arabicPeriod"/>
            </a:pPr>
            <a:r>
              <a:rPr lang="en-US" dirty="0">
                <a:solidFill>
                  <a:srgbClr val="00B050"/>
                </a:solidFill>
              </a:rPr>
              <a:t>Systematic Literature Review (SLR)</a:t>
            </a:r>
          </a:p>
          <a:p>
            <a:pPr lvl="2"/>
            <a:r>
              <a:rPr lang="en-US" dirty="0" err="1"/>
              <a:t>Pahami</a:t>
            </a:r>
            <a:r>
              <a:rPr lang="en-US" dirty="0"/>
              <a:t> </a:t>
            </a:r>
            <a:r>
              <a:rPr lang="en-US" dirty="0">
                <a:solidFill>
                  <a:srgbClr val="00B050"/>
                </a:solidFill>
              </a:rPr>
              <a:t>Research Question (RQ) </a:t>
            </a:r>
            <a:r>
              <a:rPr lang="en-US" dirty="0"/>
              <a:t>yang </a:t>
            </a:r>
            <a:r>
              <a:rPr lang="en-US" dirty="0" err="1"/>
              <a:t>biasanya</a:t>
            </a:r>
            <a:r>
              <a:rPr lang="en-US" dirty="0"/>
              <a:t> </a:t>
            </a:r>
            <a:r>
              <a:rPr lang="en-US" dirty="0" err="1"/>
              <a:t>tertulis</a:t>
            </a:r>
            <a:r>
              <a:rPr lang="en-US" dirty="0"/>
              <a:t> </a:t>
            </a:r>
            <a:r>
              <a:rPr lang="en-US" dirty="0" err="1"/>
              <a:t>secara</a:t>
            </a:r>
            <a:r>
              <a:rPr lang="en-US" dirty="0"/>
              <a:t> </a:t>
            </a:r>
            <a:r>
              <a:rPr lang="en-US" dirty="0" err="1"/>
              <a:t>eksplisit</a:t>
            </a:r>
            <a:r>
              <a:rPr lang="en-US" dirty="0"/>
              <a:t> di paper, </a:t>
            </a:r>
            <a:r>
              <a:rPr lang="en-US" dirty="0" err="1"/>
              <a:t>dimana</a:t>
            </a:r>
            <a:r>
              <a:rPr lang="en-US" dirty="0"/>
              <a:t> </a:t>
            </a:r>
            <a:r>
              <a:rPr lang="en-US" dirty="0" err="1">
                <a:solidFill>
                  <a:srgbClr val="00B050"/>
                </a:solidFill>
              </a:rPr>
              <a:t>Jawaban</a:t>
            </a:r>
            <a:r>
              <a:rPr lang="en-US" dirty="0">
                <a:solidFill>
                  <a:srgbClr val="00B050"/>
                </a:solidFill>
              </a:rPr>
              <a:t> RQ </a:t>
            </a:r>
            <a:r>
              <a:rPr lang="en-US" dirty="0" err="1"/>
              <a:t>ada</a:t>
            </a:r>
            <a:r>
              <a:rPr lang="en-US" dirty="0"/>
              <a:t> di </a:t>
            </a:r>
            <a:r>
              <a:rPr lang="en-US" dirty="0" err="1"/>
              <a:t>bagian</a:t>
            </a:r>
            <a:r>
              <a:rPr lang="en-US" dirty="0"/>
              <a:t> “</a:t>
            </a:r>
            <a:r>
              <a:rPr lang="en-US" dirty="0">
                <a:solidFill>
                  <a:srgbClr val="00B050"/>
                </a:solidFill>
              </a:rPr>
              <a:t>result and analysis</a:t>
            </a:r>
            <a:r>
              <a:rPr lang="en-US" dirty="0"/>
              <a:t>”</a:t>
            </a:r>
          </a:p>
          <a:p>
            <a:pPr lvl="2"/>
            <a:r>
              <a:rPr lang="en-US" dirty="0" err="1"/>
              <a:t>Perhatikan</a:t>
            </a:r>
            <a:r>
              <a:rPr lang="en-US" dirty="0"/>
              <a:t> RQ </a:t>
            </a:r>
            <a:r>
              <a:rPr lang="en-US" dirty="0" err="1"/>
              <a:t>tentang</a:t>
            </a:r>
            <a:r>
              <a:rPr lang="en-US" dirty="0"/>
              <a:t>:</a:t>
            </a:r>
          </a:p>
          <a:p>
            <a:pPr lvl="3"/>
            <a:r>
              <a:rPr lang="en-US" dirty="0"/>
              <a:t> “</a:t>
            </a:r>
            <a:r>
              <a:rPr lang="en-US" dirty="0">
                <a:solidFill>
                  <a:srgbClr val="00B050"/>
                </a:solidFill>
              </a:rPr>
              <a:t>best model/method/algorithm</a:t>
            </a:r>
            <a:r>
              <a:rPr lang="en-US" dirty="0"/>
              <a:t>” </a:t>
            </a:r>
            <a:r>
              <a:rPr lang="en-US" dirty="0" err="1"/>
              <a:t>karena</a:t>
            </a:r>
            <a:r>
              <a:rPr lang="en-US" dirty="0"/>
              <a:t> di situ </a:t>
            </a:r>
            <a:r>
              <a:rPr lang="en-US" dirty="0" err="1"/>
              <a:t>akan</a:t>
            </a:r>
            <a:r>
              <a:rPr lang="en-US" dirty="0"/>
              <a:t> </a:t>
            </a:r>
            <a:r>
              <a:rPr lang="en-US" dirty="0" err="1"/>
              <a:t>dibahas</a:t>
            </a:r>
            <a:r>
              <a:rPr lang="en-US" dirty="0"/>
              <a:t> </a:t>
            </a:r>
            <a:r>
              <a:rPr lang="en-US" dirty="0" err="1"/>
              <a:t>tentang</a:t>
            </a:r>
            <a:r>
              <a:rPr lang="en-US" dirty="0"/>
              <a:t> </a:t>
            </a:r>
            <a:r>
              <a:rPr lang="en-US" dirty="0">
                <a:solidFill>
                  <a:srgbClr val="00B050"/>
                </a:solidFill>
              </a:rPr>
              <a:t>state-of-the-art method</a:t>
            </a:r>
          </a:p>
          <a:p>
            <a:pPr lvl="3"/>
            <a:r>
              <a:rPr lang="en-US" dirty="0"/>
              <a:t>“</a:t>
            </a:r>
            <a:r>
              <a:rPr lang="en-US" dirty="0">
                <a:solidFill>
                  <a:srgbClr val="00B050"/>
                </a:solidFill>
              </a:rPr>
              <a:t>research challenge/problems</a:t>
            </a:r>
            <a:r>
              <a:rPr lang="en-US" dirty="0"/>
              <a:t>”, </a:t>
            </a:r>
            <a:r>
              <a:rPr lang="en-US" dirty="0" err="1"/>
              <a:t>karena</a:t>
            </a:r>
            <a:r>
              <a:rPr lang="en-US" dirty="0"/>
              <a:t> di situ </a:t>
            </a:r>
            <a:r>
              <a:rPr lang="en-US" dirty="0" err="1"/>
              <a:t>kita</a:t>
            </a:r>
            <a:r>
              <a:rPr lang="en-US" dirty="0"/>
              <a:t> </a:t>
            </a:r>
            <a:r>
              <a:rPr lang="en-US" dirty="0" err="1"/>
              <a:t>bisa</a:t>
            </a:r>
            <a:r>
              <a:rPr lang="en-US" dirty="0"/>
              <a:t> </a:t>
            </a:r>
            <a:r>
              <a:rPr lang="en-US" dirty="0" err="1"/>
              <a:t>menemukan</a:t>
            </a:r>
            <a:r>
              <a:rPr lang="en-US" dirty="0"/>
              <a:t> </a:t>
            </a:r>
            <a:r>
              <a:rPr lang="en-US" dirty="0" err="1"/>
              <a:t>masalah</a:t>
            </a:r>
            <a:r>
              <a:rPr lang="en-US" dirty="0"/>
              <a:t> </a:t>
            </a:r>
            <a:r>
              <a:rPr lang="en-US" dirty="0" err="1"/>
              <a:t>penelitian</a:t>
            </a:r>
            <a:r>
              <a:rPr lang="en-US" dirty="0"/>
              <a:t> </a:t>
            </a:r>
            <a:r>
              <a:rPr lang="en-US" dirty="0" err="1"/>
              <a:t>terkini</a:t>
            </a:r>
            <a:r>
              <a:rPr lang="en-US" dirty="0"/>
              <a:t> (</a:t>
            </a:r>
            <a:r>
              <a:rPr lang="en-US" dirty="0">
                <a:solidFill>
                  <a:srgbClr val="00B050"/>
                </a:solidFill>
              </a:rPr>
              <a:t>state-of-the-art problem</a:t>
            </a:r>
            <a:r>
              <a:rPr lang="en-US" dirty="0"/>
              <a:t>)</a:t>
            </a:r>
          </a:p>
        </p:txBody>
      </p:sp>
      <p:sp>
        <p:nvSpPr>
          <p:cNvPr id="2" name="Title 1"/>
          <p:cNvSpPr>
            <a:spLocks noGrp="1"/>
          </p:cNvSpPr>
          <p:nvPr>
            <p:ph type="title"/>
          </p:nvPr>
        </p:nvSpPr>
        <p:spPr/>
        <p:txBody>
          <a:bodyPr/>
          <a:lstStyle/>
          <a:p>
            <a:r>
              <a:rPr lang="en-US" dirty="0" err="1"/>
              <a:t>Kiat</a:t>
            </a:r>
            <a:r>
              <a:rPr lang="en-US" dirty="0"/>
              <a:t> </a:t>
            </a:r>
            <a:r>
              <a:rPr lang="en-US" dirty="0" err="1"/>
              <a:t>Mereview</a:t>
            </a:r>
            <a:r>
              <a:rPr lang="en-US" dirty="0"/>
              <a:t> </a:t>
            </a:r>
            <a:r>
              <a:rPr lang="en-US" dirty="0">
                <a:solidFill>
                  <a:srgbClr val="C00000"/>
                </a:solidFill>
              </a:rPr>
              <a:t>Paper Survey </a:t>
            </a:r>
          </a:p>
        </p:txBody>
      </p:sp>
      <p:sp>
        <p:nvSpPr>
          <p:cNvPr id="4" name="Slide Number Placeholder 3">
            <a:extLst>
              <a:ext uri="{FF2B5EF4-FFF2-40B4-BE49-F238E27FC236}">
                <a16:creationId xmlns:a16="http://schemas.microsoft.com/office/drawing/2014/main" id="{4D1E5FBE-C00B-4565-A7A4-DD4556E9945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82</a:t>
            </a:fld>
            <a:endParaRPr lang="en-US">
              <a:solidFill>
                <a:prstClr val="black">
                  <a:tint val="75000"/>
                </a:prstClr>
              </a:solidFill>
            </a:endParaRPr>
          </a:p>
        </p:txBody>
      </p:sp>
    </p:spTree>
    <p:extLst>
      <p:ext uri="{BB962C8B-B14F-4D97-AF65-F5344CB8AC3E}">
        <p14:creationId xmlns:p14="http://schemas.microsoft.com/office/powerpoint/2010/main" val="19758471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700" y="1219200"/>
            <a:ext cx="8191500" cy="5410200"/>
          </a:xfrm>
        </p:spPr>
        <p:txBody>
          <a:bodyPr>
            <a:normAutofit/>
          </a:bodyPr>
          <a:lstStyle/>
          <a:p>
            <a:pPr marL="514350" indent="-514350">
              <a:buFont typeface="+mj-lt"/>
              <a:buAutoNum type="arabicPeriod"/>
            </a:pPr>
            <a:r>
              <a:rPr lang="en-US" sz="3600" dirty="0">
                <a:solidFill>
                  <a:srgbClr val="0070C0"/>
                </a:solidFill>
              </a:rPr>
              <a:t>Traditional</a:t>
            </a:r>
            <a:r>
              <a:rPr lang="en-US" sz="3600" dirty="0"/>
              <a:t> Review</a:t>
            </a:r>
          </a:p>
          <a:p>
            <a:pPr marL="514350" indent="-514350">
              <a:buFont typeface="+mj-lt"/>
              <a:buAutoNum type="arabicPeriod"/>
            </a:pPr>
            <a:endParaRPr lang="en-US" sz="3600" dirty="0"/>
          </a:p>
          <a:p>
            <a:pPr marL="514350" indent="-514350">
              <a:buFont typeface="+mj-lt"/>
              <a:buAutoNum type="arabicPeriod"/>
            </a:pPr>
            <a:r>
              <a:rPr lang="en-US" sz="3600" dirty="0">
                <a:solidFill>
                  <a:srgbClr val="00B050"/>
                </a:solidFill>
              </a:rPr>
              <a:t>Systematic</a:t>
            </a:r>
            <a:r>
              <a:rPr lang="en-US" sz="3600" dirty="0"/>
              <a:t> Review</a:t>
            </a:r>
          </a:p>
          <a:p>
            <a:pPr marL="971550" lvl="1" indent="-514350">
              <a:buFont typeface="+mj-lt"/>
              <a:buAutoNum type="arabicPeriod"/>
            </a:pPr>
            <a:r>
              <a:rPr lang="en-US" sz="3200" dirty="0"/>
              <a:t>Systematic </a:t>
            </a:r>
            <a:r>
              <a:rPr lang="en-US" sz="3200" dirty="0">
                <a:solidFill>
                  <a:schemeClr val="accent2"/>
                </a:solidFill>
              </a:rPr>
              <a:t>Mapping Study </a:t>
            </a:r>
            <a:r>
              <a:rPr lang="en-US" sz="3200" dirty="0"/>
              <a:t>(Scoping Study)</a:t>
            </a:r>
          </a:p>
          <a:p>
            <a:pPr marL="971550" lvl="1" indent="-514350">
              <a:buFont typeface="+mj-lt"/>
              <a:buAutoNum type="arabicPeriod"/>
            </a:pPr>
            <a:r>
              <a:rPr lang="en-US" sz="3200" dirty="0"/>
              <a:t>Systematic Literature Review (</a:t>
            </a:r>
            <a:r>
              <a:rPr lang="en-US" sz="3200" dirty="0">
                <a:solidFill>
                  <a:srgbClr val="FF0000"/>
                </a:solidFill>
              </a:rPr>
              <a:t>SLR</a:t>
            </a:r>
            <a:r>
              <a:rPr lang="en-US" sz="3200" dirty="0"/>
              <a:t>)</a:t>
            </a:r>
          </a:p>
          <a:p>
            <a:pPr marL="971550" lvl="1" indent="-514350">
              <a:buFont typeface="+mj-lt"/>
              <a:buAutoNum type="arabicPeriod"/>
            </a:pPr>
            <a:r>
              <a:rPr lang="en-US" sz="3200" dirty="0">
                <a:solidFill>
                  <a:srgbClr val="7030A0"/>
                </a:solidFill>
              </a:rPr>
              <a:t>Tertiary</a:t>
            </a:r>
            <a:r>
              <a:rPr lang="en-US" sz="3200" dirty="0"/>
              <a:t> Study</a:t>
            </a:r>
          </a:p>
          <a:p>
            <a:pPr marL="0" indent="0">
              <a:buNone/>
            </a:pPr>
            <a:endParaRPr lang="en-US" i="1" dirty="0"/>
          </a:p>
        </p:txBody>
      </p:sp>
      <p:sp>
        <p:nvSpPr>
          <p:cNvPr id="2" name="Title 1"/>
          <p:cNvSpPr>
            <a:spLocks noGrp="1"/>
          </p:cNvSpPr>
          <p:nvPr>
            <p:ph type="title"/>
          </p:nvPr>
        </p:nvSpPr>
        <p:spPr/>
        <p:txBody>
          <a:bodyPr>
            <a:normAutofit fontScale="90000"/>
          </a:bodyPr>
          <a:lstStyle/>
          <a:p>
            <a:r>
              <a:rPr lang="en-US" dirty="0" err="1"/>
              <a:t>Jenis</a:t>
            </a:r>
            <a:r>
              <a:rPr lang="en-US" dirty="0"/>
              <a:t> dan </a:t>
            </a:r>
            <a:r>
              <a:rPr lang="en-US" dirty="0" err="1"/>
              <a:t>Metode</a:t>
            </a:r>
            <a:r>
              <a:rPr lang="en-US" dirty="0"/>
              <a:t> </a:t>
            </a:r>
            <a:r>
              <a:rPr lang="en-US" dirty="0" err="1"/>
              <a:t>Penulisan</a:t>
            </a:r>
            <a:r>
              <a:rPr lang="en-US" dirty="0"/>
              <a:t> Survey Paper</a:t>
            </a:r>
          </a:p>
        </p:txBody>
      </p:sp>
      <p:sp>
        <p:nvSpPr>
          <p:cNvPr id="5" name="Slide Number Placeholder 4">
            <a:extLst>
              <a:ext uri="{FF2B5EF4-FFF2-40B4-BE49-F238E27FC236}">
                <a16:creationId xmlns:a16="http://schemas.microsoft.com/office/drawing/2014/main" id="{4672FD83-6A57-4C2C-AB59-1DEAE0E4F01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83</a:t>
            </a:fld>
            <a:endParaRPr lang="en-US">
              <a:solidFill>
                <a:prstClr val="black">
                  <a:tint val="75000"/>
                </a:prstClr>
              </a:solidFill>
            </a:endParaRPr>
          </a:p>
        </p:txBody>
      </p:sp>
    </p:spTree>
    <p:extLst>
      <p:ext uri="{BB962C8B-B14F-4D97-AF65-F5344CB8AC3E}">
        <p14:creationId xmlns:p14="http://schemas.microsoft.com/office/powerpoint/2010/main" val="237536541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334000"/>
          </a:xfrm>
        </p:spPr>
        <p:txBody>
          <a:bodyPr>
            <a:normAutofit fontScale="85000" lnSpcReduction="10000"/>
          </a:bodyPr>
          <a:lstStyle/>
          <a:p>
            <a:r>
              <a:rPr lang="en-US" sz="3200" dirty="0"/>
              <a:t>Provides an </a:t>
            </a:r>
            <a:r>
              <a:rPr lang="en-US" sz="3200" dirty="0">
                <a:solidFill>
                  <a:srgbClr val="C00000"/>
                </a:solidFill>
              </a:rPr>
              <a:t>overview of the research findings</a:t>
            </a:r>
            <a:r>
              <a:rPr lang="en-US" sz="3200" dirty="0"/>
              <a:t> on particular topics</a:t>
            </a:r>
          </a:p>
          <a:p>
            <a:r>
              <a:rPr lang="en-US" sz="3200" dirty="0">
                <a:solidFill>
                  <a:srgbClr val="C00000"/>
                </a:solidFill>
              </a:rPr>
              <a:t>Advantages</a:t>
            </a:r>
            <a:r>
              <a:rPr lang="en-US" sz="3200" dirty="0"/>
              <a:t>: produce insightful, valid syntheses of the research literature </a:t>
            </a:r>
            <a:r>
              <a:rPr lang="en-US" sz="3200" dirty="0">
                <a:solidFill>
                  <a:srgbClr val="0070C0"/>
                </a:solidFill>
              </a:rPr>
              <a:t>if conducted by the expert</a:t>
            </a:r>
          </a:p>
          <a:p>
            <a:r>
              <a:rPr lang="en-US" sz="3200" dirty="0">
                <a:solidFill>
                  <a:srgbClr val="C00000"/>
                </a:solidFill>
              </a:rPr>
              <a:t>Disadvantages</a:t>
            </a:r>
            <a:r>
              <a:rPr lang="en-US" sz="3200" dirty="0"/>
              <a:t>: vulnerable to unintentional and intentional </a:t>
            </a:r>
            <a:r>
              <a:rPr lang="en-US" sz="3200" dirty="0">
                <a:solidFill>
                  <a:srgbClr val="0070C0"/>
                </a:solidFill>
              </a:rPr>
              <a:t>bias in the selection</a:t>
            </a:r>
            <a:r>
              <a:rPr lang="en-US" sz="3200" dirty="0"/>
              <a:t>, interpretation and organization of content</a:t>
            </a:r>
          </a:p>
          <a:p>
            <a:r>
              <a:rPr lang="en-US" sz="3200" dirty="0">
                <a:solidFill>
                  <a:srgbClr val="C00000"/>
                </a:solidFill>
              </a:rPr>
              <a:t>Examples</a:t>
            </a:r>
            <a:r>
              <a:rPr lang="en-US" sz="3200" dirty="0"/>
              <a:t>:</a:t>
            </a:r>
          </a:p>
          <a:p>
            <a:pPr lvl="1"/>
            <a:r>
              <a:rPr lang="en-US" dirty="0"/>
              <a:t>Liao et al., </a:t>
            </a:r>
            <a:r>
              <a:rPr lang="en-US" dirty="0">
                <a:solidFill>
                  <a:srgbClr val="0070C0"/>
                </a:solidFill>
              </a:rPr>
              <a:t>Intrusion Detection System: A Comprehensive Review</a:t>
            </a:r>
            <a:r>
              <a:rPr lang="en-US" dirty="0"/>
              <a:t>, Journal of Network and Computer Applications, 36(2013)</a:t>
            </a:r>
          </a:p>
          <a:p>
            <a:pPr lvl="1"/>
            <a:r>
              <a:rPr lang="en-US" dirty="0" err="1"/>
              <a:t>Galar</a:t>
            </a:r>
            <a:r>
              <a:rPr lang="en-US" dirty="0"/>
              <a:t> et al., </a:t>
            </a:r>
            <a:r>
              <a:rPr lang="en-US" dirty="0">
                <a:solidFill>
                  <a:srgbClr val="0070C0"/>
                </a:solidFill>
              </a:rPr>
              <a:t>A Review on Ensembles for the Class Imbalance Problem: Bagging-, Boosting-, and Hybrid-Based Approaches</a:t>
            </a:r>
            <a:r>
              <a:rPr lang="en-US" dirty="0"/>
              <a:t>, IEEE Transactions on Systems, Man, and Cybernetics, Part C (Applications and Reviews), Vol. 42, No. 4, July 2012</a:t>
            </a:r>
          </a:p>
          <a:p>
            <a:pPr lvl="1"/>
            <a:r>
              <a:rPr lang="en-US" dirty="0" err="1"/>
              <a:t>Cagatay</a:t>
            </a:r>
            <a:r>
              <a:rPr lang="en-US" dirty="0"/>
              <a:t> </a:t>
            </a:r>
            <a:r>
              <a:rPr lang="en-US" dirty="0" err="1"/>
              <a:t>Catal</a:t>
            </a:r>
            <a:r>
              <a:rPr lang="en-US" dirty="0"/>
              <a:t>, </a:t>
            </a:r>
            <a:r>
              <a:rPr lang="en-US" dirty="0">
                <a:solidFill>
                  <a:srgbClr val="0070C0"/>
                </a:solidFill>
              </a:rPr>
              <a:t>Software fault prediction: A literature review and current trends</a:t>
            </a:r>
            <a:r>
              <a:rPr lang="en-US" dirty="0"/>
              <a:t>, Expert Systems with Applications 38 (2011)</a:t>
            </a:r>
          </a:p>
        </p:txBody>
      </p:sp>
      <p:sp>
        <p:nvSpPr>
          <p:cNvPr id="2" name="Title 1"/>
          <p:cNvSpPr>
            <a:spLocks noGrp="1"/>
          </p:cNvSpPr>
          <p:nvPr>
            <p:ph type="title"/>
          </p:nvPr>
        </p:nvSpPr>
        <p:spPr/>
        <p:txBody>
          <a:bodyPr/>
          <a:lstStyle/>
          <a:p>
            <a:r>
              <a:rPr lang="en-US" dirty="0"/>
              <a:t>1. Traditional Review</a:t>
            </a:r>
          </a:p>
        </p:txBody>
      </p:sp>
      <p:sp>
        <p:nvSpPr>
          <p:cNvPr id="5" name="Slide Number Placeholder 4">
            <a:extLst>
              <a:ext uri="{FF2B5EF4-FFF2-40B4-BE49-F238E27FC236}">
                <a16:creationId xmlns:a16="http://schemas.microsoft.com/office/drawing/2014/main" id="{AE33D4BF-CDE7-4F75-B765-3022FD99141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84</a:t>
            </a:fld>
            <a:endParaRPr lang="en-US">
              <a:solidFill>
                <a:prstClr val="black">
                  <a:tint val="75000"/>
                </a:prstClr>
              </a:solidFill>
            </a:endParaRPr>
          </a:p>
        </p:txBody>
      </p:sp>
    </p:spTree>
    <p:extLst>
      <p:ext uri="{BB962C8B-B14F-4D97-AF65-F5344CB8AC3E}">
        <p14:creationId xmlns:p14="http://schemas.microsoft.com/office/powerpoint/2010/main" val="18535130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Content Placeholder 3"/>
          <p:cNvSpPr>
            <a:spLocks noGrp="1"/>
          </p:cNvSpPr>
          <p:nvPr>
            <p:ph idx="1"/>
          </p:nvPr>
        </p:nvSpPr>
        <p:spPr>
          <a:xfrm>
            <a:off x="628649" y="1143000"/>
            <a:ext cx="8177213" cy="5105400"/>
          </a:xfrm>
        </p:spPr>
        <p:txBody>
          <a:bodyPr>
            <a:normAutofit lnSpcReduction="10000"/>
          </a:bodyPr>
          <a:lstStyle/>
          <a:p>
            <a:r>
              <a:rPr lang="en-US" sz="3200" dirty="0">
                <a:solidFill>
                  <a:schemeClr val="tx1"/>
                </a:solidFill>
              </a:rPr>
              <a:t>Suitable for a </a:t>
            </a:r>
            <a:r>
              <a:rPr lang="en-US" sz="3200" dirty="0">
                <a:solidFill>
                  <a:srgbClr val="C00000"/>
                </a:solidFill>
              </a:rPr>
              <a:t>very broad topic</a:t>
            </a:r>
          </a:p>
          <a:p>
            <a:r>
              <a:rPr lang="en-US" sz="3200" dirty="0">
                <a:solidFill>
                  <a:schemeClr val="tx1"/>
                </a:solidFill>
              </a:rPr>
              <a:t>Identify </a:t>
            </a:r>
            <a:r>
              <a:rPr lang="en-US" sz="3200" dirty="0">
                <a:solidFill>
                  <a:srgbClr val="C00000"/>
                </a:solidFill>
              </a:rPr>
              <a:t>clusters of evidence </a:t>
            </a:r>
            <a:r>
              <a:rPr lang="en-US" sz="3200" dirty="0">
                <a:solidFill>
                  <a:schemeClr val="tx1"/>
                </a:solidFill>
              </a:rPr>
              <a:t>(making classification)</a:t>
            </a:r>
          </a:p>
          <a:p>
            <a:r>
              <a:rPr lang="en-US" sz="3200" dirty="0">
                <a:solidFill>
                  <a:schemeClr val="tx1"/>
                </a:solidFill>
              </a:rPr>
              <a:t>Direct the focus of future SLRs</a:t>
            </a:r>
          </a:p>
          <a:p>
            <a:r>
              <a:rPr lang="en-US" sz="3200" dirty="0">
                <a:solidFill>
                  <a:schemeClr val="tx1"/>
                </a:solidFill>
              </a:rPr>
              <a:t>To identify </a:t>
            </a:r>
            <a:r>
              <a:rPr lang="en-US" sz="3200" dirty="0">
                <a:solidFill>
                  <a:srgbClr val="C00000"/>
                </a:solidFill>
              </a:rPr>
              <a:t>areas for future primary studies</a:t>
            </a:r>
          </a:p>
          <a:p>
            <a:r>
              <a:rPr lang="en-US" sz="3200" dirty="0">
                <a:solidFill>
                  <a:srgbClr val="C00000"/>
                </a:solidFill>
              </a:rPr>
              <a:t>Examples</a:t>
            </a:r>
            <a:r>
              <a:rPr lang="en-US" sz="3200" dirty="0"/>
              <a:t>:</a:t>
            </a:r>
          </a:p>
          <a:p>
            <a:pPr lvl="1"/>
            <a:r>
              <a:rPr lang="en-US" dirty="0" err="1"/>
              <a:t>Neto</a:t>
            </a:r>
            <a:r>
              <a:rPr lang="en-US" dirty="0"/>
              <a:t> et al., </a:t>
            </a:r>
            <a:r>
              <a:rPr lang="en-US" dirty="0">
                <a:solidFill>
                  <a:srgbClr val="0070C0"/>
                </a:solidFill>
              </a:rPr>
              <a:t>A systematic mapping study of software product lines testing</a:t>
            </a:r>
            <a:r>
              <a:rPr lang="en-US" dirty="0"/>
              <a:t>, Information and Software Technology Vol. 53, Issue 5, May 2011</a:t>
            </a:r>
          </a:p>
          <a:p>
            <a:pPr lvl="1"/>
            <a:r>
              <a:rPr lang="en-US" dirty="0" err="1"/>
              <a:t>Elberzhager</a:t>
            </a:r>
            <a:r>
              <a:rPr lang="en-US" dirty="0"/>
              <a:t> et al., </a:t>
            </a:r>
            <a:r>
              <a:rPr lang="en-US" dirty="0">
                <a:solidFill>
                  <a:srgbClr val="0070C0"/>
                </a:solidFill>
              </a:rPr>
              <a:t>Reducing test effort: A systematic mapping study on existing approaches</a:t>
            </a:r>
            <a:r>
              <a:rPr lang="en-US" dirty="0"/>
              <a:t>, Information and Software Technology 54 (2012)</a:t>
            </a:r>
          </a:p>
          <a:p>
            <a:pPr lvl="1"/>
            <a:endParaRPr lang="en-US" dirty="0">
              <a:solidFill>
                <a:srgbClr val="C00000"/>
              </a:solidFill>
            </a:endParaRPr>
          </a:p>
          <a:p>
            <a:pPr lvl="1"/>
            <a:endParaRPr lang="en-US" dirty="0">
              <a:solidFill>
                <a:srgbClr val="C00000"/>
              </a:solidFill>
            </a:endParaRPr>
          </a:p>
        </p:txBody>
      </p:sp>
      <p:sp>
        <p:nvSpPr>
          <p:cNvPr id="2" name="Title 1"/>
          <p:cNvSpPr>
            <a:spLocks noGrp="1"/>
          </p:cNvSpPr>
          <p:nvPr>
            <p:ph type="title"/>
          </p:nvPr>
        </p:nvSpPr>
        <p:spPr/>
        <p:txBody>
          <a:bodyPr>
            <a:normAutofit/>
          </a:bodyPr>
          <a:lstStyle/>
          <a:p>
            <a:pPr>
              <a:defRPr/>
            </a:pPr>
            <a:r>
              <a:rPr lang="en-NZ" dirty="0"/>
              <a:t>2. Systematic Mapping Study</a:t>
            </a:r>
          </a:p>
        </p:txBody>
      </p:sp>
      <p:sp>
        <p:nvSpPr>
          <p:cNvPr id="4" name="Slide Number Placeholder 3">
            <a:extLst>
              <a:ext uri="{FF2B5EF4-FFF2-40B4-BE49-F238E27FC236}">
                <a16:creationId xmlns:a16="http://schemas.microsoft.com/office/drawing/2014/main" id="{0CFE4F61-9CFC-485A-B193-5711298A1DC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85</a:t>
            </a:fld>
            <a:endParaRPr lang="en-US">
              <a:solidFill>
                <a:prstClr val="black">
                  <a:tint val="75000"/>
                </a:prstClr>
              </a:solidFill>
            </a:endParaRPr>
          </a:p>
        </p:txBody>
      </p:sp>
    </p:spTree>
    <p:extLst>
      <p:ext uri="{BB962C8B-B14F-4D97-AF65-F5344CB8AC3E}">
        <p14:creationId xmlns:p14="http://schemas.microsoft.com/office/powerpoint/2010/main" val="4021912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6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6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60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286750" cy="5867400"/>
          </a:xfrm>
        </p:spPr>
        <p:txBody>
          <a:bodyPr>
            <a:normAutofit fontScale="85000" lnSpcReduction="20000"/>
          </a:bodyPr>
          <a:lstStyle/>
          <a:p>
            <a:r>
              <a:rPr lang="en-GB" sz="3000" dirty="0"/>
              <a:t>Systematic reviews are a type of literature review that uses </a:t>
            </a:r>
            <a:r>
              <a:rPr lang="en-GB" sz="3000" dirty="0">
                <a:solidFill>
                  <a:srgbClr val="C00000"/>
                </a:solidFill>
              </a:rPr>
              <a:t>systematic methods to collect secondary data</a:t>
            </a:r>
            <a:r>
              <a:rPr lang="en-GB" sz="3000" dirty="0"/>
              <a:t>, critically appraise research studies, and synthesize findings qualitatively or quantitatively</a:t>
            </a:r>
            <a:r>
              <a:rPr lang="en-GB" sz="2900" i="1" dirty="0"/>
              <a:t> (</a:t>
            </a:r>
            <a:r>
              <a:rPr lang="en-GB" sz="2900" i="1" dirty="0" err="1"/>
              <a:t>Amstrong</a:t>
            </a:r>
            <a:r>
              <a:rPr lang="en-GB" sz="2900" i="1" dirty="0"/>
              <a:t> et al., 2011)</a:t>
            </a:r>
            <a:endParaRPr lang="en-GB" sz="3000" i="1" dirty="0"/>
          </a:p>
          <a:p>
            <a:r>
              <a:rPr lang="en-US" sz="3000" dirty="0"/>
              <a:t>A </a:t>
            </a:r>
            <a:r>
              <a:rPr lang="en-US" sz="3000" dirty="0">
                <a:solidFill>
                  <a:srgbClr val="C00000"/>
                </a:solidFill>
              </a:rPr>
              <a:t>process of identifying, assessing, and interpreting</a:t>
            </a:r>
            <a:r>
              <a:rPr lang="en-US" sz="3000" dirty="0"/>
              <a:t> all available research evidence, to provide answers for a particular </a:t>
            </a:r>
            <a:r>
              <a:rPr lang="en-US" sz="3000" dirty="0">
                <a:solidFill>
                  <a:srgbClr val="C00000"/>
                </a:solidFill>
              </a:rPr>
              <a:t>research question (RQ)</a:t>
            </a:r>
          </a:p>
          <a:p>
            <a:r>
              <a:rPr lang="en-GB" sz="3000" dirty="0"/>
              <a:t>They are designed to provide a </a:t>
            </a:r>
            <a:r>
              <a:rPr lang="en-GB" sz="3000" dirty="0">
                <a:solidFill>
                  <a:srgbClr val="C00000"/>
                </a:solidFill>
              </a:rPr>
              <a:t>complete</a:t>
            </a:r>
            <a:r>
              <a:rPr lang="en-GB" sz="3000" dirty="0"/>
              <a:t>, </a:t>
            </a:r>
            <a:r>
              <a:rPr lang="en-GB" sz="3000" dirty="0">
                <a:solidFill>
                  <a:srgbClr val="C00000"/>
                </a:solidFill>
              </a:rPr>
              <a:t>exhaustive summary </a:t>
            </a:r>
            <a:r>
              <a:rPr lang="en-GB" sz="3000" dirty="0"/>
              <a:t>of current evidence, that is </a:t>
            </a:r>
            <a:r>
              <a:rPr lang="en-GB" sz="3000" dirty="0">
                <a:solidFill>
                  <a:srgbClr val="C00000"/>
                </a:solidFill>
              </a:rPr>
              <a:t>methodical</a:t>
            </a:r>
            <a:r>
              <a:rPr lang="en-GB" sz="3000" dirty="0"/>
              <a:t>, </a:t>
            </a:r>
            <a:r>
              <a:rPr lang="en-GB" sz="3000" dirty="0">
                <a:solidFill>
                  <a:srgbClr val="C00000"/>
                </a:solidFill>
              </a:rPr>
              <a:t>comprehensive</a:t>
            </a:r>
            <a:r>
              <a:rPr lang="en-GB" sz="3000" dirty="0"/>
              <a:t>, </a:t>
            </a:r>
            <a:r>
              <a:rPr lang="en-GB" sz="3000" dirty="0">
                <a:solidFill>
                  <a:srgbClr val="C00000"/>
                </a:solidFill>
              </a:rPr>
              <a:t>transparent</a:t>
            </a:r>
            <a:r>
              <a:rPr lang="en-GB" sz="3000" dirty="0"/>
              <a:t>, and </a:t>
            </a:r>
            <a:r>
              <a:rPr lang="en-GB" sz="3000" dirty="0">
                <a:solidFill>
                  <a:srgbClr val="C00000"/>
                </a:solidFill>
              </a:rPr>
              <a:t>replicable</a:t>
            </a:r>
          </a:p>
          <a:p>
            <a:r>
              <a:rPr lang="en-US" sz="3000" dirty="0"/>
              <a:t>SLRs are well established in other disciplines, particularly </a:t>
            </a:r>
            <a:r>
              <a:rPr lang="en-US" sz="3000" dirty="0">
                <a:solidFill>
                  <a:srgbClr val="C00000"/>
                </a:solidFill>
              </a:rPr>
              <a:t>medicine, </a:t>
            </a:r>
            <a:r>
              <a:rPr lang="en-US" sz="3000" dirty="0" err="1">
                <a:solidFill>
                  <a:srgbClr val="C00000"/>
                </a:solidFill>
              </a:rPr>
              <a:t>biomedic</a:t>
            </a:r>
            <a:r>
              <a:rPr lang="en-US" sz="3000" dirty="0">
                <a:solidFill>
                  <a:srgbClr val="C00000"/>
                </a:solidFill>
              </a:rPr>
              <a:t>, healthcare</a:t>
            </a:r>
            <a:endParaRPr lang="en-US" sz="800" dirty="0"/>
          </a:p>
          <a:p>
            <a:r>
              <a:rPr lang="en-US" sz="2900" dirty="0">
                <a:solidFill>
                  <a:srgbClr val="C00000"/>
                </a:solidFill>
              </a:rPr>
              <a:t>SLR application </a:t>
            </a:r>
            <a:r>
              <a:rPr lang="en-US" sz="2900" dirty="0"/>
              <a:t>in the various fields:</a:t>
            </a:r>
          </a:p>
          <a:p>
            <a:pPr lvl="1"/>
            <a:r>
              <a:rPr lang="en-GB" sz="2600" dirty="0">
                <a:solidFill>
                  <a:srgbClr val="0070C0"/>
                </a:solidFill>
              </a:rPr>
              <a:t>Medicine </a:t>
            </a:r>
            <a:r>
              <a:rPr lang="en-GB" sz="2600" i="1" dirty="0"/>
              <a:t>(Archie Cochrane, 1974)</a:t>
            </a:r>
          </a:p>
          <a:p>
            <a:pPr lvl="1"/>
            <a:r>
              <a:rPr lang="en-GB" sz="2600" dirty="0">
                <a:solidFill>
                  <a:srgbClr val="0070C0"/>
                </a:solidFill>
              </a:rPr>
              <a:t>Computing</a:t>
            </a:r>
            <a:r>
              <a:rPr lang="en-GB" sz="2600" dirty="0"/>
              <a:t> Field </a:t>
            </a:r>
            <a:r>
              <a:rPr lang="en-GB" sz="2600" i="1" dirty="0"/>
              <a:t>(</a:t>
            </a:r>
            <a:r>
              <a:rPr lang="en-GB" sz="2600" i="1" dirty="0" err="1"/>
              <a:t>Kitchenham</a:t>
            </a:r>
            <a:r>
              <a:rPr lang="en-GB" sz="2600" i="1" dirty="0"/>
              <a:t> &amp; Charter, 2007)</a:t>
            </a:r>
          </a:p>
          <a:p>
            <a:pPr lvl="1"/>
            <a:r>
              <a:rPr lang="en-GB" sz="2600" dirty="0">
                <a:solidFill>
                  <a:srgbClr val="0070C0"/>
                </a:solidFill>
              </a:rPr>
              <a:t>Social</a:t>
            </a:r>
            <a:r>
              <a:rPr lang="en-GB" sz="2600" dirty="0"/>
              <a:t> Science </a:t>
            </a:r>
            <a:r>
              <a:rPr lang="en-GB" sz="2600" i="1" dirty="0"/>
              <a:t>(Gough, 2016)</a:t>
            </a:r>
          </a:p>
          <a:p>
            <a:pPr lvl="1"/>
            <a:r>
              <a:rPr lang="en-GB" sz="2600" dirty="0">
                <a:solidFill>
                  <a:srgbClr val="0070C0"/>
                </a:solidFill>
              </a:rPr>
              <a:t>Business Management </a:t>
            </a:r>
            <a:r>
              <a:rPr lang="en-GB" sz="2600" i="1" dirty="0"/>
              <a:t>(</a:t>
            </a:r>
            <a:r>
              <a:rPr lang="en-GB" sz="2600" i="1" dirty="0" err="1"/>
              <a:t>Durach</a:t>
            </a:r>
            <a:r>
              <a:rPr lang="en-GB" sz="2600" i="1" dirty="0"/>
              <a:t> et al., 2017)</a:t>
            </a:r>
          </a:p>
          <a:p>
            <a:endParaRPr lang="en-GB" sz="3000" dirty="0"/>
          </a:p>
        </p:txBody>
      </p:sp>
      <p:sp>
        <p:nvSpPr>
          <p:cNvPr id="2" name="Title 1"/>
          <p:cNvSpPr>
            <a:spLocks noGrp="1"/>
          </p:cNvSpPr>
          <p:nvPr>
            <p:ph type="title"/>
          </p:nvPr>
        </p:nvSpPr>
        <p:spPr/>
        <p:txBody>
          <a:bodyPr>
            <a:normAutofit/>
          </a:bodyPr>
          <a:lstStyle/>
          <a:p>
            <a:r>
              <a:rPr lang="en-US" dirty="0"/>
              <a:t>3. Systematic Literature Review (SLR)</a:t>
            </a:r>
          </a:p>
        </p:txBody>
      </p:sp>
      <p:sp>
        <p:nvSpPr>
          <p:cNvPr id="5" name="Slide Number Placeholder 4">
            <a:extLst>
              <a:ext uri="{FF2B5EF4-FFF2-40B4-BE49-F238E27FC236}">
                <a16:creationId xmlns:a16="http://schemas.microsoft.com/office/drawing/2014/main" id="{E30143B5-B0DA-4659-8E24-3D17BC60B27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86</a:t>
            </a:fld>
            <a:endParaRPr lang="en-US">
              <a:solidFill>
                <a:prstClr val="black">
                  <a:tint val="75000"/>
                </a:prstClr>
              </a:solidFill>
            </a:endParaRPr>
          </a:p>
        </p:txBody>
      </p:sp>
    </p:spTree>
    <p:extLst>
      <p:ext uri="{BB962C8B-B14F-4D97-AF65-F5344CB8AC3E}">
        <p14:creationId xmlns:p14="http://schemas.microsoft.com/office/powerpoint/2010/main" val="42120377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399" y="1371600"/>
            <a:ext cx="3848101" cy="5228078"/>
          </a:xfrm>
        </p:spPr>
        <p:txBody>
          <a:bodyPr>
            <a:normAutofit fontScale="70000" lnSpcReduction="20000"/>
          </a:bodyPr>
          <a:lstStyle/>
          <a:p>
            <a:r>
              <a:rPr lang="en-ID" dirty="0"/>
              <a:t>Romi Satria Wahono</a:t>
            </a:r>
            <a:r>
              <a:rPr lang="id-ID" dirty="0"/>
              <a:t>, </a:t>
            </a:r>
            <a:r>
              <a:rPr lang="en-ID" dirty="0">
                <a:solidFill>
                  <a:srgbClr val="0070C0"/>
                </a:solidFill>
              </a:rPr>
              <a:t>A Systematic Literature Review of Software Defect Prediction: Research Trends, Datasets, Methods and Frameworks</a:t>
            </a:r>
            <a:r>
              <a:rPr lang="id-ID" dirty="0"/>
              <a:t>, </a:t>
            </a:r>
            <a:r>
              <a:rPr lang="en-ID" dirty="0"/>
              <a:t>Journal of Software Engineering, Vol. 1, No. 1, April 2015</a:t>
            </a:r>
          </a:p>
          <a:p>
            <a:r>
              <a:rPr lang="en-US" dirty="0"/>
              <a:t>Christian F. </a:t>
            </a:r>
            <a:r>
              <a:rPr lang="en-US" dirty="0" err="1"/>
              <a:t>Durach</a:t>
            </a:r>
            <a:r>
              <a:rPr lang="en-US" dirty="0"/>
              <a:t>  </a:t>
            </a:r>
            <a:r>
              <a:rPr lang="en-US" dirty="0" err="1"/>
              <a:t>Joakim</a:t>
            </a:r>
            <a:r>
              <a:rPr lang="en-US" dirty="0"/>
              <a:t> </a:t>
            </a:r>
            <a:r>
              <a:rPr lang="en-US" dirty="0" err="1"/>
              <a:t>Kembro</a:t>
            </a:r>
            <a:r>
              <a:rPr lang="en-US" dirty="0"/>
              <a:t>  Andreas Wieland, </a:t>
            </a:r>
            <a:r>
              <a:rPr lang="en-GB" dirty="0">
                <a:solidFill>
                  <a:srgbClr val="0070C0"/>
                </a:solidFill>
              </a:rPr>
              <a:t>A New Paradigm for Systematic Literature Reviews in Supply Chain Management</a:t>
            </a:r>
            <a:r>
              <a:rPr lang="en-GB" dirty="0"/>
              <a:t>, Journal of Supply Chain Management, Vol. 53(4), pp 67–85, 2017</a:t>
            </a:r>
          </a:p>
          <a:p>
            <a:r>
              <a:rPr lang="en-US" dirty="0"/>
              <a:t>Matthias </a:t>
            </a:r>
            <a:r>
              <a:rPr lang="en-US" dirty="0" err="1"/>
              <a:t>Galster</a:t>
            </a:r>
            <a:r>
              <a:rPr lang="en-US" dirty="0"/>
              <a:t>, Danny </a:t>
            </a:r>
            <a:r>
              <a:rPr lang="en-US" dirty="0" err="1"/>
              <a:t>Weyns</a:t>
            </a:r>
            <a:r>
              <a:rPr lang="en-US" dirty="0"/>
              <a:t>, Dan </a:t>
            </a:r>
            <a:r>
              <a:rPr lang="en-US" dirty="0" err="1"/>
              <a:t>Tofan</a:t>
            </a:r>
            <a:r>
              <a:rPr lang="en-US" dirty="0"/>
              <a:t>, Bartosz </a:t>
            </a:r>
            <a:r>
              <a:rPr lang="en-US" dirty="0" err="1"/>
              <a:t>Michalik</a:t>
            </a:r>
            <a:r>
              <a:rPr lang="en-US" dirty="0"/>
              <a:t>, and Paris </a:t>
            </a:r>
            <a:r>
              <a:rPr lang="en-US" dirty="0" err="1"/>
              <a:t>Avgeriou</a:t>
            </a:r>
            <a:r>
              <a:rPr lang="id-ID" dirty="0"/>
              <a:t>, </a:t>
            </a:r>
            <a:r>
              <a:rPr lang="en-US" dirty="0">
                <a:solidFill>
                  <a:srgbClr val="0070C0"/>
                </a:solidFill>
              </a:rPr>
              <a:t>Variability in Software Systems: A Systematic Literature Review</a:t>
            </a:r>
            <a:r>
              <a:rPr lang="id-ID" dirty="0"/>
              <a:t>, </a:t>
            </a:r>
            <a:r>
              <a:rPr lang="en-US" dirty="0"/>
              <a:t>IEEE Transactions on Software Engineering, </a:t>
            </a:r>
            <a:r>
              <a:rPr lang="en-US" dirty="0" err="1"/>
              <a:t>Vol</a:t>
            </a:r>
            <a:r>
              <a:rPr lang="en-US" dirty="0"/>
              <a:t> 40, No 3, 2014</a:t>
            </a:r>
          </a:p>
          <a:p>
            <a:endParaRPr lang="en-US" dirty="0"/>
          </a:p>
        </p:txBody>
      </p:sp>
      <p:sp>
        <p:nvSpPr>
          <p:cNvPr id="4" name="Title 3"/>
          <p:cNvSpPr>
            <a:spLocks noGrp="1"/>
          </p:cNvSpPr>
          <p:nvPr>
            <p:ph type="title"/>
          </p:nvPr>
        </p:nvSpPr>
        <p:spPr/>
        <p:txBody>
          <a:bodyPr>
            <a:normAutofit fontScale="90000"/>
          </a:bodyPr>
          <a:lstStyle/>
          <a:p>
            <a:r>
              <a:rPr lang="en-US" dirty="0" err="1"/>
              <a:t>Contoh</a:t>
            </a:r>
            <a:r>
              <a:rPr lang="en-US" dirty="0"/>
              <a:t> Systematic Literature Review (SLR)</a:t>
            </a:r>
          </a:p>
        </p:txBody>
      </p:sp>
      <p:sp>
        <p:nvSpPr>
          <p:cNvPr id="5" name="Slide Number Placeholder 4">
            <a:extLst>
              <a:ext uri="{FF2B5EF4-FFF2-40B4-BE49-F238E27FC236}">
                <a16:creationId xmlns:a16="http://schemas.microsoft.com/office/drawing/2014/main" id="{9FA6586D-E4EA-4414-AAB3-E230408E226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87</a:t>
            </a:fld>
            <a:endParaRPr lang="en-US">
              <a:solidFill>
                <a:prstClr val="black">
                  <a:tint val="75000"/>
                </a:prstClr>
              </a:solidFill>
            </a:endParaRPr>
          </a:p>
        </p:txBody>
      </p:sp>
      <p:pic>
        <p:nvPicPr>
          <p:cNvPr id="8" name="Picture 7">
            <a:extLst>
              <a:ext uri="{FF2B5EF4-FFF2-40B4-BE49-F238E27FC236}">
                <a16:creationId xmlns:a16="http://schemas.microsoft.com/office/drawing/2014/main" id="{12F35288-DA9A-445A-AAC5-689A61337287}"/>
              </a:ext>
            </a:extLst>
          </p:cNvPr>
          <p:cNvPicPr>
            <a:picLocks noChangeAspect="1"/>
          </p:cNvPicPr>
          <p:nvPr/>
        </p:nvPicPr>
        <p:blipFill rotWithShape="1">
          <a:blip r:embed="rId2"/>
          <a:srcRect l="58333" t="18981" r="15000" b="6574"/>
          <a:stretch/>
        </p:blipFill>
        <p:spPr>
          <a:xfrm>
            <a:off x="3886209" y="864766"/>
            <a:ext cx="5044579" cy="3783434"/>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6F7CB98-78A3-412E-9729-B8842BB242C3}"/>
              </a:ext>
            </a:extLst>
          </p:cNvPr>
          <p:cNvPicPr>
            <a:picLocks noChangeAspect="1"/>
          </p:cNvPicPr>
          <p:nvPr/>
        </p:nvPicPr>
        <p:blipFill rotWithShape="1">
          <a:blip r:embed="rId3"/>
          <a:srcRect l="63333" t="18981" r="20834" b="9676"/>
          <a:stretch/>
        </p:blipFill>
        <p:spPr>
          <a:xfrm>
            <a:off x="4444530" y="1371600"/>
            <a:ext cx="4166070" cy="5043137"/>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puzzle&#10;&#10;Description automatically generated">
            <a:extLst>
              <a:ext uri="{FF2B5EF4-FFF2-40B4-BE49-F238E27FC236}">
                <a16:creationId xmlns:a16="http://schemas.microsoft.com/office/drawing/2014/main" id="{57CF4729-5FB7-4BD9-BC62-5D9E85162F3B}"/>
              </a:ext>
            </a:extLst>
          </p:cNvPr>
          <p:cNvPicPr>
            <a:picLocks noChangeAspect="1"/>
          </p:cNvPicPr>
          <p:nvPr/>
        </p:nvPicPr>
        <p:blipFill rotWithShape="1">
          <a:blip r:embed="rId4">
            <a:extLst>
              <a:ext uri="{28A0092B-C50C-407E-A947-70E740481C1C}">
                <a14:useLocalDpi xmlns:a14="http://schemas.microsoft.com/office/drawing/2010/main" val="0"/>
              </a:ext>
            </a:extLst>
          </a:blip>
          <a:srcRect l="2813" t="13674" r="1489" b="349"/>
          <a:stretch/>
        </p:blipFill>
        <p:spPr>
          <a:xfrm>
            <a:off x="5379796" y="2256279"/>
            <a:ext cx="3674834" cy="47070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82895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fontScale="90000"/>
          </a:bodyPr>
          <a:lstStyle/>
          <a:p>
            <a:r>
              <a:rPr lang="en-US" dirty="0" err="1"/>
              <a:t>Contoh</a:t>
            </a:r>
            <a:r>
              <a:rPr lang="en-US" dirty="0"/>
              <a:t> Systematic Literature Review (SLR)</a:t>
            </a:r>
            <a:endParaRPr lang="id-ID" dirty="0"/>
          </a:p>
        </p:txBody>
      </p:sp>
      <p:sp>
        <p:nvSpPr>
          <p:cNvPr id="5" name="Slide Number Placeholder 4">
            <a:extLst>
              <a:ext uri="{FF2B5EF4-FFF2-40B4-BE49-F238E27FC236}">
                <a16:creationId xmlns:a16="http://schemas.microsoft.com/office/drawing/2014/main" id="{2AFA2D4E-5135-4E65-B230-BE318DA4F93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88</a:t>
            </a:fld>
            <a:endParaRPr lang="en-US">
              <a:solidFill>
                <a:prstClr val="black">
                  <a:tint val="75000"/>
                </a:prstClr>
              </a:solidFill>
            </a:endParaRPr>
          </a:p>
        </p:txBody>
      </p:sp>
      <p:pic>
        <p:nvPicPr>
          <p:cNvPr id="6" name="Picture 5"/>
          <p:cNvPicPr>
            <a:picLocks noChangeAspect="1"/>
          </p:cNvPicPr>
          <p:nvPr/>
        </p:nvPicPr>
        <p:blipFill rotWithShape="1">
          <a:blip r:embed="rId2"/>
          <a:srcRect l="23088" t="16489" r="20752" b="8518"/>
          <a:stretch/>
        </p:blipFill>
        <p:spPr>
          <a:xfrm>
            <a:off x="13864" y="841132"/>
            <a:ext cx="7315200" cy="549488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C9C90D5-EF8A-4D85-93B9-0271A7C01979}"/>
              </a:ext>
            </a:extLst>
          </p:cNvPr>
          <p:cNvPicPr>
            <a:picLocks noChangeAspect="1"/>
          </p:cNvPicPr>
          <p:nvPr/>
        </p:nvPicPr>
        <p:blipFill rotWithShape="1">
          <a:blip r:embed="rId3"/>
          <a:srcRect l="9409" t="11996" r="8159" b="5257"/>
          <a:stretch/>
        </p:blipFill>
        <p:spPr>
          <a:xfrm>
            <a:off x="1524000" y="2362907"/>
            <a:ext cx="7342673" cy="41460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38152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36B435-E4B5-422C-B3B2-999E98A84066}"/>
              </a:ext>
            </a:extLst>
          </p:cNvPr>
          <p:cNvSpPr>
            <a:spLocks noGrp="1"/>
          </p:cNvSpPr>
          <p:nvPr>
            <p:ph idx="1"/>
          </p:nvPr>
        </p:nvSpPr>
        <p:spPr/>
        <p:txBody>
          <a:bodyPr>
            <a:normAutofit lnSpcReduction="10000"/>
          </a:bodyPr>
          <a:lstStyle/>
          <a:p>
            <a:r>
              <a:rPr lang="en-GB" sz="3200" dirty="0"/>
              <a:t>Is a </a:t>
            </a:r>
            <a:r>
              <a:rPr lang="en-GB" sz="3200" dirty="0">
                <a:solidFill>
                  <a:srgbClr val="C00000"/>
                </a:solidFill>
              </a:rPr>
              <a:t>SLR of SLRs</a:t>
            </a:r>
          </a:p>
          <a:p>
            <a:r>
              <a:rPr lang="en-GB" sz="3200" dirty="0"/>
              <a:t>To answer a more </a:t>
            </a:r>
            <a:r>
              <a:rPr lang="en-GB" sz="3200" dirty="0">
                <a:solidFill>
                  <a:srgbClr val="C00000"/>
                </a:solidFill>
              </a:rPr>
              <a:t>wider question</a:t>
            </a:r>
          </a:p>
          <a:p>
            <a:r>
              <a:rPr lang="en-GB" sz="3200" dirty="0"/>
              <a:t>Uses the </a:t>
            </a:r>
            <a:r>
              <a:rPr lang="en-GB" sz="3200" dirty="0">
                <a:solidFill>
                  <a:srgbClr val="C00000"/>
                </a:solidFill>
              </a:rPr>
              <a:t>same method as in SLR</a:t>
            </a:r>
          </a:p>
          <a:p>
            <a:r>
              <a:rPr lang="en-GB" sz="3200" dirty="0"/>
              <a:t>Potentially </a:t>
            </a:r>
            <a:r>
              <a:rPr lang="en-GB" sz="3200" dirty="0">
                <a:solidFill>
                  <a:srgbClr val="C00000"/>
                </a:solidFill>
              </a:rPr>
              <a:t>less resource intensive</a:t>
            </a:r>
          </a:p>
          <a:p>
            <a:endParaRPr lang="en-GB" sz="3200" dirty="0"/>
          </a:p>
          <a:p>
            <a:r>
              <a:rPr lang="en-GB" sz="3200" dirty="0">
                <a:solidFill>
                  <a:srgbClr val="C00000"/>
                </a:solidFill>
              </a:rPr>
              <a:t>Examples</a:t>
            </a:r>
            <a:r>
              <a:rPr lang="en-GB" sz="3200" dirty="0"/>
              <a:t>:</a:t>
            </a:r>
          </a:p>
          <a:p>
            <a:pPr lvl="1"/>
            <a:r>
              <a:rPr lang="en-GB" sz="2800" dirty="0" err="1"/>
              <a:t>Kitchenham</a:t>
            </a:r>
            <a:r>
              <a:rPr lang="en-GB" sz="2800" dirty="0"/>
              <a:t> et al., </a:t>
            </a:r>
            <a:r>
              <a:rPr lang="en-GB" sz="2800" dirty="0">
                <a:solidFill>
                  <a:srgbClr val="0070C0"/>
                </a:solidFill>
              </a:rPr>
              <a:t>Systematic literature reviews in software engineering – A tertiary study</a:t>
            </a:r>
            <a:r>
              <a:rPr lang="en-GB" sz="2800" dirty="0"/>
              <a:t>, </a:t>
            </a:r>
            <a:r>
              <a:rPr lang="en-GB" sz="2800" i="1" dirty="0"/>
              <a:t>Information and Software Technology 52 (2010)</a:t>
            </a:r>
          </a:p>
          <a:p>
            <a:pPr lvl="1"/>
            <a:r>
              <a:rPr lang="en-GB" sz="2800" dirty="0"/>
              <a:t>Cruzes et al., </a:t>
            </a:r>
            <a:r>
              <a:rPr lang="en-GB" sz="2800" dirty="0">
                <a:solidFill>
                  <a:srgbClr val="0070C0"/>
                </a:solidFill>
              </a:rPr>
              <a:t>Research synthesis in software engineering: A tertiary study</a:t>
            </a:r>
            <a:r>
              <a:rPr lang="en-GB" sz="2800" dirty="0"/>
              <a:t>, </a:t>
            </a:r>
            <a:r>
              <a:rPr lang="en-GB" sz="2800" i="1" dirty="0"/>
              <a:t>Information and Software Technology 53 (2011)</a:t>
            </a:r>
          </a:p>
          <a:p>
            <a:endParaRPr lang="en-GB" sz="3200" dirty="0"/>
          </a:p>
          <a:p>
            <a:endParaRPr lang="en-ID" sz="3200" dirty="0"/>
          </a:p>
        </p:txBody>
      </p:sp>
      <p:sp>
        <p:nvSpPr>
          <p:cNvPr id="3" name="Title 2">
            <a:extLst>
              <a:ext uri="{FF2B5EF4-FFF2-40B4-BE49-F238E27FC236}">
                <a16:creationId xmlns:a16="http://schemas.microsoft.com/office/drawing/2014/main" id="{956936B1-45B1-493A-AA28-0AE630741D65}"/>
              </a:ext>
            </a:extLst>
          </p:cNvPr>
          <p:cNvSpPr>
            <a:spLocks noGrp="1"/>
          </p:cNvSpPr>
          <p:nvPr>
            <p:ph type="title"/>
          </p:nvPr>
        </p:nvSpPr>
        <p:spPr/>
        <p:txBody>
          <a:bodyPr/>
          <a:lstStyle/>
          <a:p>
            <a:r>
              <a:rPr lang="en-NZ" dirty="0"/>
              <a:t>4. Tertiary study</a:t>
            </a:r>
            <a:endParaRPr lang="en-ID" dirty="0"/>
          </a:p>
        </p:txBody>
      </p:sp>
      <p:sp>
        <p:nvSpPr>
          <p:cNvPr id="4" name="Slide Number Placeholder 3">
            <a:extLst>
              <a:ext uri="{FF2B5EF4-FFF2-40B4-BE49-F238E27FC236}">
                <a16:creationId xmlns:a16="http://schemas.microsoft.com/office/drawing/2014/main" id="{684EE39C-49DB-4113-AEC1-7DE2780F7883}"/>
              </a:ext>
            </a:extLst>
          </p:cNvPr>
          <p:cNvSpPr>
            <a:spLocks noGrp="1"/>
          </p:cNvSpPr>
          <p:nvPr>
            <p:ph type="sldNum" sz="quarter" idx="4"/>
          </p:nvPr>
        </p:nvSpPr>
        <p:spPr/>
        <p:txBody>
          <a:bodyPr/>
          <a:lstStyle/>
          <a:p>
            <a:pPr fontAlgn="base">
              <a:spcBef>
                <a:spcPct val="0"/>
              </a:spcBef>
              <a:spcAft>
                <a:spcPct val="0"/>
              </a:spcAft>
            </a:pPr>
            <a:fld id="{C546E0E4-908A-4724-B308-E4F6AE4FA0DD}" type="slidenum">
              <a:rPr kumimoji="1" lang="en-US" smtClean="0">
                <a:solidFill>
                  <a:prstClr val="black">
                    <a:tint val="75000"/>
                  </a:prstClr>
                </a:solidFill>
                <a:ea typeface="ＭＳ Ｐゴシック" pitchFamily="50" charset="-128"/>
              </a:rPr>
              <a:pPr fontAlgn="base">
                <a:spcBef>
                  <a:spcPct val="0"/>
                </a:spcBef>
                <a:spcAft>
                  <a:spcPct val="0"/>
                </a:spcAft>
              </a:pPr>
              <a:t>89</a:t>
            </a:fld>
            <a:endParaRPr kumimoji="1" lang="en-US">
              <a:solidFill>
                <a:prstClr val="black">
                  <a:tint val="75000"/>
                </a:prstClr>
              </a:solidFill>
              <a:ea typeface="ＭＳ Ｐゴシック" pitchFamily="50" charset="-128"/>
            </a:endParaRPr>
          </a:p>
        </p:txBody>
      </p:sp>
    </p:spTree>
    <p:extLst>
      <p:ext uri="{BB962C8B-B14F-4D97-AF65-F5344CB8AC3E}">
        <p14:creationId xmlns:p14="http://schemas.microsoft.com/office/powerpoint/2010/main" val="32854012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00200"/>
            <a:ext cx="7886700" cy="4953000"/>
          </a:xfrm>
        </p:spPr>
        <p:txBody>
          <a:bodyPr>
            <a:normAutofit/>
          </a:bodyPr>
          <a:lstStyle/>
          <a:p>
            <a:pPr marL="0" indent="0">
              <a:buNone/>
            </a:pPr>
            <a:r>
              <a:rPr lang="id-ID" sz="3600" dirty="0"/>
              <a:t>Kegiatan penyelidikan dan investigasi terhadap </a:t>
            </a:r>
            <a:r>
              <a:rPr lang="id-ID" sz="3600" dirty="0" err="1"/>
              <a:t>suatu</a:t>
            </a:r>
            <a:r>
              <a:rPr lang="id-ID" sz="3600" dirty="0"/>
              <a:t> masalah yang dilakukan secara berulang-ulang dan sistematis, dengan tujuan untuk </a:t>
            </a:r>
            <a:r>
              <a:rPr lang="id-ID" sz="3600" dirty="0">
                <a:solidFill>
                  <a:srgbClr val="C00000"/>
                </a:solidFill>
              </a:rPr>
              <a:t>menemukan atau merevisi </a:t>
            </a:r>
            <a:r>
              <a:rPr lang="en-US" sz="3600" dirty="0" err="1">
                <a:solidFill>
                  <a:srgbClr val="0070C0"/>
                </a:solidFill>
              </a:rPr>
              <a:t>teori</a:t>
            </a:r>
            <a:r>
              <a:rPr lang="en-US" sz="3600" dirty="0"/>
              <a:t>, </a:t>
            </a:r>
            <a:r>
              <a:rPr lang="en-US" sz="3600" dirty="0" err="1">
                <a:solidFill>
                  <a:srgbClr val="00B050"/>
                </a:solidFill>
              </a:rPr>
              <a:t>metode</a:t>
            </a:r>
            <a:r>
              <a:rPr lang="en-US" sz="3600" dirty="0"/>
              <a:t>, </a:t>
            </a:r>
            <a:r>
              <a:rPr lang="id-ID" sz="3600" dirty="0">
                <a:solidFill>
                  <a:schemeClr val="accent2"/>
                </a:solidFill>
              </a:rPr>
              <a:t>fakta</a:t>
            </a:r>
            <a:r>
              <a:rPr lang="id-ID" sz="3600" dirty="0"/>
              <a:t>, dan </a:t>
            </a:r>
            <a:r>
              <a:rPr lang="id-ID" sz="3600" dirty="0">
                <a:solidFill>
                  <a:srgbClr val="934BC9"/>
                </a:solidFill>
              </a:rPr>
              <a:t>aplikasi</a:t>
            </a:r>
            <a:br>
              <a:rPr lang="en-US" sz="3600" dirty="0"/>
            </a:br>
            <a:endParaRPr lang="id-ID" sz="3600" dirty="0"/>
          </a:p>
          <a:p>
            <a:pPr marL="0" indent="0">
              <a:buNone/>
            </a:pPr>
            <a:endParaRPr lang="en-US" sz="2000" dirty="0"/>
          </a:p>
          <a:p>
            <a:pPr marL="0" indent="0" algn="r">
              <a:buNone/>
            </a:pPr>
            <a:r>
              <a:rPr lang="id-ID" sz="2400" i="1" dirty="0"/>
              <a:t>(</a:t>
            </a:r>
            <a:r>
              <a:rPr lang="id-ID" sz="2400" i="1" dirty="0" err="1"/>
              <a:t>Berndtsson</a:t>
            </a:r>
            <a:r>
              <a:rPr lang="id-ID" sz="2400" i="1" dirty="0"/>
              <a:t> </a:t>
            </a:r>
            <a:r>
              <a:rPr lang="id-ID" sz="2400" i="1" dirty="0" err="1"/>
              <a:t>et</a:t>
            </a:r>
            <a:r>
              <a:rPr lang="id-ID" sz="2400" i="1" dirty="0"/>
              <a:t> </a:t>
            </a:r>
            <a:r>
              <a:rPr lang="id-ID" sz="2400" i="1" dirty="0" err="1"/>
              <a:t>al</a:t>
            </a:r>
            <a:r>
              <a:rPr lang="id-ID" sz="2400" i="1" dirty="0"/>
              <a:t>., 2008)</a:t>
            </a:r>
            <a:endParaRPr lang="en-US" sz="2400" i="1" dirty="0"/>
          </a:p>
        </p:txBody>
      </p:sp>
      <p:sp>
        <p:nvSpPr>
          <p:cNvPr id="2" name="Title 1"/>
          <p:cNvSpPr>
            <a:spLocks noGrp="1"/>
          </p:cNvSpPr>
          <p:nvPr>
            <p:ph type="title"/>
          </p:nvPr>
        </p:nvSpPr>
        <p:spPr/>
        <p:txBody>
          <a:bodyPr/>
          <a:lstStyle/>
          <a:p>
            <a:r>
              <a:rPr lang="en-US" dirty="0" err="1"/>
              <a:t>Bentuk</a:t>
            </a:r>
            <a:r>
              <a:rPr lang="en-US" dirty="0"/>
              <a:t> </a:t>
            </a:r>
            <a:r>
              <a:rPr lang="en-US" dirty="0" err="1"/>
              <a:t>Kontribusi</a:t>
            </a:r>
            <a:r>
              <a:rPr lang="en-US" dirty="0"/>
              <a:t> </a:t>
            </a:r>
            <a:r>
              <a:rPr lang="id-ID" dirty="0"/>
              <a:t>ke Pengetahuan</a:t>
            </a:r>
            <a:endParaRPr lang="en-US" dirty="0"/>
          </a:p>
        </p:txBody>
      </p:sp>
      <p:sp>
        <p:nvSpPr>
          <p:cNvPr id="4" name="Slide Number Placeholder 3">
            <a:extLst>
              <a:ext uri="{FF2B5EF4-FFF2-40B4-BE49-F238E27FC236}">
                <a16:creationId xmlns:a16="http://schemas.microsoft.com/office/drawing/2014/main" id="{622D79BD-11CC-44EB-ABC9-2648D5F6522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5162505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44" y="228600"/>
            <a:ext cx="7642655" cy="2662103"/>
          </a:xfrm>
        </p:spPr>
        <p:txBody>
          <a:bodyPr>
            <a:normAutofit/>
          </a:bodyPr>
          <a:lstStyle/>
          <a:p>
            <a:r>
              <a:rPr lang="en-US" dirty="0"/>
              <a:t>3. </a:t>
            </a:r>
            <a:r>
              <a:rPr lang="en-ID" dirty="0"/>
              <a:t>Systematic Literature</a:t>
            </a:r>
            <a:br>
              <a:rPr lang="en-ID" dirty="0"/>
            </a:br>
            <a:r>
              <a:rPr lang="en-ID" dirty="0"/>
              <a:t>Review (SLR)</a:t>
            </a:r>
            <a:endParaRPr lang="en-US" dirty="0"/>
          </a:p>
        </p:txBody>
      </p:sp>
      <p:sp>
        <p:nvSpPr>
          <p:cNvPr id="3" name="Text Placeholder 2"/>
          <p:cNvSpPr>
            <a:spLocks noGrp="1"/>
          </p:cNvSpPr>
          <p:nvPr>
            <p:ph type="body" idx="1"/>
          </p:nvPr>
        </p:nvSpPr>
        <p:spPr>
          <a:xfrm>
            <a:off x="282145" y="3124200"/>
            <a:ext cx="7171600" cy="1524000"/>
          </a:xfrm>
        </p:spPr>
        <p:txBody>
          <a:bodyPr/>
          <a:lstStyle/>
          <a:p>
            <a:r>
              <a:rPr lang="en-US" dirty="0"/>
              <a:t>3.1 </a:t>
            </a:r>
            <a:r>
              <a:rPr lang="en-US" dirty="0" err="1"/>
              <a:t>Tahapan</a:t>
            </a:r>
            <a:r>
              <a:rPr lang="en-US" dirty="0"/>
              <a:t> SLR</a:t>
            </a:r>
            <a:br>
              <a:rPr lang="en-US" dirty="0"/>
            </a:br>
            <a:r>
              <a:rPr lang="en-US" dirty="0"/>
              <a:t>3.2 </a:t>
            </a:r>
            <a:r>
              <a:rPr lang="en-US" dirty="0" err="1"/>
              <a:t>Contoh</a:t>
            </a:r>
            <a:r>
              <a:rPr lang="en-US" dirty="0"/>
              <a:t> SLR</a:t>
            </a:r>
          </a:p>
        </p:txBody>
      </p:sp>
      <p:sp>
        <p:nvSpPr>
          <p:cNvPr id="4" name="Slide Number Placeholder 3">
            <a:extLst>
              <a:ext uri="{FF2B5EF4-FFF2-40B4-BE49-F238E27FC236}">
                <a16:creationId xmlns:a16="http://schemas.microsoft.com/office/drawing/2014/main" id="{07B8BD79-96D4-4E57-BCEC-81F13ABD88F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90</a:t>
            </a:fld>
            <a:endParaRPr lang="en-US">
              <a:solidFill>
                <a:prstClr val="black">
                  <a:tint val="75000"/>
                </a:prstClr>
              </a:solidFill>
            </a:endParaRPr>
          </a:p>
        </p:txBody>
      </p:sp>
    </p:spTree>
    <p:extLst>
      <p:ext uri="{BB962C8B-B14F-4D97-AF65-F5344CB8AC3E}">
        <p14:creationId xmlns:p14="http://schemas.microsoft.com/office/powerpoint/2010/main" val="2443946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3.</a:t>
            </a:r>
            <a:r>
              <a:rPr lang="id-ID" sz="4400" dirty="0"/>
              <a:t>1</a:t>
            </a:r>
            <a:r>
              <a:rPr lang="en-US" sz="4400" dirty="0"/>
              <a:t> </a:t>
            </a:r>
            <a:r>
              <a:rPr lang="en-US" sz="4400" dirty="0" err="1"/>
              <a:t>Tahapan</a:t>
            </a:r>
            <a:r>
              <a:rPr lang="en-US" sz="4400" dirty="0"/>
              <a:t> SLR</a:t>
            </a:r>
          </a:p>
        </p:txBody>
      </p:sp>
      <p:sp>
        <p:nvSpPr>
          <p:cNvPr id="3" name="Text Placeholder 2"/>
          <p:cNvSpPr>
            <a:spLocks noGrp="1"/>
          </p:cNvSpPr>
          <p:nvPr>
            <p:ph type="body" idx="1"/>
          </p:nvPr>
        </p:nvSpPr>
        <p:spPr/>
        <p:txBody>
          <a:bodyPr>
            <a:normAutofit/>
          </a:bodyPr>
          <a:lstStyle/>
          <a:p>
            <a:endParaRPr lang="en-ID" sz="2000" dirty="0"/>
          </a:p>
        </p:txBody>
      </p:sp>
      <p:sp>
        <p:nvSpPr>
          <p:cNvPr id="4" name="Slide Number Placeholder 3">
            <a:extLst>
              <a:ext uri="{FF2B5EF4-FFF2-40B4-BE49-F238E27FC236}">
                <a16:creationId xmlns:a16="http://schemas.microsoft.com/office/drawing/2014/main" id="{F8FA31ED-1642-4771-9633-B53DE99C9AF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91</a:t>
            </a:fld>
            <a:endParaRPr lang="en-US">
              <a:solidFill>
                <a:prstClr val="black">
                  <a:tint val="75000"/>
                </a:prstClr>
              </a:solidFill>
            </a:endParaRPr>
          </a:p>
        </p:txBody>
      </p:sp>
    </p:spTree>
    <p:extLst>
      <p:ext uri="{BB962C8B-B14F-4D97-AF65-F5344CB8AC3E}">
        <p14:creationId xmlns:p14="http://schemas.microsoft.com/office/powerpoint/2010/main" val="3792339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Tahapan</a:t>
            </a:r>
            <a:r>
              <a:rPr lang="en-US" dirty="0"/>
              <a:t> SLR</a:t>
            </a:r>
          </a:p>
        </p:txBody>
      </p:sp>
      <p:sp>
        <p:nvSpPr>
          <p:cNvPr id="16" name="Slide Number Placeholder 15"/>
          <p:cNvSpPr>
            <a:spLocks noGrp="1"/>
          </p:cNvSpPr>
          <p:nvPr>
            <p:ph type="sldNum" sz="quarter" idx="4"/>
          </p:nvPr>
        </p:nvSpPr>
        <p:spPr>
          <a:prstGeom prst="rect">
            <a:avLst/>
          </a:prstGeom>
        </p:spPr>
        <p:txBody>
          <a:bodyPr vert="horz" lIns="91440" tIns="45720" rIns="91440" bIns="45720" rtlCol="0" anchor="ctr"/>
          <a:lstStyle>
            <a:defPPr>
              <a:defRPr lang="ja-JP"/>
            </a:defPPr>
            <a:lvl1pPr algn="ctr" rtl="0" fontAlgn="base">
              <a:spcBef>
                <a:spcPct val="0"/>
              </a:spcBef>
              <a:spcAft>
                <a:spcPct val="0"/>
              </a:spcAft>
              <a:defRPr kumimoji="1" sz="1200" kern="1200">
                <a:solidFill>
                  <a:schemeClr val="tx1">
                    <a:tint val="75000"/>
                  </a:schemeClr>
                </a:solidFill>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fld id="{C546E0E4-908A-4724-B308-E4F6AE4FA0DD}" type="slidenum">
              <a:rPr lang="en-US" smtClean="0">
                <a:solidFill>
                  <a:prstClr val="black">
                    <a:tint val="75000"/>
                  </a:prstClr>
                </a:solidFill>
              </a:rPr>
              <a:pPr/>
              <a:t>92</a:t>
            </a:fld>
            <a:endParaRPr lang="en-US" dirty="0">
              <a:solidFill>
                <a:prstClr val="black">
                  <a:tint val="75000"/>
                </a:prstClr>
              </a:solidFill>
            </a:endParaRPr>
          </a:p>
        </p:txBody>
      </p:sp>
      <p:sp>
        <p:nvSpPr>
          <p:cNvPr id="5" name="Right Brace 4"/>
          <p:cNvSpPr/>
          <p:nvPr/>
        </p:nvSpPr>
        <p:spPr>
          <a:xfrm>
            <a:off x="6844943" y="1066800"/>
            <a:ext cx="304800" cy="838200"/>
          </a:xfrm>
          <a:prstGeom prst="rightBrace">
            <a:avLst/>
          </a:prstGeom>
          <a:ln/>
        </p:spPr>
        <p:style>
          <a:lnRef idx="1">
            <a:schemeClr val="accent6"/>
          </a:lnRef>
          <a:fillRef idx="0">
            <a:schemeClr val="accent6"/>
          </a:fillRef>
          <a:effectRef idx="0">
            <a:schemeClr val="accent6"/>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6" name="Right Brace 5"/>
          <p:cNvSpPr/>
          <p:nvPr/>
        </p:nvSpPr>
        <p:spPr>
          <a:xfrm>
            <a:off x="6880357" y="2590800"/>
            <a:ext cx="304800" cy="2286000"/>
          </a:xfrm>
          <a:prstGeom prst="rightBrace">
            <a:avLst/>
          </a:prstGeom>
          <a:ln>
            <a:solidFill>
              <a:srgbClr val="FF9900"/>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7" name="Right Brace 6"/>
          <p:cNvSpPr/>
          <p:nvPr/>
        </p:nvSpPr>
        <p:spPr>
          <a:xfrm>
            <a:off x="6888969" y="5492644"/>
            <a:ext cx="260774" cy="755303"/>
          </a:xfrm>
          <a:prstGeom prst="rightBrace">
            <a:avLst/>
          </a:prstGeom>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8" name="TextBox 7"/>
          <p:cNvSpPr txBox="1">
            <a:spLocks noChangeArrowheads="1"/>
          </p:cNvSpPr>
          <p:nvPr/>
        </p:nvSpPr>
        <p:spPr bwMode="auto">
          <a:xfrm>
            <a:off x="7193769" y="1295400"/>
            <a:ext cx="1322798" cy="400110"/>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97542"/>
                </a:solidFill>
                <a:effectLst/>
              </a:rPr>
              <a:t>PLANNING</a:t>
            </a:r>
          </a:p>
        </p:txBody>
      </p:sp>
      <p:sp>
        <p:nvSpPr>
          <p:cNvPr id="9" name="TextBox 8"/>
          <p:cNvSpPr txBox="1">
            <a:spLocks noChangeArrowheads="1"/>
          </p:cNvSpPr>
          <p:nvPr/>
        </p:nvSpPr>
        <p:spPr bwMode="auto">
          <a:xfrm>
            <a:off x="7185157" y="5686694"/>
            <a:ext cx="1432508" cy="400110"/>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070C0"/>
                </a:solidFill>
                <a:effectLst/>
              </a:rPr>
              <a:t>REPORTING</a:t>
            </a:r>
          </a:p>
        </p:txBody>
      </p:sp>
      <p:sp>
        <p:nvSpPr>
          <p:cNvPr id="10" name="TextBox 9"/>
          <p:cNvSpPr txBox="1">
            <a:spLocks noChangeArrowheads="1"/>
          </p:cNvSpPr>
          <p:nvPr/>
        </p:nvSpPr>
        <p:spPr bwMode="auto">
          <a:xfrm>
            <a:off x="7185157" y="3505200"/>
            <a:ext cx="1654043" cy="400110"/>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accent2"/>
                </a:solidFill>
                <a:effectLst/>
              </a:rPr>
              <a:t>CONDUCTING</a:t>
            </a:r>
          </a:p>
        </p:txBody>
      </p:sp>
      <p:sp>
        <p:nvSpPr>
          <p:cNvPr id="11" name="Rectangle 10"/>
          <p:cNvSpPr/>
          <p:nvPr/>
        </p:nvSpPr>
        <p:spPr>
          <a:xfrm>
            <a:off x="574807" y="1066800"/>
            <a:ext cx="6193936" cy="838200"/>
          </a:xfrm>
          <a:prstGeom prst="rect">
            <a:avLst/>
          </a:prstGeom>
          <a:solidFill>
            <a:schemeClr val="accent6">
              <a:lumMod val="40000"/>
              <a:lumOff val="60000"/>
            </a:schemeClr>
          </a:solidFill>
          <a:ln>
            <a:solidFill>
              <a:schemeClr val="accent6">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80000"/>
              </a:lnSpc>
            </a:pPr>
            <a:endParaRPr lang="en-US" sz="2400" dirty="0">
              <a:solidFill>
                <a:schemeClr val="tx1"/>
              </a:solidFill>
            </a:endParaRPr>
          </a:p>
          <a:p>
            <a:pPr marL="457200" indent="-457200">
              <a:buFont typeface="+mj-lt"/>
              <a:buAutoNum type="arabicPeriod"/>
            </a:pPr>
            <a:r>
              <a:rPr lang="en-US" sz="2400" dirty="0">
                <a:solidFill>
                  <a:schemeClr val="tx1"/>
                </a:solidFill>
              </a:rPr>
              <a:t>Formulate the review’s </a:t>
            </a:r>
            <a:r>
              <a:rPr lang="en-US" sz="2400" dirty="0">
                <a:solidFill>
                  <a:srgbClr val="FF0000"/>
                </a:solidFill>
              </a:rPr>
              <a:t>research question</a:t>
            </a:r>
          </a:p>
          <a:p>
            <a:pPr marL="457200" indent="-457200">
              <a:buFont typeface="+mj-lt"/>
              <a:buAutoNum type="arabicPeriod"/>
            </a:pPr>
            <a:r>
              <a:rPr lang="en-US" sz="2400" dirty="0">
                <a:solidFill>
                  <a:schemeClr val="tx1"/>
                </a:solidFill>
              </a:rPr>
              <a:t>Develop the review’s protocol</a:t>
            </a:r>
          </a:p>
          <a:p>
            <a:pPr algn="ctr"/>
            <a:endParaRPr lang="en-US" sz="2400" dirty="0">
              <a:solidFill>
                <a:schemeClr val="tx1"/>
              </a:solidFill>
            </a:endParaRPr>
          </a:p>
        </p:txBody>
      </p:sp>
      <p:sp>
        <p:nvSpPr>
          <p:cNvPr id="12" name="Rectangle 11"/>
          <p:cNvSpPr/>
          <p:nvPr/>
        </p:nvSpPr>
        <p:spPr>
          <a:xfrm>
            <a:off x="574807" y="2514600"/>
            <a:ext cx="6193936" cy="236220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dirty="0">
              <a:solidFill>
                <a:schemeClr val="bg1"/>
              </a:solidFill>
            </a:endParaRPr>
          </a:p>
          <a:p>
            <a:pPr marL="457200" indent="-457200">
              <a:buFont typeface="+mj-lt"/>
              <a:buAutoNum type="arabicPeriod"/>
            </a:pPr>
            <a:r>
              <a:rPr lang="en-US" sz="2400" dirty="0">
                <a:solidFill>
                  <a:schemeClr val="tx1"/>
                </a:solidFill>
              </a:rPr>
              <a:t>Identify the </a:t>
            </a:r>
            <a:r>
              <a:rPr lang="en-US" sz="2400" dirty="0">
                <a:solidFill>
                  <a:srgbClr val="FF0000"/>
                </a:solidFill>
              </a:rPr>
              <a:t>relevant literature</a:t>
            </a:r>
          </a:p>
          <a:p>
            <a:pPr marL="457200" indent="-457200">
              <a:buFont typeface="+mj-lt"/>
              <a:buAutoNum type="arabicPeriod"/>
            </a:pPr>
            <a:r>
              <a:rPr lang="en-US" sz="2400" dirty="0">
                <a:solidFill>
                  <a:schemeClr val="tx1"/>
                </a:solidFill>
              </a:rPr>
              <a:t>Perform</a:t>
            </a:r>
            <a:r>
              <a:rPr lang="en-US" sz="2400" dirty="0">
                <a:solidFill>
                  <a:schemeClr val="bg1"/>
                </a:solidFill>
              </a:rPr>
              <a:t> </a:t>
            </a:r>
            <a:r>
              <a:rPr lang="en-US" sz="2400" dirty="0">
                <a:solidFill>
                  <a:srgbClr val="FF0000"/>
                </a:solidFill>
              </a:rPr>
              <a:t>selection of primary studies</a:t>
            </a:r>
          </a:p>
          <a:p>
            <a:pPr marL="457200" indent="-457200">
              <a:buFont typeface="+mj-lt"/>
              <a:buAutoNum type="arabicPeriod"/>
            </a:pPr>
            <a:r>
              <a:rPr lang="en-US" sz="2400" dirty="0">
                <a:solidFill>
                  <a:schemeClr val="tx1"/>
                </a:solidFill>
              </a:rPr>
              <a:t>Perform</a:t>
            </a:r>
            <a:r>
              <a:rPr lang="en-US" sz="2400" dirty="0">
                <a:solidFill>
                  <a:schemeClr val="bg1"/>
                </a:solidFill>
              </a:rPr>
              <a:t> </a:t>
            </a:r>
            <a:r>
              <a:rPr lang="en-US" sz="2400" dirty="0">
                <a:solidFill>
                  <a:srgbClr val="FF0000"/>
                </a:solidFill>
              </a:rPr>
              <a:t>data extraction  </a:t>
            </a:r>
          </a:p>
          <a:p>
            <a:pPr marL="457200" indent="-457200">
              <a:buFont typeface="+mj-lt"/>
              <a:buAutoNum type="arabicPeriod"/>
            </a:pPr>
            <a:r>
              <a:rPr lang="en-US" sz="2400" dirty="0">
                <a:solidFill>
                  <a:schemeClr val="tx1"/>
                </a:solidFill>
              </a:rPr>
              <a:t>Assess studies’ quality</a:t>
            </a:r>
          </a:p>
          <a:p>
            <a:pPr marL="457200" indent="-457200">
              <a:buFont typeface="+mj-lt"/>
              <a:buAutoNum type="arabicPeriod"/>
            </a:pPr>
            <a:r>
              <a:rPr lang="en-US" sz="2400" dirty="0">
                <a:solidFill>
                  <a:schemeClr val="tx1"/>
                </a:solidFill>
              </a:rPr>
              <a:t>Conduct</a:t>
            </a:r>
            <a:r>
              <a:rPr lang="en-US" sz="2400" dirty="0">
                <a:solidFill>
                  <a:schemeClr val="bg1"/>
                </a:solidFill>
              </a:rPr>
              <a:t> </a:t>
            </a:r>
            <a:r>
              <a:rPr lang="en-US" sz="2400" dirty="0">
                <a:solidFill>
                  <a:srgbClr val="FF0000"/>
                </a:solidFill>
              </a:rPr>
              <a:t>synthesis of evidence</a:t>
            </a:r>
          </a:p>
          <a:p>
            <a:pPr algn="ctr"/>
            <a:endParaRPr lang="en-US" sz="2400" dirty="0">
              <a:solidFill>
                <a:schemeClr val="bg1"/>
              </a:solidFill>
            </a:endParaRPr>
          </a:p>
        </p:txBody>
      </p:sp>
      <p:sp>
        <p:nvSpPr>
          <p:cNvPr id="13" name="Rectangle 12"/>
          <p:cNvSpPr/>
          <p:nvPr/>
        </p:nvSpPr>
        <p:spPr>
          <a:xfrm>
            <a:off x="574807" y="5486399"/>
            <a:ext cx="6193936" cy="761549"/>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dirty="0">
              <a:solidFill>
                <a:schemeClr val="bg1"/>
              </a:solidFill>
            </a:endParaRPr>
          </a:p>
          <a:p>
            <a:pPr marL="457200" indent="-457200" defTabSz="804863">
              <a:buFont typeface="+mj-lt"/>
              <a:buAutoNum type="arabicPeriod"/>
            </a:pPr>
            <a:r>
              <a:rPr lang="en-US" sz="2400" dirty="0">
                <a:solidFill>
                  <a:schemeClr val="tx1"/>
                </a:solidFill>
              </a:rPr>
              <a:t>Write up the SLR </a:t>
            </a:r>
            <a:r>
              <a:rPr lang="en-US" sz="2400" dirty="0">
                <a:solidFill>
                  <a:srgbClr val="FF0000"/>
                </a:solidFill>
              </a:rPr>
              <a:t>report/paper</a:t>
            </a:r>
          </a:p>
          <a:p>
            <a:pPr marL="457200" indent="-457200" defTabSz="804863">
              <a:buFont typeface="+mj-lt"/>
              <a:buAutoNum type="arabicPeriod"/>
            </a:pPr>
            <a:r>
              <a:rPr lang="en-US" sz="2400" dirty="0">
                <a:solidFill>
                  <a:schemeClr val="tx1"/>
                </a:solidFill>
              </a:rPr>
              <a:t>Choose the </a:t>
            </a:r>
            <a:r>
              <a:rPr lang="en-US" sz="2400" dirty="0">
                <a:solidFill>
                  <a:srgbClr val="FF0000"/>
                </a:solidFill>
              </a:rPr>
              <a:t>Right Journal</a:t>
            </a:r>
          </a:p>
          <a:p>
            <a:endParaRPr lang="en-US" sz="2400" dirty="0">
              <a:solidFill>
                <a:schemeClr val="bg1"/>
              </a:solidFill>
            </a:endParaRPr>
          </a:p>
        </p:txBody>
      </p:sp>
      <p:sp>
        <p:nvSpPr>
          <p:cNvPr id="14" name="Down Arrow 13"/>
          <p:cNvSpPr/>
          <p:nvPr/>
        </p:nvSpPr>
        <p:spPr>
          <a:xfrm>
            <a:off x="3492143" y="1981200"/>
            <a:ext cx="304800" cy="457200"/>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Down Arrow 14"/>
          <p:cNvSpPr/>
          <p:nvPr/>
        </p:nvSpPr>
        <p:spPr>
          <a:xfrm>
            <a:off x="3492143" y="4953000"/>
            <a:ext cx="304800" cy="457200"/>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546313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00200"/>
            <a:ext cx="7886700" cy="524508"/>
          </a:xfrm>
        </p:spPr>
        <p:txBody>
          <a:bodyPr>
            <a:noAutofit/>
          </a:bodyPr>
          <a:lstStyle/>
          <a:p>
            <a:r>
              <a:rPr lang="en-US" sz="4400" dirty="0"/>
              <a:t>1. </a:t>
            </a:r>
            <a:r>
              <a:rPr lang="en-US" sz="4400" dirty="0" err="1"/>
              <a:t>Tahapan</a:t>
            </a:r>
            <a:r>
              <a:rPr lang="en-US" sz="4400" dirty="0"/>
              <a:t> Planning</a:t>
            </a:r>
          </a:p>
        </p:txBody>
      </p:sp>
      <p:sp>
        <p:nvSpPr>
          <p:cNvPr id="3" name="Text Placeholder 2"/>
          <p:cNvSpPr>
            <a:spLocks noGrp="1"/>
          </p:cNvSpPr>
          <p:nvPr>
            <p:ph type="body" idx="1"/>
          </p:nvPr>
        </p:nvSpPr>
        <p:spPr>
          <a:xfrm>
            <a:off x="623888" y="2743200"/>
            <a:ext cx="6005512" cy="3230880"/>
          </a:xfrm>
        </p:spPr>
        <p:txBody>
          <a:bodyPr>
            <a:normAutofit/>
          </a:bodyPr>
          <a:lstStyle/>
          <a:p>
            <a:pPr marL="457200" indent="-457200">
              <a:buFont typeface="+mj-lt"/>
              <a:buAutoNum type="arabicPeriod"/>
            </a:pPr>
            <a:r>
              <a:rPr lang="en-ID" dirty="0"/>
              <a:t>Formulate the Review’s Research Question</a:t>
            </a:r>
          </a:p>
          <a:p>
            <a:pPr marL="457200" indent="-457200">
              <a:buFont typeface="+mj-lt"/>
              <a:buAutoNum type="arabicPeriod"/>
            </a:pPr>
            <a:r>
              <a:rPr lang="en-ID" dirty="0"/>
              <a:t>Develop the Review’s Protocol</a:t>
            </a:r>
          </a:p>
        </p:txBody>
      </p:sp>
      <p:sp>
        <p:nvSpPr>
          <p:cNvPr id="4" name="Slide Number Placeholder 3">
            <a:extLst>
              <a:ext uri="{FF2B5EF4-FFF2-40B4-BE49-F238E27FC236}">
                <a16:creationId xmlns:a16="http://schemas.microsoft.com/office/drawing/2014/main" id="{F8FA31ED-1642-4771-9633-B53DE99C9AF1}"/>
              </a:ext>
            </a:extLst>
          </p:cNvPr>
          <p:cNvSpPr>
            <a:spLocks noGrp="1"/>
          </p:cNvSpPr>
          <p:nvPr>
            <p:ph type="sldNum" sz="quarter" idx="12"/>
          </p:nvPr>
        </p:nvSpPr>
        <p:spPr/>
        <p:txBody>
          <a:bodyPr/>
          <a:lstStyle/>
          <a:p>
            <a:fld id="{C546E0E4-908A-4724-B308-E4F6AE4FA0DD}" type="slidenum">
              <a:rPr lang="en-US" smtClean="0">
                <a:solidFill>
                  <a:prstClr val="black">
                    <a:tint val="75000"/>
                  </a:prstClr>
                </a:solidFill>
              </a:rPr>
              <a:pPr/>
              <a:t>93</a:t>
            </a:fld>
            <a:endParaRPr lang="en-US">
              <a:solidFill>
                <a:prstClr val="black">
                  <a:tint val="75000"/>
                </a:prstClr>
              </a:solidFill>
            </a:endParaRPr>
          </a:p>
        </p:txBody>
      </p:sp>
    </p:spTree>
    <p:extLst>
      <p:ext uri="{BB962C8B-B14F-4D97-AF65-F5344CB8AC3E}">
        <p14:creationId xmlns:p14="http://schemas.microsoft.com/office/powerpoint/2010/main" val="31935006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Content Placeholder 3"/>
          <p:cNvSpPr>
            <a:spLocks noGrp="1"/>
          </p:cNvSpPr>
          <p:nvPr>
            <p:ph idx="1"/>
          </p:nvPr>
        </p:nvSpPr>
        <p:spPr>
          <a:xfrm>
            <a:off x="628649" y="990600"/>
            <a:ext cx="7981951" cy="5715000"/>
          </a:xfrm>
        </p:spPr>
        <p:txBody>
          <a:bodyPr>
            <a:normAutofit/>
          </a:bodyPr>
          <a:lstStyle/>
          <a:p>
            <a:pPr eaLnBrk="1" hangingPunct="1"/>
            <a:r>
              <a:rPr lang="en-US" dirty="0"/>
              <a:t>Features of </a:t>
            </a:r>
            <a:r>
              <a:rPr lang="en-US" dirty="0">
                <a:solidFill>
                  <a:srgbClr val="C00000"/>
                </a:solidFill>
              </a:rPr>
              <a:t>good question</a:t>
            </a:r>
            <a:r>
              <a:rPr lang="en-US" dirty="0"/>
              <a:t>:</a:t>
            </a:r>
          </a:p>
          <a:p>
            <a:pPr lvl="1" eaLnBrk="1" hangingPunct="1"/>
            <a:r>
              <a:rPr lang="en-US" dirty="0"/>
              <a:t>The RQ is </a:t>
            </a:r>
            <a:r>
              <a:rPr lang="en-US" dirty="0">
                <a:solidFill>
                  <a:srgbClr val="0070C0"/>
                </a:solidFill>
              </a:rPr>
              <a:t>meaningful and important </a:t>
            </a:r>
            <a:r>
              <a:rPr lang="en-US" dirty="0"/>
              <a:t>to practitioners and researchers.</a:t>
            </a:r>
          </a:p>
          <a:p>
            <a:pPr lvl="1" eaLnBrk="1" hangingPunct="1"/>
            <a:r>
              <a:rPr lang="en-US" dirty="0"/>
              <a:t>The RQ will lead </a:t>
            </a:r>
            <a:r>
              <a:rPr lang="en-US" dirty="0">
                <a:solidFill>
                  <a:srgbClr val="0070C0"/>
                </a:solidFill>
              </a:rPr>
              <a:t>to changes </a:t>
            </a:r>
            <a:r>
              <a:rPr lang="en-US" dirty="0"/>
              <a:t>in current software engineering practice or </a:t>
            </a:r>
            <a:r>
              <a:rPr lang="en-US" dirty="0">
                <a:solidFill>
                  <a:srgbClr val="0070C0"/>
                </a:solidFill>
              </a:rPr>
              <a:t>to increase confidence </a:t>
            </a:r>
            <a:r>
              <a:rPr lang="en-US" dirty="0"/>
              <a:t>in the value of current practice</a:t>
            </a:r>
          </a:p>
          <a:p>
            <a:pPr lvl="1" eaLnBrk="1" hangingPunct="1"/>
            <a:r>
              <a:rPr lang="en-US" dirty="0"/>
              <a:t>The RQ will </a:t>
            </a:r>
            <a:r>
              <a:rPr lang="en-US" dirty="0">
                <a:solidFill>
                  <a:srgbClr val="0070C0"/>
                </a:solidFill>
              </a:rPr>
              <a:t>identify discrepancies </a:t>
            </a:r>
            <a:r>
              <a:rPr lang="en-US" dirty="0"/>
              <a:t>between commonly held beliefs and the reality</a:t>
            </a:r>
          </a:p>
          <a:p>
            <a:pPr eaLnBrk="1" hangingPunct="1"/>
            <a:r>
              <a:rPr lang="en-US" dirty="0"/>
              <a:t>RQ can be derived primarily </a:t>
            </a:r>
            <a:r>
              <a:rPr lang="en-US" dirty="0">
                <a:solidFill>
                  <a:srgbClr val="C00000"/>
                </a:solidFill>
              </a:rPr>
              <a:t>based on researcher’s interest</a:t>
            </a:r>
            <a:endParaRPr lang="en-US" dirty="0"/>
          </a:p>
          <a:p>
            <a:pPr lvl="1"/>
            <a:r>
              <a:rPr lang="en-US" dirty="0"/>
              <a:t>An SLR for PhD thesis should </a:t>
            </a:r>
            <a:r>
              <a:rPr lang="en-US" dirty="0">
                <a:solidFill>
                  <a:srgbClr val="0070C0"/>
                </a:solidFill>
              </a:rPr>
              <a:t>identify existing basis for the research work</a:t>
            </a:r>
            <a:r>
              <a:rPr lang="en-US" dirty="0"/>
              <a:t> and where it fits in the current body of knowledge</a:t>
            </a:r>
          </a:p>
        </p:txBody>
      </p:sp>
      <p:sp>
        <p:nvSpPr>
          <p:cNvPr id="30722" name="Title 1"/>
          <p:cNvSpPr>
            <a:spLocks noGrp="1"/>
          </p:cNvSpPr>
          <p:nvPr>
            <p:ph type="title"/>
          </p:nvPr>
        </p:nvSpPr>
        <p:spPr/>
        <p:txBody>
          <a:bodyPr>
            <a:normAutofit fontScale="90000"/>
          </a:bodyPr>
          <a:lstStyle/>
          <a:p>
            <a:pPr marL="457200" indent="-457200">
              <a:buFont typeface="+mj-lt"/>
              <a:buAutoNum type="arabicPeriod"/>
            </a:pPr>
            <a:r>
              <a:rPr lang="en-ID" dirty="0"/>
              <a:t>Formulate the Review’s Research Question</a:t>
            </a:r>
          </a:p>
        </p:txBody>
      </p:sp>
      <p:sp>
        <p:nvSpPr>
          <p:cNvPr id="3" name="Slide Number Placeholder 2">
            <a:extLst>
              <a:ext uri="{FF2B5EF4-FFF2-40B4-BE49-F238E27FC236}">
                <a16:creationId xmlns:a16="http://schemas.microsoft.com/office/drawing/2014/main" id="{A595BFC3-2FD4-46B0-8477-BFBEC11D127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94</a:t>
            </a:fld>
            <a:endParaRPr lang="en-US">
              <a:solidFill>
                <a:prstClr val="black">
                  <a:tint val="75000"/>
                </a:prstClr>
              </a:solidFill>
            </a:endParaRPr>
          </a:p>
        </p:txBody>
      </p:sp>
    </p:spTree>
    <p:extLst>
      <p:ext uri="{BB962C8B-B14F-4D97-AF65-F5344CB8AC3E}">
        <p14:creationId xmlns:p14="http://schemas.microsoft.com/office/powerpoint/2010/main" val="3515558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Content Placeholder 3"/>
          <p:cNvSpPr>
            <a:spLocks noGrp="1"/>
          </p:cNvSpPr>
          <p:nvPr>
            <p:ph idx="1"/>
          </p:nvPr>
        </p:nvSpPr>
        <p:spPr>
          <a:xfrm>
            <a:off x="628649" y="1295400"/>
            <a:ext cx="8177213" cy="4803775"/>
          </a:xfrm>
        </p:spPr>
        <p:txBody>
          <a:bodyPr>
            <a:normAutofit/>
          </a:bodyPr>
          <a:lstStyle/>
          <a:p>
            <a:pPr eaLnBrk="1" hangingPunct="1"/>
            <a:r>
              <a:rPr lang="en-US" sz="3200" dirty="0"/>
              <a:t>Is the </a:t>
            </a:r>
            <a:r>
              <a:rPr lang="en-US" sz="3200" dirty="0">
                <a:solidFill>
                  <a:srgbClr val="C00000"/>
                </a:solidFill>
              </a:rPr>
              <a:t>most important part </a:t>
            </a:r>
            <a:r>
              <a:rPr lang="en-US" sz="3200" dirty="0"/>
              <a:t>in any SLR</a:t>
            </a:r>
          </a:p>
          <a:p>
            <a:pPr eaLnBrk="1" hangingPunct="1"/>
            <a:r>
              <a:rPr lang="en-US" sz="3200" dirty="0"/>
              <a:t>Is not necessarily the same as questions addressed in your research</a:t>
            </a:r>
          </a:p>
          <a:p>
            <a:pPr eaLnBrk="1" hangingPunct="1"/>
            <a:r>
              <a:rPr lang="en-US" sz="3200" dirty="0"/>
              <a:t>Is used </a:t>
            </a:r>
            <a:r>
              <a:rPr lang="en-US" sz="3200" dirty="0">
                <a:solidFill>
                  <a:srgbClr val="C00000"/>
                </a:solidFill>
              </a:rPr>
              <a:t>to guide the search process</a:t>
            </a:r>
          </a:p>
          <a:p>
            <a:pPr eaLnBrk="1" hangingPunct="1"/>
            <a:r>
              <a:rPr lang="en-US" sz="3200" dirty="0"/>
              <a:t>Is used </a:t>
            </a:r>
            <a:r>
              <a:rPr lang="en-US" sz="3200" dirty="0">
                <a:solidFill>
                  <a:srgbClr val="C00000"/>
                </a:solidFill>
              </a:rPr>
              <a:t>to guide the extraction process</a:t>
            </a:r>
          </a:p>
          <a:p>
            <a:pPr eaLnBrk="1" hangingPunct="1"/>
            <a:r>
              <a:rPr lang="en-US" sz="3200" dirty="0"/>
              <a:t>Data analysis (</a:t>
            </a:r>
            <a:r>
              <a:rPr lang="en-US" sz="3200" dirty="0">
                <a:solidFill>
                  <a:srgbClr val="C00000"/>
                </a:solidFill>
              </a:rPr>
              <a:t>synthesis of evidence</a:t>
            </a:r>
            <a:r>
              <a:rPr lang="en-US" sz="3200" dirty="0"/>
              <a:t>) is expected </a:t>
            </a:r>
            <a:r>
              <a:rPr lang="en-US" sz="3200" dirty="0">
                <a:solidFill>
                  <a:srgbClr val="C00000"/>
                </a:solidFill>
              </a:rPr>
              <a:t>to answer your SLR’s RQ</a:t>
            </a:r>
          </a:p>
          <a:p>
            <a:pPr eaLnBrk="1" hangingPunct="1"/>
            <a:endParaRPr lang="en-US" sz="3200" dirty="0"/>
          </a:p>
        </p:txBody>
      </p:sp>
      <p:sp>
        <p:nvSpPr>
          <p:cNvPr id="29698" name="Title 1"/>
          <p:cNvSpPr>
            <a:spLocks noGrp="1"/>
          </p:cNvSpPr>
          <p:nvPr>
            <p:ph type="title"/>
          </p:nvPr>
        </p:nvSpPr>
        <p:spPr/>
        <p:txBody>
          <a:bodyPr>
            <a:normAutofit/>
          </a:bodyPr>
          <a:lstStyle/>
          <a:p>
            <a:pPr eaLnBrk="1" fontAlgn="auto" hangingPunct="1">
              <a:spcAft>
                <a:spcPts val="0"/>
              </a:spcAft>
              <a:defRPr/>
            </a:pPr>
            <a:r>
              <a:rPr lang="en-US" dirty="0"/>
              <a:t>The Research Question (RQ)</a:t>
            </a:r>
          </a:p>
        </p:txBody>
      </p:sp>
      <p:sp>
        <p:nvSpPr>
          <p:cNvPr id="3" name="Slide Number Placeholder 2">
            <a:extLst>
              <a:ext uri="{FF2B5EF4-FFF2-40B4-BE49-F238E27FC236}">
                <a16:creationId xmlns:a16="http://schemas.microsoft.com/office/drawing/2014/main" id="{07D31275-6F63-4196-8A69-E1312DF0FB7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95</a:t>
            </a:fld>
            <a:endParaRPr lang="en-US">
              <a:solidFill>
                <a:prstClr val="black">
                  <a:tint val="75000"/>
                </a:prstClr>
              </a:solidFill>
            </a:endParaRPr>
          </a:p>
        </p:txBody>
      </p:sp>
    </p:spTree>
    <p:extLst>
      <p:ext uri="{BB962C8B-B14F-4D97-AF65-F5344CB8AC3E}">
        <p14:creationId xmlns:p14="http://schemas.microsoft.com/office/powerpoint/2010/main" val="16509329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7" name="Rectangle 5"/>
          <p:cNvSpPr>
            <a:spLocks noGrp="1" noChangeArrowheads="1"/>
          </p:cNvSpPr>
          <p:nvPr>
            <p:ph idx="1"/>
          </p:nvPr>
        </p:nvSpPr>
        <p:spPr>
          <a:xfrm>
            <a:off x="76200" y="1143000"/>
            <a:ext cx="8686800" cy="5181600"/>
          </a:xfrm>
        </p:spPr>
        <p:txBody>
          <a:bodyPr>
            <a:noAutofit/>
          </a:bodyPr>
          <a:lstStyle/>
          <a:p>
            <a:pPr marL="548640" indent="-411480" eaLnBrk="1" fontAlgn="auto" hangingPunct="1">
              <a:spcAft>
                <a:spcPts val="0"/>
              </a:spcAft>
              <a:buClr>
                <a:schemeClr val="tx1">
                  <a:shade val="95000"/>
                </a:schemeClr>
              </a:buClr>
              <a:buFont typeface="Wingdings 2" pitchFamily="18" charset="2"/>
              <a:buNone/>
              <a:defRPr/>
            </a:pPr>
            <a:r>
              <a:rPr lang="en-NZ" dirty="0"/>
              <a:t>	The formulation of RQs about effectiveness of a treatment should focus on 5 elements known as PICOC:</a:t>
            </a:r>
          </a:p>
          <a:p>
            <a:pPr marL="1051560" lvl="1" indent="-457200">
              <a:buClr>
                <a:schemeClr val="tx1">
                  <a:shade val="95000"/>
                </a:schemeClr>
              </a:buClr>
              <a:buFont typeface="+mj-lt"/>
              <a:buAutoNum type="arabicPeriod"/>
              <a:defRPr/>
            </a:pPr>
            <a:r>
              <a:rPr lang="en-US" b="1" dirty="0">
                <a:solidFill>
                  <a:srgbClr val="C00000"/>
                </a:solidFill>
              </a:rPr>
              <a:t>Population (P)</a:t>
            </a:r>
            <a:r>
              <a:rPr lang="en-US" b="1" i="1" dirty="0"/>
              <a:t> </a:t>
            </a:r>
            <a:r>
              <a:rPr lang="en-US" dirty="0"/>
              <a:t>- the </a:t>
            </a:r>
            <a:r>
              <a:rPr lang="en-US" dirty="0">
                <a:solidFill>
                  <a:srgbClr val="0070C0"/>
                </a:solidFill>
              </a:rPr>
              <a:t>target group </a:t>
            </a:r>
            <a:r>
              <a:rPr lang="en-US" dirty="0"/>
              <a:t>for the investigation (e.g. people, software etc.)</a:t>
            </a:r>
          </a:p>
          <a:p>
            <a:pPr marL="1051560" lvl="1" indent="-457200">
              <a:buClr>
                <a:schemeClr val="tx1">
                  <a:shade val="95000"/>
                </a:schemeClr>
              </a:buClr>
              <a:buFont typeface="+mj-lt"/>
              <a:buAutoNum type="arabicPeriod"/>
              <a:defRPr/>
            </a:pPr>
            <a:r>
              <a:rPr lang="en-US" b="1" dirty="0">
                <a:solidFill>
                  <a:srgbClr val="C00000"/>
                </a:solidFill>
              </a:rPr>
              <a:t>Intervention (I) </a:t>
            </a:r>
            <a:r>
              <a:rPr lang="en-US" dirty="0"/>
              <a:t>- specifies the </a:t>
            </a:r>
            <a:r>
              <a:rPr lang="en-US" dirty="0">
                <a:solidFill>
                  <a:srgbClr val="0070C0"/>
                </a:solidFill>
              </a:rPr>
              <a:t>investigation aspects </a:t>
            </a:r>
            <a:r>
              <a:rPr lang="en-US" dirty="0"/>
              <a:t>or issues of interest to the researchers</a:t>
            </a:r>
          </a:p>
          <a:p>
            <a:pPr marL="1051560" lvl="1" indent="-457200">
              <a:buClr>
                <a:schemeClr val="tx1">
                  <a:shade val="95000"/>
                </a:schemeClr>
              </a:buClr>
              <a:buFont typeface="+mj-lt"/>
              <a:buAutoNum type="arabicPeriod"/>
              <a:defRPr/>
            </a:pPr>
            <a:r>
              <a:rPr lang="en-US" b="1" dirty="0">
                <a:solidFill>
                  <a:srgbClr val="C00000"/>
                </a:solidFill>
              </a:rPr>
              <a:t>Comparison (C)</a:t>
            </a:r>
            <a:r>
              <a:rPr lang="en-US" dirty="0"/>
              <a:t>– aspect of the investigation </a:t>
            </a:r>
            <a:r>
              <a:rPr lang="en-US" dirty="0">
                <a:solidFill>
                  <a:srgbClr val="0070C0"/>
                </a:solidFill>
              </a:rPr>
              <a:t>with which the intervention is being compared to</a:t>
            </a:r>
          </a:p>
          <a:p>
            <a:pPr marL="1051560" lvl="1" indent="-457200">
              <a:buClr>
                <a:schemeClr val="tx1">
                  <a:shade val="95000"/>
                </a:schemeClr>
              </a:buClr>
              <a:buFont typeface="+mj-lt"/>
              <a:buAutoNum type="arabicPeriod"/>
              <a:defRPr/>
            </a:pPr>
            <a:r>
              <a:rPr lang="en-US" b="1" dirty="0">
                <a:solidFill>
                  <a:srgbClr val="C00000"/>
                </a:solidFill>
              </a:rPr>
              <a:t>Outcomes (O)</a:t>
            </a:r>
            <a:r>
              <a:rPr lang="en-US" dirty="0"/>
              <a:t>– the </a:t>
            </a:r>
            <a:r>
              <a:rPr lang="en-US" dirty="0">
                <a:solidFill>
                  <a:srgbClr val="0070C0"/>
                </a:solidFill>
              </a:rPr>
              <a:t>effect</a:t>
            </a:r>
            <a:r>
              <a:rPr lang="en-US" dirty="0"/>
              <a:t> of the intervention</a:t>
            </a:r>
          </a:p>
          <a:p>
            <a:pPr marL="1051560" lvl="1" indent="-457200">
              <a:buClr>
                <a:schemeClr val="tx1">
                  <a:shade val="95000"/>
                </a:schemeClr>
              </a:buClr>
              <a:buFont typeface="+mj-lt"/>
              <a:buAutoNum type="arabicPeriod"/>
              <a:defRPr/>
            </a:pPr>
            <a:r>
              <a:rPr lang="en-US" b="1" dirty="0">
                <a:solidFill>
                  <a:srgbClr val="C00000"/>
                </a:solidFill>
              </a:rPr>
              <a:t>Context (C)</a:t>
            </a:r>
            <a:r>
              <a:rPr lang="en-US" dirty="0"/>
              <a:t>– the </a:t>
            </a:r>
            <a:r>
              <a:rPr lang="en-US" dirty="0">
                <a:solidFill>
                  <a:srgbClr val="0070C0"/>
                </a:solidFill>
              </a:rPr>
              <a:t>setting or environment</a:t>
            </a:r>
            <a:r>
              <a:rPr lang="en-US" dirty="0"/>
              <a:t> of the investigation</a:t>
            </a:r>
          </a:p>
          <a:p>
            <a:pPr marL="594360" lvl="1" indent="0">
              <a:buClr>
                <a:schemeClr val="tx1">
                  <a:shade val="95000"/>
                </a:schemeClr>
              </a:buClr>
              <a:buNone/>
              <a:defRPr/>
            </a:pPr>
            <a:endParaRPr lang="en-US" dirty="0"/>
          </a:p>
          <a:p>
            <a:pPr marL="594360" lvl="1" indent="0">
              <a:buClr>
                <a:schemeClr val="tx1">
                  <a:shade val="95000"/>
                </a:schemeClr>
              </a:buClr>
              <a:buNone/>
              <a:defRPr/>
            </a:pPr>
            <a:r>
              <a:rPr lang="en-US" sz="2000" i="1" dirty="0"/>
              <a:t>(</a:t>
            </a:r>
            <a:r>
              <a:rPr lang="en-US" sz="2000" i="1" dirty="0" err="1"/>
              <a:t>Petticrew</a:t>
            </a:r>
            <a:r>
              <a:rPr lang="en-US" sz="2000" i="1" dirty="0"/>
              <a:t> et al., Systematic Reviews in the Social Sciences: A Practical Guide, Blackwell Publishing, 2006)</a:t>
            </a:r>
          </a:p>
          <a:p>
            <a:pPr marL="594360" lvl="1" indent="0">
              <a:buClr>
                <a:schemeClr val="tx1">
                  <a:shade val="95000"/>
                </a:schemeClr>
              </a:buClr>
              <a:buNone/>
              <a:defRPr/>
            </a:pPr>
            <a:endParaRPr lang="en-US" dirty="0"/>
          </a:p>
        </p:txBody>
      </p:sp>
      <p:sp>
        <p:nvSpPr>
          <p:cNvPr id="110594" name="Rectangle 2"/>
          <p:cNvSpPr>
            <a:spLocks noGrp="1" noChangeArrowheads="1"/>
          </p:cNvSpPr>
          <p:nvPr>
            <p:ph type="title"/>
          </p:nvPr>
        </p:nvSpPr>
        <p:spPr/>
        <p:txBody>
          <a:bodyPr>
            <a:normAutofit/>
          </a:bodyPr>
          <a:lstStyle/>
          <a:p>
            <a:pPr eaLnBrk="1" fontAlgn="auto" hangingPunct="1">
              <a:spcAft>
                <a:spcPts val="0"/>
              </a:spcAft>
              <a:defRPr/>
            </a:pPr>
            <a:r>
              <a:rPr lang="id-ID" dirty="0"/>
              <a:t>RQ and PICOC</a:t>
            </a:r>
            <a:endParaRPr lang="en-US" dirty="0"/>
          </a:p>
        </p:txBody>
      </p:sp>
      <p:sp>
        <p:nvSpPr>
          <p:cNvPr id="3" name="Slide Number Placeholder 2">
            <a:extLst>
              <a:ext uri="{FF2B5EF4-FFF2-40B4-BE49-F238E27FC236}">
                <a16:creationId xmlns:a16="http://schemas.microsoft.com/office/drawing/2014/main" id="{14E1908D-B5ED-48EE-8BDE-0664EE2809D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96</a:t>
            </a:fld>
            <a:endParaRPr lang="en-US">
              <a:solidFill>
                <a:prstClr val="black">
                  <a:tint val="75000"/>
                </a:prstClr>
              </a:solidFill>
            </a:endParaRPr>
          </a:p>
        </p:txBody>
      </p:sp>
    </p:spTree>
    <p:extLst>
      <p:ext uri="{BB962C8B-B14F-4D97-AF65-F5344CB8AC3E}">
        <p14:creationId xmlns:p14="http://schemas.microsoft.com/office/powerpoint/2010/main" val="574232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28650" y="152401"/>
            <a:ext cx="8439150" cy="685800"/>
          </a:xfrm>
        </p:spPr>
        <p:txBody>
          <a:bodyPr>
            <a:normAutofit/>
          </a:bodyPr>
          <a:lstStyle/>
          <a:p>
            <a:pPr eaLnBrk="1" fontAlgn="auto" hangingPunct="1">
              <a:spcAft>
                <a:spcPts val="0"/>
              </a:spcAft>
              <a:defRPr/>
            </a:pPr>
            <a:r>
              <a:rPr lang="en-US" sz="3600" dirty="0"/>
              <a:t>Example of PICOC (Kitchenham et al., 2007)</a:t>
            </a:r>
          </a:p>
        </p:txBody>
      </p:sp>
      <p:sp>
        <p:nvSpPr>
          <p:cNvPr id="3" name="Slide Number Placeholder 2">
            <a:extLst>
              <a:ext uri="{FF2B5EF4-FFF2-40B4-BE49-F238E27FC236}">
                <a16:creationId xmlns:a16="http://schemas.microsoft.com/office/drawing/2014/main" id="{E4972331-50A3-4253-A535-A4D4E3C3252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97</a:t>
            </a:fld>
            <a:endParaRPr lang="en-US">
              <a:solidFill>
                <a:prstClr val="black">
                  <a:tint val="75000"/>
                </a:prstClr>
              </a:solidFill>
            </a:endParaRPr>
          </a:p>
        </p:txBody>
      </p:sp>
      <p:graphicFrame>
        <p:nvGraphicFramePr>
          <p:cNvPr id="5" name="Group 31"/>
          <p:cNvGraphicFramePr>
            <a:graphicFrameLocks/>
          </p:cNvGraphicFramePr>
          <p:nvPr/>
        </p:nvGraphicFramePr>
        <p:xfrm>
          <a:off x="499989" y="2819400"/>
          <a:ext cx="8229600" cy="3322320"/>
        </p:xfrm>
        <a:graphic>
          <a:graphicData uri="http://schemas.openxmlformats.org/drawingml/2006/table">
            <a:tbl>
              <a:tblPr/>
              <a:tblGrid>
                <a:gridCol w="2290763">
                  <a:extLst>
                    <a:ext uri="{9D8B030D-6E8A-4147-A177-3AD203B41FA5}">
                      <a16:colId xmlns:a16="http://schemas.microsoft.com/office/drawing/2014/main" val="20000"/>
                    </a:ext>
                  </a:extLst>
                </a:gridCol>
                <a:gridCol w="5938837">
                  <a:extLst>
                    <a:ext uri="{9D8B030D-6E8A-4147-A177-3AD203B41FA5}">
                      <a16:colId xmlns:a16="http://schemas.microsoft.com/office/drawing/2014/main" val="20001"/>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Population:</a:t>
                      </a:r>
                      <a:endParaRPr kumimoji="0" lang="en-US" sz="2400" b="0" i="0" u="none" strike="noStrike" cap="none" normalizeH="0" baseline="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Software or web project</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Intervention:</a:t>
                      </a:r>
                      <a:endParaRPr kumimoji="0" lang="en-US" sz="2400" b="0" i="0" u="none" strike="noStrike" cap="none" normalizeH="0" baseline="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Cross-company project effort estimation model</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Comparison:</a:t>
                      </a:r>
                      <a:endParaRPr kumimoji="0" lang="en-US" sz="2400" b="0" i="0" u="none" strike="noStrike" cap="none" normalizeH="0" baseline="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Single-company project effort estimation model</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Outcomes:</a:t>
                      </a:r>
                      <a:endParaRPr kumimoji="0" lang="en-US" sz="2400" b="0" i="0" u="none" strike="noStrike" cap="none" normalizeH="0" baseline="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Prediction or estimate accuracy</a:t>
                      </a:r>
                      <a:endParaRPr kumimoji="0" lang="en-US" sz="24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9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NZ" sz="2400" b="0" i="0" u="none" strike="noStrike" cap="none" normalizeH="0" baseline="0" dirty="0">
                          <a:ln>
                            <a:noFill/>
                          </a:ln>
                          <a:solidFill>
                            <a:schemeClr val="tx1"/>
                          </a:solidFill>
                          <a:effectLst/>
                          <a:latin typeface="+mn-lt"/>
                        </a:rPr>
                        <a:t>Context:</a:t>
                      </a:r>
                      <a:endParaRPr kumimoji="0" lang="en-US" sz="2400" b="0" i="0" u="none" strike="noStrike" cap="none" normalizeH="0" baseline="0" dirty="0">
                        <a:ln>
                          <a:noFill/>
                        </a:ln>
                        <a:solidFill>
                          <a:schemeClr val="tx1"/>
                        </a:solidFill>
                        <a:effectLst/>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pitchFamily="2" charset="2"/>
                        <a:buNone/>
                        <a:tabLst/>
                      </a:pPr>
                      <a:r>
                        <a:rPr kumimoji="0" lang="en-US" sz="2400" b="0" i="0" u="none" strike="noStrike" cap="none" normalizeH="0" baseline="0" dirty="0">
                          <a:ln>
                            <a:noFill/>
                          </a:ln>
                          <a:solidFill>
                            <a:schemeClr val="tx1"/>
                          </a:solidFill>
                          <a:effectLst/>
                          <a:latin typeface="+mn-lt"/>
                        </a:rPr>
                        <a:t>None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 name="Rectangle 5"/>
          <p:cNvSpPr/>
          <p:nvPr/>
        </p:nvSpPr>
        <p:spPr>
          <a:xfrm>
            <a:off x="495300" y="1066800"/>
            <a:ext cx="8153400" cy="1200329"/>
          </a:xfrm>
          <a:prstGeom prst="rect">
            <a:avLst/>
          </a:prstGeom>
        </p:spPr>
        <p:txBody>
          <a:bodyPr wrap="square">
            <a:spAutoFit/>
          </a:bodyPr>
          <a:lstStyle/>
          <a:p>
            <a:pPr algn="l"/>
            <a:r>
              <a:rPr lang="en-US" sz="2400" dirty="0" err="1">
                <a:effectLst/>
                <a:latin typeface="+mn-lt"/>
              </a:rPr>
              <a:t>Kitchenham</a:t>
            </a:r>
            <a:r>
              <a:rPr lang="en-US" sz="2400" dirty="0">
                <a:effectLst/>
                <a:latin typeface="+mn-lt"/>
              </a:rPr>
              <a:t> et al., </a:t>
            </a:r>
            <a:r>
              <a:rPr lang="en-US" sz="2400" dirty="0">
                <a:solidFill>
                  <a:srgbClr val="C00000"/>
                </a:solidFill>
                <a:effectLst/>
                <a:latin typeface="+mn-lt"/>
              </a:rPr>
              <a:t>A Systematic Review of Cross- vs. Within-Company Cost Estimation Studies</a:t>
            </a:r>
            <a:r>
              <a:rPr lang="en-US" sz="2400" dirty="0">
                <a:effectLst/>
                <a:latin typeface="+mn-lt"/>
              </a:rPr>
              <a:t>, </a:t>
            </a:r>
            <a:r>
              <a:rPr lang="en-US" sz="2400" i="1" dirty="0">
                <a:effectLst/>
                <a:latin typeface="+mn-lt"/>
              </a:rPr>
              <a:t>IEEE Transactions on Software Engineering</a:t>
            </a:r>
            <a:r>
              <a:rPr lang="en-US" sz="2400" dirty="0">
                <a:effectLst/>
                <a:latin typeface="+mn-lt"/>
              </a:rPr>
              <a:t>, 33 (5), 2007 </a:t>
            </a:r>
          </a:p>
        </p:txBody>
      </p:sp>
    </p:spTree>
    <p:extLst>
      <p:ext uri="{BB962C8B-B14F-4D97-AF65-F5344CB8AC3E}">
        <p14:creationId xmlns:p14="http://schemas.microsoft.com/office/powerpoint/2010/main" val="4692150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81001" y="2057400"/>
          <a:ext cx="8534400" cy="4073210"/>
        </p:xfrm>
        <a:graphic>
          <a:graphicData uri="http://schemas.openxmlformats.org/drawingml/2006/table">
            <a:tbl>
              <a:tblPr firstCol="1" bandRow="1">
                <a:tableStyleId>{073A0DAA-6AF3-43AB-8588-CEC1D06C72B9}</a:tableStyleId>
              </a:tblPr>
              <a:tblGrid>
                <a:gridCol w="2305437">
                  <a:extLst>
                    <a:ext uri="{9D8B030D-6E8A-4147-A177-3AD203B41FA5}">
                      <a16:colId xmlns:a16="http://schemas.microsoft.com/office/drawing/2014/main" val="20000"/>
                    </a:ext>
                  </a:extLst>
                </a:gridCol>
                <a:gridCol w="6228963">
                  <a:extLst>
                    <a:ext uri="{9D8B030D-6E8A-4147-A177-3AD203B41FA5}">
                      <a16:colId xmlns:a16="http://schemas.microsoft.com/office/drawing/2014/main" val="20001"/>
                    </a:ext>
                  </a:extLst>
                </a:gridCol>
              </a:tblGrid>
              <a:tr h="807720">
                <a:tc>
                  <a:txBody>
                    <a:bodyPr/>
                    <a:lstStyle/>
                    <a:p>
                      <a:pPr marL="0" marR="0" algn="just">
                        <a:lnSpc>
                          <a:spcPct val="115000"/>
                        </a:lnSpc>
                        <a:spcBef>
                          <a:spcPts val="0"/>
                        </a:spcBef>
                        <a:spcAft>
                          <a:spcPts val="0"/>
                        </a:spcAft>
                      </a:pPr>
                      <a:r>
                        <a:rPr lang="id-ID" sz="2400">
                          <a:effectLst/>
                        </a:rPr>
                        <a:t>Population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id-ID" sz="2400">
                          <a:effectLst/>
                        </a:rPr>
                        <a:t>Software, software application, software system, information system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224704">
                <a:tc>
                  <a:txBody>
                    <a:bodyPr/>
                    <a:lstStyle/>
                    <a:p>
                      <a:pPr marL="0" marR="0" algn="just">
                        <a:lnSpc>
                          <a:spcPct val="115000"/>
                        </a:lnSpc>
                        <a:spcBef>
                          <a:spcPts val="0"/>
                        </a:spcBef>
                        <a:spcAft>
                          <a:spcPts val="0"/>
                        </a:spcAft>
                      </a:pPr>
                      <a:r>
                        <a:rPr lang="id-ID" sz="2400">
                          <a:effectLst/>
                        </a:rPr>
                        <a:t>Intervention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id-ID" sz="2400" dirty="0">
                          <a:effectLst/>
                        </a:rPr>
                        <a:t>Software </a:t>
                      </a:r>
                      <a:r>
                        <a:rPr lang="en-US" sz="2400" dirty="0">
                          <a:effectLst/>
                        </a:rPr>
                        <a:t>defect</a:t>
                      </a:r>
                      <a:r>
                        <a:rPr lang="id-ID" sz="2400" dirty="0">
                          <a:effectLst/>
                        </a:rPr>
                        <a:t> prediction</a:t>
                      </a:r>
                      <a:r>
                        <a:rPr lang="en-US" sz="2400" dirty="0">
                          <a:effectLst/>
                        </a:rPr>
                        <a:t>, fault prediction, error-prone, detection, classification, estimation, </a:t>
                      </a:r>
                      <a:r>
                        <a:rPr lang="id-ID" sz="2400" dirty="0">
                          <a:effectLst/>
                        </a:rPr>
                        <a:t>models, methods, techniques, </a:t>
                      </a:r>
                      <a:r>
                        <a:rPr lang="en-US" sz="2400" dirty="0">
                          <a:effectLst/>
                        </a:rPr>
                        <a:t>datasets</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90736">
                <a:tc>
                  <a:txBody>
                    <a:bodyPr/>
                    <a:lstStyle/>
                    <a:p>
                      <a:pPr marL="0" marR="0" algn="just">
                        <a:lnSpc>
                          <a:spcPct val="115000"/>
                        </a:lnSpc>
                        <a:spcBef>
                          <a:spcPts val="0"/>
                        </a:spcBef>
                        <a:spcAft>
                          <a:spcPts val="0"/>
                        </a:spcAft>
                      </a:pPr>
                      <a:r>
                        <a:rPr lang="id-ID" sz="2400">
                          <a:effectLst/>
                        </a:rPr>
                        <a:t>Comparison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a:effectLst/>
                        </a:rPr>
                        <a:t>n/a</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807720">
                <a:tc>
                  <a:txBody>
                    <a:bodyPr/>
                    <a:lstStyle/>
                    <a:p>
                      <a:pPr marL="0" marR="0" algn="just">
                        <a:lnSpc>
                          <a:spcPct val="115000"/>
                        </a:lnSpc>
                        <a:spcBef>
                          <a:spcPts val="0"/>
                        </a:spcBef>
                        <a:spcAft>
                          <a:spcPts val="0"/>
                        </a:spcAft>
                      </a:pPr>
                      <a:r>
                        <a:rPr lang="id-ID" sz="2400">
                          <a:effectLst/>
                        </a:rPr>
                        <a:t>Outcomes</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id-ID" sz="2400">
                          <a:effectLst/>
                        </a:rPr>
                        <a:t>Prediction accuracy of software </a:t>
                      </a:r>
                      <a:r>
                        <a:rPr lang="en-US" sz="2400">
                          <a:effectLst/>
                        </a:rPr>
                        <a:t>defect</a:t>
                      </a:r>
                      <a:r>
                        <a:rPr lang="id-ID" sz="2400">
                          <a:effectLst/>
                        </a:rPr>
                        <a:t>, successful </a:t>
                      </a:r>
                      <a:r>
                        <a:rPr lang="en-US" sz="2400">
                          <a:effectLst/>
                        </a:rPr>
                        <a:t>defect</a:t>
                      </a:r>
                      <a:r>
                        <a:rPr lang="id-ID" sz="2400">
                          <a:effectLst/>
                        </a:rPr>
                        <a:t> prediction </a:t>
                      </a:r>
                      <a:r>
                        <a:rPr lang="en-US" sz="2400">
                          <a:effectLst/>
                        </a:rPr>
                        <a:t>methods</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807720">
                <a:tc>
                  <a:txBody>
                    <a:bodyPr/>
                    <a:lstStyle/>
                    <a:p>
                      <a:pPr marL="0" marR="0" algn="just">
                        <a:lnSpc>
                          <a:spcPct val="115000"/>
                        </a:lnSpc>
                        <a:spcBef>
                          <a:spcPts val="0"/>
                        </a:spcBef>
                        <a:spcAft>
                          <a:spcPts val="0"/>
                        </a:spcAft>
                      </a:pPr>
                      <a:r>
                        <a:rPr lang="id-ID" sz="2400">
                          <a:effectLst/>
                        </a:rPr>
                        <a:t>Context</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400" dirty="0">
                          <a:effectLst/>
                        </a:rPr>
                        <a:t>S</a:t>
                      </a:r>
                      <a:r>
                        <a:rPr lang="id-ID" sz="2400" dirty="0">
                          <a:effectLst/>
                        </a:rPr>
                        <a:t>tudies in industry</a:t>
                      </a:r>
                      <a:r>
                        <a:rPr lang="en-US" sz="2400" dirty="0">
                          <a:effectLst/>
                        </a:rPr>
                        <a:t> and </a:t>
                      </a:r>
                      <a:r>
                        <a:rPr lang="id-ID" sz="2400" dirty="0">
                          <a:effectLst/>
                        </a:rPr>
                        <a:t>academia, small and large data sets</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4" name="Title 3"/>
          <p:cNvSpPr>
            <a:spLocks noGrp="1"/>
          </p:cNvSpPr>
          <p:nvPr>
            <p:ph type="title"/>
          </p:nvPr>
        </p:nvSpPr>
        <p:spPr/>
        <p:txBody>
          <a:bodyPr>
            <a:normAutofit/>
          </a:bodyPr>
          <a:lstStyle/>
          <a:p>
            <a:r>
              <a:rPr lang="en-ID" dirty="0"/>
              <a:t>Example of </a:t>
            </a:r>
            <a:r>
              <a:rPr lang="id-ID" dirty="0"/>
              <a:t>PICOC </a:t>
            </a:r>
            <a:r>
              <a:rPr lang="en-ID" dirty="0"/>
              <a:t>(</a:t>
            </a:r>
            <a:r>
              <a:rPr lang="id-ID" dirty="0"/>
              <a:t>Wahono, </a:t>
            </a:r>
            <a:r>
              <a:rPr lang="en-ID" dirty="0"/>
              <a:t>20</a:t>
            </a:r>
            <a:r>
              <a:rPr lang="id-ID" dirty="0"/>
              <a:t>15</a:t>
            </a:r>
            <a:r>
              <a:rPr lang="en-ID" dirty="0"/>
              <a:t>)</a:t>
            </a:r>
            <a:endParaRPr lang="en-US" dirty="0"/>
          </a:p>
        </p:txBody>
      </p:sp>
      <p:sp>
        <p:nvSpPr>
          <p:cNvPr id="3" name="Slide Number Placeholder 2">
            <a:extLst>
              <a:ext uri="{FF2B5EF4-FFF2-40B4-BE49-F238E27FC236}">
                <a16:creationId xmlns:a16="http://schemas.microsoft.com/office/drawing/2014/main" id="{35BF0B77-075B-46E8-B2B6-D0D87C0680B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98</a:t>
            </a:fld>
            <a:endParaRPr lang="en-US">
              <a:solidFill>
                <a:prstClr val="black">
                  <a:tint val="75000"/>
                </a:prstClr>
              </a:solidFill>
            </a:endParaRPr>
          </a:p>
        </p:txBody>
      </p:sp>
      <p:sp>
        <p:nvSpPr>
          <p:cNvPr id="7" name="Content Placeholder 1"/>
          <p:cNvSpPr txBox="1">
            <a:spLocks/>
          </p:cNvSpPr>
          <p:nvPr/>
        </p:nvSpPr>
        <p:spPr>
          <a:xfrm>
            <a:off x="381000" y="990601"/>
            <a:ext cx="8458200" cy="8382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kumimoji="0" lang="en-ID" sz="2400" dirty="0">
                <a:effectLst/>
              </a:rPr>
              <a:t>Romi Satria Wahono, </a:t>
            </a:r>
            <a:r>
              <a:rPr kumimoji="0" lang="en-ID" sz="2400" dirty="0">
                <a:solidFill>
                  <a:srgbClr val="C00000"/>
                </a:solidFill>
                <a:effectLst/>
              </a:rPr>
              <a:t>A Systematic Literature Review of Software Defect Prediction: Research Trends, Datasets, Methods and Frameworks</a:t>
            </a:r>
            <a:r>
              <a:rPr kumimoji="0" lang="en-ID" sz="2400" dirty="0">
                <a:effectLst/>
              </a:rPr>
              <a:t>, </a:t>
            </a:r>
            <a:r>
              <a:rPr kumimoji="0" lang="en-ID" sz="2400" i="1" dirty="0">
                <a:effectLst/>
              </a:rPr>
              <a:t>Journal of Software Engineering, Vol. 1, No. 1</a:t>
            </a:r>
            <a:r>
              <a:rPr kumimoji="0" lang="en-ID" sz="2400" dirty="0">
                <a:effectLst/>
              </a:rPr>
              <a:t>, pp. 1-16, April 2015</a:t>
            </a:r>
          </a:p>
          <a:p>
            <a:pPr marL="0" indent="0" fontAlgn="auto">
              <a:spcAft>
                <a:spcPts val="0"/>
              </a:spcAft>
              <a:buFont typeface="Arial" panose="020B0604020202020204" pitchFamily="34" charset="0"/>
              <a:buNone/>
            </a:pPr>
            <a:endParaRPr kumimoji="0" lang="en-US" sz="1800" dirty="0">
              <a:effectLst/>
            </a:endParaRPr>
          </a:p>
        </p:txBody>
      </p:sp>
    </p:spTree>
    <p:extLst>
      <p:ext uri="{BB962C8B-B14F-4D97-AF65-F5344CB8AC3E}">
        <p14:creationId xmlns:p14="http://schemas.microsoft.com/office/powerpoint/2010/main" val="4537952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Content Placeholder 3"/>
          <p:cNvSpPr>
            <a:spLocks noGrp="1"/>
          </p:cNvSpPr>
          <p:nvPr>
            <p:ph idx="1"/>
          </p:nvPr>
        </p:nvSpPr>
        <p:spPr>
          <a:xfrm>
            <a:off x="301624" y="1143000"/>
            <a:ext cx="8613775" cy="5333549"/>
          </a:xfrm>
        </p:spPr>
        <p:txBody>
          <a:bodyPr>
            <a:normAutofit fontScale="92500" lnSpcReduction="10000"/>
          </a:bodyPr>
          <a:lstStyle/>
          <a:p>
            <a:pPr marL="274320" indent="-274320">
              <a:buNone/>
              <a:defRPr/>
            </a:pPr>
            <a:r>
              <a:rPr lang="en-US" dirty="0"/>
              <a:t>	</a:t>
            </a:r>
            <a:r>
              <a:rPr lang="en-US" dirty="0" err="1"/>
              <a:t>Kitchenham</a:t>
            </a:r>
            <a:r>
              <a:rPr lang="en-US" dirty="0"/>
              <a:t> et al., </a:t>
            </a:r>
            <a:r>
              <a:rPr lang="en-US" dirty="0">
                <a:solidFill>
                  <a:srgbClr val="C00000"/>
                </a:solidFill>
              </a:rPr>
              <a:t>A Systematic Review of Cross- vs. Within-Company Cost Estimation Studies</a:t>
            </a:r>
            <a:r>
              <a:rPr lang="en-US" dirty="0"/>
              <a:t>, </a:t>
            </a:r>
            <a:r>
              <a:rPr lang="en-US" i="1" dirty="0"/>
              <a:t>IEEE Transactions on Software Engineering</a:t>
            </a:r>
            <a:r>
              <a:rPr lang="en-US" dirty="0"/>
              <a:t>, 33 (5), 2007 </a:t>
            </a:r>
          </a:p>
          <a:p>
            <a:pPr marL="731520" lvl="1" indent="-274320">
              <a:buFont typeface="Wingdings 2"/>
              <a:buChar char=""/>
              <a:defRPr/>
            </a:pPr>
            <a:endParaRPr lang="en-US" sz="2600" dirty="0"/>
          </a:p>
          <a:p>
            <a:pPr marL="731520" lvl="1" indent="-274320">
              <a:buFont typeface="Wingdings 2"/>
              <a:buChar char=""/>
              <a:defRPr/>
            </a:pPr>
            <a:r>
              <a:rPr lang="en-US" sz="2600" dirty="0"/>
              <a:t>RQ1: </a:t>
            </a:r>
            <a:r>
              <a:rPr lang="en-US" sz="2600" dirty="0">
                <a:solidFill>
                  <a:srgbClr val="C00000"/>
                </a:solidFill>
              </a:rPr>
              <a:t>What evidence </a:t>
            </a:r>
            <a:r>
              <a:rPr lang="en-US" sz="2600" dirty="0"/>
              <a:t>is there that cross-company estimation models are not significantly different from within-company estimation models for predicting effort for software/Web projects? </a:t>
            </a:r>
          </a:p>
          <a:p>
            <a:pPr marL="731520" lvl="1" indent="-274320">
              <a:buFont typeface="Wingdings 2"/>
              <a:buChar char=""/>
              <a:defRPr/>
            </a:pPr>
            <a:r>
              <a:rPr lang="en-US" sz="2600" dirty="0"/>
              <a:t>RQ2: </a:t>
            </a:r>
            <a:r>
              <a:rPr lang="en-US" sz="2600" dirty="0">
                <a:solidFill>
                  <a:srgbClr val="C00000"/>
                </a:solidFill>
              </a:rPr>
              <a:t>What characteristics of the study data sets </a:t>
            </a:r>
            <a:r>
              <a:rPr lang="en-US" sz="2600" dirty="0"/>
              <a:t>and the data analysis methods used in the study affect the outcome of within- and cross-company effort estimation accuracy studies? </a:t>
            </a:r>
          </a:p>
          <a:p>
            <a:pPr marL="731520" lvl="1" indent="-274320">
              <a:buFont typeface="Wingdings 2"/>
              <a:buChar char=""/>
              <a:defRPr/>
            </a:pPr>
            <a:r>
              <a:rPr lang="en-US" sz="2600" dirty="0"/>
              <a:t>RQ3: </a:t>
            </a:r>
            <a:r>
              <a:rPr lang="en-US" sz="2600" dirty="0">
                <a:solidFill>
                  <a:srgbClr val="C00000"/>
                </a:solidFill>
              </a:rPr>
              <a:t>Which experimental procedure is most appropriate </a:t>
            </a:r>
            <a:r>
              <a:rPr lang="en-US" sz="2600" dirty="0"/>
              <a:t>for studies comparing within- and cross-company estimation models? </a:t>
            </a:r>
          </a:p>
        </p:txBody>
      </p:sp>
      <p:sp>
        <p:nvSpPr>
          <p:cNvPr id="34818" name="Title 1"/>
          <p:cNvSpPr>
            <a:spLocks noGrp="1"/>
          </p:cNvSpPr>
          <p:nvPr>
            <p:ph type="title"/>
          </p:nvPr>
        </p:nvSpPr>
        <p:spPr/>
        <p:txBody>
          <a:bodyPr>
            <a:normAutofit/>
          </a:bodyPr>
          <a:lstStyle/>
          <a:p>
            <a:pPr eaLnBrk="1" fontAlgn="auto" hangingPunct="1">
              <a:spcAft>
                <a:spcPts val="0"/>
              </a:spcAft>
              <a:defRPr/>
            </a:pPr>
            <a:r>
              <a:rPr lang="en-US" dirty="0"/>
              <a:t>Example of RQs</a:t>
            </a:r>
            <a:r>
              <a:rPr lang="id-ID" dirty="0"/>
              <a:t> (Kitchenham, 2007)</a:t>
            </a:r>
            <a:r>
              <a:rPr lang="en-US" dirty="0"/>
              <a:t> </a:t>
            </a:r>
          </a:p>
        </p:txBody>
      </p:sp>
      <p:sp>
        <p:nvSpPr>
          <p:cNvPr id="3" name="Slide Number Placeholder 2">
            <a:extLst>
              <a:ext uri="{FF2B5EF4-FFF2-40B4-BE49-F238E27FC236}">
                <a16:creationId xmlns:a16="http://schemas.microsoft.com/office/drawing/2014/main" id="{57249E94-9680-4EED-AAF1-D8142426D23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99</a:t>
            </a:fld>
            <a:endParaRPr lang="en-US">
              <a:solidFill>
                <a:prstClr val="black">
                  <a:tint val="75000"/>
                </a:prstClr>
              </a:solidFill>
            </a:endParaRPr>
          </a:p>
        </p:txBody>
      </p:sp>
    </p:spTree>
    <p:extLst>
      <p:ext uri="{BB962C8B-B14F-4D97-AF65-F5344CB8AC3E}">
        <p14:creationId xmlns:p14="http://schemas.microsoft.com/office/powerpoint/2010/main" val="18706726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aafb4df564abd6bcfdbc8158b65ff1214d2ece32"/>
  <p:tag name="ISPRING_ULTRA_SCORM_COURSE_ID" val="30C58EDE-E986-40D0-9AA5-FD175077C5FE"/>
  <p:tag name="ISPRING_SCORM_RATE_SLIDES" val="1"/>
  <p:tag name="ISPRING_SCORM_RATE_QUIZZES" val="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OUTPUT_FOLDER" val="D:\RSWLecture\romi-rm\test"/>
  <p:tag name="ISPRING_PRESENTATION_TITLE" val="romi-rm-01-pengantar-july2014"/>
  <p:tag name="ISPRING_ULTRA_SCORM_SLIDE_COUNT" val="1"/>
  <p:tag name="ISPRING_PLAYERS_CUSTOMIZATION" val="UEsDBBQAAgAIACNcg0Xpbttk5AMAAHQOAAAdAAAAdW5pdmVyc2FsL2NvbW1vbl9tZXNzYWdlcy5sbmetV91u2zYUvi/QdyAEFNgulrYDWhSD44C2GFuILLkSHSdbB4GRGJsIRbr6cZtd7Wn2YHuSHVFyYqcdJMW9sGDS/r7z950jcnD2NZVoy7NcaHVqvT15YyGuYp0ItTq1FvT8lw8WygumEia14qeW0hY6G758MZBMrUq24vD95QuEBinPc1jmw2r1uEYiObXmo2jsz+bYu45cf+JHI2diDcc63TB1j1y90p+yn359/+Hr23fvfx68bpBdiMIZdt1DKmSY3r3pQOTRwHcjYCNu5JErag2rZz+cv6Cu4xFr2Hzph54H5NIaVs9W3CIIiEej0HVsEjlh5PnU5MIllNjW8FqXaM22HBUabQX/goo1h0oWIuMolyIxP8QaNlTJ24zZAV463iSivu+GEfHs3Y41JCpBdsa+gD56sgQ4JAEQZCzn2TOwkSm1gSMsZT+GqTOZuvChlQtTsVpL+BR9/ZgTD6rFVRtqRsIQT0g08q+gTiArvw/CvwA1XfRBXJMQFEDCNoyHL50Jpo7vVQoKSEgDZ/wgn5gppJW8RyyOAYc2Gd8KXeawUymKJ7WQ8n5WQvJxAcJ1sPsdkdaESCgj15XYcnAhS9rrAi0zJnZVmY8L5/foHDsusSMole0vI2p6uTLGQP1KF4hJqasAwC5LtkzFHN3wmJUgpXv4WyIS87cNg7ArTz6X4i/EiqZzXjVN59nk6tXJca451IVhsWSZ6tBBT6gOWv7bYNMyh0iLgqeboi2KvUyc/BAvjo1rjsPwf4PqUpcjI3piv284IUicBPBig24fCd0dQWagDxhrKROyO8rxzsHQPOM5jHieIUfd9rDp+Q2Bp9FzOS4h8wcuXEJFeuCXZBQ6tMoxv8lF0fpKMoWq6/19jcRwBpC84I86ueG3GvpfcraFIsK+yGvhnDzDWC9B7CZrNQL353TD4oFDK1bAiQuBS1KkEH/SgXMxI7sM1uP1IBNLXcrEjDMp7syIhdqUaZ2QTV2n2uhtplOzK1m+66V6wp8d40UdXFAbne8ZbCMNCQ7G02iMvTGpTnNVD8uOINBy5ZNLw8jFowoOok5ZEa/hvXKrS5V0JKoPZDY5x0DWpDTkLIvX//79T0eOJ57Uu6jZ/a0XCXRoNZfIA9kfni54/mcbCcWjQ5xZdEE1B9gdruN51lS9SR6mFI+nMxBGaHSgyyxuPy7sM8xwcAHDwZy2rOGMZXcwWajWsheLCbkSQtHP+uNZviykULwP9rjZXAVMnXmEbdtcbKAJpIjv6ndagpiZbtUNR8INpyvZeIo9GDxP+Hgiip6EZtbv2hwarl4/ttv229H/sMrN/XDweu+6+B9QSwMEFAACAAgAI1yDRYOPv/JyBAAA+hQAACcAAAB1bml2ZXJzYWwvZmxhc2hfcHVibGlzaGluZ19zZXR0aW5ncy54bWzVWG1v4jgQ/s6vsHLaj9vQt+2LAhVtg4qWBg7S212dTpVJDPHVsbOxQ5f9dL/mftj9khvHbYBSWnMnVl3xAeLMPDOeGc8z2Dv7ljI0Jbmkgjec3Z26gwiPREz5pOHchO33xw6SCvMYM8FJw+HCQWfNmpcVI0ZlMiRKgahEAMPlaaYaTqJUduq69/f3O1RmuX4rWKEAX+5EInWznEjCFcndjOEZfKlZRqTTrNUQ8szStYgLRhCNwQVOtXeYtRmWieMasRGO7ia5KHh8IZjIUT4ZNZxfjlv68yhjoC5pSrjenGzCol5WpziOqfYHsyH9TlBC6CQBx48OHHRPY5U0nP36noYBcXcVpgQ3m8Aa5kLAbrh6wE+JwjFW2Dwag4p8U/JxwSzFM45TGoXwBukANJzL8HbY7Vz6t0Ev9Ie3V+F11/iwgVLofw43UAo7YdffRN4Wvj/wh34Q+oPb805vQw17p+Y6/nWr091Q55N/PuyEm1oKWtebqvSveoGdztWXvj/odoKPt2Gv1w07/bkWFOJSHXnucqF5UJCiyCNS1ZmnkiIdcUwZHNIn1SeJgmPOcD4hoWhTKP4xZpI46M+MTH4tMKNqBt2gDt3gjpCsJTMSqYGu9oaj8oI4czgDCI7BEaiO0uFJdZSOjpe27hrr820966VXNYl+IpT4wd7v1g8r908OXnZ/jaPelMZEBDjPyxaxuoFXXdibd6Pd/Q8fXvZijTUPK4WjBFoXhLaMkecuLj2KjQVfqhD9jEaCxVVkSToicYBTstCRh3eUt0Fy10FjqGUGMW/lFDMHUQU5iCplWYykoqrkgPaiJAIs4BqCrocrOYkSnMulwq2ip9tu1Pw9EIrIP0wwzNI6UT+F+rIR/ERGkipiI3pOhRWiKFiMZqJAjN4RpASCgilS+JUQtMgiaJyLtFwFolNIMkgpmlJyT+IzG0NfwERagCZwbMaIMha+FvQ7GpGxyAGX4CmwMaxTafB3NgLOsJRzUPzo4zvDDZ3g0v/8Tm8Qx1PMow3BoSxJmqlt4GPYOxdggjEB0VyAgMhEuJCkzE9M41LMZpvWthM8LZOuE1mCQrop+GMw4UUEB4jygtgCRpgjwdkM4Qh6vdQlNKWikLBiisVAy//koFFFlJeuTuCcg7E8JrkNWn13b//g8MPR8cnpjvvPX3+/f1Hpgf/6DGtrhgAv1s4ldlpPppNXlNbOKNZ6m7r5wrxirfnM1GKt+3R2sVZcmWBe0XxhjlnRbYs81Yc/Xsnn8yPtA/2t0oPnatp6nsVK1n+LJDb0W4OLKwSRvumGw1ObcxYIBAGLEjioY/0PyFKnHBFsZHs3IaTOt4LVGbIRhFL6zQoQkm3VuezMBj2rDX+0kRoY2u4vULYV/+OcA+n+FKIBzAcTM4zAhMBoCqNQ/FO0/nWtYpussbVu+kM64v+a60073VJHJDiPEiiirRXem2ecbYb3LUXMPFUXGks3GNU/6+UrNv0mpZymEEc9rFb3cs3Dg7rnPv+qVgO05fvKZu1fUEsDBBQAAgAIACNcg0UE2GJ3uwIAAE8KAAAhAAAAdW5pdmVyc2FsL2ZsYXNoX3NraW5fc2V0dGluZ3MueG1slVZdb9owFH3fr0DsnXSfdJKLRCmTKnVrtVZ9d5JLYuHYke3Q8e/nm9iNDQkwrEr4+Bzf6/tFid4ysfgwmZBMcqmewRgmCo2IxyYsv5mmjTFSzDIpDAgzE1JVlE8XH3+2H5K0zHMquQN1qWZDM+jNzNvPJRJn49sc15ggk1VNxf5BFnKW0mxbKNmI/Kxr5b4GxZnYWubVj/lqPWqAM23uDVSRT+trXJdJagVaA7r0fY3rrIrTFLi3dNV+LtT0pk6//kC2Y5qZVrb8hGtMVtMC4iBfL3GN84W9Pc7KHNdpgYG/xlK/fMY1SuV0Dyq+/O4rrlGFrJv6f2qkVrLAgMaa00l813BJc9t+6NUVrrMCfBAaOpsFF572rXcByX0N+55guyrJnzCuBwMBk55yWBjVAEn8rjvTpXx7bIztD1hsKNeWEEI96ck6/UQb7a+JsZ73B96YyAOSA3rGq+RNBavO34AY4z1/tbptR0Xo3zsWOKhg58DAwx7smb9tWI+YAdgznznL4VHw/RH98KTT+BTfUpfM09G3pyCo3fp4+Z0/RUsP2Lg6MO0Az6lkDguN7rywCjBrJGmxzqXkyCci6I4V1DApfiEv3beP0SQ5OHCVNlxXxDDDYajcWh/tkA5dxm1cjC6ZcTV2vwn927r9xNgRfjOlxtCsrOxvkp5OnM72iDUyTYYVOCQtHdS92MhA09oeE1VUbUG9SMkvNSOkAX3p9bLrrDE6SYIYkGQ4yMRdMhR90VQpqLVNGgNfNTHW8UpWlNz+mVcGb5DHgpHDTmlKe52g7L0oA8BVAFCVlT7/3aY7qRpuGIcd+MYPgPbBYy8j2pboWLUtzQNsTDgfHHJQkAEhqEg3J/pKiedHgA/wX61bg4Lu4PwANjTV7buipvfzt784msh+kGHhha/qAFdI0c32/DiAFsR/JP8BUEsDBBQAAgAIACNcg0XaakCIRQQAAAsUAAAmAAAAdW5pdmVyc2FsL2h0bWxfcHVibGlzaGluZ19zZXR0aW5ncy54bWzVWNty4jgQfc9XqLw1j4Nzv5VJiiROhRpiWHB2ZmprKyVsgbWRJa8kwzBP+zX7YfMl07ISCCEQsTXJ7lQeCO0+py9qdTcOTr/kDI2IVFTwurdV2/QQ4YlIKR/WvZv48v2hh5TGPMVMcFL3uPDQ6clGUJR9RlXWI1qDqkJAw9VxoetepnVx7Pvj8bhGVSHNU8FKDfyqlojcLyRRhGsi/YLhCXzoSUGUd7KxgVBgRdciLRlBNAUXODXeYXalc+b5VquPk7uhFCVPzwUTEslhv+79ctgwfw86lumC5oSb2NQJCI1YH+M0pcYdzHr0K0EZocMM/D7Y9dCYpjqrezub24YG1P1FmorcxoANzbmAYLi+58+JxinW2H61BjX5otWDwIrSCcc5TWJ4gkz8de8ivu21mhfhbdSOw97tVXzdsj6sAYrDT/EaoLgZt8J19F3pO92wF0Zx2L09a7bXRLg7NcOE141ma03Mx/Cs14zXtRQ1rteFdK7akRvm6nMn7Laa0YfbuN1uxc3ODAWFOFdHgT9faAEUpChlQqZ1FuiszPscUwZ39En1KaLhljMshyQWlxSKf4CZIh76syDDX0vMqJ5AM9iEZnBHSNFQBUl011R73dOyJN6MzhKCY3AFpldp72h6lQ4O50L3rfVZWM96GUx7RCcTWryx91ube1P3j3ZXu7/E0WBEUyIiLGXVIhYDeNGF7Vk32trZ31/txRJrAdYaJxm0LkhtlaPAfyx6UBsIPlch5jvqC5ZOMzuAYmWQ1IakmHmIakhyMn2qzVHoS8qgjA12qzbgeiHLSYalmivFaT5MI01Ofo+EJuoPG54VLVMNc6gYF8WPpK+oJi6qZ1Q4MYqSpWgiSsToHUFaICiBMof/MoIezwU0kCKvpAwrjRSDQ0IjSsYkPXUx9BlM5CUgYWgWjGhr4a+SfkV9MhASeAkewXgFOVWWv7YWcYGVmpHiBx/f2W7fjC7CT+9MgDgdYZ6sSQ6FRvJCvwY/hti5ABOMCcjmIwrITIJLRarzSWlaqbmE6Ww7w6Pq0M1BVqRw3BT8sZzwIIELQHlJXAkTzJHgbIJwAt1bmRIaUVEqkNhisdTqXzlooYjyytUhrFJgTKZEurBtbm3v7O7tHxweHdf8b3//834l6H6idRg21uxIO1+6abihnuwbL4CWbh3OuHXdXLGBOCOf2UOcsU+3EWfgwk7yAnLFZrKAvRQyN5c/XTjP55fU+4G2OB4C3wyT5+dSNcffZiz1wkb3/ApB7m5ace/Y5eZEAkEKkgyu3sD8SnHEVGPcRbd9E8NhhE60JucuilAcvzkRwvE59SI3s1HbKeAPLlpdO4g7j4aw00THksMY/SlUI5j4Q7tewMxnNIflJv0pmvmyy/+ac+DV+uOb9LjVu7ftgD+qxxEskwzK4tVK6b+fCj80Yf+nHNhv0xcDc28Cpr9Q519VbYB8/gXeycZ3UEsDBBQAAgAIACNcg0UUl4q1mgEAABoGAAAfAAAAdW5pdmVyc2FsL2h0bWxfc2tpbl9zZXR0aW5ncy5qc42UTW/CMAyG7/yKKrtOiH2W7YYGkyZxmDRu0w6hmFKRJlGSdnSI/7465aNpUyC+0Jenr2NX9rYXlIdEJHgNtva3ff50n60GqBmVwa2rsw49RZ1olixglqTAEg6kgeSHV4/y7kT4jAm3pvPiC211zY8I/GdJma7j0mOhPJr2aLlH+/VoG1/iP6eyfVVVRbU2zzNjBO9Hghvgps+FSqllyM27PfUCG7DIQV1AlzQCxzS0p4s8OT6FGHUuEqmkvJiKWPTnNFrHSmR80ZV/VUhQ5QdfV8DgJXybOHYs0ebDQNpMPBlidJNSgdawz/s8wfDCjM6B1XwH9pxBHeN2QQ06T3RiDvToDqNOSxpDq0vDEYaL8dKr1c0Qo80Z2JiKeLjHcAhGC1Atq/EjhgMKmckrPqBUIsaOtNB2z48oE3SR8HifeoDh5fCyaNvVvVOh9vpj4oyQaIzQyjORadfiuGLqjXdwdSPr1DfzzCdynyg8ieW5FeRcxjS3CD5/B4QaQ6NVWi6HcjGWXaBqDWomBCtv/3Nhr+bHa1apert/UEsDBBQAAgAIACNcg0U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AjXINFlBOzImkAAABuAAAAHAAAAHVuaXZlcnNhbC9sb2NhbF9zZXR0aW5ncy54bWwNzDEOgzAMQNGdU1jeKe3WgcDGVpbSA1jERZEcG5GA4PZk+8PTb/szChy8pWDq8PV4IrDO5oMuDn/TUL8RUib1JKbsUA2h76pWbCb5cs4FJliFLt4mjiUyjxSLHHYRqOFTXv/AHpuuugFQSwMEFAACAAgAg5n1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I1yDRT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AjXINFx7KmUwklAABEUgAAFwAAAHVuaXZlcnNhbC91bml2ZXJzYWwucG5n7XwPWJL3+rc7ndV2ZtrWH1EU5tqyU04iFUsRttW01srV+qOpUJFSKSqZioKwnc7RSpBVm1SmbHP9W6WlSyhR2lBYobL+SQjC5EmpQOmRBJR/L+jZtE57r/O+5/e7rvd3vXpdXlwPz/dz3/f3/t73/f3cz8PzHPxkXfzMvwT8xcvLa+bqVSs3eHm9nOXlNa3olenub2A1v5xzf7yUuyH+A6/azsBH7oM/E99f+76X12X2a/btL7uPX81ZlZTr5eUj8vy/JMk+u9PLa71i9cr3N1JwAz3Gsj5Lkgt0rnW+5Hzpg8GFu2YZf1bPTsrevWou4/QPL6eRXj90/tTcjxbtOZf844YU1q/sjaEbObffWNsNJZEu7P5obUDl1uUaY6SiYFSdUDuSEq7rVjjadejqJ9vSdSfDde2GzhjD4pAQY/THzaAYWlpXPJBRimCMSIktT/6B8PL85bws9oFWZmY25Gb78lwg3HVYDfF8/9l5P+jAw0x+8fC9LXcW/8nz1ZOHrZupKFXLSH/lo7ljYMrTHQ3FWwT0D/KDx47ZuMxGY1HvP/xuv/bSxPn8l8ZPsnvneT63Ebx5Y19ACXyPh7zuQ0Tvej6viyFZY0NR4pzX3B+/PNWWIWA4twUifZ2Q/sV3y17TfnygITgmPOyn8QFP2hB08El/Zbaam/H2o9I2xSziyvz8jePyZ2pGOgsGEyKOPO3UMn/uLD80pv7r9498X99Qs2NM9a4vvvveYDg7rjbg7XOLYmIWlSR7Zj999fc3pyD/b0D2xRYNXJH7FAyqlqMdT+8Qq2lDN0SzE9CX/woeEwNlkgB2km3hhFCSEPJetlpwvPxU8jy2gtLEnhD7i7kpT785mombAd7Pc0gndCuzyxBlOevB++xHgz1NFs2deZMMUyKgK+uOSufVDCB5d+59VRU0dyxe39vfqNn7SnNW2B0ICUGNSSUpFOuRKk+mROyydcx/aOisiimlWgZ7hF2A/hQHF00NVRC8/UgwEiI3JrX4mdGE/syMNDYy5bu+XdRbyke3vnxGyS+BjZvNkBWbUN24B/lF+9KI8W3j8f/1AId1YrsHeSFPvQv6Q9XkqUrjOi5dqZdAOjNIP8zsXjdZX1pN+v2tbmOS7v0RqCJ15x+Bcv2CSPsbP53Is2664qy/x0LRw6U1pF/yn3VdpKjrJoxwICymezrpzMSi/uCoXx+eedGALCHEKb8emDxhPGpPycWvYsU+LxyfvyvmBQ64vEL518khkHnXO3kxlRn0wikYXmwj3x0bo+ChF05txb52yvkXWrnkmuGPzhQcBze/0Kztig8lyS/2xoUyJu/FftdtYv3BmYyLf3Rmk+6Pzvj9FZp95ZmlT/Y5IaqKKRjEA2CBO2qfIkvKGgOfG1Mpadc/XNoBXHzWSaZXioJSG5HqPc8sTYGpv6OA+Y38Q7SZcOh5TxC5xaigD+v2UwzXnJNBlu6MuqAsFf+wT407fZfDmmoZE+Y/LJoz7WG4DH3U57vkOex7u5q4/x+Uv6dPikb6OL7uJaGWfvrwihwXY9sKkLr46GsPh59JXpFeQeTGosHW2cYcQMwSrUE073NtVS6CmUQLp8tDuLShHF1nlQ1eeInPPcOljxoc1uqTUZ1iCbCXdH6yvgDRQIr3CWSi+OzVNlj/qiJ910VRR2WU0fX4xx2CFndJU9gyZPxIVVbDZNTNEuXDER0Xa6Og9SjcuuDp7dbEFAbaFKEW15Xy1QvjOvkd/MzlRZ2ctnCcTirRBXAkjnKtHOSL8769InndMhsv4mcmpczjZresncPNhdVyuAXOkwA18lDdOy2nySMQRrxJPk9s+dSXN1nvod4l0CxCJpMtOQvRKs4EVx+EruiDoLM1LcXm5eI+wmcs4mWMqT2cyGERjeXSHXeZeEka2UbB1sYckkG1prY87RBSXS6BZhO8LsLiVQX2aHWnBenHjsyK8ZO1smTLD9kg0zLQFeRKMpc8snCQmALjhoRBEZJZ7Ay0mE+jOcC8h70VExUAhkPCyoP3zSNoKa9+DgkFok3h6wivBHHYYoh/27CEEtAmAUytEm2urGYXTc13QuIkgH9bHuCMI4+cLQokFzLPZLStCuL5syTLGM0moLL0wcI4hXuzs+xpQWMYqgUY41DGQe3lMOxp+qTk6J1bs92bhQzs1AIEShDhgYq/NiX7wEuRmHltSshiQHEGmRKG3eJ9zEQCroGoQ1LJKrchEh2rX7L3sASJMRayvslH6yNhRhrjFuVjwk4cCjPPMtcoY4e0dJFtBnCnBj88ac/0rUNG1H41swzUUxbo0Z+UQGLjCV4svTh8K2Biyq4IUg9Iv+XTBPC2NNMX0diKx+SUnXxWPyfugLIdHx8Bu0OxS8USbYs4nM7Z8TRShbk2OZQXx7XuiWgvaYOEcIB0Afq9A5/vXb5OvM1f1hIkS6zCl7x5iAOFyCgsKSJaVRtb/vBbEUlloXSRBKko2KfomIIRq0Q+p41wHJ8ffEjZSjjAQ/og8NeCm1ijk4pNqfyyG5ZFL/ycEsOuJCso0zPmIPBLpt+FfArIyc0LS6R8p3XYiq7h9+zls74p8P5WN64qArdjO11VM5IrfhKgda5QhYWx3XFM6SejputBK5Db2gfktj2MYWS7s2KywyBrdesjFot/MUQjUe7J7GCe5I4E8A4SD5dLdduXijsg4e7IbEYK4sh4Ux1g6iTsYX5LrgIvdLvTg1fJaN5Ma7EKpMRp8SbCVoyzz7KkNkqsmsVpI8WRseAyoN7a3fBNomOKRU5B/n1I77AcL8R2rLodUxb+1u9DSvzwNPDJfrj9V+fK+auxoZ0ly+ZPSPa0eD7ZAlDsOBd3xIdI/ODkTMVx8utjUK/PWOMFySuT+X/Y8HldQv6bInYVgW1+vnUto4895mNXbTj5MnlBq+KLKn+/7eMDrFo/IYVi6ogyyiKPPBVpMw9Mnp2RpouxhASsLiKS43b+XhDeXL1popyu2rBpguIc2TiJ9r+9Ke3fgPTg6CN9omaqpbPVllvXbO5WSPBFj065t9/zfRJgwBp4nO/kc/uK21l6doUQVlXQ3N7tWH1mw4QESb57uxYdTcAUUrQHQ2A5NvOATU7JmMVix7rbIAt2aLOULVGO5Ia2DXOLzYoGCzBQ6BYmrjOqm6mu+dl56uGlGZaQqo8mLAz8lNmI3CPOgYr6l5SokF/i9vHdCBnZTRcapFk914bNEm1SHYjCwLJli8N8a9y1PQW80HOrUA61RJVJFlUVTchKaYSsl7xns5tkGtfD5LY6AEC2xPkFZenEDdmc/buZZ0GQQsWRCyEsfOnI8eu61IQNuInJcUhoZT6zQSoOT5fou8Q2NpUfxN4twA0UystsKUd2jq0i5UGYEvJJw63IE6XyL1ItAnb8FqSqnPgnti3GWOS/enwx4wfrUyW9qKL+48RONXx+Vn4zeIx4ZFwNW5UGFemGGNa5bXUSvUZsQ9LEtmRIliTDVM5Zu8xYdESdNMnhEWJZMi+rx/Xz2HRMb8bE3aJ0KG/xcaifcPdyoCzZ+tSE2/snVj/nY+RP5cQutaDQlJnJ4oF6qxV9uzwY1Woz1TVw3jpbovxYtSBACHuXEcSSHE9FhGN4+25OgmeCG14xvRIT19knDVkpvRUpvpP5AyvLQ1wK+8Goax6mJQknV+6yF/1gz5tjoboXFMhdcyblPwrM/+GQC8MOI8P1ZCCbYXvy+HwdzGnCumbfP25VlHNBaxJ+8USSX3HqhU79kx4j3TJ2jch14LvYuVglGA7D6jMmpF/ajJ6fcNt5nt7V8HuBS5TmLK6KG5fDSvq/PCAJjcVGqucSQJBTi3BqSdyRdqIPQvDkJ0fGXf+xyodKv1gaqaI79HiGEggdxMaF7UY4LAyXpbcG7njYax5QnsPaGrBNjI7hcSdBGzYT+azPn8JdIFwmroFU7HjvEA9svy5Z750CJmov/lCqJYbSa7WyYR3GcnWG89RK+3I2sUecJou1qBzsau5YPd1G6HrszUP+Is6J8AM2eK9mA8d5+JGbWzpLCLsRLO4ZU4mi8P5Fev9knXIFk6gKK2PL6pr992/w/mT7yImT4IUfyUnHJGf4obXYLGxY2eVFcUCfrgwvKRYO3Vz8SHe0NlmGsRkUQuYx7u6mUCcT/yCJ95uHztuYSghTO1Ao2uDdhMSwgiNr4aLHC6vfhWjryT3raWqIezUOvY8qUUHOudkVCI5ojzeuTwnByPlCa94XtRmgzvYWowSxN3YsZK6LL9zzz6oZicziTMvy/p6ssJ9oIDvAob+AmYq+Ne+2PoyufgcKZNqLVBhMgUoG2VNjDQSShG7Whw2QrfyyNmPcrqDk8zGqOODUazt2soiCcuLdThk9aEfKiRmnIVt0UsJnAW7GSKf/9e8ULKZiLpClyqejsmktplpEaqlWlm2/iqOe+zuIWNXP2H04bSyW7h+7Uh6URZhTxV0dE4AgzGo7FoG7vQ2FrUGVnLMmMhOAU37fQr6v2L8pxSUgL8qCzwdTvFvvHXuHdNWqgGDjk0ATUtwzgt+68/eIIZQqIYd27EqdN/825HgFImPW/E+91yOt6SsyUlDVLKjbKHpYWJmeqXX3GGJdankyCNHZOLUEwrEgRlc88q5Y9knKPG2RqU/62/p2uXkw8zvkBbHUr/XnAE9JDt8DDGdIjs3pXx9VC+XBZW8weWQlsr1z/uDC6tgYsRrZXS7jBeZJdJWlFygXFLqT2X5ytn6jDPclbBNIXEqvEL/XlE4SRI7lbGb7VomPm4GzwHwYq0J2qWrGmcI3WVozUA/5hNAeJNOy9J112VDW+jx3a2Nxr7YDCYkHl4nPuhu0q/ZEWssIUqJLLG+6Pe8Q9gxIzD2AlYLhS13eJSZx8m9rn2fIWbwb2tYg0oH59AW2k7/F+VLVR3IhUl0d1f2fpvMfHOjvbcHH0ixNmmbX4tXUULoYIBZfnOBdXaNOi5Bh7Y8SFpoz0du4WiKa3iX/n0YlzxYBrCgfhkPOKLaKsHaRKNtlzobT+7bQX+b3a4nL6acBYgxdfH4Ckaj/agtuOXr47qellVHZf4qZiwXAhpbNE9U+o9hAgK8phW3Da5912FBm8rKZz41Nm+Z7KeGZmo0a9LL98MwQYJ0VhLvI+WG2YqKma2Ii2y9mql5FGor1yZodZzDD5xJOCY0G5dZJO8pXrJgfc5qyS5R3npe4RDVY2WuOuDixMYm2KvizvXm2dH7s2ucM+rNooMU/K+HOlOgp0VOi/23ReSVKtrsWEOulFc4BjXMgqJo6eJWHSMYJh370pS9xWAu1LWqX08JtZqgdqf16/+qix+d4WCPNhncN47ENduvmC/+qLN+QYzuYQNMaZB14Zx/+NAfxIbKxU/xroeJ11EqFRDabMMDnmgYRLRVl9FgRrbLwQpXReExGvfd85ShRFsek892VzyEXbRGO3mvg+QW9LXcyO0REdPiwr/NX3844GZjZ5e4s6oAictXCJiN/XQqM06bzh+N9zgEAmeumLnRxGniZn4muAMHgLCi3gDaoWFwn2Gs1ELHU/Ko+XVVdFKMlfvfkOnhTXLWN38MjlCjBjxV9b15dcGKGdIn4l4VqsWTHE29kifjhiIfaGjDaUz5ahzVRxZgj5xrntyZGT++DcHQcAkTO1pJULkjiioiWakocWYVX0Wm1YJ4v2UZWFn7NsgCj4HJttNvCSkommQsQQDrqL/grVyYV8cXQgr/15mui68gxvke+2oWOyYOs2DUnm5DIEn/hLyJ6VwG5OwnGDcyLgKn8cJRaVqKkGEwZMrFXTEs1ZCOH8w9Qv90JazfKLFEYGDvkEA8wS22FG1/gY+qXIpIZXBJW9k34dJmb7DG7IAR3C3Z9eVbDHAR7liw/SPZd0PzdKFUn/DWT/GgkttGAMtlMOhicjSeylOiPXhBZpEJ+VVsa8udyMF/Vj0beF4fnE66z8EQRybvJpP+1Ey/jr0tr6bA7C0UDhXhNTeO/hrJSFJhFCK1ixCbbwlFhyT6VbpKUGEMPQlTOImQK4Kzt+yCID5eI71OO/53SmCXgzuQBpyDihr2EB0FshmDdIGV3CSUQGN5LJFeB7WoKQ4UZRFBZSgoaANvSbqFh2EUvzgiKWW8fehn5ZbWFefsK8US5VGs2LQsQpXufruGrIRsIiW6TWgH/tlXRMDxNPTKcJRkGAOAa8nq5XqJj2SBpNaQDtyIxeOYPJsv8km4rJQXDQMNE1hP9EsvZF+Rml3/W1ZYXLEu4qvr0CwLCm3fmBbEaJRrYvXVyA1ZPDoFkWTpyqCemRE+JnhL9H4lGqurx2OFPsV85WxqyJ1eNrk8TYr/yQV9vaZWNTt6jhy+zi0ODCj8rPsgdvvIcMwcvJN+/avVnP3Pm7OjjLcIi668zsMd8MNeH53muleD+my7jBN5xb/Wa+tzbky5mSeaI1LyW4XfzH3/KHb3r0Ox+dHHCuGULxmjIldAJZxGWerjGZunUoKlB/8YgJVI0IEUIaXyqZbDXc6vcdHsNokf4wF7NcI6IwmXoXMroozMyVUuxzfkOu46i4hQGmoYBNzUooBXLr07kbvkNN/WVePOislTLoFnGnqYClAq386yg0NSvuO/PexWke19lN1ACOf5JOr1kl607o66qWWg4GFLNd6mHn7cqrVQJQWT3XMtzbcneNPMr0LuHv05QVRl/B/K+5GwTbUGGalAgFUt0siDCEL+DwojQJCzL5rNs/rKFsGkDNAekVieLweBTCpz0dnZxi7Ni4h5t7zHP1l7MUkKWIIYu3KOISSkI3NLtScwqMFTNR5fcHlHwgXpIGVDv+XXAABiphsPZetXVXJ0BhTwpdozdp06r4bP5a1XxKgzVgLwkTgMut9oInwXJ2TxQv7A2ahAxmOHNQzrFNgApJokJqr2Tkvyohzy66dZR5MYw7suVcwl6yDJCO1PJ6g0XawpTWIcjamdnAyjyyMISDV8IWaFjs4OjDinFDje/DJAfVLI6oVWElCq8ODgrSqzN5HfAqHMsVwTCkWvJ7z7nxsuiAUgwYml3elt4EuFXJhguVlAYu71PEd6skmJgvOOacjc/p/+0i+ZMQ94W/xpdfThmunZkFHA2yJCDCAzMiCA1/+sSI3eWc3z5q8gOA2MlCofbtvxsJ+vzfXOMEl0ZW4ZomkXQ25nKq55b4CRvcU3mvtR58oMSf8tyPANda4W19uUCzgq249rEz4NESP8sy0C9aIDy188g7xO+DBSnKbxi4u6B7fcWxsmRzjD83u0tmYLM9wXwNkiA5bKdgl6Rz6zXuYklXUzSmhU5UG4GjAAUAfpUH956dBfyLYl8mW+bicCU8AILeYmTyulOd/sg9eEh48S7rs5pWxKtxs8D0pgVyD0lkAgdJwlCIKU00l4tgWyQDPQT2zvhbFkUTp4/AunHSy4FcBm02hETS2tqZ0dmweFlkohaeLaEwOQBuWGSXyHHOVyifvKdEPfOp7fLbvwg+69J1uQCfnOBUe2wwAwCdobtOU3ujqzYnatGYYHTloAGWx2WfT03nw37/PYcqnphDEOVQy1+LiPyFb1m84CSWGOg5A9AdslslH26zqoGdimxulAsXZgpeC4OeoiqzUbh09triEb2ZRTd8eBoQnVzHaniuUX9vlRJ5BabPb+9aeCJ0A/2UJ+zmjpHRBKs/AmtKuHg6SOGvaS65xRtiVWpm6mWHH3XxQZLjRxH7chpAp9zVVCMKt01u94AIO967jsZGB/N209Kwfhe7cY9l3jl/lkAY8m8uvXQGoN96xVdMfparq7THUCy6/capf/irfPFnGcn1JFzPu05kd68rRVTg6YG/TcNasuR0h0mrMv0HPeb+iHHFGQKMgWZgkxBpiBTkCnIFGQKMgWZgkxBpiBTkCnIFOQ/guAYjmHbHebbzQ2TH3OheB4ywVp/9B17i8Bzz5Cc9sNRep+Iodkq7p63H+XkP/P4yX/BIy7/OxHGUa5rhDttbLjyv1DjsZoSZTbDpixNYIzeKfUtfrii1NJiaS49U120J1dLbgPKJP7sKFu0Z/Cv608UXMm8cy1MC5Ym0IeOcrrV2mvkSrLNkIv3A611e6mCpzk2VjYNeJIhNGc82t/zPUUA8hvqZnjQsH/U0foWVxa/sTM+Mxu8koY3hdbm9uS3lR3Q3CmjOTh5j3rNANxFGfXihcEKzMP7irWzucuOpjY+lQrt0rF3WBitVqxdhA2kGy10Y3s8dvRWQUrnvasFRrVSY5PR+sN9U1Cultbhfmk6SEXVWjqy6abPpWIJYtRWpOYeLiXD7w2r3dO7SK9KNQnX0yCuL6LNScMwj33sFehzT7bbHdnnMUOH2d/hLaG1R3vyfbUW83Ys+elt0UBeahtAJuIT4r23YYfmY/eiStI4iB4+GQiCl92KwsDmb7dehtsuN/CkenKklgrfT6LJGL1+9N4BECW+BVJfpw+FMIZUt2Kz/LKBRnIzOcl+9QAyIgxqlPE6djLiYOLiC6mIli6rHSQuD+NmWy6lDIcPA7n4BzlPl3mejAnUvoriZfV85PLhhSjkGGlWQwhItS/hfuz2HIr6ifxD83Dg4pJayC9akvd2RV46cjStZitatBcm1eamPjDd8tNYCv/MIlaKE6FGhKQD8giwLFKzLxfbq1m9BSkIJ5pJ3CaZFY2NMccznsbfAQuWGWU/X7a8jhdRGANFYCQbK9sSqcIcIj7GP/jdaXb5YYWmx7zA1k1UkMwL6HUNdQ5IiXI+y/Wd/dsVGd4MkzUfJuMX79Nado5Q/aYRBak+j0EnBZXJPE9YxnppX0oIE+uLPBTGjYUKcbbm2HGdRgn3zuMiwvUqrPlSal/DmlI+29BCHNe5VWDebbY0xt5scSblVzYfFLKxF+RNkSoU6/V3mzLnyXad5ILHDl7OQZ8/ep7jULN685fvENukYDhT7wvkpsvrSm6ZnMx9RuBb+XkYPt5sosytt1Wn8a7+RVEsq1em/MPQ4s4myj4ttlJj0neHpWn2u/XEHuJ8/HOLU7r0n3oaAzvTkV1tfXHK+MW2ZupJEck8sr/XrJ0s6qSca7/B/U4uPPBPkWY7Fri5c0xe8+iDEOxxum+YKEcZEfeDoT7YabKYamfXkASNu8zdp1MuUq7uLwzl4gEUBoPzCW6vI8eU6dmcgFeAYSJAAHJnZtSRm8zE76hwv2Y1AMtyPWQ7Hz75B4LW++T2GkRQ7OZ0S6w0K3d8bjceMxuDm7I9acjScRkYR1N3dZqm1DMvm12H5dLhYY8vz+RJw4qS4t2pl7qTz1qfL1gwuIH5OcD4S2TojMjaOBqXcD1QGAVSkWIFJA6wvFMyjKxlB0epyz/PbVlLqy6cxbq8r6VjL7pqEyOu/Crbmlt4XDLEL1FqHD2aWJpDjxe67jg3M4a3ML7C8Y70WEKb1vYJJG+kwX3HvBUaY6YukQ5CPW+isXiqyGG7a23jAhuuvV5pSLL7H8C+prBo3/LmrUX+jfW+AS11fVwMQRy+tLEYA6u24iRrXv878m65dEdoEKetIUUi0bmWKyB5kuF+TROyXiwBBroXBgiNConIHV/cXOaPfoWhGQB5i9kE0XpRh+9tMbq+g3eqZdVk27mE4seGequ1G2sd897yBFUCumJhk13ALnWHoYJU4Xm3DrEmP7+n7Oa4wX515BOO2IG3tAfRa0D8uXIpYDSa0sCCfo3LoWFINME6fbvW2AXk7nSdItJq+aHqMMT5nZoy9wp8hK6wBujYLAkEH2+Pbim35i0IYxvxAiwDvoKmtlIyvUykivIRnHeVJ8r/tCXMVuhNgLC0b7bXzta+M6cfY7kqO1WTnq9p6BuWzZ6x1/tMzUg9qAdRRz0u7ljY0rgeXXLlm2tHeqLc679lMU4ZYYvp/rBKDkEAxgu6uQxGLSbBnooOgzOMqc7mXPuWy4Q5zUyDDSnN+tS/A9id+YpJ0l+8PSkFBv0gwhUbE6faRcN2bVWGhmnv/24SkwFFHbq8tKkzByfdH95kVNB6Tl2pkFdq0sdceFAsfHTSHTy+7QSJciwb+NH40duc20JualyEuHXW/gH7ZaSqkxFSfjjP7neRkMPqlzVEVC+LwFZGZkHbNB/q9LiN5tjjabxzTK0eCo/J5gdxiGKSVl8uJLJ7i5Z/wjYauy2DEJA431Z9ATluVaDsW9b+AtKxQNf0zDkzMgIbFcIR6SC1UeDMvEguNP/TRUPYhIMMKASfscz8zux623T3VveY9mA+fLWLnu9/a29EoOxvLEtDL8re4w5lhURyzP8iiw0knTWtionT9mnWIxbZqt1BurFfLKe150DFFnIKYyTW210txVyWgVrv3pZTrhp05DmubTfC4P0cnwNdzot494IZUKKtwJCBtKDJ6A6Ej+0rnt6/hdppmene0+/dcGblJ62390RNb10yXUHZkZCC8S1Dokv68sS6GyckN8HQHrBAhszE3WOMHO85/UabPID9bksL5S15oWigvs8aLX68iz7daPi+RPlFcUIXJGuL3SZ02TxPmBEZb6aDl/mhTTOfrFPIgIU2XnIDnyY4YF3YhPt5kFrRk56YkVLd3LFzrIKsJ09Pg8smW6WLdEq2EhIDazLm7E+3cy6aNP4SCeGzkx2y00H7swUsZdw9qX/tjZYQ9wS/WgizWK8BenQ2v0rYeYlWf9/+xqvkEZpiG9/hqkh9Wl9u0N9oXQhlJGarBYUUl03DsF6fgXnymUWgiy3l2q5yY5rKX/Lb47ZzV+GBaqJd9PbNsPGC4Z3Bkjbwjo9lZNhbzl5/12dJmNcsAmJf+rixhUaqptLpMCz9dsSfRzgZKL60rPqVyLj2Pk1dzR5aoOw9ljCjnLMaMg1E1htvuMvROwF4iZvHAPJbVjUTL+NJ2xFKSEedMYZpNIpgWYAszhybROCnWrt4LXnWNry9rYGMcn5drRPBnU8UeR42ZMh9KfsGHSb5pkjNOHEpwpnLolSmwsZywL9rKy6bXnnD4+HTS50/vt4BkAQsPKIO/s+YQ1tUuY80srD5W6EzOSIShEEs376XFnrtZ+sybK7lW0Y8NmE8A1YC+mNcJDQ1nR/kmv+EP4hORHC98zaJSHbFzy0hGd6810Bmd4HQ1vMosfKgXkyql70seMedDTPSI1yiBbOxGTUGTcnMMSfuFAsvBnZwWHj2b57c4axuw6Zo5QA8UTHcMGbZHjcvhH/kKs9ff6t717GZPCDN51tkehxYILamrAHyt6PvoK49ZMylVo8XjYP9EnT2n6W9+c6AUkg6YJutKZtllJDE8mba3+5v8uaBxLds9I3evKNUy2BV859/QrfjWmX2dlmg0y5z2Z8gXEOIlHDG6BlGkfkI5CTCh2/Q9S2t50qWuJKbTWKl1R8K7BSkUj9/OmZw5+wZw3yNYciEGXfz1bOFgippbeV4udMrNU7zLVdu3az9vd2fBTAS2PpWja+OLZnlD4czhOUWWbgmrKQdBJF7YIttdE8aa8nvCuHgkVdBEMxU8Gm0mWvIVdbqVps0ZD9LNlspst63OvPjDcHO0FbuQYNtPVK1TsuInle3O4ZdH0zPdTmNLufHAqHAzqPreT5CECo87LM/E4/aPPT1Pycyq7QXEl9j5aWA4SimvNq/TZZsLiwZm01Xa29AaV5+0pfF6PH08webkypSEWObd62a0/L01FPjbiqnGJHuJlyDJq6LNtrMPyBBqTA+Cnm4bcTdJzQQFR01maGg9BsEBoUPqR6038E67hj5MPkK1MbfjQh2ktSUd6tNh8gFdp1vxjMc6O5eAyxN3jG2t8UDd7jOfaMFV2KlLb7ujKaaQTYD7cCkfNmbvxcQs2ZMV3wxs3h7YTPXepC7qk5iTlvxju9NOi5svq3wZFt4MoA/0I6omtVWB2DX8h8yvj88VnM3jRWa/rc6oaQaw6iieJrnbXOqa3mLHbZu3Djlai5y5y/16Zq3vUuUB3vNEZPkCia4mttntR/ka9zeQUdrrOKorXUF1J7fONbNLS1HxjhWzA3comDcmr3Ln7ZJ+vWUc3/XvwtdVPiJ2bTXn62FbyDD3fLQPh5+dIXCumMwkqhfFjs8k31qN8nO4F1p/lkhcHdhuu0mFRp7h0YQO9Rmk0oBxjrzoDvRPkd+oZ//m0DwRJhC9kC077CcBY4zd1ibZhrvzXGO3L/dWWx39xM1lNP3N/F/bpBhbApZNWujdHvjUAPW1lCKdQLYdfHvNw5wnY+4auSGoa/xo6fwHzFwYcD3rjtfWFWTjOVYEY0NQtHAh4LTGeY8mTZaQbK8RWc31NkSObCsOr0wmP+w23FeOHq+1FNPH733WzmwfyJolG6yr1iE0aXhosSAp70j8x+HgOgsP4XabG8HzlPeuHeqVKm3lhqWavie9wgS6/JslcKRykefxNCsIjimaV1KVNbR4jBPdwfRHkRRA7MR15oH8gTldY8WVa/0tCUp98Lban9CyjBlwSicEeWcDVKaAkkMXQFdZ8AGs6XMRg845W5e970wbb1SeY7h4JDv5lAXeZ4IEtnczZqIBY2CzYKXSeuVY53rPv8/6nUL5Z7O9elYw+sFa76fqfE8N45tnjV2Oh6BUhY43GwMXzTpzYXRdhdaP9Ya/wqWXURFQ7Nq3HzNtbbulbHG+l4ZK/+pOQfq+HUGdpnA8xZE1vhbEK07jrJI5tIgH5fvy29OO2RWPFnk+X71h+tW1n6w7W//C1BLAwQUAAIACAAjXINFOp3ncEsAAABrAAAAGwAAAHVuaXZlcnNhbC91bml2ZXJzYWwucG5nLnhtbLOxr8jNUShLLSrOzM+zVTLUM1Cyt+PlsikoSi3LTC1XqACKAQUhQEmhEsg1QnDLM1NKMoBCBhYWCMGM1Mz0jBJbJQtDM7igPtBMAFBLAQIAABQAAgAIACNcg0Xpbttk5AMAAHQOAAAdAAAAAAAAAAEAAAAAAAAAAAB1bml2ZXJzYWwvY29tbW9uX21lc3NhZ2VzLmxuZ1BLAQIAABQAAgAIACNcg0WDj7/ycgQAAPoUAAAnAAAAAAAAAAEAAAAAAB8EAAB1bml2ZXJzYWwvZmxhc2hfcHVibGlzaGluZ19zZXR0aW5ncy54bWxQSwECAAAUAAIACAAjXINFBNhid7sCAABPCgAAIQAAAAAAAAABAAAAAADWCAAAdW5pdmVyc2FsL2ZsYXNoX3NraW5fc2V0dGluZ3MueG1sUEsBAgAAFAACAAgAI1yDRdpqQIhFBAAACxQAACYAAAAAAAAAAQAAAAAA0AsAAHVuaXZlcnNhbC9odG1sX3B1Ymxpc2hpbmdfc2V0dGluZ3MueG1sUEsBAgAAFAACAAgAI1yDRRSXirWaAQAAGgYAAB8AAAAAAAAAAQAAAAAAWRAAAHVuaXZlcnNhbC9odG1sX3NraW5fc2V0dGluZ3MuanNQSwECAAAUAAIACAAjXINFGtrqO6oAAAAfAQAAGgAAAAAAAAABAAAAAAAwEgAAdW5pdmVyc2FsL2kxOG5fcHJlc2V0cy54bWxQSwECAAAUAAIACAAjXINFlBOzImkAAABuAAAAHAAAAAAAAAABAAAAAAASEwAAdW5pdmVyc2FsL2xvY2FsX3NldHRpbmdzLnhtbFBLAQIAABQAAgAIAIOZ9UTOggk37AIAAIgIAAAUAAAAAAAAAAEAAAAAALUTAAB1bml2ZXJzYWwvcGxheWVyLnhtbFBLAQIAABQAAgAIACNcg0U129mtaAEAAPMCAAApAAAAAAAAAAEAAAAAANMWAAB1bml2ZXJzYWwvc2tpbl9jdXN0b21pemF0aW9uX3NldHRpbmdzLnhtbFBLAQIAABQAAgAIACNcg0XHsqZTCSUAAERSAAAXAAAAAAAAAAAAAAAAAIIYAAB1bml2ZXJzYWwvdW5pdmVyc2FsLnBuZ1BLAQIAABQAAgAIACNcg0U6nedwSwAAAGsAAAAbAAAAAAAAAAEAAAAAAMA9AAB1bml2ZXJzYWwvdW5pdmVyc2FsLnBuZy54bWxQSwUGAAAAAAsACwBJAwAARD4AAAAA"/>
  <p:tag name="ISPRING_RESOURCE_FOLDER" val="D:\RSWLecture\romi-rm\romi-rm-01-pengantar-july2014\"/>
  <p:tag name="ISPRING_PRESENTATION_PATH" val="D:\RSWLecture\romi-rm\romi-rm-01-pengantar-july2014.pptx"/>
  <p:tag name="ISPRING_PROJECT_FOLDER_UPDATED" val="1"/>
  <p:tag name="ISPRING_PRESENTATION_INFO" val="&lt;?xml version=&quot;1.0&quot; encoding=&quot;UTF-8&quot; standalone=&quot;no&quot; ?&gt;&#10;&lt;presentation&gt;&#10;&#10;  &lt;slides&gt;&#10;    &lt;slide duration=&quot;6199&quot; id=&quot;{77FC58E4-032A-46D5-B721-412C2D1F9127}&quot; pptId=&quot;2075&quot; transitionDuration=&quot;0&quot;/&gt;&#10;    &lt;slide duration=&quot;2939&quot; id=&quot;{C9F4E524-08CE-43E8-95C9-AD934404FD8E}&quot; pptId=&quot;2412&quot; transitionDuration=&quot;0&quot;/&gt;&#10;    &lt;slide duration=&quot;19026&quot; id=&quot;{EBDB7533-9CC7-4B81-8560-5D33E62DE4D6}&quot; pptId=&quot;2413&quot; transitionDuration=&quot;0&quot;/&gt;&#10;    &lt;slide duration=&quot;12031&quot; id=&quot;{1E3B3EED-33B5-4CB0-B206-E29DBFEDB63E}&quot; pptId=&quot;2091&quot; transitionDuration=&quot;0&quot;/&gt;&#10;    &lt;slide duration=&quot;6466&quot; id=&quot;{475B5CCE-EA69-4D54-A462-1A4E5EAD6E16}&quot; pptId=&quot;2363&quot; transitionDuration=&quot;0&quot;/&gt;&#10;    &lt;slide duration=&quot;13523&quot; id=&quot;{D6F19401-511B-44C0-8A60-0ECDB7572D4B}&quot; pptId=&quot;2421&quot; transitionDuration=&quot;0&quot;/&gt;&#10;    &lt;slide duration=&quot;1375&quot; id=&quot;{4BEB0920-B3F8-45BC-A7BB-03E6DF67FF1D}&quot; pptId=&quot;2414&quot; transitionDuration=&quot;0&quot;/&gt;&#10;    &lt;slide duration=&quot;1374&quot; id=&quot;{15F38E9C-5375-43C2-B478-D1768BAEF1FD}&quot; pptId=&quot;2415&quot; transitionDuration=&quot;0&quot;/&gt;&#10;    &lt;slide duration=&quot;47867&quot; id=&quot;{D993E9AD-6D7D-4B50-89B1-8BACACFD811E}&quot; pptId=&quot;1625&quot; transitionDuration=&quot;0&quot;/&gt;&#10;    &lt;slide duration=&quot;49540&quot; id=&quot;{B802034E-ADBF-462B-9B3A-B74F791DF343}&quot; pptId=&quot;2226&quot; transitionDuration=&quot;0&quot;/&gt;&#10;    &lt;slide duration=&quot;22795&quot; id=&quot;{223F1E19-30D7-487C-AC10-E2B7A1152A03}&quot; pptId=&quot;2266&quot; transitionDuration=&quot;0&quot;/&gt;&#10;    &lt;slide duration=&quot;5000&quot; id=&quot;{6E6CB1F0-67C4-4255-88CC-82F4B197C96C}&quot; pptId=&quot;1816&quot; transitionDuration=&quot;0&quot;/&gt;&#10;    &lt;slide duration=&quot;5000&quot; id=&quot;{0523A319-39A8-40A7-B036-2557866DEDED}&quot; pptId=&quot;1638&quot; transitionDuration=&quot;0&quot;/&gt;&#10;    &lt;slide duration=&quot;5000&quot; id=&quot;{B2098AA8-F537-4332-B92F-58230C741C21}&quot; pptId=&quot;2286&quot; transitionDuration=&quot;0&quot;/&gt;&#10;    &lt;slide duration=&quot;5000&quot; id=&quot;{A71C0FA3-99EC-4EF5-8FBA-890E7C13F903}&quot; pptId=&quot;2416&quot; transitionDuration=&quot;0&quot;/&gt;&#10;    &lt;slide duration=&quot;5000&quot; id=&quot;{948751CF-D70D-4677-B182-3DAA393B6846}&quot; pptId=&quot;2227&quot; transitionDuration=&quot;0&quot;/&gt;&#10;    &lt;slide duration=&quot;5000&quot; id=&quot;{5395AD2D-157C-4E89-8EAA-B6AC6E321139}&quot; pptId=&quot;2235&quot; transitionDuration=&quot;0&quot;/&gt;&#10;    &lt;slide duration=&quot;5000&quot; id=&quot;{20040398-AD81-41AD-B36F-CC5E88331123}&quot; pptId=&quot;2236&quot; transitionDuration=&quot;0&quot;/&gt;&#10;    &lt;slide duration=&quot;5000&quot; id=&quot;{06D61FA4-DA1C-45D8-890C-77C35A80B790}&quot; pptId=&quot;2237&quot; transitionDuration=&quot;0&quot;/&gt;&#10;    &lt;slide duration=&quot;5000&quot; id=&quot;{7C5428E5-96D9-4871-A869-1D371CAA6EE9}&quot; pptId=&quot;2238&quot; transitionDuration=&quot;0&quot;/&gt;&#10;    &lt;slide duration=&quot;11001&quot; id=&quot;{CCD5C5C7-09AA-41D8-BEAB-EBC485C874E0}&quot; pptId=&quot;2229&quot; transitionDuration=&quot;0&quot;/&gt;&#10;    &lt;slide duration=&quot;5000&quot; id=&quot;{3908B5A7-6CF1-47B8-8C31-7C5D63657E81}&quot; pptId=&quot;2021&quot; transitionDuration=&quot;0&quot;/&gt;&#10;    &lt;slide duration=&quot;5000&quot; id=&quot;{232850D1-D650-44CA-905A-63D880AAE08F}&quot; pptId=&quot;2417&quot; transitionDuration=&quot;0&quot;/&gt;&#10;    &lt;slide duration=&quot;5001&quot; id=&quot;{EC0ABB6B-0403-4ECD-A984-CF47A9FD5399}&quot; pptId=&quot;2283&quot; transitionDuration=&quot;0&quot;/&gt;&#10;    &lt;slide duration=&quot;5000&quot; id=&quot;{F32BBAB6-8DFE-41FC-B124-26D6EAD93329}&quot; pptId=&quot;2284&quot; transitionDuration=&quot;0&quot;/&gt;&#10;    &lt;slide duration=&quot;5000&quot; id=&quot;{99FCC083-8082-403C-A239-D455DB33409F}&quot; pptId=&quot;2285&quot; transitionDuration=&quot;0&quot;/&gt;&#10;    &lt;slide duration=&quot;5000&quot; id=&quot;{2856F347-D57F-4E07-8845-A60FA8B93E9A}&quot; pptId=&quot;2418&quot; transitionDuration=&quot;0&quot;/&gt;&#10;    &lt;slide duration=&quot;5000&quot; id=&quot;{CE65C410-BD4A-45EC-B5B4-EEDBA2C58DB4}&quot; pptId=&quot;1819&quot; transitionDuration=&quot;0&quot;/&gt;&#10;    &lt;slide duration=&quot;5000&quot; id=&quot;{F18CB14F-2801-4D10-8634-FE5D1B036E37}&quot; pptId=&quot;2222&quot; transitionDuration=&quot;0&quot;/&gt;&#10;    &lt;slide duration=&quot;5000&quot; id=&quot;{11AF8E0E-879B-49CD-879E-5B098C88CC7F}&quot; pptId=&quot;1818&quot; transitionDuration=&quot;0&quot;/&gt;&#10;    &lt;slide duration=&quot;5000&quot; id=&quot;{76F72DFF-F37C-4471-9EC0-466AF1A4AA6C}&quot; pptId=&quot;2269&quot; transitionDuration=&quot;0&quot;/&gt;&#10;    &lt;slide duration=&quot;5000&quot; id=&quot;{C9A0B3C2-6012-448F-AB43-6D697703E634}&quot; pptId=&quot;2263&quot; transitionDuration=&quot;0&quot;/&gt;&#10;    &lt;slide duration=&quot;5000&quot; id=&quot;{8F56B51E-9EB6-4788-90AB-5421FF7DEC67}&quot; pptId=&quot;2264&quot; transitionDuration=&quot;0&quot;/&gt;&#10;    &lt;slide duration=&quot;5000&quot; id=&quot;{5D45BD2C-A463-43DA-96ED-E77E5A8AE5A8}&quot; pptId=&quot;2265&quot; transitionDuration=&quot;0&quot;/&gt;&#10;    &lt;slide duration=&quot;5000&quot; id=&quot;{5A8C0FAB-F012-427C-AE1F-55037FAB0F9B}&quot; pptId=&quot;1817&quot; transitionDuration=&quot;0&quot;/&gt;&#10;    &lt;slide duration=&quot;5000&quot; id=&quot;{81D42C5A-E303-42DE-8802-1F4139E4006D}&quot; pptId=&quot;1887&quot; transitionDuration=&quot;0&quot;/&gt;&#10;    &lt;slide duration=&quot;5000&quot; id=&quot;{4B52C2CC-7FD1-4A74-8916-37F9CBBFD3B7}&quot; pptId=&quot;2179&quot; transitionDuration=&quot;0&quot;/&gt;&#10;    &lt;slide duration=&quot;5000&quot; id=&quot;{76F44A1C-471F-49D8-966F-5371E57E498B}&quot; pptId=&quot;2239&quot; transitionDuration=&quot;0&quot;/&gt;&#10;    &lt;slide duration=&quot;5000&quot; id=&quot;{7EC2B198-8F67-4A5C-9C21-685D5AC342D2}&quot; pptId=&quot;2261&quot; transitionDuration=&quot;0&quot;/&gt;&#10;    &lt;slide duration=&quot;5000&quot; id=&quot;{4E7C09BE-69B6-4DF9-BD36-E3B57F339C88}&quot; pptId=&quot;1806&quot; transitionDuration=&quot;0&quot;/&gt;&#10;  &lt;/slides&gt;&#10;&#10;  &lt;narration&gt;&#10;    &lt;videoTracks&gt;&#10;      &lt;videoTrack duration=&quot;6245&quot; muted=&quot;false&quot; slideId=&quot;{77FC58E4-032A-46D5-B721-412C2D1F9127}&quot; startTime=&quot;0&quot; stepIndex=&quot;0&quot; volume=&quot;1&quot;&gt;&#10;        &lt;file modifyTime=&quot;2014-12-03T04:34:40&quot; size=&quot;5558431&quot;&gt;&#10;          &lt;path full=&quot;D:\RSWLecture\romi-rm\romi-rm-01-pengantar-july2014\video\video1.mkv&quot; relative=&quot;romi-rm-01-pengantar-july2014\video\video1.mkv&quot; resource=&quot;video1.mkv&quot;/&gt;&#10;        &lt;/file&gt;&#10;        &lt;trim end=&quot;46&quot; start=&quot;0&quot;/&gt;&#10;        &lt;video height=&quot;480&quot; width=&quot;640&quot;/&gt;&#10;        &lt;audio channels=&quot;2&quot; sampleRate=&quot;44100&quot;/&gt;&#10;      &lt;/videoTrack&gt;&#10;      &lt;videoTrack duration=&quot;2966&quot; muted=&quot;false&quot; slideId=&quot;{C9F4E524-08CE-43E8-95C9-AD934404FD8E}&quot; startTime=&quot;0&quot; stepIndex=&quot;0&quot; volume=&quot;1&quot;&gt;&#10;        &lt;file modifyTime=&quot;2014-12-03T04:34:43&quot; size=&quot;2545229&quot;&gt;&#10;          &lt;path full=&quot;D:\RSWLecture\romi-rm\romi-rm-01-pengantar-july2014\video\video2.mkv&quot; relative=&quot;romi-rm-01-pengantar-july2014\video\video2.mkv&quot; resource=&quot;video2.mkv&quot;/&gt;&#10;        &lt;/file&gt;&#10;        &lt;trim end=&quot;27&quot; start=&quot;0&quot;/&gt;&#10;        &lt;video height=&quot;480&quot; width=&quot;640&quot;/&gt;&#10;        &lt;audio channels=&quot;2&quot; sampleRate=&quot;44100&quot;/&gt;&#10;      &lt;/videoTrack&gt;&#10;      &lt;videoTrack duration=&quot;19036&quot; muted=&quot;false&quot; slideId=&quot;{EBDB7533-9CC7-4B81-8560-5D33E62DE4D6}&quot; startTime=&quot;0&quot; stepIndex=&quot;0&quot; volume=&quot;1&quot;&gt;&#10;        &lt;file modifyTime=&quot;2014-12-03T04:35:03&quot; size=&quot;17064371&quot;&gt;&#10;          &lt;path full=&quot;D:\RSWLecture\romi-rm\romi-rm-01-pengantar-july2014\video\video3.mkv&quot; relative=&quot;romi-rm-01-pengantar-july2014\video\video3.mkv&quot; resource=&quot;video3.mkv&quot;/&gt;&#10;        &lt;/file&gt;&#10;        &lt;trim end=&quot;10&quot; start=&quot;0&quot;/&gt;&#10;        &lt;video height=&quot;480&quot; width=&quot;640&quot;/&gt;&#10;        &lt;audio channels=&quot;2&quot; sampleRate=&quot;44100&quot;/&gt;&#10;      &lt;/videoTrack&gt;&#10;      &lt;videoTrack duration=&quot;12055&quot; muted=&quot;false&quot; slideId=&quot;{1E3B3EED-33B5-4CB0-B206-E29DBFEDB63E}&quot; startTime=&quot;0&quot; stepIndex=&quot;0&quot; volume=&quot;1&quot;&gt;&#10;        &lt;file modifyTime=&quot;2014-12-03T04:35:15&quot; size=&quot;10684933&quot;&gt;&#10;          &lt;path full=&quot;D:\RSWLecture\romi-rm\romi-rm-01-pengantar-july2014\video\video4.mkv&quot; relative=&quot;romi-rm-01-pengantar-july2014\video\video4.mkv&quot; resource=&quot;video4.mkv&quot;/&gt;&#10;        &lt;/file&gt;&#10;        &lt;trim end=&quot;24&quot; start=&quot;0&quot;/&gt;&#10;        &lt;video height=&quot;480&quot; width=&quot;640&quot;/&gt;&#10;        &lt;audio channels=&quot;2&quot; sampleRate=&quot;44100&quot;/&gt;&#10;      &lt;/videoTrack&gt;&#10;      &lt;videoTrack duration=&quot;6485&quot; muted=&quot;false&quot; slideId=&quot;{475B5CCE-EA69-4D54-A462-1A4E5EAD6E16}&quot; startTime=&quot;0&quot; stepIndex=&quot;0&quot; volume=&quot;1&quot;&gt;&#10;        &lt;file modifyTime=&quot;2014-12-03T04:35:22&quot; size=&quot;7450863&quot;&gt;&#10;          &lt;path full=&quot;D:\RSWLecture\romi-rm\romi-rm-01-pengantar-july2014\video\video5.mkv&quot; relative=&quot;romi-rm-01-pengantar-july2014\video\video5.mkv&quot; resource=&quot;video5.mkv&quot;/&gt;&#10;        &lt;/file&gt;&#10;        &lt;trim end=&quot;19&quot; start=&quot;0&quot;/&gt;&#10;        &lt;video height=&quot;480&quot; width=&quot;640&quot;/&gt;&#10;        &lt;audio channels=&quot;2&quot; sampleRate=&quot;44100&quot;/&gt;&#10;      &lt;/videoTrack&gt;&#10;      &lt;videoTrack duration=&quot;13573&quot; muted=&quot;false&quot; slideId=&quot;{D6F19401-511B-44C0-8A60-0ECDB7572D4B}&quot; startTime=&quot;0&quot; stepIndex=&quot;0&quot; volume=&quot;1&quot;&gt;&#10;        &lt;file modifyTime=&quot;2014-12-03T04:35:36&quot; size=&quot;16031409&quot;&gt;&#10;          &lt;path full=&quot;D:\RSWLecture\romi-rm\romi-rm-01-pengantar-july2014\video\video6.mkv&quot; relative=&quot;romi-rm-01-pengantar-july2014\video\video6.mkv&quot; resource=&quot;video6.mkv&quot;/&gt;&#10;        &lt;/file&gt;&#10;        &lt;trim end=&quot;50&quot; start=&quot;0&quot;/&gt;&#10;        &lt;video height=&quot;480&quot; width=&quot;640&quot;/&gt;&#10;        &lt;audio channels=&quot;2&quot; sampleRate=&quot;44100&quot;/&gt;&#10;      &lt;/videoTrack&gt;&#10;      &lt;videoTrack duration=&quot;1381&quot; muted=&quot;false&quot; slideId=&quot;{4BEB0920-B3F8-45BC-A7BB-03E6DF67FF1D}&quot; startTime=&quot;0&quot; stepIndex=&quot;0&quot; volume=&quot;1&quot;&gt;&#10;        &lt;file modifyTime=&quot;2014-12-03T04:35:38&quot; size=&quot;1343048&quot;&gt;&#10;          &lt;path full=&quot;D:\RSWLecture\romi-rm\romi-rm-01-pengantar-july2014\video\video7.mkv&quot; relative=&quot;romi-rm-01-pengantar-july2014\video\video7.mkv&quot; resource=&quot;video7.mkv&quot;/&gt;&#10;        &lt;/file&gt;&#10;        &lt;trim end=&quot;6&quot; start=&quot;0&quot;/&gt;&#10;        &lt;video height=&quot;480&quot; width=&quot;640&quot;/&gt;&#10;        &lt;audio channels=&quot;2&quot; sampleRate=&quot;44100&quot;/&gt;&#10;      &lt;/videoTrack&gt;&#10;      &lt;videoTrack duration=&quot;1381&quot; muted=&quot;false&quot; slideId=&quot;{15F38E9C-5375-43C2-B478-D1768BAEF1FD}&quot; startTime=&quot;0&quot; stepIndex=&quot;0&quot; volume=&quot;1&quot;&gt;&#10;        &lt;file modifyTime=&quot;2014-12-03T04:35:39&quot; size=&quot;1629375&quot;&gt;&#10;          &lt;path full=&quot;D:\RSWLecture\romi-rm\romi-rm-01-pengantar-july2014\video\video8.mkv&quot; relative=&quot;romi-rm-01-pengantar-july2014\video\video8.mkv&quot; resource=&quot;video8.mkv&quot;/&gt;&#10;        &lt;/file&gt;&#10;        &lt;trim end=&quot;7&quot; start=&quot;0&quot;/&gt;&#10;        &lt;video height=&quot;480&quot; width=&quot;640&quot;/&gt;&#10;        &lt;audio channels=&quot;2&quot; sampleRate=&quot;44100&quot;/&gt;&#10;      &lt;/videoTrack&gt;&#10;      &lt;videoTrack duration=&quot;47867&quot; muted=&quot;false&quot; slideId=&quot;{D993E9AD-6D7D-4B50-89B1-8BACACFD811E}&quot; startTime=&quot;0&quot; stepIndex=&quot;0&quot; volume=&quot;1&quot;&gt;&#10;        &lt;file modifyTime=&quot;2014-12-03T04:36:27&quot; size=&quot;67646433&quot;&gt;&#10;          &lt;path full=&quot;D:\RSWLecture\romi-rm\romi-rm-01-pengantar-july2014\video\video9.mkv&quot; relative=&quot;romi-rm-01-pengantar-july2014\video\video9.mkv&quot; resource=&quot;video9.mkv&quot;/&gt;&#10;        &lt;/file&gt;&#10;        &lt;video height=&quot;480&quot; width=&quot;640&quot;/&gt;&#10;        &lt;audio channels=&quot;2&quot; sampleRate=&quot;44100&quot;/&gt;&#10;      &lt;/videoTrack&gt;&#10;      &lt;videoTrack duration=&quot;49543&quot; muted=&quot;false&quot; slideId=&quot;{B802034E-ADBF-462B-9B3A-B74F791DF343}&quot; startTime=&quot;0&quot; stepIndex=&quot;0&quot; volume=&quot;1&quot;&gt;&#10;        &lt;file modifyTime=&quot;2014-12-03T04:37:17&quot; size=&quot;72454065&quot;&gt;&#10;          &lt;path full=&quot;D:\RSWLecture\romi-rm\romi-rm-01-pengantar-july2014\video\video10.mkv&quot; relative=&quot;romi-rm-01-pengantar-july2014\video\video10.mkv&quot; resource=&quot;video10.mkv&quot;/&gt;&#10;        &lt;/file&gt;&#10;        &lt;trim end=&quot;3&quot; start=&quot;0&quot;/&gt;&#10;        &lt;video height=&quot;480&quot; width=&quot;640&quot;/&gt;&#10;        &lt;audio channels=&quot;2&quot; sampleRate=&quot;44100&quot;/&gt;&#10;      &lt;/videoTrack&gt;&#10;      &lt;videoTrack duration=&quot;22795&quot; muted=&quot;false&quot; slideId=&quot;{223F1E19-30D7-487C-AC10-E2B7A1152A03}&quot; startTime=&quot;0&quot; stepIndex=&quot;0&quot; volume=&quot;1&quot;&gt;&#10;        &lt;file modifyTime=&quot;2014-12-03T04:37:40&quot; size=&quot;32139743&quot;&gt;&#10;          &lt;path full=&quot;D:\RSWLecture\romi-rm\romi-rm-01-pengantar-july2014\video\video11.mkv&quot; relative=&quot;romi-rm-01-pengantar-july2014\video\video11.mkv&quot; resource=&quot;video11.mkv&quot;/&gt;&#10;        &lt;/file&gt;&#10;        &lt;video height=&quot;480&quot; width=&quot;640&quot;/&gt;&#10;        &lt;audio channels=&quot;2&quot; sampleRate=&quot;44100&quot;/&gt;&#10;      &lt;/videoTrack&gt;&#10;    &lt;/videoTracks&gt;&#10;  &lt;/narration&gt;&#10;&#10;&lt;/presentation&gt;&#10;"/>
  <p:tag name="ISPRING_SCORM_PASSING_SCORE" val="2.5000000000"/>
  <p:tag name="ISPRING_UUID" val="{ACADD28F-01A3-4C61-B698-57FA5F342C2A}"/>
  <p:tag name="ISPRING_RESOURCE_PATHS_HASH_PRESENTER" val="2619be89e314f9187bb886e3a48124c2ed376b"/>
</p:tagLst>
</file>

<file path=ppt/tags/tag10.xml><?xml version="1.0" encoding="utf-8"?>
<p:tagLst xmlns:a="http://schemas.openxmlformats.org/drawingml/2006/main" xmlns:r="http://schemas.openxmlformats.org/officeDocument/2006/relationships" xmlns:p="http://schemas.openxmlformats.org/presentationml/2006/main">
  <p:tag name="ISPRING_SLIDE_ID" val="{81D42C5A-E303-42DE-8802-1F4139E4006D}"/>
  <p:tag name="GENSWF_ADVANCE_TIME" val="5"/>
  <p:tag name="TIMING" val="|0.001|1|1|1"/>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 val="{A71C0FA3-99EC-4EF5-8FBA-890E7C13F903}"/>
  <p:tag name="GENSWF_ADVANCE_TIME" val="5"/>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812"/>
  <p:tag name="ISPRING_SLIDE_ID" val="{063AEC46-3F1F-49CF-8364-A1DE3BFB80B9}"/>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9.292"/>
  <p:tag name="ISPRING_SLIDE_ID" val="{238FB475-8C57-48D3-96B9-EA6133DD9C80}"/>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2.925"/>
  <p:tag name="ISPRING_SLIDE_ID" val="{0CC877EA-D353-442B-A6A9-EEF606444ACA}"/>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7.994"/>
  <p:tag name="ISPRING_SLIDE_ID" val="{FC26231F-F5C4-48AE-9FDE-61DBD34C23B0}"/>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3.518"/>
  <p:tag name="ISPRING_SLIDE_ID" val="{EC1F5F7E-17D9-453A-A3BB-D52E315D5A93}"/>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3.518"/>
  <p:tag name="ISPRING_SLIDE_ID" val="{EC1F5F7E-17D9-453A-A3BB-D52E315D5A93}"/>
</p:tagLst>
</file>

<file path=ppt/tags/tag18.xml><?xml version="1.0" encoding="utf-8"?>
<p:tagLst xmlns:a="http://schemas.openxmlformats.org/drawingml/2006/main" xmlns:r="http://schemas.openxmlformats.org/officeDocument/2006/relationships" xmlns:p="http://schemas.openxmlformats.org/presentationml/2006/main">
  <p:tag name="ISPRING_SLIDE_ID" val="{15F38E9C-5375-43C2-B478-D1768BAEF1FD}"/>
  <p:tag name="GENSWF_ADVANCE_TIME" val="1.374"/>
  <p:tag name="ISPRING_CUSTOM_TIMING_USED" val="1"/>
</p:tagLst>
</file>

<file path=ppt/tags/tag19.xml><?xml version="1.0" encoding="utf-8"?>
<p:tagLst xmlns:a="http://schemas.openxmlformats.org/drawingml/2006/main" xmlns:r="http://schemas.openxmlformats.org/officeDocument/2006/relationships" xmlns:p="http://schemas.openxmlformats.org/presentationml/2006/main">
  <p:tag name="ISPRING_SLIDE_ID" val="{15F38E9C-5375-43C2-B478-D1768BAEF1FD}"/>
  <p:tag name="GENSWF_ADVANCE_TIME" val="1.374"/>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 val="{4BEB0920-B3F8-45BC-A7BB-03E6DF67FF1D}"/>
  <p:tag name="GENSWF_ADVANCE_TIME" val="1.375"/>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 val="{15F38E9C-5375-43C2-B478-D1768BAEF1FD}"/>
  <p:tag name="GENSWF_ADVANCE_TIME" val="1.374"/>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1.192"/>
  <p:tag name="ISPRING_SLIDE_ID" val="{8EEB9FF7-876D-4478-8FD3-92EECDCB290D}"/>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661"/>
  <p:tag name="ISPRING_SLIDE_ID" val="{BBCD4538-F257-49C9-B162-2B4F9AE2521D}"/>
</p:tagLst>
</file>

<file path=ppt/tags/tag6.xml><?xml version="1.0" encoding="utf-8"?>
<p:tagLst xmlns:a="http://schemas.openxmlformats.org/drawingml/2006/main" xmlns:r="http://schemas.openxmlformats.org/officeDocument/2006/relationships" xmlns:p="http://schemas.openxmlformats.org/presentationml/2006/main">
  <p:tag name="ISPRING_SLIDE_ID" val="{B802034E-ADBF-462B-9B3A-B74F791DF343}"/>
  <p:tag name="GENSWF_ADVANCE_TIME" val="49.54"/>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 val="{5A8C0FAB-F012-427C-AE1F-55037FAB0F9B}"/>
  <p:tag name="GENSWF_ADVANCE_TIME" val="5"/>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 val="{81D42C5A-E303-42DE-8802-1F4139E4006D}"/>
  <p:tag name="GENSWF_ADVANCE_TIME" val="5"/>
  <p:tag name="TIMING" val="|0.001|1|1|1"/>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 val="{81D42C5A-E303-42DE-8802-1F4139E4006D}"/>
  <p:tag name="GENSWF_ADVANCE_TIME" val="5"/>
  <p:tag name="TIMING" val="|0.001|1|1|1"/>
  <p:tag name="ISPRING_CUSTOM_TIMING_USED" val="1"/>
</p:tagLst>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69007</TotalTime>
  <Words>13272</Words>
  <Application>Microsoft Office PowerPoint</Application>
  <PresentationFormat>On-screen Show (4:3)</PresentationFormat>
  <Paragraphs>2131</Paragraphs>
  <Slides>183</Slides>
  <Notes>54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183</vt:i4>
      </vt:variant>
    </vt:vector>
  </HeadingPairs>
  <TitlesOfParts>
    <vt:vector size="194" baseType="lpstr">
      <vt:lpstr>Calibri</vt:lpstr>
      <vt:lpstr>Arial Narrow</vt:lpstr>
      <vt:lpstr>Wingdings</vt:lpstr>
      <vt:lpstr>Calibri Light</vt:lpstr>
      <vt:lpstr>Times New Roman</vt:lpstr>
      <vt:lpstr>Arial</vt:lpstr>
      <vt:lpstr>Tahoma</vt:lpstr>
      <vt:lpstr>Wingdings 2</vt:lpstr>
      <vt:lpstr>Constantia</vt:lpstr>
      <vt:lpstr>3_Office Theme</vt:lpstr>
      <vt:lpstr>Visio</vt:lpstr>
      <vt:lpstr>Systematic Literature Review (SLR)</vt:lpstr>
      <vt:lpstr>Romi Satria Wahono</vt:lpstr>
      <vt:lpstr>PowerPoint Presentation</vt:lpstr>
      <vt:lpstr>PowerPoint Presentation</vt:lpstr>
      <vt:lpstr>1. Pengantar Penelitian</vt:lpstr>
      <vt:lpstr>1.1 Konsep Penelitian</vt:lpstr>
      <vt:lpstr>Mengapa Melakukan Penelitian?</vt:lpstr>
      <vt:lpstr>Apa Yang Dikejar di Penelitian?</vt:lpstr>
      <vt:lpstr>Bentuk Kontribusi ke Pengetahuan</vt:lpstr>
      <vt:lpstr>Bentuk Kontribusi ke Pengetahuan</vt:lpstr>
      <vt:lpstr>Bentuk Kontribusi ke Pengetahuan</vt:lpstr>
      <vt:lpstr>Bentuk Kontribusi ke Pengetahuan</vt:lpstr>
      <vt:lpstr>Bentuk Kontribusi ke Pengetahuan</vt:lpstr>
      <vt:lpstr>Marketing Mix Evolution (Festa et al., 2015)</vt:lpstr>
      <vt:lpstr>PowerPoint Presentation</vt:lpstr>
      <vt:lpstr>PowerPoint Presentation</vt:lpstr>
      <vt:lpstr>PowerPoint Presentation</vt:lpstr>
      <vt:lpstr>PowerPoint Presentation</vt:lpstr>
      <vt:lpstr>PowerPoint Presentation</vt:lpstr>
      <vt:lpstr>PowerPoint Presentation</vt:lpstr>
      <vt:lpstr>Penelitian yang Berkualitas Tinggi</vt:lpstr>
      <vt:lpstr>The Illustrated Guide to a Ph.D (Might, 2010)</vt:lpstr>
      <vt:lpstr>The Illustrated Guide to a Ph.D (Might, 2010)</vt:lpstr>
      <vt:lpstr>The Illustrated Guide to a Ph.D (Might, 2010)</vt:lpstr>
      <vt:lpstr>The Illustrated Guide to a Ph.D (Might, 2010)</vt:lpstr>
      <vt:lpstr>The Illustrated Guide to a Ph.D (Might, 2010)</vt:lpstr>
      <vt:lpstr>The Illustrated Guide to a Ph.D (Might, 2010)</vt:lpstr>
      <vt:lpstr>The Illustrated Guide to a Ph.D (Might, 2010)</vt:lpstr>
      <vt:lpstr>The Illustrated Guide to a Ph.D (Might, 2010)</vt:lpstr>
      <vt:lpstr>The Illustrated Guide to a Ph.D (Might, 2010)</vt:lpstr>
      <vt:lpstr>Akademisi vs Technopreneur</vt:lpstr>
      <vt:lpstr>Apa itu Penelitian?</vt:lpstr>
      <vt:lpstr>1.2 Klasifikasi Penelitian</vt:lpstr>
      <vt:lpstr>Klasifikasi Penelitian</vt:lpstr>
      <vt:lpstr>1. Pendekatan</vt:lpstr>
      <vt:lpstr>2. Metode</vt:lpstr>
      <vt:lpstr>3. Jenis</vt:lpstr>
      <vt:lpstr>4. Tingkat</vt:lpstr>
      <vt:lpstr>Komparasi Kontribusi Penelitian S1 vs S2 vs S3</vt:lpstr>
      <vt:lpstr>PowerPoint Presentation</vt:lpstr>
      <vt:lpstr>Komparasi Kontribusi Penelitian S1 vs S2 vs S3</vt:lpstr>
      <vt:lpstr>PowerPoint Presentation</vt:lpstr>
      <vt:lpstr>Parameter Penelitian Yang Berkualitas</vt:lpstr>
      <vt:lpstr>2. Literature Review</vt:lpstr>
      <vt:lpstr>2.1 Tahapan Penelitian</vt:lpstr>
      <vt:lpstr>Tahapan Penelitian Umum</vt:lpstr>
      <vt:lpstr>Tahapan Penelitian Umum vs Skripsi/Tesis</vt:lpstr>
      <vt:lpstr>Tahapan Penelitian Komprehensif</vt:lpstr>
      <vt:lpstr>1. Penentuan Bidang Penelitian</vt:lpstr>
      <vt:lpstr>2. Penentuan Topik Penelitian</vt:lpstr>
      <vt:lpstr>3. Penentuan Masalah Penelitian </vt:lpstr>
      <vt:lpstr>4. Perangkuman Metode Yang Ada</vt:lpstr>
      <vt:lpstr>State-of-the-Art Frameworks in Software Defect Prediction</vt:lpstr>
      <vt:lpstr>Menzies Framework (Menzies et al. 2007)</vt:lpstr>
      <vt:lpstr>Lessmann Framework (Lessmann et al. 2008) </vt:lpstr>
      <vt:lpstr>Song Framework (Song et al. 2011) </vt:lpstr>
      <vt:lpstr>5. Penentuan Metode Yang Diusulkan</vt:lpstr>
      <vt:lpstr>Proposed Framework</vt:lpstr>
      <vt:lpstr>6. Evaluasi Metode Yang Diusulkan</vt:lpstr>
      <vt:lpstr>7. Penulisan Ilmiah dan Publikasi Hasil Penelitian</vt:lpstr>
      <vt:lpstr>PowerPoint Presentation</vt:lpstr>
      <vt:lpstr>2.2 Literature Review</vt:lpstr>
      <vt:lpstr>Tahapan Penelitian</vt:lpstr>
      <vt:lpstr>Manfaat Mereview Literatur</vt:lpstr>
      <vt:lpstr>Jenis Literatur Ilmiah</vt:lpstr>
      <vt:lpstr>PowerPoint Presentation</vt:lpstr>
      <vt:lpstr>PowerPoint Presentation</vt:lpstr>
      <vt:lpstr>Sumber Pencarian Literatur</vt:lpstr>
      <vt:lpstr>scholar.google.com</vt:lpstr>
      <vt:lpstr>sciencedirect.com</vt:lpstr>
      <vt:lpstr>link.springer.com</vt:lpstr>
      <vt:lpstr>Science 2.0 and Shadow Library</vt:lpstr>
      <vt:lpstr>Science 2.0 and Shadow Library</vt:lpstr>
      <vt:lpstr>Metode Pengelolan Paper Yang Direview</vt:lpstr>
      <vt:lpstr>PowerPoint Presentation</vt:lpstr>
      <vt:lpstr>PowerPoint Presentation</vt:lpstr>
      <vt:lpstr>PowerPoint Presentation</vt:lpstr>
      <vt:lpstr>PowerPoint Presentation</vt:lpstr>
      <vt:lpstr>PowerPoint Presentation</vt:lpstr>
      <vt:lpstr>Jenis Paper Ilmiah</vt:lpstr>
      <vt:lpstr>Kiat Mereview Technical Paper</vt:lpstr>
      <vt:lpstr>Kiat Mereview Paper Survey </vt:lpstr>
      <vt:lpstr>Jenis dan Metode Penulisan Survey Paper</vt:lpstr>
      <vt:lpstr>1. Traditional Review</vt:lpstr>
      <vt:lpstr>2. Systematic Mapping Study</vt:lpstr>
      <vt:lpstr>3. Systematic Literature Review (SLR)</vt:lpstr>
      <vt:lpstr>Contoh Systematic Literature Review (SLR)</vt:lpstr>
      <vt:lpstr>Contoh Systematic Literature Review (SLR)</vt:lpstr>
      <vt:lpstr>4. Tertiary study</vt:lpstr>
      <vt:lpstr>3. Systematic Literature Review (SLR)</vt:lpstr>
      <vt:lpstr>3.1 Tahapan SLR</vt:lpstr>
      <vt:lpstr>Tahapan SLR</vt:lpstr>
      <vt:lpstr>1. Tahapan Planning</vt:lpstr>
      <vt:lpstr>Formulate the Review’s Research Question</vt:lpstr>
      <vt:lpstr>The Research Question (RQ)</vt:lpstr>
      <vt:lpstr>RQ and PICOC</vt:lpstr>
      <vt:lpstr>Example of PICOC (Kitchenham et al., 2007)</vt:lpstr>
      <vt:lpstr>Example of PICOC (Wahono, 2015)</vt:lpstr>
      <vt:lpstr>Example of RQs (Kitchenham, 2007) </vt:lpstr>
      <vt:lpstr>Example of RQs (Radjenovic et al., 2013)</vt:lpstr>
      <vt:lpstr>Example of RQs (Fu Jia et al., 2020)</vt:lpstr>
      <vt:lpstr>Example of RQ (Wahono, 2015)</vt:lpstr>
      <vt:lpstr>2. Develop the Review’s Protocol</vt:lpstr>
      <vt:lpstr>2. Tahapan Conducting</vt:lpstr>
      <vt:lpstr>1. Identifying Relevant Literature</vt:lpstr>
      <vt:lpstr>Approach to Construct Search String</vt:lpstr>
      <vt:lpstr>Example of Search String (Kitchenham et al., 2007)</vt:lpstr>
      <vt:lpstr>Example of Search String (Wahono, 2015)</vt:lpstr>
      <vt:lpstr>Example of Search String (Salleh et al., 2011)</vt:lpstr>
      <vt:lpstr>Sources of Evidence (Kitchenham et al., 2007)</vt:lpstr>
      <vt:lpstr>Managing Bibliography</vt:lpstr>
      <vt:lpstr>Documenting the Search</vt:lpstr>
      <vt:lpstr>2. Selection of Studies</vt:lpstr>
      <vt:lpstr>Studies Selection Strategy (Wahono, 2015)</vt:lpstr>
      <vt:lpstr>Studies Selection Strategy (PRISMA)</vt:lpstr>
      <vt:lpstr>Studies Selection Strategy (PRISMA)</vt:lpstr>
      <vt:lpstr>Selection of Studies (Kitchenham et al., 2007)</vt:lpstr>
      <vt:lpstr>Selection of Studies (Wahono, 2015)</vt:lpstr>
      <vt:lpstr>Selection of Studies (Salleh et al., 2011)</vt:lpstr>
      <vt:lpstr>3. Assessing Studies’ Quality</vt:lpstr>
      <vt:lpstr>Assessing Studies’ Quality</vt:lpstr>
      <vt:lpstr>Assessing Studies’ Quality</vt:lpstr>
      <vt:lpstr>Study Quality Assessment (Salleh et al., 2011)</vt:lpstr>
      <vt:lpstr>Study Quality Assessment (Kitchenham et al., 2007) </vt:lpstr>
      <vt:lpstr>4. Data Extraction</vt:lpstr>
      <vt:lpstr>5. Synthesis of Evidence</vt:lpstr>
      <vt:lpstr>Descriptive Synthesis (Narrative) </vt:lpstr>
      <vt:lpstr>Quantitative Synthesis (Meta-Analysis)</vt:lpstr>
      <vt:lpstr>Contoh Forest Plot</vt:lpstr>
      <vt:lpstr>3. Tahapan Reporting</vt:lpstr>
      <vt:lpstr>1. Write Up the SLR Paper</vt:lpstr>
      <vt:lpstr>2. Choose the Right Journal</vt:lpstr>
      <vt:lpstr>Listing Jurnal Tujuan dan Nilai SJR/JIF</vt:lpstr>
      <vt:lpstr>PowerPoint Presentation</vt:lpstr>
      <vt:lpstr>3.2 Contoh SLR</vt:lpstr>
      <vt:lpstr>Tahapan SLR</vt:lpstr>
      <vt:lpstr>1. Contoh Planning</vt:lpstr>
      <vt:lpstr>PICOC</vt:lpstr>
      <vt:lpstr>Research Question (RQ)</vt:lpstr>
      <vt:lpstr>Research Question (RQ)</vt:lpstr>
      <vt:lpstr>Studies Selection Strategy</vt:lpstr>
      <vt:lpstr>Inclusion and Exclusion Criteria</vt:lpstr>
      <vt:lpstr>2. Contoh Result</vt:lpstr>
      <vt:lpstr>RQ1: Significant Journal Publications</vt:lpstr>
      <vt:lpstr>Journal Quality Level of Selected Studies</vt:lpstr>
      <vt:lpstr>Distribution of Selected Studies by Year</vt:lpstr>
      <vt:lpstr>RQ2: Influential Researchers</vt:lpstr>
      <vt:lpstr>RQ3: Research Topics and Trends</vt:lpstr>
      <vt:lpstr>Distribution of Research Topics and Trends</vt:lpstr>
      <vt:lpstr>Example Distribution of Research Topics and Trends</vt:lpstr>
      <vt:lpstr>RQ4: Software Defect Datasets</vt:lpstr>
      <vt:lpstr>Distribution of Software Defect Datasets</vt:lpstr>
      <vt:lpstr>NASA MDP Dataset</vt:lpstr>
      <vt:lpstr>PowerPoint Presentation</vt:lpstr>
      <vt:lpstr>RQ5: Software Defect Prediction Methods </vt:lpstr>
      <vt:lpstr>RQ6: Most Used Software Defect Prediction Methods</vt:lpstr>
      <vt:lpstr>RQ7: Method Comparison Results</vt:lpstr>
      <vt:lpstr>RQ8: Method Improvement Efforts</vt:lpstr>
      <vt:lpstr>RQ9: Existing Frameworks</vt:lpstr>
      <vt:lpstr>Menzies Framework (Menzies et al. 2007)</vt:lpstr>
      <vt:lpstr>Lessmann Framework  (Lessmann et al. 2008) </vt:lpstr>
      <vt:lpstr>Song Framework (Song et al. 2011) </vt:lpstr>
      <vt:lpstr>Mind Map of the SLR Results</vt:lpstr>
      <vt:lpstr>SLR Melahirkan Research Gaps</vt:lpstr>
      <vt:lpstr>Gap Analysis of Framework</vt:lpstr>
      <vt:lpstr>Research Problems (RP)</vt:lpstr>
      <vt:lpstr>PowerPoint Presentation</vt:lpstr>
      <vt:lpstr>AUC and Friedman Test Results</vt:lpstr>
      <vt:lpstr>P-value of Nemenyi Post Hoc Test</vt:lpstr>
      <vt:lpstr>Research Publication on RQ1</vt:lpstr>
      <vt:lpstr>Research Result on RQ3</vt:lpstr>
      <vt:lpstr>PowerPoint Presentation</vt:lpstr>
      <vt:lpstr>Results: Without GAFS+B</vt:lpstr>
      <vt:lpstr>Results: With GAFS+B</vt:lpstr>
      <vt:lpstr>Without GAFS+B vs With GAFS+B</vt:lpstr>
      <vt:lpstr>PowerPoint Presentation</vt:lpstr>
      <vt:lpstr>Results: NN GAPO+B</vt:lpstr>
      <vt:lpstr>Framework Comparison</vt:lpstr>
      <vt:lpstr>Weighted Average of Relevant Attributes</vt:lpstr>
      <vt:lpstr>Research Publication on RQ3</vt:lpstr>
      <vt:lpstr>Reference</vt:lpstr>
      <vt:lpstr>Reference</vt:lpstr>
      <vt:lpstr>Terima Kasih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Systematic Literature Review (SLR)</dc:title>
  <dc:subject>Research Methodology</dc:subject>
  <dc:creator>Romi Satria Wahono</dc:creator>
  <cp:lastModifiedBy>Romi Satria Wahono</cp:lastModifiedBy>
  <cp:revision>7148</cp:revision>
  <cp:lastPrinted>2013-07-31T08:49:05Z</cp:lastPrinted>
  <dcterms:created xsi:type="dcterms:W3CDTF">1601-01-01T00:00:00Z</dcterms:created>
  <dcterms:modified xsi:type="dcterms:W3CDTF">2020-06-17T15:48:28Z</dcterms:modified>
</cp:coreProperties>
</file>