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8.xml" ContentType="application/vnd.openxmlformats-officedocument.presentationml.tags+xml"/>
  <Override PartName="/ppt/notesSlides/notesSlide22.xml" ContentType="application/vnd.openxmlformats-officedocument.presentationml.notesSlide+xml"/>
  <Override PartName="/ppt/tags/tag9.xml" ContentType="application/vnd.openxmlformats-officedocument.presentationml.tags+xml"/>
  <Override PartName="/ppt/notesSlides/notesSlide23.xml" ContentType="application/vnd.openxmlformats-officedocument.presentationml.notesSlide+xml"/>
  <Override PartName="/ppt/tags/tag10.xml" ContentType="application/vnd.openxmlformats-officedocument.presentationml.tags+xml"/>
  <Override PartName="/ppt/notesSlides/notesSlide24.xml" ContentType="application/vnd.openxmlformats-officedocument.presentationml.notesSlide+xml"/>
  <Override PartName="/ppt/tags/tag11.xml" ContentType="application/vnd.openxmlformats-officedocument.presentationml.tags+xml"/>
  <Override PartName="/ppt/notesSlides/notesSlide25.xml" ContentType="application/vnd.openxmlformats-officedocument.presentationml.notesSlide+xml"/>
  <Override PartName="/ppt/tags/tag12.xml" ContentType="application/vnd.openxmlformats-officedocument.presentationml.tags+xml"/>
  <Override PartName="/ppt/notesSlides/notesSlide26.xml" ContentType="application/vnd.openxmlformats-officedocument.presentationml.notesSlide+xml"/>
  <Override PartName="/ppt/tags/tag13.xml" ContentType="application/vnd.openxmlformats-officedocument.presentationml.tags+xml"/>
  <Override PartName="/ppt/notesSlides/notesSlide27.xml" ContentType="application/vnd.openxmlformats-officedocument.presentationml.notesSlide+xml"/>
  <Override PartName="/ppt/tags/tag14.xml" ContentType="application/vnd.openxmlformats-officedocument.presentationml.tags+xml"/>
  <Override PartName="/ppt/notesSlides/notesSlide28.xml" ContentType="application/vnd.openxmlformats-officedocument.presentationml.notesSlide+xml"/>
  <Override PartName="/ppt/tags/tag15.xml" ContentType="application/vnd.openxmlformats-officedocument.presentationml.tags+xml"/>
  <Override PartName="/ppt/notesSlides/notesSlide29.xml" ContentType="application/vnd.openxmlformats-officedocument.presentationml.notesSlide+xml"/>
  <Override PartName="/ppt/tags/tag16.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7.xml" ContentType="application/vnd.openxmlformats-officedocument.presentationml.tags+xml"/>
  <Override PartName="/ppt/notesSlides/notesSlide32.xml" ContentType="application/vnd.openxmlformats-officedocument.presentationml.notesSlide+xml"/>
  <Override PartName="/ppt/tags/tag18.xml" ContentType="application/vnd.openxmlformats-officedocument.presentationml.tags+xml"/>
  <Override PartName="/ppt/notesSlides/notesSlide33.xml" ContentType="application/vnd.openxmlformats-officedocument.presentationml.notesSlide+xml"/>
  <Override PartName="/ppt/tags/tag19.xml" ContentType="application/vnd.openxmlformats-officedocument.presentationml.tags+xml"/>
  <Override PartName="/ppt/notesSlides/notesSlide34.xml" ContentType="application/vnd.openxmlformats-officedocument.presentationml.notesSlide+xml"/>
  <Override PartName="/ppt/tags/tag20.xml" ContentType="application/vnd.openxmlformats-officedocument.presentationml.tags+xml"/>
  <Override PartName="/ppt/notesSlides/notesSlide35.xml" ContentType="application/vnd.openxmlformats-officedocument.presentationml.notesSlide+xml"/>
  <Override PartName="/ppt/tags/tag21.xml" ContentType="application/vnd.openxmlformats-officedocument.presentationml.tags+xml"/>
  <Override PartName="/ppt/notesSlides/notesSlide3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22.xml" ContentType="application/vnd.openxmlformats-officedocument.presentationml.tags+xml"/>
  <Override PartName="/ppt/notesSlides/notesSlide37.xml" ContentType="application/vnd.openxmlformats-officedocument.presentationml.notesSlide+xml"/>
  <Override PartName="/ppt/tags/tag23.xml" ContentType="application/vnd.openxmlformats-officedocument.presentationml.tags+xml"/>
  <Override PartName="/ppt/notesSlides/notesSlide38.xml" ContentType="application/vnd.openxmlformats-officedocument.presentationml.notesSlide+xml"/>
  <Override PartName="/ppt/tags/tag24.xml" ContentType="application/vnd.openxmlformats-officedocument.presentationml.tags+xml"/>
  <Override PartName="/ppt/notesSlides/notesSlide3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25.xml" ContentType="application/vnd.openxmlformats-officedocument.presentationml.tags+xml"/>
  <Override PartName="/ppt/notesSlides/notesSlide4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26.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27.xml" ContentType="application/vnd.openxmlformats-officedocument.presentationml.tags+xml"/>
  <Override PartName="/ppt/notesSlides/notesSlide4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28.xml" ContentType="application/vnd.openxmlformats-officedocument.presentationml.tags+xml"/>
  <Override PartName="/ppt/notesSlides/notesSlide4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29.xml" ContentType="application/vnd.openxmlformats-officedocument.presentationml.tags+xml"/>
  <Override PartName="/ppt/notesSlides/notesSlide45.xml" ContentType="application/vnd.openxmlformats-officedocument.presentationml.notesSlide+xml"/>
  <Override PartName="/ppt/tags/tag30.xml" ContentType="application/vnd.openxmlformats-officedocument.presentationml.tags+xml"/>
  <Override PartName="/ppt/notesSlides/notesSlide46.xml" ContentType="application/vnd.openxmlformats-officedocument.presentationml.notesSlide+xml"/>
  <Override PartName="/ppt/tags/tag31.xml" ContentType="application/vnd.openxmlformats-officedocument.presentationml.tags+xml"/>
  <Override PartName="/ppt/notesSlides/notesSlide47.xml" ContentType="application/vnd.openxmlformats-officedocument.presentationml.notesSlide+xml"/>
  <Override PartName="/ppt/tags/tag32.xml" ContentType="application/vnd.openxmlformats-officedocument.presentationml.tags+xml"/>
  <Override PartName="/ppt/notesSlides/notesSlide48.xml" ContentType="application/vnd.openxmlformats-officedocument.presentationml.notesSlide+xml"/>
  <Override PartName="/ppt/tags/tag33.xml" ContentType="application/vnd.openxmlformats-officedocument.presentationml.tags+xml"/>
  <Override PartName="/ppt/notesSlides/notesSlide49.xml" ContentType="application/vnd.openxmlformats-officedocument.presentationml.notesSlide+xml"/>
  <Override PartName="/ppt/tags/tag34.xml" ContentType="application/vnd.openxmlformats-officedocument.presentationml.tags+xml"/>
  <Override PartName="/ppt/notesSlides/notesSlide50.xml" ContentType="application/vnd.openxmlformats-officedocument.presentationml.notesSlide+xml"/>
  <Override PartName="/ppt/tags/tag35.xml" ContentType="application/vnd.openxmlformats-officedocument.presentationml.tags+xml"/>
  <Override PartName="/ppt/notesSlides/notesSlide51.xml" ContentType="application/vnd.openxmlformats-officedocument.presentationml.notesSlide+xml"/>
  <Override PartName="/ppt/tags/tag36.xml" ContentType="application/vnd.openxmlformats-officedocument.presentationml.tags+xml"/>
  <Override PartName="/ppt/notesSlides/notesSlide52.xml" ContentType="application/vnd.openxmlformats-officedocument.presentationml.notesSlide+xml"/>
  <Override PartName="/ppt/tags/tag37.xml" ContentType="application/vnd.openxmlformats-officedocument.presentationml.tags+xml"/>
  <Override PartName="/ppt/notesSlides/notesSlide53.xml" ContentType="application/vnd.openxmlformats-officedocument.presentationml.notesSlide+xml"/>
  <Override PartName="/ppt/tags/tag38.xml" ContentType="application/vnd.openxmlformats-officedocument.presentationml.tags+xml"/>
  <Override PartName="/ppt/notesSlides/notesSlide54.xml" ContentType="application/vnd.openxmlformats-officedocument.presentationml.notesSlide+xml"/>
  <Override PartName="/ppt/tags/tag39.xml" ContentType="application/vnd.openxmlformats-officedocument.presentationml.tags+xml"/>
  <Override PartName="/ppt/notesSlides/notesSlide55.xml" ContentType="application/vnd.openxmlformats-officedocument.presentationml.notesSlide+xml"/>
  <Override PartName="/ppt/tags/tag40.xml" ContentType="application/vnd.openxmlformats-officedocument.presentationml.tags+xml"/>
  <Override PartName="/ppt/notesSlides/notesSlide56.xml" ContentType="application/vnd.openxmlformats-officedocument.presentationml.notesSlide+xml"/>
  <Override PartName="/ppt/tags/tag41.xml" ContentType="application/vnd.openxmlformats-officedocument.presentationml.tags+xml"/>
  <Override PartName="/ppt/notesSlides/notesSlide57.xml" ContentType="application/vnd.openxmlformats-officedocument.presentationml.notesSlide+xml"/>
  <Override PartName="/ppt/tags/tag42.xml" ContentType="application/vnd.openxmlformats-officedocument.presentationml.tags+xml"/>
  <Override PartName="/ppt/notesSlides/notesSlide58.xml" ContentType="application/vnd.openxmlformats-officedocument.presentationml.notesSlide+xml"/>
  <Override PartName="/ppt/tags/tag43.xml" ContentType="application/vnd.openxmlformats-officedocument.presentationml.tags+xml"/>
  <Override PartName="/ppt/notesSlides/notesSlide59.xml" ContentType="application/vnd.openxmlformats-officedocument.presentationml.notesSlide+xml"/>
  <Override PartName="/ppt/tags/tag44.xml" ContentType="application/vnd.openxmlformats-officedocument.presentationml.tags+xml"/>
  <Override PartName="/ppt/notesSlides/notesSlide60.xml" ContentType="application/vnd.openxmlformats-officedocument.presentationml.notesSlide+xml"/>
  <Override PartName="/ppt/tags/tag45.xml" ContentType="application/vnd.openxmlformats-officedocument.presentationml.tags+xml"/>
  <Override PartName="/ppt/notesSlides/notesSlide6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46.xml" ContentType="application/vnd.openxmlformats-officedocument.presentationml.tags+xml"/>
  <Override PartName="/ppt/notesSlides/notesSlide62.xml" ContentType="application/vnd.openxmlformats-officedocument.presentationml.notesSlide+xml"/>
  <Override PartName="/ppt/tags/tag47.xml" ContentType="application/vnd.openxmlformats-officedocument.presentationml.tags+xml"/>
  <Override PartName="/ppt/notesSlides/notesSlide63.xml" ContentType="application/vnd.openxmlformats-officedocument.presentationml.notesSlide+xml"/>
  <Override PartName="/ppt/tags/tag48.xml" ContentType="application/vnd.openxmlformats-officedocument.presentationml.tag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1"/>
    <p:sldMasterId id="2147483741" r:id="rId2"/>
  </p:sldMasterIdLst>
  <p:notesMasterIdLst>
    <p:notesMasterId r:id="rId207"/>
  </p:notesMasterIdLst>
  <p:handoutMasterIdLst>
    <p:handoutMasterId r:id="rId208"/>
  </p:handoutMasterIdLst>
  <p:sldIdLst>
    <p:sldId id="2027" r:id="rId3"/>
    <p:sldId id="2129" r:id="rId4"/>
    <p:sldId id="2130" r:id="rId5"/>
    <p:sldId id="2056" r:id="rId6"/>
    <p:sldId id="2131" r:id="rId7"/>
    <p:sldId id="1731" r:id="rId8"/>
    <p:sldId id="2085" r:id="rId9"/>
    <p:sldId id="2108" r:id="rId10"/>
    <p:sldId id="2034" r:id="rId11"/>
    <p:sldId id="2031" r:id="rId12"/>
    <p:sldId id="2157" r:id="rId13"/>
    <p:sldId id="2158" r:id="rId14"/>
    <p:sldId id="2159" r:id="rId15"/>
    <p:sldId id="2160" r:id="rId16"/>
    <p:sldId id="2161" r:id="rId17"/>
    <p:sldId id="2162" r:id="rId18"/>
    <p:sldId id="2163" r:id="rId19"/>
    <p:sldId id="2164" r:id="rId20"/>
    <p:sldId id="2165" r:id="rId21"/>
    <p:sldId id="2166" r:id="rId22"/>
    <p:sldId id="2167" r:id="rId23"/>
    <p:sldId id="2168" r:id="rId24"/>
    <p:sldId id="2169" r:id="rId25"/>
    <p:sldId id="2156" r:id="rId26"/>
    <p:sldId id="2132" r:id="rId27"/>
    <p:sldId id="2133" r:id="rId28"/>
    <p:sldId id="2170" r:id="rId29"/>
    <p:sldId id="2171" r:id="rId30"/>
    <p:sldId id="2172" r:id="rId31"/>
    <p:sldId id="2173" r:id="rId32"/>
    <p:sldId id="2174" r:id="rId33"/>
    <p:sldId id="2175" r:id="rId34"/>
    <p:sldId id="2134" r:id="rId35"/>
    <p:sldId id="2135" r:id="rId36"/>
    <p:sldId id="2176" r:id="rId37"/>
    <p:sldId id="2136" r:id="rId38"/>
    <p:sldId id="2137" r:id="rId39"/>
    <p:sldId id="2177" r:id="rId40"/>
    <p:sldId id="2207" r:id="rId41"/>
    <p:sldId id="2208" r:id="rId42"/>
    <p:sldId id="2178" r:id="rId43"/>
    <p:sldId id="2179" r:id="rId44"/>
    <p:sldId id="2180" r:id="rId45"/>
    <p:sldId id="2181" r:id="rId46"/>
    <p:sldId id="2182" r:id="rId47"/>
    <p:sldId id="2139" r:id="rId48"/>
    <p:sldId id="2140" r:id="rId49"/>
    <p:sldId id="2141" r:id="rId50"/>
    <p:sldId id="2145" r:id="rId51"/>
    <p:sldId id="2185" r:id="rId52"/>
    <p:sldId id="2186" r:id="rId53"/>
    <p:sldId id="2187" r:id="rId54"/>
    <p:sldId id="2188" r:id="rId55"/>
    <p:sldId id="2189" r:id="rId56"/>
    <p:sldId id="2147" r:id="rId57"/>
    <p:sldId id="2194" r:id="rId58"/>
    <p:sldId id="2195" r:id="rId59"/>
    <p:sldId id="2196" r:id="rId60"/>
    <p:sldId id="2197" r:id="rId61"/>
    <p:sldId id="2198" r:id="rId62"/>
    <p:sldId id="2199" r:id="rId63"/>
    <p:sldId id="2200" r:id="rId64"/>
    <p:sldId id="2201" r:id="rId65"/>
    <p:sldId id="2202" r:id="rId66"/>
    <p:sldId id="2203" r:id="rId67"/>
    <p:sldId id="2204" r:id="rId68"/>
    <p:sldId id="2205" r:id="rId69"/>
    <p:sldId id="2206" r:id="rId70"/>
    <p:sldId id="2151" r:id="rId71"/>
    <p:sldId id="2152" r:id="rId72"/>
    <p:sldId id="2153" r:id="rId73"/>
    <p:sldId id="2154" r:id="rId74"/>
    <p:sldId id="2155" r:id="rId75"/>
    <p:sldId id="2209" r:id="rId76"/>
    <p:sldId id="2210" r:id="rId77"/>
    <p:sldId id="2211" r:id="rId78"/>
    <p:sldId id="2212" r:id="rId79"/>
    <p:sldId id="2214" r:id="rId80"/>
    <p:sldId id="2215" r:id="rId81"/>
    <p:sldId id="2216" r:id="rId82"/>
    <p:sldId id="2218" r:id="rId83"/>
    <p:sldId id="2219" r:id="rId84"/>
    <p:sldId id="2220" r:id="rId85"/>
    <p:sldId id="2221" r:id="rId86"/>
    <p:sldId id="2223" r:id="rId87"/>
    <p:sldId id="2217" r:id="rId88"/>
    <p:sldId id="2282" r:id="rId89"/>
    <p:sldId id="2235" r:id="rId90"/>
    <p:sldId id="2236" r:id="rId91"/>
    <p:sldId id="2279" r:id="rId92"/>
    <p:sldId id="2327" r:id="rId93"/>
    <p:sldId id="2227" r:id="rId94"/>
    <p:sldId id="2228" r:id="rId95"/>
    <p:sldId id="2229" r:id="rId96"/>
    <p:sldId id="2230" r:id="rId97"/>
    <p:sldId id="2231" r:id="rId98"/>
    <p:sldId id="2232" r:id="rId99"/>
    <p:sldId id="2233" r:id="rId100"/>
    <p:sldId id="2281" r:id="rId101"/>
    <p:sldId id="2234" r:id="rId102"/>
    <p:sldId id="2226" r:id="rId103"/>
    <p:sldId id="2225" r:id="rId104"/>
    <p:sldId id="2224" r:id="rId105"/>
    <p:sldId id="2280" r:id="rId106"/>
    <p:sldId id="2237" r:id="rId107"/>
    <p:sldId id="2328" r:id="rId108"/>
    <p:sldId id="2238" r:id="rId109"/>
    <p:sldId id="2246" r:id="rId110"/>
    <p:sldId id="2245" r:id="rId111"/>
    <p:sldId id="2242" r:id="rId112"/>
    <p:sldId id="2243" r:id="rId113"/>
    <p:sldId id="2244" r:id="rId114"/>
    <p:sldId id="2257" r:id="rId115"/>
    <p:sldId id="2258" r:id="rId116"/>
    <p:sldId id="2259" r:id="rId117"/>
    <p:sldId id="2260" r:id="rId118"/>
    <p:sldId id="2261" r:id="rId119"/>
    <p:sldId id="2262" r:id="rId120"/>
    <p:sldId id="2263" r:id="rId121"/>
    <p:sldId id="2264" r:id="rId122"/>
    <p:sldId id="2335" r:id="rId123"/>
    <p:sldId id="2266" r:id="rId124"/>
    <p:sldId id="2267" r:id="rId125"/>
    <p:sldId id="2268" r:id="rId126"/>
    <p:sldId id="2269" r:id="rId127"/>
    <p:sldId id="2270" r:id="rId128"/>
    <p:sldId id="2271" r:id="rId129"/>
    <p:sldId id="2272" r:id="rId130"/>
    <p:sldId id="2283" r:id="rId131"/>
    <p:sldId id="2284" r:id="rId132"/>
    <p:sldId id="2285" r:id="rId133"/>
    <p:sldId id="2286" r:id="rId134"/>
    <p:sldId id="2287" r:id="rId135"/>
    <p:sldId id="2288" r:id="rId136"/>
    <p:sldId id="2289" r:id="rId137"/>
    <p:sldId id="2290" r:id="rId138"/>
    <p:sldId id="2291" r:id="rId139"/>
    <p:sldId id="2292" r:id="rId140"/>
    <p:sldId id="2293" r:id="rId141"/>
    <p:sldId id="2294" r:id="rId142"/>
    <p:sldId id="2295" r:id="rId143"/>
    <p:sldId id="2296" r:id="rId144"/>
    <p:sldId id="2297" r:id="rId145"/>
    <p:sldId id="2298" r:id="rId146"/>
    <p:sldId id="2299" r:id="rId147"/>
    <p:sldId id="2300" r:id="rId148"/>
    <p:sldId id="2301" r:id="rId149"/>
    <p:sldId id="2302" r:id="rId150"/>
    <p:sldId id="2303" r:id="rId151"/>
    <p:sldId id="2304" r:id="rId152"/>
    <p:sldId id="2305" r:id="rId153"/>
    <p:sldId id="2306" r:id="rId154"/>
    <p:sldId id="2307" r:id="rId155"/>
    <p:sldId id="2308" r:id="rId156"/>
    <p:sldId id="2309" r:id="rId157"/>
    <p:sldId id="2310" r:id="rId158"/>
    <p:sldId id="2311" r:id="rId159"/>
    <p:sldId id="2312" r:id="rId160"/>
    <p:sldId id="2313" r:id="rId161"/>
    <p:sldId id="2314" r:id="rId162"/>
    <p:sldId id="2315" r:id="rId163"/>
    <p:sldId id="2316" r:id="rId164"/>
    <p:sldId id="2317" r:id="rId165"/>
    <p:sldId id="2318" r:id="rId166"/>
    <p:sldId id="2319" r:id="rId167"/>
    <p:sldId id="2320" r:id="rId168"/>
    <p:sldId id="2321" r:id="rId169"/>
    <p:sldId id="2325" r:id="rId170"/>
    <p:sldId id="2326" r:id="rId171"/>
    <p:sldId id="2239" r:id="rId172"/>
    <p:sldId id="2329" r:id="rId173"/>
    <p:sldId id="2273" r:id="rId174"/>
    <p:sldId id="2274" r:id="rId175"/>
    <p:sldId id="2333" r:id="rId176"/>
    <p:sldId id="2332" r:id="rId177"/>
    <p:sldId id="2256" r:id="rId178"/>
    <p:sldId id="2255" r:id="rId179"/>
    <p:sldId id="2254" r:id="rId180"/>
    <p:sldId id="2240" r:id="rId181"/>
    <p:sldId id="2330" r:id="rId182"/>
    <p:sldId id="2277" r:id="rId183"/>
    <p:sldId id="2276" r:id="rId184"/>
    <p:sldId id="2241" r:id="rId185"/>
    <p:sldId id="2331" r:id="rId186"/>
    <p:sldId id="2278" r:id="rId187"/>
    <p:sldId id="2336" r:id="rId188"/>
    <p:sldId id="2355" r:id="rId189"/>
    <p:sldId id="2338" r:id="rId190"/>
    <p:sldId id="2339" r:id="rId191"/>
    <p:sldId id="2340" r:id="rId192"/>
    <p:sldId id="2341" r:id="rId193"/>
    <p:sldId id="2342" r:id="rId194"/>
    <p:sldId id="2343" r:id="rId195"/>
    <p:sldId id="2356" r:id="rId196"/>
    <p:sldId id="2357" r:id="rId197"/>
    <p:sldId id="2358" r:id="rId198"/>
    <p:sldId id="2359" r:id="rId199"/>
    <p:sldId id="2360" r:id="rId200"/>
    <p:sldId id="2361" r:id="rId201"/>
    <p:sldId id="2351" r:id="rId202"/>
    <p:sldId id="2352" r:id="rId203"/>
    <p:sldId id="2362" r:id="rId204"/>
    <p:sldId id="2354" r:id="rId205"/>
    <p:sldId id="2334" r:id="rId206"/>
  </p:sldIdLst>
  <p:sldSz cx="9144000" cy="6858000" type="screen4x3"/>
  <p:notesSz cx="7315200" cy="9601200"/>
  <p:custDataLst>
    <p:tags r:id="rId209"/>
  </p:custDataLst>
  <p:defaultTextStyle>
    <a:defPPr>
      <a:defRPr lang="ja-JP"/>
    </a:defPPr>
    <a:lvl1pPr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p:defaultTextStyle>
  <p:extLst>
    <p:ext uri="{EFAFB233-063F-42B5-8137-9DF3F51BA10A}">
      <p15:sldGuideLst xmlns:p15="http://schemas.microsoft.com/office/powerpoint/2012/main">
        <p15:guide id="1" orient="horz" pos="2112">
          <p15:clr>
            <a:srgbClr val="A4A3A4"/>
          </p15:clr>
        </p15:guide>
        <p15:guide id="2" pos="1248">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FFFCC"/>
    <a:srgbClr val="99FFCC"/>
    <a:srgbClr val="14663B"/>
    <a:srgbClr val="097542"/>
    <a:srgbClr val="000099"/>
    <a:srgbClr val="085823"/>
    <a:srgbClr val="333333"/>
    <a:srgbClr val="CC0000"/>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85" autoAdjust="0"/>
    <p:restoredTop sz="94631" autoAdjust="0"/>
  </p:normalViewPr>
  <p:slideViewPr>
    <p:cSldViewPr>
      <p:cViewPr varScale="1">
        <p:scale>
          <a:sx n="91" d="100"/>
          <a:sy n="91" d="100"/>
        </p:scale>
        <p:origin x="576" y="42"/>
      </p:cViewPr>
      <p:guideLst>
        <p:guide orient="horz" pos="2112"/>
        <p:guide pos="1248"/>
      </p:guideLst>
    </p:cSldViewPr>
  </p:slideViewPr>
  <p:outlineViewPr>
    <p:cViewPr>
      <p:scale>
        <a:sx n="33" d="100"/>
        <a:sy n="33" d="100"/>
      </p:scale>
      <p:origin x="0" y="123624"/>
    </p:cViewPr>
  </p:outlineViewPr>
  <p:notesTextViewPr>
    <p:cViewPr>
      <p:scale>
        <a:sx n="100" d="100"/>
        <a:sy n="100" d="100"/>
      </p:scale>
      <p:origin x="0" y="0"/>
    </p:cViewPr>
  </p:notesTextViewPr>
  <p:sorterViewPr>
    <p:cViewPr>
      <p:scale>
        <a:sx n="66" d="100"/>
        <a:sy n="66" d="100"/>
      </p:scale>
      <p:origin x="0" y="13746"/>
    </p:cViewPr>
  </p:sorterViewPr>
  <p:notesViewPr>
    <p:cSldViewPr>
      <p:cViewPr>
        <p:scale>
          <a:sx n="92" d="100"/>
          <a:sy n="92" d="100"/>
        </p:scale>
        <p:origin x="1929" y="-1611"/>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notesMaster" Target="notesMasters/notesMaster1.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handoutMaster" Target="handoutMasters/handoutMaster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tags" Target="tags/tag1.xml"/><Relationship Id="rId190" Type="http://schemas.openxmlformats.org/officeDocument/2006/relationships/slide" Target="slides/slide188.xml"/><Relationship Id="rId204" Type="http://schemas.openxmlformats.org/officeDocument/2006/relationships/slide" Target="slides/slide202.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presProps" Target="presProps.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viewProps" Target="viewProps.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theme" Target="theme/theme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7.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E:\ferry-thesis\laporan\penulisan\dataKodesub.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D:\HHF\NUSA%20MANDIRI\PASCASARJANA%20STMIK%20NURI\Penulisan\Setoran\Hasil%20Eksperimen%20optimize%20SVM%20parameter%20by%20GA%20update%20(dataset%20tanpa%20spatio-temporal%20atribut)%20-%20Hani%20Harafani.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Sheet1!$A$3</c:f>
              <c:strCache>
                <c:ptCount val="1"/>
                <c:pt idx="0">
                  <c:v>Jepang</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Sheet1!$B$2</c:f>
              <c:strCache>
                <c:ptCount val="1"/>
                <c:pt idx="0">
                  <c:v>Rasio</c:v>
                </c:pt>
              </c:strCache>
            </c:strRef>
          </c:cat>
          <c:val>
            <c:numRef>
              <c:f>Sheet1!$B$3</c:f>
              <c:numCache>
                <c:formatCode>0%</c:formatCode>
                <c:ptCount val="1"/>
                <c:pt idx="0">
                  <c:v>0.1</c:v>
                </c:pt>
              </c:numCache>
            </c:numRef>
          </c:val>
        </c:ser>
        <c:ser>
          <c:idx val="1"/>
          <c:order val="1"/>
          <c:tx>
            <c:strRef>
              <c:f>Sheet1!$A$4</c:f>
              <c:strCache>
                <c:ptCount val="1"/>
                <c:pt idx="0">
                  <c:v>China</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Sheet1!$B$2</c:f>
              <c:strCache>
                <c:ptCount val="1"/>
                <c:pt idx="0">
                  <c:v>Rasio</c:v>
                </c:pt>
              </c:strCache>
            </c:strRef>
          </c:cat>
          <c:val>
            <c:numRef>
              <c:f>Sheet1!$B$4</c:f>
              <c:numCache>
                <c:formatCode>0%</c:formatCode>
                <c:ptCount val="1"/>
                <c:pt idx="0">
                  <c:v>0.1</c:v>
                </c:pt>
              </c:numCache>
            </c:numRef>
          </c:val>
        </c:ser>
        <c:ser>
          <c:idx val="2"/>
          <c:order val="2"/>
          <c:tx>
            <c:strRef>
              <c:f>Sheet1!$A$5</c:f>
              <c:strCache>
                <c:ptCount val="1"/>
                <c:pt idx="0">
                  <c:v>Singapura</c:v>
                </c:pt>
              </c:strCache>
            </c:strRef>
          </c:tx>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Sheet1!$B$2</c:f>
              <c:strCache>
                <c:ptCount val="1"/>
                <c:pt idx="0">
                  <c:v>Rasio</c:v>
                </c:pt>
              </c:strCache>
            </c:strRef>
          </c:cat>
          <c:val>
            <c:numRef>
              <c:f>Sheet1!$B$5</c:f>
              <c:numCache>
                <c:formatCode>0%</c:formatCode>
                <c:ptCount val="1"/>
                <c:pt idx="0">
                  <c:v>7.0000000000000007E-2</c:v>
                </c:pt>
              </c:numCache>
            </c:numRef>
          </c:val>
        </c:ser>
        <c:ser>
          <c:idx val="3"/>
          <c:order val="3"/>
          <c:tx>
            <c:strRef>
              <c:f>Sheet1!$A$6</c:f>
              <c:strCache>
                <c:ptCount val="1"/>
                <c:pt idx="0">
                  <c:v>Thailand</c:v>
                </c:pt>
              </c:strCache>
            </c:strRef>
          </c:tx>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Sheet1!$B$2</c:f>
              <c:strCache>
                <c:ptCount val="1"/>
                <c:pt idx="0">
                  <c:v>Rasio</c:v>
                </c:pt>
              </c:strCache>
            </c:strRef>
          </c:cat>
          <c:val>
            <c:numRef>
              <c:f>Sheet1!$B$6</c:f>
              <c:numCache>
                <c:formatCode>0%</c:formatCode>
                <c:ptCount val="1"/>
                <c:pt idx="0">
                  <c:v>0.04</c:v>
                </c:pt>
              </c:numCache>
            </c:numRef>
          </c:val>
        </c:ser>
        <c:ser>
          <c:idx val="4"/>
          <c:order val="4"/>
          <c:tx>
            <c:strRef>
              <c:f>Sheet1!$A$7</c:f>
              <c:strCache>
                <c:ptCount val="1"/>
                <c:pt idx="0">
                  <c:v>Malaysia</c:v>
                </c:pt>
              </c:strCache>
            </c:strRef>
          </c:tx>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Sheet1!$B$2</c:f>
              <c:strCache>
                <c:ptCount val="1"/>
                <c:pt idx="0">
                  <c:v>Rasio</c:v>
                </c:pt>
              </c:strCache>
            </c:strRef>
          </c:cat>
          <c:val>
            <c:numRef>
              <c:f>Sheet1!$B$7</c:f>
              <c:numCache>
                <c:formatCode>0%</c:formatCode>
                <c:ptCount val="1"/>
                <c:pt idx="0">
                  <c:v>0.04</c:v>
                </c:pt>
              </c:numCache>
            </c:numRef>
          </c:val>
        </c:ser>
        <c:ser>
          <c:idx val="5"/>
          <c:order val="5"/>
          <c:tx>
            <c:strRef>
              <c:f>Sheet1!$A$8</c:f>
              <c:strCache>
                <c:ptCount val="1"/>
                <c:pt idx="0">
                  <c:v>Indonesia</c:v>
                </c:pt>
              </c:strCache>
            </c:strRef>
          </c:tx>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Sheet1!$B$2</c:f>
              <c:strCache>
                <c:ptCount val="1"/>
                <c:pt idx="0">
                  <c:v>Rasio</c:v>
                </c:pt>
              </c:strCache>
            </c:strRef>
          </c:cat>
          <c:val>
            <c:numRef>
              <c:f>Sheet1!$B$8</c:f>
              <c:numCache>
                <c:formatCode>0%</c:formatCode>
                <c:ptCount val="1"/>
                <c:pt idx="0">
                  <c:v>0.01</c:v>
                </c:pt>
              </c:numCache>
            </c:numRef>
          </c:val>
        </c:ser>
        <c:dLbls>
          <c:dLblPos val="outEnd"/>
          <c:showLegendKey val="0"/>
          <c:showVal val="1"/>
          <c:showCatName val="0"/>
          <c:showSerName val="0"/>
          <c:showPercent val="0"/>
          <c:showBubbleSize val="0"/>
        </c:dLbls>
        <c:gapWidth val="100"/>
        <c:overlap val="-24"/>
        <c:axId val="-1373159104"/>
        <c:axId val="-1373161280"/>
      </c:barChart>
      <c:catAx>
        <c:axId val="-1373159104"/>
        <c:scaling>
          <c:orientation val="minMax"/>
        </c:scaling>
        <c:delete val="1"/>
        <c:axPos val="b"/>
        <c:numFmt formatCode="General" sourceLinked="1"/>
        <c:majorTickMark val="none"/>
        <c:minorTickMark val="none"/>
        <c:tickLblPos val="nextTo"/>
        <c:crossAx val="-1373161280"/>
        <c:crosses val="autoZero"/>
        <c:auto val="1"/>
        <c:lblAlgn val="ctr"/>
        <c:lblOffset val="100"/>
        <c:noMultiLvlLbl val="0"/>
      </c:catAx>
      <c:valAx>
        <c:axId val="-13731612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lumOff val="50000"/>
                  </a:schemeClr>
                </a:solidFill>
                <a:latin typeface="+mn-lt"/>
                <a:ea typeface="+mn-ea"/>
                <a:cs typeface="+mn-cs"/>
              </a:defRPr>
            </a:pPr>
            <a:endParaRPr lang="en-US"/>
          </a:p>
        </c:txPr>
        <c:crossAx val="-1373159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50000"/>
                  <a:lumOff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Sheet5!$E$49</c:f>
              <c:strCache>
                <c:ptCount val="1"/>
                <c:pt idx="0">
                  <c:v>Tot.Belanja</c:v>
                </c:pt>
              </c:strCache>
            </c:strRef>
          </c:tx>
          <c:spPr>
            <a:ln w="28575">
              <a:noFill/>
            </a:ln>
          </c:spPr>
          <c:xVal>
            <c:numRef>
              <c:f>Sheet5!$D$50:$D$79</c:f>
              <c:numCache>
                <c:formatCode>General</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numCache>
            </c:numRef>
          </c:xVal>
          <c:yVal>
            <c:numRef>
              <c:f>Sheet5!$E$50:$E$79</c:f>
              <c:numCache>
                <c:formatCode>#,##0</c:formatCode>
                <c:ptCount val="30"/>
                <c:pt idx="0">
                  <c:v>98445</c:v>
                </c:pt>
                <c:pt idx="1">
                  <c:v>98430</c:v>
                </c:pt>
                <c:pt idx="2">
                  <c:v>97305</c:v>
                </c:pt>
                <c:pt idx="3">
                  <c:v>96450</c:v>
                </c:pt>
                <c:pt idx="4">
                  <c:v>95985</c:v>
                </c:pt>
                <c:pt idx="5">
                  <c:v>95795</c:v>
                </c:pt>
                <c:pt idx="6">
                  <c:v>95690</c:v>
                </c:pt>
                <c:pt idx="7">
                  <c:v>95395</c:v>
                </c:pt>
                <c:pt idx="8">
                  <c:v>95225</c:v>
                </c:pt>
                <c:pt idx="9">
                  <c:v>95195</c:v>
                </c:pt>
                <c:pt idx="10">
                  <c:v>796270</c:v>
                </c:pt>
                <c:pt idx="11">
                  <c:v>785088</c:v>
                </c:pt>
                <c:pt idx="12">
                  <c:v>782790</c:v>
                </c:pt>
                <c:pt idx="13">
                  <c:v>778910</c:v>
                </c:pt>
                <c:pt idx="14">
                  <c:v>773090</c:v>
                </c:pt>
                <c:pt idx="15">
                  <c:v>772275</c:v>
                </c:pt>
                <c:pt idx="16">
                  <c:v>764930</c:v>
                </c:pt>
                <c:pt idx="17">
                  <c:v>747140</c:v>
                </c:pt>
                <c:pt idx="18">
                  <c:v>732825</c:v>
                </c:pt>
                <c:pt idx="19">
                  <c:v>727105</c:v>
                </c:pt>
                <c:pt idx="20">
                  <c:v>3488725</c:v>
                </c:pt>
                <c:pt idx="21">
                  <c:v>1785535</c:v>
                </c:pt>
                <c:pt idx="22">
                  <c:v>1693705</c:v>
                </c:pt>
                <c:pt idx="23">
                  <c:v>1469690</c:v>
                </c:pt>
                <c:pt idx="24">
                  <c:v>1465065</c:v>
                </c:pt>
                <c:pt idx="25">
                  <c:v>1368195</c:v>
                </c:pt>
                <c:pt idx="26">
                  <c:v>1193529</c:v>
                </c:pt>
                <c:pt idx="27">
                  <c:v>1147780</c:v>
                </c:pt>
                <c:pt idx="28">
                  <c:v>1143925</c:v>
                </c:pt>
                <c:pt idx="29">
                  <c:v>1111854</c:v>
                </c:pt>
              </c:numCache>
            </c:numRef>
          </c:yVal>
          <c:smooth val="0"/>
        </c:ser>
        <c:ser>
          <c:idx val="1"/>
          <c:order val="1"/>
          <c:tx>
            <c:strRef>
              <c:f>Sheet5!$F$49</c:f>
              <c:strCache>
                <c:ptCount val="1"/>
                <c:pt idx="0">
                  <c:v>Jml.Pcs</c:v>
                </c:pt>
              </c:strCache>
            </c:strRef>
          </c:tx>
          <c:spPr>
            <a:ln w="28575">
              <a:noFill/>
            </a:ln>
          </c:spPr>
          <c:xVal>
            <c:numRef>
              <c:f>Sheet5!$D$50:$D$79</c:f>
              <c:numCache>
                <c:formatCode>General</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numCache>
            </c:numRef>
          </c:xVal>
          <c:yVal>
            <c:numRef>
              <c:f>Sheet5!$F$50:$F$79</c:f>
              <c:numCache>
                <c:formatCode>#,##0</c:formatCode>
                <c:ptCount val="30"/>
                <c:pt idx="0">
                  <c:v>7</c:v>
                </c:pt>
                <c:pt idx="1">
                  <c:v>2</c:v>
                </c:pt>
                <c:pt idx="2">
                  <c:v>11</c:v>
                </c:pt>
                <c:pt idx="3">
                  <c:v>6</c:v>
                </c:pt>
                <c:pt idx="4">
                  <c:v>3</c:v>
                </c:pt>
                <c:pt idx="5">
                  <c:v>11</c:v>
                </c:pt>
                <c:pt idx="6">
                  <c:v>4</c:v>
                </c:pt>
                <c:pt idx="7">
                  <c:v>13</c:v>
                </c:pt>
                <c:pt idx="8">
                  <c:v>33</c:v>
                </c:pt>
                <c:pt idx="9">
                  <c:v>5</c:v>
                </c:pt>
                <c:pt idx="10">
                  <c:v>18</c:v>
                </c:pt>
                <c:pt idx="11">
                  <c:v>138</c:v>
                </c:pt>
                <c:pt idx="12">
                  <c:v>21</c:v>
                </c:pt>
                <c:pt idx="13">
                  <c:v>20</c:v>
                </c:pt>
                <c:pt idx="14">
                  <c:v>125</c:v>
                </c:pt>
                <c:pt idx="15">
                  <c:v>54</c:v>
                </c:pt>
                <c:pt idx="16">
                  <c:v>116</c:v>
                </c:pt>
                <c:pt idx="17">
                  <c:v>10</c:v>
                </c:pt>
                <c:pt idx="18">
                  <c:v>34</c:v>
                </c:pt>
                <c:pt idx="19">
                  <c:v>98</c:v>
                </c:pt>
                <c:pt idx="20">
                  <c:v>83</c:v>
                </c:pt>
                <c:pt idx="21">
                  <c:v>77</c:v>
                </c:pt>
                <c:pt idx="22">
                  <c:v>394</c:v>
                </c:pt>
                <c:pt idx="23">
                  <c:v>30</c:v>
                </c:pt>
                <c:pt idx="24">
                  <c:v>56</c:v>
                </c:pt>
                <c:pt idx="25">
                  <c:v>154</c:v>
                </c:pt>
                <c:pt idx="26">
                  <c:v>125</c:v>
                </c:pt>
                <c:pt idx="27">
                  <c:v>100</c:v>
                </c:pt>
                <c:pt idx="28">
                  <c:v>61</c:v>
                </c:pt>
                <c:pt idx="29">
                  <c:v>128</c:v>
                </c:pt>
              </c:numCache>
            </c:numRef>
          </c:yVal>
          <c:smooth val="0"/>
        </c:ser>
        <c:ser>
          <c:idx val="2"/>
          <c:order val="2"/>
          <c:tx>
            <c:strRef>
              <c:f>Sheet5!$G$49</c:f>
              <c:strCache>
                <c:ptCount val="1"/>
                <c:pt idx="0">
                  <c:v>Jml.Item</c:v>
                </c:pt>
              </c:strCache>
            </c:strRef>
          </c:tx>
          <c:spPr>
            <a:ln w="28575">
              <a:noFill/>
            </a:ln>
          </c:spPr>
          <c:xVal>
            <c:numRef>
              <c:f>Sheet5!$D$50:$D$79</c:f>
              <c:numCache>
                <c:formatCode>General</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numCache>
            </c:numRef>
          </c:xVal>
          <c:yVal>
            <c:numRef>
              <c:f>Sheet5!$G$50:$G$79</c:f>
              <c:numCache>
                <c:formatCode>#,##0</c:formatCode>
                <c:ptCount val="30"/>
                <c:pt idx="0">
                  <c:v>7</c:v>
                </c:pt>
                <c:pt idx="1">
                  <c:v>2</c:v>
                </c:pt>
                <c:pt idx="2">
                  <c:v>9</c:v>
                </c:pt>
                <c:pt idx="3">
                  <c:v>5</c:v>
                </c:pt>
                <c:pt idx="4">
                  <c:v>3</c:v>
                </c:pt>
                <c:pt idx="5">
                  <c:v>9</c:v>
                </c:pt>
                <c:pt idx="6">
                  <c:v>4</c:v>
                </c:pt>
                <c:pt idx="7">
                  <c:v>8</c:v>
                </c:pt>
                <c:pt idx="8">
                  <c:v>20</c:v>
                </c:pt>
                <c:pt idx="9">
                  <c:v>5</c:v>
                </c:pt>
                <c:pt idx="10">
                  <c:v>11</c:v>
                </c:pt>
                <c:pt idx="11">
                  <c:v>60</c:v>
                </c:pt>
                <c:pt idx="12">
                  <c:v>15</c:v>
                </c:pt>
                <c:pt idx="13">
                  <c:v>11</c:v>
                </c:pt>
                <c:pt idx="14">
                  <c:v>33</c:v>
                </c:pt>
                <c:pt idx="15">
                  <c:v>45</c:v>
                </c:pt>
                <c:pt idx="16">
                  <c:v>43</c:v>
                </c:pt>
                <c:pt idx="17">
                  <c:v>4</c:v>
                </c:pt>
                <c:pt idx="18">
                  <c:v>20</c:v>
                </c:pt>
                <c:pt idx="19">
                  <c:v>45</c:v>
                </c:pt>
                <c:pt idx="20">
                  <c:v>39</c:v>
                </c:pt>
                <c:pt idx="21">
                  <c:v>14</c:v>
                </c:pt>
                <c:pt idx="22">
                  <c:v>85</c:v>
                </c:pt>
                <c:pt idx="23">
                  <c:v>4</c:v>
                </c:pt>
                <c:pt idx="24">
                  <c:v>41</c:v>
                </c:pt>
                <c:pt idx="25">
                  <c:v>46</c:v>
                </c:pt>
                <c:pt idx="26">
                  <c:v>38</c:v>
                </c:pt>
                <c:pt idx="27">
                  <c:v>62</c:v>
                </c:pt>
                <c:pt idx="28">
                  <c:v>31</c:v>
                </c:pt>
                <c:pt idx="29">
                  <c:v>39</c:v>
                </c:pt>
              </c:numCache>
            </c:numRef>
          </c:yVal>
          <c:smooth val="0"/>
        </c:ser>
        <c:dLbls>
          <c:showLegendKey val="0"/>
          <c:showVal val="0"/>
          <c:showCatName val="0"/>
          <c:showSerName val="0"/>
          <c:showPercent val="0"/>
          <c:showBubbleSize val="0"/>
        </c:dLbls>
        <c:axId val="-1373159648"/>
        <c:axId val="-1373154208"/>
      </c:scatterChart>
      <c:valAx>
        <c:axId val="-1373159648"/>
        <c:scaling>
          <c:orientation val="minMax"/>
        </c:scaling>
        <c:delete val="0"/>
        <c:axPos val="b"/>
        <c:numFmt formatCode="General" sourceLinked="1"/>
        <c:majorTickMark val="out"/>
        <c:minorTickMark val="none"/>
        <c:tickLblPos val="nextTo"/>
        <c:txPr>
          <a:bodyPr/>
          <a:lstStyle/>
          <a:p>
            <a:pPr>
              <a:defRPr lang="en-US"/>
            </a:pPr>
            <a:endParaRPr lang="en-US"/>
          </a:p>
        </c:txPr>
        <c:crossAx val="-1373154208"/>
        <c:crosses val="autoZero"/>
        <c:crossBetween val="midCat"/>
      </c:valAx>
      <c:valAx>
        <c:axId val="-1373154208"/>
        <c:scaling>
          <c:orientation val="minMax"/>
        </c:scaling>
        <c:delete val="0"/>
        <c:axPos val="l"/>
        <c:majorGridlines/>
        <c:numFmt formatCode="#,##0" sourceLinked="1"/>
        <c:majorTickMark val="out"/>
        <c:minorTickMark val="none"/>
        <c:tickLblPos val="nextTo"/>
        <c:txPr>
          <a:bodyPr/>
          <a:lstStyle/>
          <a:p>
            <a:pPr>
              <a:defRPr lang="en-US"/>
            </a:pPr>
            <a:endParaRPr lang="en-US"/>
          </a:p>
        </c:txPr>
        <c:crossAx val="-1373159648"/>
        <c:crosses val="autoZero"/>
        <c:crossBetween val="midCat"/>
      </c:valAx>
    </c:plotArea>
    <c:legend>
      <c:legendPos val="r"/>
      <c:layout>
        <c:manualLayout>
          <c:xMode val="edge"/>
          <c:yMode val="edge"/>
          <c:x val="0.78389102638451724"/>
          <c:y val="3.8458038923477489E-2"/>
          <c:w val="0.20552703709776976"/>
          <c:h val="0.25984070102746437"/>
        </c:manualLayout>
      </c:layout>
      <c:overlay val="0"/>
      <c:txPr>
        <a:bodyPr/>
        <a:lstStyle/>
        <a:p>
          <a:pPr>
            <a:defRPr lang="en-US" sz="1600"/>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'forestfire predict with SVM+GA'!$D$18</c:f>
              <c:strCache>
                <c:ptCount val="1"/>
                <c:pt idx="0">
                  <c:v>SVM</c:v>
                </c:pt>
              </c:strCache>
            </c:strRef>
          </c:tx>
          <c:spPr>
            <a:ln w="57150" cap="rnd">
              <a:solidFill>
                <a:schemeClr val="accent1"/>
              </a:solidFill>
              <a:round/>
            </a:ln>
            <a:effectLst/>
          </c:spPr>
          <c:marker>
            <c:symbol val="circle"/>
            <c:size val="5"/>
            <c:spPr>
              <a:solidFill>
                <a:schemeClr val="accent1"/>
              </a:solidFill>
              <a:ln w="57150">
                <a:solidFill>
                  <a:schemeClr val="accent1"/>
                </a:solidFill>
              </a:ln>
              <a:effectLst/>
              <a:scene3d>
                <a:camera prst="orthographicFront"/>
                <a:lightRig rig="threePt" dir="t"/>
              </a:scene3d>
              <a:sp3d>
                <a:bevelT/>
              </a:sp3d>
            </c:spPr>
          </c:marker>
          <c:dLbls>
            <c:dLbl>
              <c:idx val="2"/>
              <c:layout>
                <c:manualLayout>
                  <c:x val="-5.8920610853621415E-2"/>
                  <c:y val="2.7710592779676035E-2"/>
                </c:manualLayout>
              </c:layout>
              <c:dLblPos val="r"/>
              <c:showLegendKey val="0"/>
              <c:showVal val="1"/>
              <c:showCatName val="0"/>
              <c:showSerName val="0"/>
              <c:showPercent val="0"/>
              <c:showBubbleSize val="0"/>
              <c:extLst>
                <c:ext xmlns:c15="http://schemas.microsoft.com/office/drawing/2012/chart" uri="{CE6537A1-D6FC-4f65-9D91-7224C49458BB}"/>
              </c:extLst>
            </c:dLbl>
            <c:dLbl>
              <c:idx val="3"/>
              <c:layout>
                <c:manualLayout>
                  <c:x val="-6.8763998250218727E-2"/>
                  <c:y val="-9.4872776319626623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'forestfire predict with SVM+GA'!$C$19:$C$22</c:f>
              <c:strCache>
                <c:ptCount val="4"/>
                <c:pt idx="0">
                  <c:v>C</c:v>
                </c:pt>
                <c:pt idx="1">
                  <c:v>Gamma</c:v>
                </c:pt>
                <c:pt idx="2">
                  <c:v>Epsilon</c:v>
                </c:pt>
                <c:pt idx="3">
                  <c:v>RMSE</c:v>
                </c:pt>
              </c:strCache>
            </c:strRef>
          </c:cat>
          <c:val>
            <c:numRef>
              <c:f>'forestfire predict with SVM+GA'!$D$19:$D$22</c:f>
              <c:numCache>
                <c:formatCode>General</c:formatCode>
                <c:ptCount val="4"/>
                <c:pt idx="0">
                  <c:v>4.3</c:v>
                </c:pt>
                <c:pt idx="1">
                  <c:v>5.9</c:v>
                </c:pt>
                <c:pt idx="2">
                  <c:v>3.9</c:v>
                </c:pt>
                <c:pt idx="3">
                  <c:v>1.391</c:v>
                </c:pt>
              </c:numCache>
            </c:numRef>
          </c:val>
          <c:smooth val="0"/>
        </c:ser>
        <c:ser>
          <c:idx val="1"/>
          <c:order val="1"/>
          <c:tx>
            <c:strRef>
              <c:f>'forestfire predict with SVM+GA'!$E$18</c:f>
              <c:strCache>
                <c:ptCount val="1"/>
                <c:pt idx="0">
                  <c:v>SVM+GA</c:v>
                </c:pt>
              </c:strCache>
            </c:strRef>
          </c:tx>
          <c:spPr>
            <a:ln w="57150" cap="rnd">
              <a:solidFill>
                <a:schemeClr val="accent2"/>
              </a:solidFill>
              <a:round/>
            </a:ln>
            <a:effectLst/>
          </c:spPr>
          <c:marker>
            <c:symbol val="circle"/>
            <c:size val="5"/>
            <c:spPr>
              <a:solidFill>
                <a:schemeClr val="accent2"/>
              </a:solidFill>
              <a:ln w="57150">
                <a:solidFill>
                  <a:schemeClr val="accent2"/>
                </a:solidFill>
              </a:ln>
              <a:effectLst/>
              <a:scene3d>
                <a:camera prst="orthographicFront"/>
                <a:lightRig rig="threePt" dir="t"/>
              </a:scene3d>
              <a:sp3d>
                <a:bevelT/>
              </a:sp3d>
            </c:spPr>
          </c:marker>
          <c:dLbls>
            <c:dLbl>
              <c:idx val="3"/>
              <c:layout>
                <c:manualLayout>
                  <c:x val="-2.9875109361329935E-2"/>
                  <c:y val="6.2534631087780693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'forestfire predict with SVM+GA'!$C$19:$C$22</c:f>
              <c:strCache>
                <c:ptCount val="4"/>
                <c:pt idx="0">
                  <c:v>C</c:v>
                </c:pt>
                <c:pt idx="1">
                  <c:v>Gamma</c:v>
                </c:pt>
                <c:pt idx="2">
                  <c:v>Epsilon</c:v>
                </c:pt>
                <c:pt idx="3">
                  <c:v>RMSE</c:v>
                </c:pt>
              </c:strCache>
            </c:strRef>
          </c:cat>
          <c:val>
            <c:numRef>
              <c:f>'forestfire predict with SVM+GA'!$E$19:$E$22</c:f>
              <c:numCache>
                <c:formatCode>#,##0.000</c:formatCode>
                <c:ptCount val="4"/>
                <c:pt idx="0">
                  <c:v>1.84</c:v>
                </c:pt>
                <c:pt idx="1">
                  <c:v>9.6479999999999997</c:v>
                </c:pt>
                <c:pt idx="2">
                  <c:v>5.6150000000000002</c:v>
                </c:pt>
                <c:pt idx="3" formatCode="General">
                  <c:v>1.379</c:v>
                </c:pt>
              </c:numCache>
            </c:numRef>
          </c:val>
          <c:smooth val="0"/>
        </c:ser>
        <c:dLbls>
          <c:dLblPos val="t"/>
          <c:showLegendKey val="0"/>
          <c:showVal val="1"/>
          <c:showCatName val="0"/>
          <c:showSerName val="0"/>
          <c:showPercent val="0"/>
          <c:showBubbleSize val="0"/>
        </c:dLbls>
        <c:marker val="1"/>
        <c:smooth val="0"/>
        <c:axId val="-1373123248"/>
        <c:axId val="-1373119984"/>
      </c:lineChart>
      <c:catAx>
        <c:axId val="-137312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373119984"/>
        <c:crosses val="autoZero"/>
        <c:auto val="1"/>
        <c:lblAlgn val="ctr"/>
        <c:lblOffset val="100"/>
        <c:noMultiLvlLbl val="0"/>
      </c:catAx>
      <c:valAx>
        <c:axId val="-13731199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37312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4C96ED-BAD3-46F3-95D2-440E38F15177}" type="doc">
      <dgm:prSet loTypeId="urn:microsoft.com/office/officeart/2005/8/layout/cycle5" loCatId="cycle" qsTypeId="urn:microsoft.com/office/officeart/2005/8/quickstyle/simple3" qsCatId="simple" csTypeId="urn:microsoft.com/office/officeart/2005/8/colors/colorful4" csCatId="colorful" phldr="1"/>
      <dgm:spPr/>
      <dgm:t>
        <a:bodyPr/>
        <a:lstStyle/>
        <a:p>
          <a:endParaRPr lang="id-ID"/>
        </a:p>
      </dgm:t>
    </dgm:pt>
    <dgm:pt modelId="{E8A5C7EF-0A9E-42DE-A83C-3C9C831E03BE}">
      <dgm:prSet phldrT="[Text]" custT="1"/>
      <dgm:spPr/>
      <dgm:t>
        <a:bodyPr/>
        <a:lstStyle/>
        <a:p>
          <a:pPr algn="ctr"/>
          <a:r>
            <a:rPr lang="id-ID" sz="2400" b="0" dirty="0" smtClean="0"/>
            <a:t>1. Pengantar </a:t>
          </a:r>
          <a:r>
            <a:rPr lang="id-ID" sz="2400" b="0" dirty="0" smtClean="0">
              <a:solidFill>
                <a:srgbClr val="C00000"/>
              </a:solidFill>
            </a:rPr>
            <a:t>Teknologi Informasi</a:t>
          </a:r>
          <a:endParaRPr lang="id-ID" sz="2400" b="0" dirty="0">
            <a:solidFill>
              <a:srgbClr val="C00000"/>
            </a:solidFill>
          </a:endParaRPr>
        </a:p>
      </dgm:t>
    </dgm:pt>
    <dgm:pt modelId="{8F91E072-D972-4094-8F08-F1EDAD19D4F8}" type="parTrans" cxnId="{DB5FDBC7-6985-47AB-B116-0C76DD7A6A3F}">
      <dgm:prSet/>
      <dgm:spPr/>
      <dgm:t>
        <a:bodyPr/>
        <a:lstStyle/>
        <a:p>
          <a:pPr algn="ctr"/>
          <a:endParaRPr lang="id-ID"/>
        </a:p>
      </dgm:t>
    </dgm:pt>
    <dgm:pt modelId="{003C4003-59C0-401F-BA1B-4A1CCAFFF152}" type="sibTrans" cxnId="{DB5FDBC7-6985-47AB-B116-0C76DD7A6A3F}">
      <dgm:prSet/>
      <dgm:spPr/>
      <dgm:t>
        <a:bodyPr/>
        <a:lstStyle/>
        <a:p>
          <a:pPr algn="ctr"/>
          <a:endParaRPr lang="id-ID"/>
        </a:p>
      </dgm:t>
    </dgm:pt>
    <dgm:pt modelId="{3908B85F-A099-4E2E-AFBC-9B6745AB3627}">
      <dgm:prSet phldrT="[Text]" custT="1"/>
      <dgm:spPr/>
      <dgm:t>
        <a:bodyPr/>
        <a:lstStyle/>
        <a:p>
          <a:pPr algn="ctr"/>
          <a:r>
            <a:rPr lang="id-ID" sz="2400" b="0" dirty="0" smtClean="0"/>
            <a:t>3</a:t>
          </a:r>
          <a:r>
            <a:rPr lang="en-US" sz="2400" b="0" dirty="0" smtClean="0"/>
            <a:t>. </a:t>
          </a:r>
          <a:r>
            <a:rPr lang="id-ID" sz="2400" b="0" dirty="0" smtClean="0">
              <a:solidFill>
                <a:srgbClr val="C00000"/>
              </a:solidFill>
            </a:rPr>
            <a:t>Framework dan Studi Kasus </a:t>
          </a:r>
          <a:r>
            <a:rPr lang="id-ID" sz="2400" b="0" dirty="0" smtClean="0"/>
            <a:t>Tata Kelola Teknologi Informasi</a:t>
          </a:r>
          <a:endParaRPr lang="id-ID" sz="2400" b="0" dirty="0"/>
        </a:p>
      </dgm:t>
    </dgm:pt>
    <dgm:pt modelId="{D3AF622D-96DB-414C-B450-856776290412}" type="parTrans" cxnId="{385A9F33-C660-4FB2-80D2-1DB127BAC681}">
      <dgm:prSet/>
      <dgm:spPr/>
      <dgm:t>
        <a:bodyPr/>
        <a:lstStyle/>
        <a:p>
          <a:pPr algn="ctr"/>
          <a:endParaRPr lang="id-ID"/>
        </a:p>
      </dgm:t>
    </dgm:pt>
    <dgm:pt modelId="{A851BDDE-FCFF-42DD-9D8D-9C38879F31AD}" type="sibTrans" cxnId="{385A9F33-C660-4FB2-80D2-1DB127BAC681}">
      <dgm:prSet/>
      <dgm:spPr/>
      <dgm:t>
        <a:bodyPr/>
        <a:lstStyle/>
        <a:p>
          <a:pPr algn="ctr"/>
          <a:endParaRPr lang="id-ID"/>
        </a:p>
      </dgm:t>
    </dgm:pt>
    <dgm:pt modelId="{943306AB-DB85-41FB-94DC-F164D5C72878}">
      <dgm:prSet custT="1"/>
      <dgm:spPr/>
      <dgm:t>
        <a:bodyPr/>
        <a:lstStyle/>
        <a:p>
          <a:pPr algn="ctr"/>
          <a:r>
            <a:rPr lang="en-US" sz="2400" b="0" dirty="0" smtClean="0"/>
            <a:t>2. </a:t>
          </a:r>
          <a:r>
            <a:rPr lang="id-ID" sz="2400" b="0" dirty="0" smtClean="0"/>
            <a:t>Pengantar </a:t>
          </a:r>
          <a:r>
            <a:rPr lang="id-ID" sz="2400" b="0" dirty="0" smtClean="0">
              <a:solidFill>
                <a:srgbClr val="C00000"/>
              </a:solidFill>
            </a:rPr>
            <a:t>Tata Kelola Teknologi Informasi</a:t>
          </a:r>
          <a:endParaRPr lang="id-ID" sz="2400" b="0" dirty="0">
            <a:solidFill>
              <a:srgbClr val="C00000"/>
            </a:solidFill>
          </a:endParaRPr>
        </a:p>
      </dgm:t>
    </dgm:pt>
    <dgm:pt modelId="{2E74471C-3D0F-4562-9246-AFA51D5D59D6}" type="parTrans" cxnId="{EE7E2004-9FF8-41D9-BFC7-6F4829CA7383}">
      <dgm:prSet/>
      <dgm:spPr/>
      <dgm:t>
        <a:bodyPr/>
        <a:lstStyle/>
        <a:p>
          <a:pPr algn="ctr"/>
          <a:endParaRPr lang="id-ID"/>
        </a:p>
      </dgm:t>
    </dgm:pt>
    <dgm:pt modelId="{423FDC63-B425-4AA8-ADAF-9B59D89324E1}" type="sibTrans" cxnId="{EE7E2004-9FF8-41D9-BFC7-6F4829CA7383}">
      <dgm:prSet/>
      <dgm:spPr/>
      <dgm:t>
        <a:bodyPr/>
        <a:lstStyle/>
        <a:p>
          <a:pPr algn="ctr"/>
          <a:endParaRPr lang="id-ID"/>
        </a:p>
      </dgm:t>
    </dgm:pt>
    <dgm:pt modelId="{4F4787EA-75FC-4E77-B584-70B611247350}" type="pres">
      <dgm:prSet presAssocID="{374C96ED-BAD3-46F3-95D2-440E38F15177}" presName="cycle" presStyleCnt="0">
        <dgm:presLayoutVars>
          <dgm:dir/>
          <dgm:resizeHandles val="exact"/>
        </dgm:presLayoutVars>
      </dgm:prSet>
      <dgm:spPr/>
      <dgm:t>
        <a:bodyPr/>
        <a:lstStyle/>
        <a:p>
          <a:endParaRPr lang="en-US"/>
        </a:p>
      </dgm:t>
    </dgm:pt>
    <dgm:pt modelId="{5C99835A-F4E1-4D0A-BE65-B9BF327D385F}" type="pres">
      <dgm:prSet presAssocID="{E8A5C7EF-0A9E-42DE-A83C-3C9C831E03BE}" presName="node" presStyleLbl="node1" presStyleIdx="0" presStyleCnt="3" custScaleX="131764">
        <dgm:presLayoutVars>
          <dgm:bulletEnabled val="1"/>
        </dgm:presLayoutVars>
      </dgm:prSet>
      <dgm:spPr/>
      <dgm:t>
        <a:bodyPr/>
        <a:lstStyle/>
        <a:p>
          <a:endParaRPr lang="en-US"/>
        </a:p>
      </dgm:t>
    </dgm:pt>
    <dgm:pt modelId="{89E947EB-1184-44D8-B3D0-9AE51E44B604}" type="pres">
      <dgm:prSet presAssocID="{E8A5C7EF-0A9E-42DE-A83C-3C9C831E03BE}" presName="spNode" presStyleCnt="0"/>
      <dgm:spPr/>
      <dgm:t>
        <a:bodyPr/>
        <a:lstStyle/>
        <a:p>
          <a:endParaRPr lang="en-US"/>
        </a:p>
      </dgm:t>
    </dgm:pt>
    <dgm:pt modelId="{DB6F78DB-B029-4CFD-8C73-68A59FE40831}" type="pres">
      <dgm:prSet presAssocID="{003C4003-59C0-401F-BA1B-4A1CCAFFF152}" presName="sibTrans" presStyleLbl="sibTrans1D1" presStyleIdx="0" presStyleCnt="3"/>
      <dgm:spPr/>
      <dgm:t>
        <a:bodyPr/>
        <a:lstStyle/>
        <a:p>
          <a:endParaRPr lang="en-US"/>
        </a:p>
      </dgm:t>
    </dgm:pt>
    <dgm:pt modelId="{B5898C88-BE1F-4241-8396-9B09986A7D08}" type="pres">
      <dgm:prSet presAssocID="{943306AB-DB85-41FB-94DC-F164D5C72878}" presName="node" presStyleLbl="node1" presStyleIdx="1" presStyleCnt="3" custScaleX="131764">
        <dgm:presLayoutVars>
          <dgm:bulletEnabled val="1"/>
        </dgm:presLayoutVars>
      </dgm:prSet>
      <dgm:spPr/>
      <dgm:t>
        <a:bodyPr/>
        <a:lstStyle/>
        <a:p>
          <a:endParaRPr lang="en-US"/>
        </a:p>
      </dgm:t>
    </dgm:pt>
    <dgm:pt modelId="{F8226E4A-C88A-479B-ADF0-5810B8834130}" type="pres">
      <dgm:prSet presAssocID="{943306AB-DB85-41FB-94DC-F164D5C72878}" presName="spNode" presStyleCnt="0"/>
      <dgm:spPr/>
      <dgm:t>
        <a:bodyPr/>
        <a:lstStyle/>
        <a:p>
          <a:endParaRPr lang="en-US"/>
        </a:p>
      </dgm:t>
    </dgm:pt>
    <dgm:pt modelId="{B66D5F5B-6F3D-4268-9942-116240E8CA74}" type="pres">
      <dgm:prSet presAssocID="{423FDC63-B425-4AA8-ADAF-9B59D89324E1}" presName="sibTrans" presStyleLbl="sibTrans1D1" presStyleIdx="1" presStyleCnt="3"/>
      <dgm:spPr/>
      <dgm:t>
        <a:bodyPr/>
        <a:lstStyle/>
        <a:p>
          <a:endParaRPr lang="en-US"/>
        </a:p>
      </dgm:t>
    </dgm:pt>
    <dgm:pt modelId="{DE119ACE-F456-4CF6-85DF-416AA18746DA}" type="pres">
      <dgm:prSet presAssocID="{3908B85F-A099-4E2E-AFBC-9B6745AB3627}" presName="node" presStyleLbl="node1" presStyleIdx="2" presStyleCnt="3" custScaleX="131764">
        <dgm:presLayoutVars>
          <dgm:bulletEnabled val="1"/>
        </dgm:presLayoutVars>
      </dgm:prSet>
      <dgm:spPr/>
      <dgm:t>
        <a:bodyPr/>
        <a:lstStyle/>
        <a:p>
          <a:endParaRPr lang="en-US"/>
        </a:p>
      </dgm:t>
    </dgm:pt>
    <dgm:pt modelId="{FDA2C6CB-8ECD-4359-B460-6F54D521CAA9}" type="pres">
      <dgm:prSet presAssocID="{3908B85F-A099-4E2E-AFBC-9B6745AB3627}" presName="spNode" presStyleCnt="0"/>
      <dgm:spPr/>
      <dgm:t>
        <a:bodyPr/>
        <a:lstStyle/>
        <a:p>
          <a:endParaRPr lang="en-US"/>
        </a:p>
      </dgm:t>
    </dgm:pt>
    <dgm:pt modelId="{A5696A0A-949B-44B8-BD63-D7FC1DD160A7}" type="pres">
      <dgm:prSet presAssocID="{A851BDDE-FCFF-42DD-9D8D-9C38879F31AD}" presName="sibTrans" presStyleLbl="sibTrans1D1" presStyleIdx="2" presStyleCnt="3"/>
      <dgm:spPr/>
      <dgm:t>
        <a:bodyPr/>
        <a:lstStyle/>
        <a:p>
          <a:endParaRPr lang="en-US"/>
        </a:p>
      </dgm:t>
    </dgm:pt>
  </dgm:ptLst>
  <dgm:cxnLst>
    <dgm:cxn modelId="{DB5FDBC7-6985-47AB-B116-0C76DD7A6A3F}" srcId="{374C96ED-BAD3-46F3-95D2-440E38F15177}" destId="{E8A5C7EF-0A9E-42DE-A83C-3C9C831E03BE}" srcOrd="0" destOrd="0" parTransId="{8F91E072-D972-4094-8F08-F1EDAD19D4F8}" sibTransId="{003C4003-59C0-401F-BA1B-4A1CCAFFF152}"/>
    <dgm:cxn modelId="{490972E3-B884-4013-86FD-CF1336AAAC83}" type="presOf" srcId="{E8A5C7EF-0A9E-42DE-A83C-3C9C831E03BE}" destId="{5C99835A-F4E1-4D0A-BE65-B9BF327D385F}" srcOrd="0" destOrd="0" presId="urn:microsoft.com/office/officeart/2005/8/layout/cycle5"/>
    <dgm:cxn modelId="{CE864C8E-51E2-46E9-B1B1-05666BFEEDB4}" type="presOf" srcId="{374C96ED-BAD3-46F3-95D2-440E38F15177}" destId="{4F4787EA-75FC-4E77-B584-70B611247350}" srcOrd="0" destOrd="0" presId="urn:microsoft.com/office/officeart/2005/8/layout/cycle5"/>
    <dgm:cxn modelId="{EE7E2004-9FF8-41D9-BFC7-6F4829CA7383}" srcId="{374C96ED-BAD3-46F3-95D2-440E38F15177}" destId="{943306AB-DB85-41FB-94DC-F164D5C72878}" srcOrd="1" destOrd="0" parTransId="{2E74471C-3D0F-4562-9246-AFA51D5D59D6}" sibTransId="{423FDC63-B425-4AA8-ADAF-9B59D89324E1}"/>
    <dgm:cxn modelId="{12B52CF7-3669-406E-8F73-043B105BB793}" type="presOf" srcId="{3908B85F-A099-4E2E-AFBC-9B6745AB3627}" destId="{DE119ACE-F456-4CF6-85DF-416AA18746DA}" srcOrd="0" destOrd="0" presId="urn:microsoft.com/office/officeart/2005/8/layout/cycle5"/>
    <dgm:cxn modelId="{B5385A6F-DF36-4590-B952-51C4C295BC10}" type="presOf" srcId="{423FDC63-B425-4AA8-ADAF-9B59D89324E1}" destId="{B66D5F5B-6F3D-4268-9942-116240E8CA74}" srcOrd="0" destOrd="0" presId="urn:microsoft.com/office/officeart/2005/8/layout/cycle5"/>
    <dgm:cxn modelId="{C8DF8FC8-0B5A-4DCF-A038-54A05DE1B30B}" type="presOf" srcId="{003C4003-59C0-401F-BA1B-4A1CCAFFF152}" destId="{DB6F78DB-B029-4CFD-8C73-68A59FE40831}" srcOrd="0" destOrd="0" presId="urn:microsoft.com/office/officeart/2005/8/layout/cycle5"/>
    <dgm:cxn modelId="{385A9F33-C660-4FB2-80D2-1DB127BAC681}" srcId="{374C96ED-BAD3-46F3-95D2-440E38F15177}" destId="{3908B85F-A099-4E2E-AFBC-9B6745AB3627}" srcOrd="2" destOrd="0" parTransId="{D3AF622D-96DB-414C-B450-856776290412}" sibTransId="{A851BDDE-FCFF-42DD-9D8D-9C38879F31AD}"/>
    <dgm:cxn modelId="{959FECF5-2339-49E4-87FC-0E24BE24734A}" type="presOf" srcId="{A851BDDE-FCFF-42DD-9D8D-9C38879F31AD}" destId="{A5696A0A-949B-44B8-BD63-D7FC1DD160A7}" srcOrd="0" destOrd="0" presId="urn:microsoft.com/office/officeart/2005/8/layout/cycle5"/>
    <dgm:cxn modelId="{DBD4A586-C21D-46FD-9FE4-CF95978A982D}" type="presOf" srcId="{943306AB-DB85-41FB-94DC-F164D5C72878}" destId="{B5898C88-BE1F-4241-8396-9B09986A7D08}" srcOrd="0" destOrd="0" presId="urn:microsoft.com/office/officeart/2005/8/layout/cycle5"/>
    <dgm:cxn modelId="{141FE594-A7FE-4F21-BE4F-04937EB8792F}" type="presParOf" srcId="{4F4787EA-75FC-4E77-B584-70B611247350}" destId="{5C99835A-F4E1-4D0A-BE65-B9BF327D385F}" srcOrd="0" destOrd="0" presId="urn:microsoft.com/office/officeart/2005/8/layout/cycle5"/>
    <dgm:cxn modelId="{B359A890-94B5-4F1B-A2C9-0075D695B3A2}" type="presParOf" srcId="{4F4787EA-75FC-4E77-B584-70B611247350}" destId="{89E947EB-1184-44D8-B3D0-9AE51E44B604}" srcOrd="1" destOrd="0" presId="urn:microsoft.com/office/officeart/2005/8/layout/cycle5"/>
    <dgm:cxn modelId="{718471B9-1608-4215-90B4-D72F7472E84F}" type="presParOf" srcId="{4F4787EA-75FC-4E77-B584-70B611247350}" destId="{DB6F78DB-B029-4CFD-8C73-68A59FE40831}" srcOrd="2" destOrd="0" presId="urn:microsoft.com/office/officeart/2005/8/layout/cycle5"/>
    <dgm:cxn modelId="{9095503D-04C7-467E-AB96-EF6A7FD4A9FC}" type="presParOf" srcId="{4F4787EA-75FC-4E77-B584-70B611247350}" destId="{B5898C88-BE1F-4241-8396-9B09986A7D08}" srcOrd="3" destOrd="0" presId="urn:microsoft.com/office/officeart/2005/8/layout/cycle5"/>
    <dgm:cxn modelId="{675065CB-3F49-49D4-BE11-BDEB49F9F211}" type="presParOf" srcId="{4F4787EA-75FC-4E77-B584-70B611247350}" destId="{F8226E4A-C88A-479B-ADF0-5810B8834130}" srcOrd="4" destOrd="0" presId="urn:microsoft.com/office/officeart/2005/8/layout/cycle5"/>
    <dgm:cxn modelId="{8F0C6322-EF7C-48D8-9A48-6CBB6ADC8636}" type="presParOf" srcId="{4F4787EA-75FC-4E77-B584-70B611247350}" destId="{B66D5F5B-6F3D-4268-9942-116240E8CA74}" srcOrd="5" destOrd="0" presId="urn:microsoft.com/office/officeart/2005/8/layout/cycle5"/>
    <dgm:cxn modelId="{09747B39-C1DA-4B3A-9B19-B375FC599087}" type="presParOf" srcId="{4F4787EA-75FC-4E77-B584-70B611247350}" destId="{DE119ACE-F456-4CF6-85DF-416AA18746DA}" srcOrd="6" destOrd="0" presId="urn:microsoft.com/office/officeart/2005/8/layout/cycle5"/>
    <dgm:cxn modelId="{A6D29C3C-B39A-486D-8493-0CE13C635A22}" type="presParOf" srcId="{4F4787EA-75FC-4E77-B584-70B611247350}" destId="{FDA2C6CB-8ECD-4359-B460-6F54D521CAA9}" srcOrd="7" destOrd="0" presId="urn:microsoft.com/office/officeart/2005/8/layout/cycle5"/>
    <dgm:cxn modelId="{DC3BE970-8326-4A5E-8EEC-0DD76147D88D}" type="presParOf" srcId="{4F4787EA-75FC-4E77-B584-70B611247350}" destId="{A5696A0A-949B-44B8-BD63-D7FC1DD160A7}"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1FB4A81-B2CD-4E6D-A1FA-F04321A5BCC4}" type="doc">
      <dgm:prSet loTypeId="urn:microsoft.com/office/officeart/2005/8/layout/orgChart1" loCatId="hierarchy" qsTypeId="urn:microsoft.com/office/officeart/2005/8/quickstyle/simple1" qsCatId="simple" csTypeId="urn:microsoft.com/office/officeart/2005/8/colors/colorful3" csCatId="colorful" phldr="1"/>
      <dgm:spPr/>
      <dgm:t>
        <a:bodyPr/>
        <a:lstStyle/>
        <a:p>
          <a:endParaRPr lang="en-US"/>
        </a:p>
      </dgm:t>
    </dgm:pt>
    <dgm:pt modelId="{0BDDCB11-AFF1-4AB1-A304-FEE5B706270F}">
      <dgm:prSet phldrT="[Text]" custT="1"/>
      <dgm:spPr>
        <a:solidFill>
          <a:srgbClr val="FF0000"/>
        </a:solidFill>
      </dgm:spPr>
      <dgm:t>
        <a:bodyPr/>
        <a:lstStyle/>
        <a:p>
          <a:r>
            <a:rPr lang="en-US" sz="1600" dirty="0" err="1" smtClean="0"/>
            <a:t>Wadek</a:t>
          </a:r>
          <a:r>
            <a:rPr lang="en-US" sz="1600" dirty="0" smtClean="0"/>
            <a:t> I </a:t>
          </a:r>
          <a:r>
            <a:rPr lang="id-ID" sz="1600" dirty="0" smtClean="0"/>
            <a:t>A</a:t>
          </a:r>
          <a:r>
            <a:rPr lang="en-US" sz="1600" dirty="0" err="1" smtClean="0"/>
            <a:t>kademik</a:t>
          </a:r>
          <a:endParaRPr lang="en-US" sz="1600" dirty="0"/>
        </a:p>
      </dgm:t>
    </dgm:pt>
    <dgm:pt modelId="{8FCE5302-40A8-4F19-9316-C8E050568773}" type="parTrans" cxnId="{375B7AC1-C643-410A-AF3E-4C35D1C3ECE0}">
      <dgm:prSet/>
      <dgm:spPr>
        <a:ln>
          <a:solidFill>
            <a:srgbClr val="0070C0"/>
          </a:solidFill>
        </a:ln>
      </dgm:spPr>
      <dgm:t>
        <a:bodyPr/>
        <a:lstStyle/>
        <a:p>
          <a:endParaRPr lang="en-US" sz="1400"/>
        </a:p>
      </dgm:t>
    </dgm:pt>
    <dgm:pt modelId="{8DF51B38-006A-4BBD-8B1A-B20D4666E600}" type="sibTrans" cxnId="{375B7AC1-C643-410A-AF3E-4C35D1C3ECE0}">
      <dgm:prSet/>
      <dgm:spPr/>
      <dgm:t>
        <a:bodyPr/>
        <a:lstStyle/>
        <a:p>
          <a:endParaRPr lang="en-US" sz="1400"/>
        </a:p>
      </dgm:t>
    </dgm:pt>
    <dgm:pt modelId="{49AF3BE1-44F7-4FC7-AC33-E05F0273EE4D}">
      <dgm:prSet phldrT="[Text]" custT="1"/>
      <dgm:spPr>
        <a:solidFill>
          <a:schemeClr val="accent1">
            <a:lumMod val="50000"/>
          </a:schemeClr>
        </a:solidFill>
      </dgm:spPr>
      <dgm:t>
        <a:bodyPr/>
        <a:lstStyle/>
        <a:p>
          <a:r>
            <a:rPr lang="en-US" sz="1600" dirty="0" err="1" smtClean="0"/>
            <a:t>Wadek</a:t>
          </a:r>
          <a:r>
            <a:rPr lang="en-US" sz="1600" dirty="0" smtClean="0"/>
            <a:t> II </a:t>
          </a:r>
          <a:r>
            <a:rPr lang="en-US" sz="1600" dirty="0" err="1" smtClean="0"/>
            <a:t>Keuangan</a:t>
          </a:r>
          <a:r>
            <a:rPr lang="en-US" sz="1600" dirty="0" smtClean="0"/>
            <a:t> </a:t>
          </a:r>
          <a:r>
            <a:rPr lang="en-US" sz="1600" dirty="0" err="1" smtClean="0"/>
            <a:t>dan</a:t>
          </a:r>
          <a:r>
            <a:rPr lang="en-US" sz="1600" dirty="0" smtClean="0"/>
            <a:t> </a:t>
          </a:r>
          <a:r>
            <a:rPr lang="id-ID" sz="1600" dirty="0" smtClean="0"/>
            <a:t>K</a:t>
          </a:r>
          <a:r>
            <a:rPr lang="en-US" sz="1600" dirty="0" err="1" smtClean="0"/>
            <a:t>epegawaian</a:t>
          </a:r>
          <a:endParaRPr lang="en-US" sz="1600" dirty="0"/>
        </a:p>
      </dgm:t>
    </dgm:pt>
    <dgm:pt modelId="{AA1E2F18-B529-40F4-8FBF-CCA48FC8C29E}" type="parTrans" cxnId="{43830064-C554-41AC-8D0C-66C50EC2440A}">
      <dgm:prSet/>
      <dgm:spPr>
        <a:ln>
          <a:solidFill>
            <a:srgbClr val="0070C0"/>
          </a:solidFill>
        </a:ln>
      </dgm:spPr>
      <dgm:t>
        <a:bodyPr/>
        <a:lstStyle/>
        <a:p>
          <a:endParaRPr lang="en-US" sz="1400"/>
        </a:p>
      </dgm:t>
    </dgm:pt>
    <dgm:pt modelId="{D0404D04-CBF1-4846-941F-D6CC31CE7BE2}" type="sibTrans" cxnId="{43830064-C554-41AC-8D0C-66C50EC2440A}">
      <dgm:prSet/>
      <dgm:spPr/>
      <dgm:t>
        <a:bodyPr/>
        <a:lstStyle/>
        <a:p>
          <a:endParaRPr lang="en-US" sz="1400"/>
        </a:p>
      </dgm:t>
    </dgm:pt>
    <dgm:pt modelId="{91E8F100-89CC-450B-B21C-E6E2929B0500}">
      <dgm:prSet phldrT="[Text]" custT="1"/>
      <dgm:spPr>
        <a:solidFill>
          <a:schemeClr val="accent1">
            <a:lumMod val="60000"/>
            <a:lumOff val="40000"/>
          </a:schemeClr>
        </a:solidFill>
      </dgm:spPr>
      <dgm:t>
        <a:bodyPr/>
        <a:lstStyle/>
        <a:p>
          <a:r>
            <a:rPr lang="en-US" sz="1600" dirty="0" err="1" smtClean="0"/>
            <a:t>Wadek</a:t>
          </a:r>
          <a:r>
            <a:rPr lang="en-US" sz="1600" dirty="0" smtClean="0"/>
            <a:t> III </a:t>
          </a:r>
          <a:r>
            <a:rPr lang="en-US" sz="1600" dirty="0" err="1" smtClean="0"/>
            <a:t>Kemahasiswaan</a:t>
          </a:r>
          <a:r>
            <a:rPr lang="en-US" sz="1600" dirty="0" smtClean="0"/>
            <a:t>, </a:t>
          </a:r>
          <a:r>
            <a:rPr lang="id-ID" sz="1600" dirty="0" smtClean="0"/>
            <a:t>A</a:t>
          </a:r>
          <a:r>
            <a:rPr lang="en-US" sz="1600" dirty="0" err="1" smtClean="0"/>
            <a:t>lumni</a:t>
          </a:r>
          <a:r>
            <a:rPr lang="en-US" sz="1600" dirty="0" smtClean="0"/>
            <a:t> </a:t>
          </a:r>
          <a:r>
            <a:rPr lang="en-US" sz="1600" dirty="0" err="1" smtClean="0"/>
            <a:t>dan</a:t>
          </a:r>
          <a:r>
            <a:rPr lang="en-US" sz="1600" dirty="0" smtClean="0"/>
            <a:t> </a:t>
          </a:r>
          <a:r>
            <a:rPr lang="id-ID" sz="1600" dirty="0" smtClean="0"/>
            <a:t>K</a:t>
          </a:r>
          <a:r>
            <a:rPr lang="en-US" sz="1600" dirty="0" err="1" smtClean="0"/>
            <a:t>erjasama</a:t>
          </a:r>
          <a:endParaRPr lang="en-US" sz="1600" dirty="0"/>
        </a:p>
      </dgm:t>
    </dgm:pt>
    <dgm:pt modelId="{8AD4D3BE-54CE-4C7C-9BE3-4219306DC5F4}" type="parTrans" cxnId="{C4A5610A-5BF0-40A0-8E37-64392805091A}">
      <dgm:prSet/>
      <dgm:spPr>
        <a:ln>
          <a:solidFill>
            <a:srgbClr val="0070C0"/>
          </a:solidFill>
        </a:ln>
      </dgm:spPr>
      <dgm:t>
        <a:bodyPr/>
        <a:lstStyle/>
        <a:p>
          <a:endParaRPr lang="en-US" sz="1400"/>
        </a:p>
      </dgm:t>
    </dgm:pt>
    <dgm:pt modelId="{545B2F76-8D28-4EBE-B90D-B0FC129BFE38}" type="sibTrans" cxnId="{C4A5610A-5BF0-40A0-8E37-64392805091A}">
      <dgm:prSet/>
      <dgm:spPr/>
      <dgm:t>
        <a:bodyPr/>
        <a:lstStyle/>
        <a:p>
          <a:endParaRPr lang="en-US" sz="1400"/>
        </a:p>
      </dgm:t>
    </dgm:pt>
    <dgm:pt modelId="{59E26048-4C93-454F-9022-DE11B59A1C55}">
      <dgm:prSet phldrT="[Text]" custT="1"/>
      <dgm:spPr>
        <a:solidFill>
          <a:schemeClr val="tx1">
            <a:lumMod val="95000"/>
            <a:lumOff val="5000"/>
          </a:schemeClr>
        </a:solidFill>
      </dgm:spPr>
      <dgm:t>
        <a:bodyPr/>
        <a:lstStyle/>
        <a:p>
          <a:r>
            <a:rPr lang="en-US" sz="1800" dirty="0" err="1" smtClean="0"/>
            <a:t>Dekan</a:t>
          </a:r>
          <a:endParaRPr lang="en-US" sz="1400" dirty="0"/>
        </a:p>
      </dgm:t>
    </dgm:pt>
    <dgm:pt modelId="{D0E804D4-B854-42C1-84E3-DFAA8D8616E9}" type="sibTrans" cxnId="{205CAA17-15AF-4634-AF7D-1DC0381893E2}">
      <dgm:prSet/>
      <dgm:spPr/>
      <dgm:t>
        <a:bodyPr/>
        <a:lstStyle/>
        <a:p>
          <a:endParaRPr lang="en-US" sz="1400"/>
        </a:p>
      </dgm:t>
    </dgm:pt>
    <dgm:pt modelId="{26B771CB-1C66-4554-9B10-7CD14096FA42}" type="parTrans" cxnId="{205CAA17-15AF-4634-AF7D-1DC0381893E2}">
      <dgm:prSet/>
      <dgm:spPr/>
      <dgm:t>
        <a:bodyPr/>
        <a:lstStyle/>
        <a:p>
          <a:endParaRPr lang="en-US" sz="1400"/>
        </a:p>
      </dgm:t>
    </dgm:pt>
    <dgm:pt modelId="{C58E2401-6910-4AE8-AEF2-8B721E26D830}">
      <dgm:prSet phldrT="[Text]" custT="1"/>
      <dgm:spPr>
        <a:solidFill>
          <a:srgbClr val="00B050"/>
        </a:solidFill>
      </dgm:spPr>
      <dgm:t>
        <a:bodyPr/>
        <a:lstStyle/>
        <a:p>
          <a:r>
            <a:rPr lang="en-US" sz="1400" dirty="0" smtClean="0"/>
            <a:t>UPPM</a:t>
          </a:r>
          <a:endParaRPr lang="en-US" sz="1400" dirty="0"/>
        </a:p>
      </dgm:t>
    </dgm:pt>
    <dgm:pt modelId="{CE7BA412-40C2-4488-854B-ABD55DB3F409}" type="parTrans" cxnId="{EB039911-014E-4B05-BDE6-FBCF83B03F46}">
      <dgm:prSet/>
      <dgm:spPr/>
      <dgm:t>
        <a:bodyPr/>
        <a:lstStyle/>
        <a:p>
          <a:endParaRPr lang="en-US" sz="1400"/>
        </a:p>
      </dgm:t>
    </dgm:pt>
    <dgm:pt modelId="{B5CC8FB7-768F-4B32-99A2-DB13627639F1}" type="sibTrans" cxnId="{EB039911-014E-4B05-BDE6-FBCF83B03F46}">
      <dgm:prSet/>
      <dgm:spPr/>
      <dgm:t>
        <a:bodyPr/>
        <a:lstStyle/>
        <a:p>
          <a:endParaRPr lang="en-US" sz="1400"/>
        </a:p>
      </dgm:t>
    </dgm:pt>
    <dgm:pt modelId="{E9109B4F-4CE5-4BF7-8583-6924F0D26854}">
      <dgm:prSet phldrT="[Text]" custT="1"/>
      <dgm:spPr>
        <a:solidFill>
          <a:srgbClr val="FF0000"/>
        </a:solidFill>
      </dgm:spPr>
      <dgm:t>
        <a:bodyPr/>
        <a:lstStyle/>
        <a:p>
          <a:r>
            <a:rPr lang="en-US" sz="1400" dirty="0" err="1" smtClean="0"/>
            <a:t>Jurusan</a:t>
          </a:r>
          <a:endParaRPr lang="en-US" sz="1400" dirty="0"/>
        </a:p>
      </dgm:t>
    </dgm:pt>
    <dgm:pt modelId="{7ACEBE29-2D6E-477E-845D-333510BA18C8}" type="parTrans" cxnId="{4BE89F34-A33A-4B00-8244-65AA42A9B3EC}">
      <dgm:prSet/>
      <dgm:spPr/>
      <dgm:t>
        <a:bodyPr/>
        <a:lstStyle/>
        <a:p>
          <a:endParaRPr lang="en-US" sz="1400"/>
        </a:p>
      </dgm:t>
    </dgm:pt>
    <dgm:pt modelId="{51BE1DF9-B496-45AA-B9B1-634BC41391D1}" type="sibTrans" cxnId="{4BE89F34-A33A-4B00-8244-65AA42A9B3EC}">
      <dgm:prSet/>
      <dgm:spPr/>
      <dgm:t>
        <a:bodyPr/>
        <a:lstStyle/>
        <a:p>
          <a:endParaRPr lang="en-US" sz="1400"/>
        </a:p>
      </dgm:t>
    </dgm:pt>
    <dgm:pt modelId="{CF786C51-3122-4311-932A-DE3B5A40D987}">
      <dgm:prSet phldrT="[Text]" custT="1"/>
      <dgm:spPr>
        <a:solidFill>
          <a:srgbClr val="FF0000"/>
        </a:solidFill>
      </dgm:spPr>
      <dgm:t>
        <a:bodyPr/>
        <a:lstStyle/>
        <a:p>
          <a:r>
            <a:rPr lang="en-US" sz="1400" dirty="0" err="1" smtClean="0"/>
            <a:t>Laboratorium</a:t>
          </a:r>
          <a:endParaRPr lang="en-US" sz="1400" dirty="0"/>
        </a:p>
      </dgm:t>
    </dgm:pt>
    <dgm:pt modelId="{4CD726F0-671F-46A3-BE5A-259765FD26A9}" type="parTrans" cxnId="{84137E64-4D58-4712-8F94-276E0BAD8F8A}">
      <dgm:prSet/>
      <dgm:spPr/>
      <dgm:t>
        <a:bodyPr/>
        <a:lstStyle/>
        <a:p>
          <a:endParaRPr lang="en-US" sz="1400"/>
        </a:p>
      </dgm:t>
    </dgm:pt>
    <dgm:pt modelId="{C6865698-A1A3-46B8-8573-C6DE5E2CE73C}" type="sibTrans" cxnId="{84137E64-4D58-4712-8F94-276E0BAD8F8A}">
      <dgm:prSet/>
      <dgm:spPr/>
      <dgm:t>
        <a:bodyPr/>
        <a:lstStyle/>
        <a:p>
          <a:endParaRPr lang="en-US" sz="1400"/>
        </a:p>
      </dgm:t>
    </dgm:pt>
    <dgm:pt modelId="{65E92CCB-8A4F-41F7-BE89-D0692E633659}">
      <dgm:prSet phldrT="[Text]" custT="1"/>
      <dgm:spPr>
        <a:solidFill>
          <a:srgbClr val="FF0000"/>
        </a:solidFill>
      </dgm:spPr>
      <dgm:t>
        <a:bodyPr/>
        <a:lstStyle/>
        <a:p>
          <a:r>
            <a:rPr lang="en-US" sz="1400" dirty="0" smtClean="0"/>
            <a:t>Program Diploma</a:t>
          </a:r>
          <a:endParaRPr lang="en-US" sz="1400" dirty="0"/>
        </a:p>
      </dgm:t>
    </dgm:pt>
    <dgm:pt modelId="{E322EFD9-BC75-4039-B71A-523D1A62DF9D}" type="parTrans" cxnId="{C6C80C09-7FC6-4B0A-8C25-AD5160587D78}">
      <dgm:prSet/>
      <dgm:spPr/>
      <dgm:t>
        <a:bodyPr/>
        <a:lstStyle/>
        <a:p>
          <a:endParaRPr lang="en-US" sz="1400"/>
        </a:p>
      </dgm:t>
    </dgm:pt>
    <dgm:pt modelId="{F1A09BF4-0B93-407F-82ED-5B5C8FA4861C}" type="sibTrans" cxnId="{C6C80C09-7FC6-4B0A-8C25-AD5160587D78}">
      <dgm:prSet/>
      <dgm:spPr/>
      <dgm:t>
        <a:bodyPr/>
        <a:lstStyle/>
        <a:p>
          <a:endParaRPr lang="en-US" sz="1400"/>
        </a:p>
      </dgm:t>
    </dgm:pt>
    <dgm:pt modelId="{B5ED39AF-48FE-4C35-BB50-2934E6870672}">
      <dgm:prSet phldrT="[Text]" custT="1"/>
      <dgm:spPr>
        <a:solidFill>
          <a:srgbClr val="FF0000"/>
        </a:solidFill>
      </dgm:spPr>
      <dgm:t>
        <a:bodyPr/>
        <a:lstStyle/>
        <a:p>
          <a:r>
            <a:rPr lang="en-US" sz="1400" dirty="0" smtClean="0"/>
            <a:t>UPM</a:t>
          </a:r>
          <a:endParaRPr lang="en-US" sz="1400" dirty="0"/>
        </a:p>
      </dgm:t>
    </dgm:pt>
    <dgm:pt modelId="{539E14A4-6E91-4033-B68C-17FA93765044}" type="parTrans" cxnId="{B6D5398A-963E-4523-9723-758E43C6A105}">
      <dgm:prSet/>
      <dgm:spPr/>
      <dgm:t>
        <a:bodyPr/>
        <a:lstStyle/>
        <a:p>
          <a:endParaRPr lang="en-US" sz="1400"/>
        </a:p>
      </dgm:t>
    </dgm:pt>
    <dgm:pt modelId="{E8EBD08E-28E0-4793-BCC7-A74EB84FF4FC}" type="sibTrans" cxnId="{B6D5398A-963E-4523-9723-758E43C6A105}">
      <dgm:prSet/>
      <dgm:spPr/>
      <dgm:t>
        <a:bodyPr/>
        <a:lstStyle/>
        <a:p>
          <a:endParaRPr lang="en-US" sz="1400"/>
        </a:p>
      </dgm:t>
    </dgm:pt>
    <dgm:pt modelId="{C6415FA7-6DBC-48E6-A4AC-BFEF26C79EAD}">
      <dgm:prSet phldrT="[Text]" custT="1"/>
      <dgm:spPr>
        <a:solidFill>
          <a:srgbClr val="FF0000"/>
        </a:solidFill>
      </dgm:spPr>
      <dgm:t>
        <a:bodyPr/>
        <a:lstStyle/>
        <a:p>
          <a:r>
            <a:rPr lang="en-US" sz="1400" dirty="0" smtClean="0"/>
            <a:t>Program </a:t>
          </a:r>
          <a:r>
            <a:rPr lang="en-US" sz="1400" dirty="0" err="1" smtClean="0"/>
            <a:t>Pasca</a:t>
          </a:r>
          <a:endParaRPr lang="en-US" sz="1400" dirty="0"/>
        </a:p>
      </dgm:t>
    </dgm:pt>
    <dgm:pt modelId="{474DF8F1-40EA-4FE3-8FEC-888306C499D5}" type="parTrans" cxnId="{35FBE394-3B61-4C93-A8B2-0BB5479D9334}">
      <dgm:prSet/>
      <dgm:spPr/>
      <dgm:t>
        <a:bodyPr/>
        <a:lstStyle/>
        <a:p>
          <a:endParaRPr lang="en-US" sz="1400"/>
        </a:p>
      </dgm:t>
    </dgm:pt>
    <dgm:pt modelId="{C3FAC554-82AF-427D-8488-046C4B2167E8}" type="sibTrans" cxnId="{35FBE394-3B61-4C93-A8B2-0BB5479D9334}">
      <dgm:prSet/>
      <dgm:spPr/>
      <dgm:t>
        <a:bodyPr/>
        <a:lstStyle/>
        <a:p>
          <a:endParaRPr lang="en-US" sz="1400"/>
        </a:p>
      </dgm:t>
    </dgm:pt>
    <dgm:pt modelId="{85D90871-1036-4114-8C2D-D4B75B2FEF1B}">
      <dgm:prSet phldrT="[Text]" custT="1"/>
      <dgm:spPr>
        <a:solidFill>
          <a:srgbClr val="FF0000"/>
        </a:solidFill>
      </dgm:spPr>
      <dgm:t>
        <a:bodyPr/>
        <a:lstStyle/>
        <a:p>
          <a:r>
            <a:rPr lang="en-US" sz="1400" dirty="0" err="1" smtClean="0"/>
            <a:t>Bagian</a:t>
          </a:r>
          <a:r>
            <a:rPr lang="en-US" sz="1400" dirty="0" smtClean="0"/>
            <a:t> </a:t>
          </a:r>
          <a:r>
            <a:rPr lang="id-ID" sz="1400" dirty="0" smtClean="0"/>
            <a:t>A</a:t>
          </a:r>
          <a:r>
            <a:rPr lang="en-US" sz="1400" dirty="0" err="1" smtClean="0"/>
            <a:t>kademik</a:t>
          </a:r>
          <a:endParaRPr lang="en-US" sz="1400" dirty="0"/>
        </a:p>
      </dgm:t>
    </dgm:pt>
    <dgm:pt modelId="{1D9CE1EE-D1BF-48B9-A6AE-F1ACA48ED9D7}" type="parTrans" cxnId="{7AD287CC-9DA4-454A-BEBD-5E1449823476}">
      <dgm:prSet/>
      <dgm:spPr/>
      <dgm:t>
        <a:bodyPr/>
        <a:lstStyle/>
        <a:p>
          <a:endParaRPr lang="en-US" sz="1400"/>
        </a:p>
      </dgm:t>
    </dgm:pt>
    <dgm:pt modelId="{C0B58807-0FC6-45B5-8EEA-ACD19D63C1C3}" type="sibTrans" cxnId="{7AD287CC-9DA4-454A-BEBD-5E1449823476}">
      <dgm:prSet/>
      <dgm:spPr/>
      <dgm:t>
        <a:bodyPr/>
        <a:lstStyle/>
        <a:p>
          <a:endParaRPr lang="en-US" sz="1400"/>
        </a:p>
      </dgm:t>
    </dgm:pt>
    <dgm:pt modelId="{B848AB5D-718A-4DCD-BAEA-A576F49A99A3}">
      <dgm:prSet phldrT="[Text]" custT="1"/>
      <dgm:spPr>
        <a:solidFill>
          <a:schemeClr val="accent1">
            <a:lumMod val="50000"/>
          </a:schemeClr>
        </a:solidFill>
      </dgm:spPr>
      <dgm:t>
        <a:bodyPr/>
        <a:lstStyle/>
        <a:p>
          <a:r>
            <a:rPr lang="en-US" sz="1400" dirty="0" smtClean="0"/>
            <a:t>Bag</a:t>
          </a:r>
          <a:r>
            <a:rPr lang="id-ID" sz="1400" dirty="0" smtClean="0"/>
            <a:t>ian</a:t>
          </a:r>
          <a:r>
            <a:rPr lang="en-US" sz="1400" dirty="0" smtClean="0"/>
            <a:t> </a:t>
          </a:r>
          <a:r>
            <a:rPr lang="en-US" sz="1400" dirty="0" err="1" smtClean="0"/>
            <a:t>Keuangan</a:t>
          </a:r>
          <a:r>
            <a:rPr lang="en-US" sz="1400" dirty="0" smtClean="0"/>
            <a:t> </a:t>
          </a:r>
          <a:r>
            <a:rPr lang="en-US" sz="1400" dirty="0" err="1" smtClean="0"/>
            <a:t>dan</a:t>
          </a:r>
          <a:r>
            <a:rPr lang="en-US" sz="1400" dirty="0" smtClean="0"/>
            <a:t> </a:t>
          </a:r>
          <a:r>
            <a:rPr lang="id-ID" sz="1400" dirty="0" smtClean="0"/>
            <a:t>K</a:t>
          </a:r>
          <a:r>
            <a:rPr lang="en-US" sz="1400" dirty="0" err="1" smtClean="0"/>
            <a:t>epegawaian</a:t>
          </a:r>
          <a:endParaRPr lang="en-US" sz="1400" dirty="0"/>
        </a:p>
      </dgm:t>
    </dgm:pt>
    <dgm:pt modelId="{49325B65-3B7A-4C3E-8EFD-D2666E04E6C0}" type="parTrans" cxnId="{B89F46D0-8D1A-46B7-9DB4-8B1770E93DC4}">
      <dgm:prSet/>
      <dgm:spPr/>
      <dgm:t>
        <a:bodyPr/>
        <a:lstStyle/>
        <a:p>
          <a:endParaRPr lang="en-US" sz="1400"/>
        </a:p>
      </dgm:t>
    </dgm:pt>
    <dgm:pt modelId="{6AAAAF72-146F-42A7-BBBB-D636689F26EB}" type="sibTrans" cxnId="{B89F46D0-8D1A-46B7-9DB4-8B1770E93DC4}">
      <dgm:prSet/>
      <dgm:spPr/>
      <dgm:t>
        <a:bodyPr/>
        <a:lstStyle/>
        <a:p>
          <a:endParaRPr lang="en-US" sz="1400"/>
        </a:p>
      </dgm:t>
    </dgm:pt>
    <dgm:pt modelId="{CBB87369-4701-47E3-99BF-E9C3D16E7C52}">
      <dgm:prSet phldrT="[Text]" custT="1"/>
      <dgm:spPr>
        <a:solidFill>
          <a:schemeClr val="accent1">
            <a:lumMod val="75000"/>
          </a:schemeClr>
        </a:solidFill>
      </dgm:spPr>
      <dgm:t>
        <a:bodyPr/>
        <a:lstStyle/>
        <a:p>
          <a:r>
            <a:rPr lang="en-US" sz="1400" dirty="0" smtClean="0"/>
            <a:t>ICT</a:t>
          </a:r>
          <a:endParaRPr lang="en-US" sz="1400" dirty="0"/>
        </a:p>
      </dgm:t>
    </dgm:pt>
    <dgm:pt modelId="{5CA018DA-F8FE-48D0-BA2B-77B783DF4C5D}" type="parTrans" cxnId="{68BF2606-8211-4193-8F6E-20B1F7774978}">
      <dgm:prSet/>
      <dgm:spPr/>
      <dgm:t>
        <a:bodyPr/>
        <a:lstStyle/>
        <a:p>
          <a:endParaRPr lang="en-US" sz="1400"/>
        </a:p>
      </dgm:t>
    </dgm:pt>
    <dgm:pt modelId="{C62F2B8A-A8E7-4B8E-ADE2-D3C140D07ADF}" type="sibTrans" cxnId="{68BF2606-8211-4193-8F6E-20B1F7774978}">
      <dgm:prSet/>
      <dgm:spPr/>
      <dgm:t>
        <a:bodyPr/>
        <a:lstStyle/>
        <a:p>
          <a:endParaRPr lang="en-US" sz="1400"/>
        </a:p>
      </dgm:t>
    </dgm:pt>
    <dgm:pt modelId="{27BE3973-39C1-4A9F-8102-EFED32B106D5}">
      <dgm:prSet phldrT="[Text]" custT="1"/>
      <dgm:spPr>
        <a:solidFill>
          <a:schemeClr val="accent1">
            <a:lumMod val="50000"/>
          </a:schemeClr>
        </a:solidFill>
      </dgm:spPr>
      <dgm:t>
        <a:bodyPr/>
        <a:lstStyle/>
        <a:p>
          <a:r>
            <a:rPr lang="en-US" sz="1400" dirty="0" smtClean="0"/>
            <a:t>Bag</a:t>
          </a:r>
          <a:r>
            <a:rPr lang="id-ID" sz="1400" dirty="0" smtClean="0"/>
            <a:t>ian</a:t>
          </a:r>
          <a:r>
            <a:rPr lang="en-US" sz="1400" dirty="0" smtClean="0"/>
            <a:t> </a:t>
          </a:r>
          <a:r>
            <a:rPr lang="en-US" sz="1400" dirty="0" err="1" smtClean="0"/>
            <a:t>Umum</a:t>
          </a:r>
          <a:r>
            <a:rPr lang="en-US" sz="1400" dirty="0" smtClean="0"/>
            <a:t> </a:t>
          </a:r>
          <a:r>
            <a:rPr lang="en-US" sz="1400" dirty="0" err="1" smtClean="0"/>
            <a:t>dan</a:t>
          </a:r>
          <a:r>
            <a:rPr lang="en-US" sz="1400" dirty="0" smtClean="0"/>
            <a:t> </a:t>
          </a:r>
          <a:r>
            <a:rPr lang="id-ID" sz="1400" dirty="0" smtClean="0"/>
            <a:t>P</a:t>
          </a:r>
          <a:r>
            <a:rPr lang="en-US" sz="1400" dirty="0" err="1" smtClean="0"/>
            <a:t>erlengkapan</a:t>
          </a:r>
          <a:endParaRPr lang="en-US" sz="1400" dirty="0"/>
        </a:p>
      </dgm:t>
    </dgm:pt>
    <dgm:pt modelId="{12AC1007-0A00-48CA-B7CC-4D8B0214CDD5}" type="parTrans" cxnId="{E0A9CB97-1D51-4D4B-A4E0-3EB1B11BC557}">
      <dgm:prSet/>
      <dgm:spPr/>
      <dgm:t>
        <a:bodyPr/>
        <a:lstStyle/>
        <a:p>
          <a:endParaRPr lang="en-US" sz="1400"/>
        </a:p>
      </dgm:t>
    </dgm:pt>
    <dgm:pt modelId="{080488FE-7F1B-47AD-9A9A-090543D5B359}" type="sibTrans" cxnId="{E0A9CB97-1D51-4D4B-A4E0-3EB1B11BC557}">
      <dgm:prSet/>
      <dgm:spPr/>
      <dgm:t>
        <a:bodyPr/>
        <a:lstStyle/>
        <a:p>
          <a:endParaRPr lang="en-US" sz="1400"/>
        </a:p>
      </dgm:t>
    </dgm:pt>
    <dgm:pt modelId="{1208AFE2-01F2-487E-98AF-C3393CA47A4F}">
      <dgm:prSet phldrT="[Text]" custT="1"/>
      <dgm:spPr>
        <a:solidFill>
          <a:schemeClr val="accent1">
            <a:lumMod val="50000"/>
          </a:schemeClr>
        </a:solidFill>
      </dgm:spPr>
      <dgm:t>
        <a:bodyPr/>
        <a:lstStyle/>
        <a:p>
          <a:r>
            <a:rPr lang="en-US" sz="1400" dirty="0" smtClean="0"/>
            <a:t>Unit </a:t>
          </a:r>
          <a:r>
            <a:rPr lang="en-US" sz="1400" dirty="0" err="1" smtClean="0"/>
            <a:t>Perencanaan</a:t>
          </a:r>
          <a:r>
            <a:rPr lang="en-US" sz="1400" dirty="0" smtClean="0"/>
            <a:t> </a:t>
          </a:r>
          <a:r>
            <a:rPr lang="en-US" sz="1400" dirty="0" err="1" smtClean="0"/>
            <a:t>dan</a:t>
          </a:r>
          <a:r>
            <a:rPr lang="en-US" sz="1400" dirty="0" smtClean="0"/>
            <a:t> </a:t>
          </a:r>
          <a:r>
            <a:rPr lang="en-US" sz="1400" dirty="0" err="1" smtClean="0"/>
            <a:t>Pengembangan</a:t>
          </a:r>
          <a:endParaRPr lang="en-US" sz="1400" dirty="0"/>
        </a:p>
      </dgm:t>
    </dgm:pt>
    <dgm:pt modelId="{8C74BA3A-39EE-4682-A13A-FF7F245D251F}" type="parTrans" cxnId="{87766B80-EB05-4C9F-AEBA-FA4B2F5ADFC0}">
      <dgm:prSet/>
      <dgm:spPr/>
      <dgm:t>
        <a:bodyPr/>
        <a:lstStyle/>
        <a:p>
          <a:endParaRPr lang="en-US" sz="1400"/>
        </a:p>
      </dgm:t>
    </dgm:pt>
    <dgm:pt modelId="{5FDDD22C-D450-4E58-B22D-FB5501B08DDB}" type="sibTrans" cxnId="{87766B80-EB05-4C9F-AEBA-FA4B2F5ADFC0}">
      <dgm:prSet/>
      <dgm:spPr/>
      <dgm:t>
        <a:bodyPr/>
        <a:lstStyle/>
        <a:p>
          <a:endParaRPr lang="en-US" sz="1400"/>
        </a:p>
      </dgm:t>
    </dgm:pt>
    <dgm:pt modelId="{87368DDF-B0EF-47D4-B66D-228D794BB391}">
      <dgm:prSet phldrT="[Text]" custT="1"/>
      <dgm:spPr>
        <a:solidFill>
          <a:schemeClr val="accent1">
            <a:lumMod val="60000"/>
            <a:lumOff val="40000"/>
          </a:schemeClr>
        </a:solidFill>
      </dgm:spPr>
      <dgm:t>
        <a:bodyPr/>
        <a:lstStyle/>
        <a:p>
          <a:r>
            <a:rPr lang="en-US" sz="1400" dirty="0" smtClean="0"/>
            <a:t>Unit </a:t>
          </a:r>
          <a:r>
            <a:rPr lang="en-US" sz="1400" dirty="0" err="1" smtClean="0"/>
            <a:t>Kerjasama</a:t>
          </a:r>
          <a:endParaRPr lang="en-US" sz="1400" dirty="0"/>
        </a:p>
      </dgm:t>
    </dgm:pt>
    <dgm:pt modelId="{CAF5592A-8EB2-4A71-AC5D-92BDDFB6BC98}" type="parTrans" cxnId="{5B9197DA-374C-4267-9702-E81B2C280E23}">
      <dgm:prSet/>
      <dgm:spPr/>
      <dgm:t>
        <a:bodyPr/>
        <a:lstStyle/>
        <a:p>
          <a:endParaRPr lang="en-US" sz="1400"/>
        </a:p>
      </dgm:t>
    </dgm:pt>
    <dgm:pt modelId="{41D35C61-BD1E-4693-8E8A-AD49396BDAEB}" type="sibTrans" cxnId="{5B9197DA-374C-4267-9702-E81B2C280E23}">
      <dgm:prSet/>
      <dgm:spPr/>
      <dgm:t>
        <a:bodyPr/>
        <a:lstStyle/>
        <a:p>
          <a:endParaRPr lang="en-US" sz="1400"/>
        </a:p>
      </dgm:t>
    </dgm:pt>
    <dgm:pt modelId="{76CC5511-D49E-4098-B507-ABDCFA9E6D75}">
      <dgm:prSet phldrT="[Text]" custT="1"/>
      <dgm:spPr>
        <a:solidFill>
          <a:schemeClr val="accent1">
            <a:lumMod val="60000"/>
            <a:lumOff val="40000"/>
          </a:schemeClr>
        </a:solidFill>
      </dgm:spPr>
      <dgm:t>
        <a:bodyPr/>
        <a:lstStyle/>
        <a:p>
          <a:r>
            <a:rPr lang="en-US" sz="1400" dirty="0" smtClean="0"/>
            <a:t>Bag</a:t>
          </a:r>
          <a:r>
            <a:rPr lang="id-ID" sz="1400" dirty="0" smtClean="0"/>
            <a:t>ian </a:t>
          </a:r>
          <a:r>
            <a:rPr lang="en-US" sz="1400" dirty="0" err="1" smtClean="0"/>
            <a:t>Kemahasiswaan</a:t>
          </a:r>
          <a:r>
            <a:rPr lang="en-US" sz="1400" dirty="0" smtClean="0"/>
            <a:t> </a:t>
          </a:r>
          <a:r>
            <a:rPr lang="en-US" sz="1400" dirty="0" err="1" smtClean="0"/>
            <a:t>dan</a:t>
          </a:r>
          <a:r>
            <a:rPr lang="en-US" sz="1400" dirty="0" smtClean="0"/>
            <a:t> Alumni</a:t>
          </a:r>
          <a:endParaRPr lang="en-US" sz="1400" dirty="0"/>
        </a:p>
      </dgm:t>
    </dgm:pt>
    <dgm:pt modelId="{7D863226-91E3-4793-985E-9E28998C611E}" type="parTrans" cxnId="{D53926CC-4DC4-4635-9635-DF0D565469B4}">
      <dgm:prSet/>
      <dgm:spPr/>
      <dgm:t>
        <a:bodyPr/>
        <a:lstStyle/>
        <a:p>
          <a:endParaRPr lang="en-US" sz="1400"/>
        </a:p>
      </dgm:t>
    </dgm:pt>
    <dgm:pt modelId="{3BDDA615-390D-4183-BC56-B0F8273EC18D}" type="sibTrans" cxnId="{D53926CC-4DC4-4635-9635-DF0D565469B4}">
      <dgm:prSet/>
      <dgm:spPr/>
      <dgm:t>
        <a:bodyPr/>
        <a:lstStyle/>
        <a:p>
          <a:endParaRPr lang="en-US" sz="1400"/>
        </a:p>
      </dgm:t>
    </dgm:pt>
    <dgm:pt modelId="{6CF30906-ECF1-43AF-BC34-D1FA34DD4ABB}" type="pres">
      <dgm:prSet presAssocID="{31FB4A81-B2CD-4E6D-A1FA-F04321A5BCC4}" presName="hierChild1" presStyleCnt="0">
        <dgm:presLayoutVars>
          <dgm:orgChart val="1"/>
          <dgm:chPref val="1"/>
          <dgm:dir/>
          <dgm:animOne val="branch"/>
          <dgm:animLvl val="lvl"/>
          <dgm:resizeHandles/>
        </dgm:presLayoutVars>
      </dgm:prSet>
      <dgm:spPr/>
      <dgm:t>
        <a:bodyPr/>
        <a:lstStyle/>
        <a:p>
          <a:endParaRPr lang="en-US"/>
        </a:p>
      </dgm:t>
    </dgm:pt>
    <dgm:pt modelId="{C63CA683-8400-48C0-AE57-1411E559F159}" type="pres">
      <dgm:prSet presAssocID="{59E26048-4C93-454F-9022-DE11B59A1C55}" presName="hierRoot1" presStyleCnt="0">
        <dgm:presLayoutVars>
          <dgm:hierBranch val="init"/>
        </dgm:presLayoutVars>
      </dgm:prSet>
      <dgm:spPr/>
    </dgm:pt>
    <dgm:pt modelId="{CE1A658C-B23C-4291-9DE0-111DFB7C7392}" type="pres">
      <dgm:prSet presAssocID="{59E26048-4C93-454F-9022-DE11B59A1C55}" presName="rootComposite1" presStyleCnt="0"/>
      <dgm:spPr/>
    </dgm:pt>
    <dgm:pt modelId="{7BA4DC62-1585-48F1-BBDE-617C34BCC5A1}" type="pres">
      <dgm:prSet presAssocID="{59E26048-4C93-454F-9022-DE11B59A1C55}" presName="rootText1" presStyleLbl="node0" presStyleIdx="0" presStyleCnt="1" custScaleX="471044" custScaleY="183160" custLinFactNeighborX="-39816" custLinFactNeighborY="-1629">
        <dgm:presLayoutVars>
          <dgm:chPref val="3"/>
        </dgm:presLayoutVars>
      </dgm:prSet>
      <dgm:spPr/>
      <dgm:t>
        <a:bodyPr/>
        <a:lstStyle/>
        <a:p>
          <a:endParaRPr lang="en-US"/>
        </a:p>
      </dgm:t>
    </dgm:pt>
    <dgm:pt modelId="{2440192D-FC2A-4EEE-9235-A57EECF15AA7}" type="pres">
      <dgm:prSet presAssocID="{59E26048-4C93-454F-9022-DE11B59A1C55}" presName="rootConnector1" presStyleLbl="node1" presStyleIdx="0" presStyleCnt="0"/>
      <dgm:spPr/>
      <dgm:t>
        <a:bodyPr/>
        <a:lstStyle/>
        <a:p>
          <a:endParaRPr lang="en-US"/>
        </a:p>
      </dgm:t>
    </dgm:pt>
    <dgm:pt modelId="{2EC657FA-B7A9-4B65-A6BC-05B25CF94DDF}" type="pres">
      <dgm:prSet presAssocID="{59E26048-4C93-454F-9022-DE11B59A1C55}" presName="hierChild2" presStyleCnt="0"/>
      <dgm:spPr/>
    </dgm:pt>
    <dgm:pt modelId="{6C9F7CBC-4D9E-4813-95E1-CA75CF3B201E}" type="pres">
      <dgm:prSet presAssocID="{8FCE5302-40A8-4F19-9316-C8E050568773}" presName="Name37" presStyleLbl="parChTrans1D2" presStyleIdx="0" presStyleCnt="3"/>
      <dgm:spPr/>
      <dgm:t>
        <a:bodyPr/>
        <a:lstStyle/>
        <a:p>
          <a:endParaRPr lang="en-US"/>
        </a:p>
      </dgm:t>
    </dgm:pt>
    <dgm:pt modelId="{0A4A332A-882A-4FD5-B241-FC246C3F9BE8}" type="pres">
      <dgm:prSet presAssocID="{0BDDCB11-AFF1-4AB1-A304-FEE5B706270F}" presName="hierRoot2" presStyleCnt="0">
        <dgm:presLayoutVars>
          <dgm:hierBranch val="init"/>
        </dgm:presLayoutVars>
      </dgm:prSet>
      <dgm:spPr/>
    </dgm:pt>
    <dgm:pt modelId="{1CAD6A7E-F1AB-488D-8A3B-E9A151651323}" type="pres">
      <dgm:prSet presAssocID="{0BDDCB11-AFF1-4AB1-A304-FEE5B706270F}" presName="rootComposite" presStyleCnt="0"/>
      <dgm:spPr/>
    </dgm:pt>
    <dgm:pt modelId="{5B403BF4-338B-45B8-9B18-C0924A0E1005}" type="pres">
      <dgm:prSet presAssocID="{0BDDCB11-AFF1-4AB1-A304-FEE5B706270F}" presName="rootText" presStyleLbl="node2" presStyleIdx="0" presStyleCnt="3" custScaleX="471044" custScaleY="183160" custLinFactX="-60862" custLinFactY="63785" custLinFactNeighborX="-100000" custLinFactNeighborY="100000">
        <dgm:presLayoutVars>
          <dgm:chPref val="3"/>
        </dgm:presLayoutVars>
      </dgm:prSet>
      <dgm:spPr/>
      <dgm:t>
        <a:bodyPr/>
        <a:lstStyle/>
        <a:p>
          <a:endParaRPr lang="en-US"/>
        </a:p>
      </dgm:t>
    </dgm:pt>
    <dgm:pt modelId="{448B83FA-6FFA-464C-8F17-0B116B9ADCA5}" type="pres">
      <dgm:prSet presAssocID="{0BDDCB11-AFF1-4AB1-A304-FEE5B706270F}" presName="rootConnector" presStyleLbl="node2" presStyleIdx="0" presStyleCnt="3"/>
      <dgm:spPr/>
      <dgm:t>
        <a:bodyPr/>
        <a:lstStyle/>
        <a:p>
          <a:endParaRPr lang="en-US"/>
        </a:p>
      </dgm:t>
    </dgm:pt>
    <dgm:pt modelId="{FD2FA4DE-4136-4BF1-8A5F-2AD09D8B74BB}" type="pres">
      <dgm:prSet presAssocID="{0BDDCB11-AFF1-4AB1-A304-FEE5B706270F}" presName="hierChild4" presStyleCnt="0"/>
      <dgm:spPr/>
    </dgm:pt>
    <dgm:pt modelId="{BFA4D1BF-3501-417F-A995-E5A9B3D823D5}" type="pres">
      <dgm:prSet presAssocID="{CE7BA412-40C2-4488-854B-ABD55DB3F409}" presName="Name37" presStyleLbl="parChTrans1D3" presStyleIdx="0" presStyleCnt="13"/>
      <dgm:spPr/>
      <dgm:t>
        <a:bodyPr/>
        <a:lstStyle/>
        <a:p>
          <a:endParaRPr lang="id-ID"/>
        </a:p>
      </dgm:t>
    </dgm:pt>
    <dgm:pt modelId="{10CB4B2E-1B05-449F-BD23-FD1D6B9A98DA}" type="pres">
      <dgm:prSet presAssocID="{C58E2401-6910-4AE8-AEF2-8B721E26D830}" presName="hierRoot2" presStyleCnt="0">
        <dgm:presLayoutVars>
          <dgm:hierBranch val="init"/>
        </dgm:presLayoutVars>
      </dgm:prSet>
      <dgm:spPr/>
    </dgm:pt>
    <dgm:pt modelId="{99A29C91-A2A4-4351-9798-B0A519F8554D}" type="pres">
      <dgm:prSet presAssocID="{C58E2401-6910-4AE8-AEF2-8B721E26D830}" presName="rootComposite" presStyleCnt="0"/>
      <dgm:spPr/>
    </dgm:pt>
    <dgm:pt modelId="{5225D4E3-1CD2-4DF4-B290-B1BA78BD4367}" type="pres">
      <dgm:prSet presAssocID="{C58E2401-6910-4AE8-AEF2-8B721E26D830}" presName="rootText" presStyleLbl="node3" presStyleIdx="0" presStyleCnt="13" custScaleX="471044" custScaleY="183160" custLinFactX="-94987" custLinFactY="53549" custLinFactNeighborX="-100000" custLinFactNeighborY="100000">
        <dgm:presLayoutVars>
          <dgm:chPref val="3"/>
        </dgm:presLayoutVars>
      </dgm:prSet>
      <dgm:spPr/>
      <dgm:t>
        <a:bodyPr/>
        <a:lstStyle/>
        <a:p>
          <a:endParaRPr lang="en-US"/>
        </a:p>
      </dgm:t>
    </dgm:pt>
    <dgm:pt modelId="{9E089C15-99CA-414C-95E0-2A9078804901}" type="pres">
      <dgm:prSet presAssocID="{C58E2401-6910-4AE8-AEF2-8B721E26D830}" presName="rootConnector" presStyleLbl="node3" presStyleIdx="0" presStyleCnt="13"/>
      <dgm:spPr/>
      <dgm:t>
        <a:bodyPr/>
        <a:lstStyle/>
        <a:p>
          <a:endParaRPr lang="en-US"/>
        </a:p>
      </dgm:t>
    </dgm:pt>
    <dgm:pt modelId="{E906F5A3-8ABE-4F1B-9BD7-AEAC8B28249E}" type="pres">
      <dgm:prSet presAssocID="{C58E2401-6910-4AE8-AEF2-8B721E26D830}" presName="hierChild4" presStyleCnt="0"/>
      <dgm:spPr/>
    </dgm:pt>
    <dgm:pt modelId="{7BA0F9E7-FED8-4771-AE7F-448142223038}" type="pres">
      <dgm:prSet presAssocID="{C58E2401-6910-4AE8-AEF2-8B721E26D830}" presName="hierChild5" presStyleCnt="0"/>
      <dgm:spPr/>
    </dgm:pt>
    <dgm:pt modelId="{413D2227-E644-41A5-A800-CE0ACA48F55F}" type="pres">
      <dgm:prSet presAssocID="{7ACEBE29-2D6E-477E-845D-333510BA18C8}" presName="Name37" presStyleLbl="parChTrans1D3" presStyleIdx="1" presStyleCnt="13"/>
      <dgm:spPr/>
      <dgm:t>
        <a:bodyPr/>
        <a:lstStyle/>
        <a:p>
          <a:endParaRPr lang="id-ID"/>
        </a:p>
      </dgm:t>
    </dgm:pt>
    <dgm:pt modelId="{E0351889-A914-4FFF-B85F-8E2F28097115}" type="pres">
      <dgm:prSet presAssocID="{E9109B4F-4CE5-4BF7-8583-6924F0D26854}" presName="hierRoot2" presStyleCnt="0">
        <dgm:presLayoutVars>
          <dgm:hierBranch val="init"/>
        </dgm:presLayoutVars>
      </dgm:prSet>
      <dgm:spPr/>
    </dgm:pt>
    <dgm:pt modelId="{8246D61A-308D-4E3C-A1AB-3A6970A8984F}" type="pres">
      <dgm:prSet presAssocID="{E9109B4F-4CE5-4BF7-8583-6924F0D26854}" presName="rootComposite" presStyleCnt="0"/>
      <dgm:spPr/>
    </dgm:pt>
    <dgm:pt modelId="{9C3914D9-124D-43F2-8639-790AB68D4278}" type="pres">
      <dgm:prSet presAssocID="{E9109B4F-4CE5-4BF7-8583-6924F0D26854}" presName="rootText" presStyleLbl="node3" presStyleIdx="1" presStyleCnt="13" custScaleX="471044" custScaleY="183160" custLinFactX="-94987" custLinFactY="25938" custLinFactNeighborX="-100000" custLinFactNeighborY="100000">
        <dgm:presLayoutVars>
          <dgm:chPref val="3"/>
        </dgm:presLayoutVars>
      </dgm:prSet>
      <dgm:spPr/>
      <dgm:t>
        <a:bodyPr/>
        <a:lstStyle/>
        <a:p>
          <a:endParaRPr lang="en-US"/>
        </a:p>
      </dgm:t>
    </dgm:pt>
    <dgm:pt modelId="{9AE24AE3-6A36-4530-B757-BD7C49B917AA}" type="pres">
      <dgm:prSet presAssocID="{E9109B4F-4CE5-4BF7-8583-6924F0D26854}" presName="rootConnector" presStyleLbl="node3" presStyleIdx="1" presStyleCnt="13"/>
      <dgm:spPr/>
      <dgm:t>
        <a:bodyPr/>
        <a:lstStyle/>
        <a:p>
          <a:endParaRPr lang="en-US"/>
        </a:p>
      </dgm:t>
    </dgm:pt>
    <dgm:pt modelId="{7E70DA45-1EB2-4DBD-802A-A1CF663409E9}" type="pres">
      <dgm:prSet presAssocID="{E9109B4F-4CE5-4BF7-8583-6924F0D26854}" presName="hierChild4" presStyleCnt="0"/>
      <dgm:spPr/>
    </dgm:pt>
    <dgm:pt modelId="{BC4C47EF-D0CB-402B-814D-FC3742E0D691}" type="pres">
      <dgm:prSet presAssocID="{E9109B4F-4CE5-4BF7-8583-6924F0D26854}" presName="hierChild5" presStyleCnt="0"/>
      <dgm:spPr/>
    </dgm:pt>
    <dgm:pt modelId="{FE6D1650-5765-4F2D-999E-5808F91095A5}" type="pres">
      <dgm:prSet presAssocID="{4CD726F0-671F-46A3-BE5A-259765FD26A9}" presName="Name37" presStyleLbl="parChTrans1D3" presStyleIdx="2" presStyleCnt="13"/>
      <dgm:spPr/>
      <dgm:t>
        <a:bodyPr/>
        <a:lstStyle/>
        <a:p>
          <a:endParaRPr lang="id-ID"/>
        </a:p>
      </dgm:t>
    </dgm:pt>
    <dgm:pt modelId="{3CAECE4E-B18A-4D4F-892B-F8460C250218}" type="pres">
      <dgm:prSet presAssocID="{CF786C51-3122-4311-932A-DE3B5A40D987}" presName="hierRoot2" presStyleCnt="0">
        <dgm:presLayoutVars>
          <dgm:hierBranch val="init"/>
        </dgm:presLayoutVars>
      </dgm:prSet>
      <dgm:spPr/>
    </dgm:pt>
    <dgm:pt modelId="{6BB188E0-F4D6-4D49-8E18-6DF225A9664F}" type="pres">
      <dgm:prSet presAssocID="{CF786C51-3122-4311-932A-DE3B5A40D987}" presName="rootComposite" presStyleCnt="0"/>
      <dgm:spPr/>
    </dgm:pt>
    <dgm:pt modelId="{51905A9A-2082-41CE-A0B0-7B2E8ADB2935}" type="pres">
      <dgm:prSet presAssocID="{CF786C51-3122-4311-932A-DE3B5A40D987}" presName="rootText" presStyleLbl="node3" presStyleIdx="2" presStyleCnt="13" custScaleX="471044" custScaleY="183160" custLinFactX="-94987" custLinFactY="9861" custLinFactNeighborX="-100000" custLinFactNeighborY="100000">
        <dgm:presLayoutVars>
          <dgm:chPref val="3"/>
        </dgm:presLayoutVars>
      </dgm:prSet>
      <dgm:spPr/>
      <dgm:t>
        <a:bodyPr/>
        <a:lstStyle/>
        <a:p>
          <a:endParaRPr lang="en-US"/>
        </a:p>
      </dgm:t>
    </dgm:pt>
    <dgm:pt modelId="{CFDCD938-8015-459F-8A52-9DAE797EA975}" type="pres">
      <dgm:prSet presAssocID="{CF786C51-3122-4311-932A-DE3B5A40D987}" presName="rootConnector" presStyleLbl="node3" presStyleIdx="2" presStyleCnt="13"/>
      <dgm:spPr/>
      <dgm:t>
        <a:bodyPr/>
        <a:lstStyle/>
        <a:p>
          <a:endParaRPr lang="en-US"/>
        </a:p>
      </dgm:t>
    </dgm:pt>
    <dgm:pt modelId="{55CA9552-2736-4501-89AD-04A4831AF559}" type="pres">
      <dgm:prSet presAssocID="{CF786C51-3122-4311-932A-DE3B5A40D987}" presName="hierChild4" presStyleCnt="0"/>
      <dgm:spPr/>
    </dgm:pt>
    <dgm:pt modelId="{7BAD2EC5-F51A-4EB8-8548-A31601D2058E}" type="pres">
      <dgm:prSet presAssocID="{CF786C51-3122-4311-932A-DE3B5A40D987}" presName="hierChild5" presStyleCnt="0"/>
      <dgm:spPr/>
    </dgm:pt>
    <dgm:pt modelId="{19EA45DE-5DE7-471E-9CD8-6B71E3FC6761}" type="pres">
      <dgm:prSet presAssocID="{E322EFD9-BC75-4039-B71A-523D1A62DF9D}" presName="Name37" presStyleLbl="parChTrans1D3" presStyleIdx="3" presStyleCnt="13"/>
      <dgm:spPr/>
      <dgm:t>
        <a:bodyPr/>
        <a:lstStyle/>
        <a:p>
          <a:endParaRPr lang="id-ID"/>
        </a:p>
      </dgm:t>
    </dgm:pt>
    <dgm:pt modelId="{C5502904-DC13-4CE7-96D3-C11A3DC10E02}" type="pres">
      <dgm:prSet presAssocID="{65E92CCB-8A4F-41F7-BE89-D0692E633659}" presName="hierRoot2" presStyleCnt="0">
        <dgm:presLayoutVars>
          <dgm:hierBranch val="init"/>
        </dgm:presLayoutVars>
      </dgm:prSet>
      <dgm:spPr/>
    </dgm:pt>
    <dgm:pt modelId="{1E84FEBF-3228-4E45-8D4A-0ACD4DF8979A}" type="pres">
      <dgm:prSet presAssocID="{65E92CCB-8A4F-41F7-BE89-D0692E633659}" presName="rootComposite" presStyleCnt="0"/>
      <dgm:spPr/>
    </dgm:pt>
    <dgm:pt modelId="{4F085157-D4B3-4BEE-9E04-FD3AAD8562F4}" type="pres">
      <dgm:prSet presAssocID="{65E92CCB-8A4F-41F7-BE89-D0692E633659}" presName="rootText" presStyleLbl="node3" presStyleIdx="3" presStyleCnt="13" custScaleX="471044" custScaleY="183160" custLinFactX="-94987" custLinFactNeighborX="-100000" custLinFactNeighborY="83066">
        <dgm:presLayoutVars>
          <dgm:chPref val="3"/>
        </dgm:presLayoutVars>
      </dgm:prSet>
      <dgm:spPr/>
      <dgm:t>
        <a:bodyPr/>
        <a:lstStyle/>
        <a:p>
          <a:endParaRPr lang="en-US"/>
        </a:p>
      </dgm:t>
    </dgm:pt>
    <dgm:pt modelId="{9560302C-1151-4785-B501-B3971A05C8DB}" type="pres">
      <dgm:prSet presAssocID="{65E92CCB-8A4F-41F7-BE89-D0692E633659}" presName="rootConnector" presStyleLbl="node3" presStyleIdx="3" presStyleCnt="13"/>
      <dgm:spPr/>
      <dgm:t>
        <a:bodyPr/>
        <a:lstStyle/>
        <a:p>
          <a:endParaRPr lang="en-US"/>
        </a:p>
      </dgm:t>
    </dgm:pt>
    <dgm:pt modelId="{4BB741E4-D904-460B-B47A-BB2F0BC0C7DF}" type="pres">
      <dgm:prSet presAssocID="{65E92CCB-8A4F-41F7-BE89-D0692E633659}" presName="hierChild4" presStyleCnt="0"/>
      <dgm:spPr/>
    </dgm:pt>
    <dgm:pt modelId="{E35DD96B-421B-409F-BB24-7D7C0BBD6BB3}" type="pres">
      <dgm:prSet presAssocID="{65E92CCB-8A4F-41F7-BE89-D0692E633659}" presName="hierChild5" presStyleCnt="0"/>
      <dgm:spPr/>
    </dgm:pt>
    <dgm:pt modelId="{C5B59771-C42E-48C4-BEEE-906E053BC36E}" type="pres">
      <dgm:prSet presAssocID="{539E14A4-6E91-4033-B68C-17FA93765044}" presName="Name37" presStyleLbl="parChTrans1D3" presStyleIdx="4" presStyleCnt="13"/>
      <dgm:spPr/>
      <dgm:t>
        <a:bodyPr/>
        <a:lstStyle/>
        <a:p>
          <a:endParaRPr lang="id-ID"/>
        </a:p>
      </dgm:t>
    </dgm:pt>
    <dgm:pt modelId="{FB53C8BE-A1D7-4BE5-A186-F61A1783A45B}" type="pres">
      <dgm:prSet presAssocID="{B5ED39AF-48FE-4C35-BB50-2934E6870672}" presName="hierRoot2" presStyleCnt="0">
        <dgm:presLayoutVars>
          <dgm:hierBranch val="init"/>
        </dgm:presLayoutVars>
      </dgm:prSet>
      <dgm:spPr/>
    </dgm:pt>
    <dgm:pt modelId="{F29C4CE8-5D1D-4B84-8A49-6B101F18938B}" type="pres">
      <dgm:prSet presAssocID="{B5ED39AF-48FE-4C35-BB50-2934E6870672}" presName="rootComposite" presStyleCnt="0"/>
      <dgm:spPr/>
    </dgm:pt>
    <dgm:pt modelId="{7B76B3B6-B096-4D46-AD36-9628240391CF}" type="pres">
      <dgm:prSet presAssocID="{B5ED39AF-48FE-4C35-BB50-2934E6870672}" presName="rootText" presStyleLbl="node3" presStyleIdx="4" presStyleCnt="13" custScaleX="471044" custScaleY="183160" custLinFactX="-94987" custLinFactNeighborX="-100000" custLinFactNeighborY="61222">
        <dgm:presLayoutVars>
          <dgm:chPref val="3"/>
        </dgm:presLayoutVars>
      </dgm:prSet>
      <dgm:spPr/>
      <dgm:t>
        <a:bodyPr/>
        <a:lstStyle/>
        <a:p>
          <a:endParaRPr lang="en-US"/>
        </a:p>
      </dgm:t>
    </dgm:pt>
    <dgm:pt modelId="{598C312C-6515-43A9-A3B1-9415863513ED}" type="pres">
      <dgm:prSet presAssocID="{B5ED39AF-48FE-4C35-BB50-2934E6870672}" presName="rootConnector" presStyleLbl="node3" presStyleIdx="4" presStyleCnt="13"/>
      <dgm:spPr/>
      <dgm:t>
        <a:bodyPr/>
        <a:lstStyle/>
        <a:p>
          <a:endParaRPr lang="en-US"/>
        </a:p>
      </dgm:t>
    </dgm:pt>
    <dgm:pt modelId="{DB1E22B2-5E89-4B79-8DDB-5C8F13C96509}" type="pres">
      <dgm:prSet presAssocID="{B5ED39AF-48FE-4C35-BB50-2934E6870672}" presName="hierChild4" presStyleCnt="0"/>
      <dgm:spPr/>
    </dgm:pt>
    <dgm:pt modelId="{D8B7105E-35A7-454A-99D9-AA9B2DCD0DC6}" type="pres">
      <dgm:prSet presAssocID="{B5ED39AF-48FE-4C35-BB50-2934E6870672}" presName="hierChild5" presStyleCnt="0"/>
      <dgm:spPr/>
    </dgm:pt>
    <dgm:pt modelId="{5304D990-5CF1-447E-BE29-2B0DF06887C6}" type="pres">
      <dgm:prSet presAssocID="{474DF8F1-40EA-4FE3-8FEC-888306C499D5}" presName="Name37" presStyleLbl="parChTrans1D3" presStyleIdx="5" presStyleCnt="13"/>
      <dgm:spPr/>
      <dgm:t>
        <a:bodyPr/>
        <a:lstStyle/>
        <a:p>
          <a:endParaRPr lang="id-ID"/>
        </a:p>
      </dgm:t>
    </dgm:pt>
    <dgm:pt modelId="{15E46F96-03B4-4809-9355-F70819005F27}" type="pres">
      <dgm:prSet presAssocID="{C6415FA7-6DBC-48E6-A4AC-BFEF26C79EAD}" presName="hierRoot2" presStyleCnt="0">
        <dgm:presLayoutVars>
          <dgm:hierBranch val="init"/>
        </dgm:presLayoutVars>
      </dgm:prSet>
      <dgm:spPr/>
    </dgm:pt>
    <dgm:pt modelId="{574E6EB7-6BCA-4C7A-9688-10E9544D78CD}" type="pres">
      <dgm:prSet presAssocID="{C6415FA7-6DBC-48E6-A4AC-BFEF26C79EAD}" presName="rootComposite" presStyleCnt="0"/>
      <dgm:spPr/>
    </dgm:pt>
    <dgm:pt modelId="{09450B83-3BD2-4C60-A410-B005C7846B7B}" type="pres">
      <dgm:prSet presAssocID="{C6415FA7-6DBC-48E6-A4AC-BFEF26C79EAD}" presName="rootText" presStyleLbl="node3" presStyleIdx="5" presStyleCnt="13" custScaleX="471044" custScaleY="183160" custLinFactX="-94987" custLinFactNeighborX="-100000" custLinFactNeighborY="39378">
        <dgm:presLayoutVars>
          <dgm:chPref val="3"/>
        </dgm:presLayoutVars>
      </dgm:prSet>
      <dgm:spPr/>
      <dgm:t>
        <a:bodyPr/>
        <a:lstStyle/>
        <a:p>
          <a:endParaRPr lang="en-US"/>
        </a:p>
      </dgm:t>
    </dgm:pt>
    <dgm:pt modelId="{B7345C61-457C-47C2-AF43-5211431BA688}" type="pres">
      <dgm:prSet presAssocID="{C6415FA7-6DBC-48E6-A4AC-BFEF26C79EAD}" presName="rootConnector" presStyleLbl="node3" presStyleIdx="5" presStyleCnt="13"/>
      <dgm:spPr/>
      <dgm:t>
        <a:bodyPr/>
        <a:lstStyle/>
        <a:p>
          <a:endParaRPr lang="en-US"/>
        </a:p>
      </dgm:t>
    </dgm:pt>
    <dgm:pt modelId="{ACC323F9-3228-4E2C-801A-2FCEEE32FC14}" type="pres">
      <dgm:prSet presAssocID="{C6415FA7-6DBC-48E6-A4AC-BFEF26C79EAD}" presName="hierChild4" presStyleCnt="0"/>
      <dgm:spPr/>
    </dgm:pt>
    <dgm:pt modelId="{D9DF72CF-2F5A-44BA-B92B-2693FD262B4A}" type="pres">
      <dgm:prSet presAssocID="{C6415FA7-6DBC-48E6-A4AC-BFEF26C79EAD}" presName="hierChild5" presStyleCnt="0"/>
      <dgm:spPr/>
    </dgm:pt>
    <dgm:pt modelId="{65F56EDF-416A-4BB7-87AD-40138C755346}" type="pres">
      <dgm:prSet presAssocID="{1D9CE1EE-D1BF-48B9-A6AE-F1ACA48ED9D7}" presName="Name37" presStyleLbl="parChTrans1D3" presStyleIdx="6" presStyleCnt="13"/>
      <dgm:spPr/>
      <dgm:t>
        <a:bodyPr/>
        <a:lstStyle/>
        <a:p>
          <a:endParaRPr lang="id-ID"/>
        </a:p>
      </dgm:t>
    </dgm:pt>
    <dgm:pt modelId="{C8E2129F-BCDC-4EBE-AD33-9C341B2A029C}" type="pres">
      <dgm:prSet presAssocID="{85D90871-1036-4114-8C2D-D4B75B2FEF1B}" presName="hierRoot2" presStyleCnt="0">
        <dgm:presLayoutVars>
          <dgm:hierBranch val="init"/>
        </dgm:presLayoutVars>
      </dgm:prSet>
      <dgm:spPr/>
    </dgm:pt>
    <dgm:pt modelId="{0918A82B-2F84-4989-8A13-0ADFAD268B10}" type="pres">
      <dgm:prSet presAssocID="{85D90871-1036-4114-8C2D-D4B75B2FEF1B}" presName="rootComposite" presStyleCnt="0"/>
      <dgm:spPr/>
    </dgm:pt>
    <dgm:pt modelId="{D3B53341-6B7B-4FC4-8819-347906B3C9BF}" type="pres">
      <dgm:prSet presAssocID="{85D90871-1036-4114-8C2D-D4B75B2FEF1B}" presName="rootText" presStyleLbl="node3" presStyleIdx="6" presStyleCnt="13" custScaleX="471044" custScaleY="183160" custLinFactX="-94987" custLinFactNeighborX="-100000" custLinFactNeighborY="21261">
        <dgm:presLayoutVars>
          <dgm:chPref val="3"/>
        </dgm:presLayoutVars>
      </dgm:prSet>
      <dgm:spPr/>
      <dgm:t>
        <a:bodyPr/>
        <a:lstStyle/>
        <a:p>
          <a:endParaRPr lang="en-US"/>
        </a:p>
      </dgm:t>
    </dgm:pt>
    <dgm:pt modelId="{29B60B61-8E40-4DFD-BBA4-69BFE615FF7F}" type="pres">
      <dgm:prSet presAssocID="{85D90871-1036-4114-8C2D-D4B75B2FEF1B}" presName="rootConnector" presStyleLbl="node3" presStyleIdx="6" presStyleCnt="13"/>
      <dgm:spPr/>
      <dgm:t>
        <a:bodyPr/>
        <a:lstStyle/>
        <a:p>
          <a:endParaRPr lang="en-US"/>
        </a:p>
      </dgm:t>
    </dgm:pt>
    <dgm:pt modelId="{FBCEBD1A-B876-4DB6-8D8A-EDAFFB6C4DD8}" type="pres">
      <dgm:prSet presAssocID="{85D90871-1036-4114-8C2D-D4B75B2FEF1B}" presName="hierChild4" presStyleCnt="0"/>
      <dgm:spPr/>
    </dgm:pt>
    <dgm:pt modelId="{6ADBF894-BC2A-4C33-8CD6-84D1E586FD2A}" type="pres">
      <dgm:prSet presAssocID="{85D90871-1036-4114-8C2D-D4B75B2FEF1B}" presName="hierChild5" presStyleCnt="0"/>
      <dgm:spPr/>
    </dgm:pt>
    <dgm:pt modelId="{93762B97-4BE7-4F70-9A52-D8C5302D3CA3}" type="pres">
      <dgm:prSet presAssocID="{5CA018DA-F8FE-48D0-BA2B-77B783DF4C5D}" presName="Name37" presStyleLbl="parChTrans1D3" presStyleIdx="7" presStyleCnt="13"/>
      <dgm:spPr/>
      <dgm:t>
        <a:bodyPr/>
        <a:lstStyle/>
        <a:p>
          <a:endParaRPr lang="id-ID"/>
        </a:p>
      </dgm:t>
    </dgm:pt>
    <dgm:pt modelId="{DCFCF77C-7E91-4B98-AEB7-C690F47BA54C}" type="pres">
      <dgm:prSet presAssocID="{CBB87369-4701-47E3-99BF-E9C3D16E7C52}" presName="hierRoot2" presStyleCnt="0">
        <dgm:presLayoutVars>
          <dgm:hierBranch val="init"/>
        </dgm:presLayoutVars>
      </dgm:prSet>
      <dgm:spPr/>
    </dgm:pt>
    <dgm:pt modelId="{8C3AC4E6-07B5-4B1B-B576-AA58120BEC25}" type="pres">
      <dgm:prSet presAssocID="{CBB87369-4701-47E3-99BF-E9C3D16E7C52}" presName="rootComposite" presStyleCnt="0"/>
      <dgm:spPr/>
    </dgm:pt>
    <dgm:pt modelId="{0C675E14-C6DD-4B44-9DD8-10A8CC4727EA}" type="pres">
      <dgm:prSet presAssocID="{CBB87369-4701-47E3-99BF-E9C3D16E7C52}" presName="rootText" presStyleLbl="node3" presStyleIdx="7" presStyleCnt="13" custScaleX="471044" custScaleY="183160" custLinFactX="-94987" custLinFactNeighborX="-100000" custLinFactNeighborY="6903">
        <dgm:presLayoutVars>
          <dgm:chPref val="3"/>
        </dgm:presLayoutVars>
      </dgm:prSet>
      <dgm:spPr/>
      <dgm:t>
        <a:bodyPr/>
        <a:lstStyle/>
        <a:p>
          <a:endParaRPr lang="en-US"/>
        </a:p>
      </dgm:t>
    </dgm:pt>
    <dgm:pt modelId="{F6EA6515-0230-4822-A96E-2B89EA4E3577}" type="pres">
      <dgm:prSet presAssocID="{CBB87369-4701-47E3-99BF-E9C3D16E7C52}" presName="rootConnector" presStyleLbl="node3" presStyleIdx="7" presStyleCnt="13"/>
      <dgm:spPr/>
      <dgm:t>
        <a:bodyPr/>
        <a:lstStyle/>
        <a:p>
          <a:endParaRPr lang="en-US"/>
        </a:p>
      </dgm:t>
    </dgm:pt>
    <dgm:pt modelId="{B154D70D-B269-4146-BCD9-9FCC6B735B5B}" type="pres">
      <dgm:prSet presAssocID="{CBB87369-4701-47E3-99BF-E9C3D16E7C52}" presName="hierChild4" presStyleCnt="0"/>
      <dgm:spPr/>
    </dgm:pt>
    <dgm:pt modelId="{6423F54D-CBDA-4A97-9552-3C7CE1CC5E95}" type="pres">
      <dgm:prSet presAssocID="{CBB87369-4701-47E3-99BF-E9C3D16E7C52}" presName="hierChild5" presStyleCnt="0"/>
      <dgm:spPr/>
    </dgm:pt>
    <dgm:pt modelId="{59D72F1D-1BED-4FC4-8201-A028827E9BEA}" type="pres">
      <dgm:prSet presAssocID="{0BDDCB11-AFF1-4AB1-A304-FEE5B706270F}" presName="hierChild5" presStyleCnt="0"/>
      <dgm:spPr/>
    </dgm:pt>
    <dgm:pt modelId="{BF2FD170-D626-4F47-9477-7E75A6B7C4EE}" type="pres">
      <dgm:prSet presAssocID="{AA1E2F18-B529-40F4-8FBF-CCA48FC8C29E}" presName="Name37" presStyleLbl="parChTrans1D2" presStyleIdx="1" presStyleCnt="3"/>
      <dgm:spPr/>
      <dgm:t>
        <a:bodyPr/>
        <a:lstStyle/>
        <a:p>
          <a:endParaRPr lang="en-US"/>
        </a:p>
      </dgm:t>
    </dgm:pt>
    <dgm:pt modelId="{59D6FD16-F598-407F-B3BE-B1B03DF82355}" type="pres">
      <dgm:prSet presAssocID="{49AF3BE1-44F7-4FC7-AC33-E05F0273EE4D}" presName="hierRoot2" presStyleCnt="0">
        <dgm:presLayoutVars>
          <dgm:hierBranch val="init"/>
        </dgm:presLayoutVars>
      </dgm:prSet>
      <dgm:spPr/>
    </dgm:pt>
    <dgm:pt modelId="{7360E080-1FF0-4A84-8BEB-139A96A5C092}" type="pres">
      <dgm:prSet presAssocID="{49AF3BE1-44F7-4FC7-AC33-E05F0273EE4D}" presName="rootComposite" presStyleCnt="0"/>
      <dgm:spPr/>
    </dgm:pt>
    <dgm:pt modelId="{0DD0A623-E64A-48FB-A8F2-0DCEB9020F96}" type="pres">
      <dgm:prSet presAssocID="{49AF3BE1-44F7-4FC7-AC33-E05F0273EE4D}" presName="rootText" presStyleLbl="node2" presStyleIdx="1" presStyleCnt="3" custScaleX="471044" custScaleY="183160" custLinFactY="67769" custLinFactNeighborX="-39705" custLinFactNeighborY="100000">
        <dgm:presLayoutVars>
          <dgm:chPref val="3"/>
        </dgm:presLayoutVars>
      </dgm:prSet>
      <dgm:spPr/>
      <dgm:t>
        <a:bodyPr/>
        <a:lstStyle/>
        <a:p>
          <a:endParaRPr lang="en-US"/>
        </a:p>
      </dgm:t>
    </dgm:pt>
    <dgm:pt modelId="{F21AB2FE-4CAA-44B7-9A7F-D303BCC3F9D7}" type="pres">
      <dgm:prSet presAssocID="{49AF3BE1-44F7-4FC7-AC33-E05F0273EE4D}" presName="rootConnector" presStyleLbl="node2" presStyleIdx="1" presStyleCnt="3"/>
      <dgm:spPr/>
      <dgm:t>
        <a:bodyPr/>
        <a:lstStyle/>
        <a:p>
          <a:endParaRPr lang="en-US"/>
        </a:p>
      </dgm:t>
    </dgm:pt>
    <dgm:pt modelId="{121F90B0-26C9-4A2C-8A08-5BC87DA6C964}" type="pres">
      <dgm:prSet presAssocID="{49AF3BE1-44F7-4FC7-AC33-E05F0273EE4D}" presName="hierChild4" presStyleCnt="0"/>
      <dgm:spPr/>
    </dgm:pt>
    <dgm:pt modelId="{8B121641-F327-4FB3-9424-7649EA375CF2}" type="pres">
      <dgm:prSet presAssocID="{49325B65-3B7A-4C3E-8EFD-D2666E04E6C0}" presName="Name37" presStyleLbl="parChTrans1D3" presStyleIdx="8" presStyleCnt="13"/>
      <dgm:spPr/>
      <dgm:t>
        <a:bodyPr/>
        <a:lstStyle/>
        <a:p>
          <a:endParaRPr lang="id-ID"/>
        </a:p>
      </dgm:t>
    </dgm:pt>
    <dgm:pt modelId="{33DBC203-AED9-4116-8008-D995BC30E428}" type="pres">
      <dgm:prSet presAssocID="{B848AB5D-718A-4DCD-BAEA-A576F49A99A3}" presName="hierRoot2" presStyleCnt="0">
        <dgm:presLayoutVars>
          <dgm:hierBranch val="init"/>
        </dgm:presLayoutVars>
      </dgm:prSet>
      <dgm:spPr/>
    </dgm:pt>
    <dgm:pt modelId="{BD5B8547-F01C-4DBA-AB0D-188D232CE178}" type="pres">
      <dgm:prSet presAssocID="{B848AB5D-718A-4DCD-BAEA-A576F49A99A3}" presName="rootComposite" presStyleCnt="0"/>
      <dgm:spPr/>
    </dgm:pt>
    <dgm:pt modelId="{835406F2-B2B3-4241-A554-305335E963D1}" type="pres">
      <dgm:prSet presAssocID="{B848AB5D-718A-4DCD-BAEA-A576F49A99A3}" presName="rootText" presStyleLbl="node3" presStyleIdx="8" presStyleCnt="13" custScaleX="471044" custScaleY="183160" custLinFactY="53549" custLinFactNeighborX="-43260" custLinFactNeighborY="100000">
        <dgm:presLayoutVars>
          <dgm:chPref val="3"/>
        </dgm:presLayoutVars>
      </dgm:prSet>
      <dgm:spPr/>
      <dgm:t>
        <a:bodyPr/>
        <a:lstStyle/>
        <a:p>
          <a:endParaRPr lang="en-US"/>
        </a:p>
      </dgm:t>
    </dgm:pt>
    <dgm:pt modelId="{9296F24C-86D3-4411-A04A-505C367A14E8}" type="pres">
      <dgm:prSet presAssocID="{B848AB5D-718A-4DCD-BAEA-A576F49A99A3}" presName="rootConnector" presStyleLbl="node3" presStyleIdx="8" presStyleCnt="13"/>
      <dgm:spPr/>
      <dgm:t>
        <a:bodyPr/>
        <a:lstStyle/>
        <a:p>
          <a:endParaRPr lang="en-US"/>
        </a:p>
      </dgm:t>
    </dgm:pt>
    <dgm:pt modelId="{A7C6F69D-140E-4548-A603-A7FE494FB901}" type="pres">
      <dgm:prSet presAssocID="{B848AB5D-718A-4DCD-BAEA-A576F49A99A3}" presName="hierChild4" presStyleCnt="0"/>
      <dgm:spPr/>
    </dgm:pt>
    <dgm:pt modelId="{B9B7A00A-3474-4A25-A83B-79B04C72E99F}" type="pres">
      <dgm:prSet presAssocID="{B848AB5D-718A-4DCD-BAEA-A576F49A99A3}" presName="hierChild5" presStyleCnt="0"/>
      <dgm:spPr/>
    </dgm:pt>
    <dgm:pt modelId="{6C1E4DFF-5627-43EE-A4B8-F3D74C959AAC}" type="pres">
      <dgm:prSet presAssocID="{12AC1007-0A00-48CA-B7CC-4D8B0214CDD5}" presName="Name37" presStyleLbl="parChTrans1D3" presStyleIdx="9" presStyleCnt="13"/>
      <dgm:spPr/>
      <dgm:t>
        <a:bodyPr/>
        <a:lstStyle/>
        <a:p>
          <a:endParaRPr lang="id-ID"/>
        </a:p>
      </dgm:t>
    </dgm:pt>
    <dgm:pt modelId="{6C8BE458-AA38-4394-A5D0-B419F6BDAD7A}" type="pres">
      <dgm:prSet presAssocID="{27BE3973-39C1-4A9F-8102-EFED32B106D5}" presName="hierRoot2" presStyleCnt="0">
        <dgm:presLayoutVars>
          <dgm:hierBranch val="init"/>
        </dgm:presLayoutVars>
      </dgm:prSet>
      <dgm:spPr/>
    </dgm:pt>
    <dgm:pt modelId="{D81568AA-3B20-45E4-8F69-FB6C5867D525}" type="pres">
      <dgm:prSet presAssocID="{27BE3973-39C1-4A9F-8102-EFED32B106D5}" presName="rootComposite" presStyleCnt="0"/>
      <dgm:spPr/>
    </dgm:pt>
    <dgm:pt modelId="{90AD064D-3AF4-4A9A-B3F9-3D2343D3D2BF}" type="pres">
      <dgm:prSet presAssocID="{27BE3973-39C1-4A9F-8102-EFED32B106D5}" presName="rootText" presStyleLbl="node3" presStyleIdx="9" presStyleCnt="13" custScaleX="471044" custScaleY="183160" custLinFactY="32113" custLinFactNeighborX="-43260" custLinFactNeighborY="100000">
        <dgm:presLayoutVars>
          <dgm:chPref val="3"/>
        </dgm:presLayoutVars>
      </dgm:prSet>
      <dgm:spPr/>
      <dgm:t>
        <a:bodyPr/>
        <a:lstStyle/>
        <a:p>
          <a:endParaRPr lang="en-US"/>
        </a:p>
      </dgm:t>
    </dgm:pt>
    <dgm:pt modelId="{1A773A9F-DAE7-4284-A2F9-C92E696409EF}" type="pres">
      <dgm:prSet presAssocID="{27BE3973-39C1-4A9F-8102-EFED32B106D5}" presName="rootConnector" presStyleLbl="node3" presStyleIdx="9" presStyleCnt="13"/>
      <dgm:spPr/>
      <dgm:t>
        <a:bodyPr/>
        <a:lstStyle/>
        <a:p>
          <a:endParaRPr lang="en-US"/>
        </a:p>
      </dgm:t>
    </dgm:pt>
    <dgm:pt modelId="{D75CE809-BF8F-4CF3-A818-79C76C64E818}" type="pres">
      <dgm:prSet presAssocID="{27BE3973-39C1-4A9F-8102-EFED32B106D5}" presName="hierChild4" presStyleCnt="0"/>
      <dgm:spPr/>
    </dgm:pt>
    <dgm:pt modelId="{F747CBBB-E756-418A-826C-0302877703F2}" type="pres">
      <dgm:prSet presAssocID="{27BE3973-39C1-4A9F-8102-EFED32B106D5}" presName="hierChild5" presStyleCnt="0"/>
      <dgm:spPr/>
    </dgm:pt>
    <dgm:pt modelId="{CF252408-0755-4EC5-AF88-22AC9505DBF0}" type="pres">
      <dgm:prSet presAssocID="{8C74BA3A-39EE-4682-A13A-FF7F245D251F}" presName="Name37" presStyleLbl="parChTrans1D3" presStyleIdx="10" presStyleCnt="13"/>
      <dgm:spPr/>
      <dgm:t>
        <a:bodyPr/>
        <a:lstStyle/>
        <a:p>
          <a:endParaRPr lang="id-ID"/>
        </a:p>
      </dgm:t>
    </dgm:pt>
    <dgm:pt modelId="{48E680F1-3736-427F-B6F9-B8D493C3E37E}" type="pres">
      <dgm:prSet presAssocID="{1208AFE2-01F2-487E-98AF-C3393CA47A4F}" presName="hierRoot2" presStyleCnt="0">
        <dgm:presLayoutVars>
          <dgm:hierBranch val="init"/>
        </dgm:presLayoutVars>
      </dgm:prSet>
      <dgm:spPr/>
    </dgm:pt>
    <dgm:pt modelId="{D5374A84-3A82-4B1F-8C36-5AB2616254E7}" type="pres">
      <dgm:prSet presAssocID="{1208AFE2-01F2-487E-98AF-C3393CA47A4F}" presName="rootComposite" presStyleCnt="0"/>
      <dgm:spPr/>
    </dgm:pt>
    <dgm:pt modelId="{39DDC99D-D1AA-41A1-A75F-EE2686580DED}" type="pres">
      <dgm:prSet presAssocID="{1208AFE2-01F2-487E-98AF-C3393CA47A4F}" presName="rootText" presStyleLbl="node3" presStyleIdx="10" presStyleCnt="13" custScaleX="471044" custScaleY="183160" custLinFactY="16036" custLinFactNeighborX="-43260" custLinFactNeighborY="100000">
        <dgm:presLayoutVars>
          <dgm:chPref val="3"/>
        </dgm:presLayoutVars>
      </dgm:prSet>
      <dgm:spPr/>
      <dgm:t>
        <a:bodyPr/>
        <a:lstStyle/>
        <a:p>
          <a:endParaRPr lang="en-US"/>
        </a:p>
      </dgm:t>
    </dgm:pt>
    <dgm:pt modelId="{0053D681-BC2A-4182-AFFD-8450E7FD2410}" type="pres">
      <dgm:prSet presAssocID="{1208AFE2-01F2-487E-98AF-C3393CA47A4F}" presName="rootConnector" presStyleLbl="node3" presStyleIdx="10" presStyleCnt="13"/>
      <dgm:spPr/>
      <dgm:t>
        <a:bodyPr/>
        <a:lstStyle/>
        <a:p>
          <a:endParaRPr lang="en-US"/>
        </a:p>
      </dgm:t>
    </dgm:pt>
    <dgm:pt modelId="{7D359DDC-FF2F-4376-89D7-F9CB235AC8CA}" type="pres">
      <dgm:prSet presAssocID="{1208AFE2-01F2-487E-98AF-C3393CA47A4F}" presName="hierChild4" presStyleCnt="0"/>
      <dgm:spPr/>
    </dgm:pt>
    <dgm:pt modelId="{2EF30AF8-9778-48F3-BBFC-E5095414AE29}" type="pres">
      <dgm:prSet presAssocID="{1208AFE2-01F2-487E-98AF-C3393CA47A4F}" presName="hierChild5" presStyleCnt="0"/>
      <dgm:spPr/>
    </dgm:pt>
    <dgm:pt modelId="{E3C2990A-F978-403A-8333-AFA74A87DC17}" type="pres">
      <dgm:prSet presAssocID="{49AF3BE1-44F7-4FC7-AC33-E05F0273EE4D}" presName="hierChild5" presStyleCnt="0"/>
      <dgm:spPr/>
    </dgm:pt>
    <dgm:pt modelId="{D22F9A64-EA86-48E7-AD9E-CEE604DBC569}" type="pres">
      <dgm:prSet presAssocID="{8AD4D3BE-54CE-4C7C-9BE3-4219306DC5F4}" presName="Name37" presStyleLbl="parChTrans1D2" presStyleIdx="2" presStyleCnt="3"/>
      <dgm:spPr/>
      <dgm:t>
        <a:bodyPr/>
        <a:lstStyle/>
        <a:p>
          <a:endParaRPr lang="en-US"/>
        </a:p>
      </dgm:t>
    </dgm:pt>
    <dgm:pt modelId="{10E3D8CC-BE60-47FC-A349-FD874003633B}" type="pres">
      <dgm:prSet presAssocID="{91E8F100-89CC-450B-B21C-E6E2929B0500}" presName="hierRoot2" presStyleCnt="0">
        <dgm:presLayoutVars>
          <dgm:hierBranch val="init"/>
        </dgm:presLayoutVars>
      </dgm:prSet>
      <dgm:spPr/>
    </dgm:pt>
    <dgm:pt modelId="{C3E5E97E-E3DC-4C72-9402-C77F9D708BFE}" type="pres">
      <dgm:prSet presAssocID="{91E8F100-89CC-450B-B21C-E6E2929B0500}" presName="rootComposite" presStyleCnt="0"/>
      <dgm:spPr/>
    </dgm:pt>
    <dgm:pt modelId="{70013431-0D0F-48B3-BAD8-03E86A15F38B}" type="pres">
      <dgm:prSet presAssocID="{91E8F100-89CC-450B-B21C-E6E2929B0500}" presName="rootText" presStyleLbl="node2" presStyleIdx="2" presStyleCnt="3" custScaleX="471044" custScaleY="183160" custLinFactY="63503" custLinFactNeighborX="43260" custLinFactNeighborY="100000">
        <dgm:presLayoutVars>
          <dgm:chPref val="3"/>
        </dgm:presLayoutVars>
      </dgm:prSet>
      <dgm:spPr/>
      <dgm:t>
        <a:bodyPr/>
        <a:lstStyle/>
        <a:p>
          <a:endParaRPr lang="en-US"/>
        </a:p>
      </dgm:t>
    </dgm:pt>
    <dgm:pt modelId="{8C365ACA-C256-45D2-B826-F1528E2C4770}" type="pres">
      <dgm:prSet presAssocID="{91E8F100-89CC-450B-B21C-E6E2929B0500}" presName="rootConnector" presStyleLbl="node2" presStyleIdx="2" presStyleCnt="3"/>
      <dgm:spPr/>
      <dgm:t>
        <a:bodyPr/>
        <a:lstStyle/>
        <a:p>
          <a:endParaRPr lang="en-US"/>
        </a:p>
      </dgm:t>
    </dgm:pt>
    <dgm:pt modelId="{70F4163B-2179-4B2A-BB19-AED8611D5EC2}" type="pres">
      <dgm:prSet presAssocID="{91E8F100-89CC-450B-B21C-E6E2929B0500}" presName="hierChild4" presStyleCnt="0"/>
      <dgm:spPr/>
    </dgm:pt>
    <dgm:pt modelId="{822CC352-A353-4234-8ECE-F97C135AFC39}" type="pres">
      <dgm:prSet presAssocID="{7D863226-91E3-4793-985E-9E28998C611E}" presName="Name37" presStyleLbl="parChTrans1D3" presStyleIdx="11" presStyleCnt="13"/>
      <dgm:spPr/>
      <dgm:t>
        <a:bodyPr/>
        <a:lstStyle/>
        <a:p>
          <a:endParaRPr lang="id-ID"/>
        </a:p>
      </dgm:t>
    </dgm:pt>
    <dgm:pt modelId="{B6B24FDC-B9B2-4B0C-98C0-F1974326992A}" type="pres">
      <dgm:prSet presAssocID="{76CC5511-D49E-4098-B507-ABDCFA9E6D75}" presName="hierRoot2" presStyleCnt="0">
        <dgm:presLayoutVars>
          <dgm:hierBranch val="init"/>
        </dgm:presLayoutVars>
      </dgm:prSet>
      <dgm:spPr/>
    </dgm:pt>
    <dgm:pt modelId="{FB995B85-B1B8-42D9-A08C-411D13730F1A}" type="pres">
      <dgm:prSet presAssocID="{76CC5511-D49E-4098-B507-ABDCFA9E6D75}" presName="rootComposite" presStyleCnt="0"/>
      <dgm:spPr/>
    </dgm:pt>
    <dgm:pt modelId="{2B98C59B-1762-4DCC-90FA-119617B989EE}" type="pres">
      <dgm:prSet presAssocID="{76CC5511-D49E-4098-B507-ABDCFA9E6D75}" presName="rootText" presStyleLbl="node3" presStyleIdx="11" presStyleCnt="13" custScaleX="471044" custScaleY="183160" custLinFactY="53549" custLinFactNeighborX="43260" custLinFactNeighborY="100000">
        <dgm:presLayoutVars>
          <dgm:chPref val="3"/>
        </dgm:presLayoutVars>
      </dgm:prSet>
      <dgm:spPr/>
      <dgm:t>
        <a:bodyPr/>
        <a:lstStyle/>
        <a:p>
          <a:endParaRPr lang="en-US"/>
        </a:p>
      </dgm:t>
    </dgm:pt>
    <dgm:pt modelId="{2894542E-E6BD-46CD-A23F-419024C2D3ED}" type="pres">
      <dgm:prSet presAssocID="{76CC5511-D49E-4098-B507-ABDCFA9E6D75}" presName="rootConnector" presStyleLbl="node3" presStyleIdx="11" presStyleCnt="13"/>
      <dgm:spPr/>
      <dgm:t>
        <a:bodyPr/>
        <a:lstStyle/>
        <a:p>
          <a:endParaRPr lang="en-US"/>
        </a:p>
      </dgm:t>
    </dgm:pt>
    <dgm:pt modelId="{DEC4F5F6-3627-4511-9D2A-059B4CD6EB3D}" type="pres">
      <dgm:prSet presAssocID="{76CC5511-D49E-4098-B507-ABDCFA9E6D75}" presName="hierChild4" presStyleCnt="0"/>
      <dgm:spPr/>
    </dgm:pt>
    <dgm:pt modelId="{B60C4038-8B1D-464F-B864-2145E52FA6C1}" type="pres">
      <dgm:prSet presAssocID="{76CC5511-D49E-4098-B507-ABDCFA9E6D75}" presName="hierChild5" presStyleCnt="0"/>
      <dgm:spPr/>
    </dgm:pt>
    <dgm:pt modelId="{D86126B0-FD42-48F3-AEAE-4C74672BFB3A}" type="pres">
      <dgm:prSet presAssocID="{CAF5592A-8EB2-4A71-AC5D-92BDDFB6BC98}" presName="Name37" presStyleLbl="parChTrans1D3" presStyleIdx="12" presStyleCnt="13"/>
      <dgm:spPr/>
      <dgm:t>
        <a:bodyPr/>
        <a:lstStyle/>
        <a:p>
          <a:endParaRPr lang="id-ID"/>
        </a:p>
      </dgm:t>
    </dgm:pt>
    <dgm:pt modelId="{41DD600C-AEF7-4902-ADB6-80124EE156D8}" type="pres">
      <dgm:prSet presAssocID="{87368DDF-B0EF-47D4-B66D-228D794BB391}" presName="hierRoot2" presStyleCnt="0">
        <dgm:presLayoutVars>
          <dgm:hierBranch val="init"/>
        </dgm:presLayoutVars>
      </dgm:prSet>
      <dgm:spPr/>
    </dgm:pt>
    <dgm:pt modelId="{2DA3283D-9110-4108-AF8E-751B6916B4DC}" type="pres">
      <dgm:prSet presAssocID="{87368DDF-B0EF-47D4-B66D-228D794BB391}" presName="rootComposite" presStyleCnt="0"/>
      <dgm:spPr/>
    </dgm:pt>
    <dgm:pt modelId="{9FD2672C-1B5B-4BDC-B69D-0884842A6B6F}" type="pres">
      <dgm:prSet presAssocID="{87368DDF-B0EF-47D4-B66D-228D794BB391}" presName="rootText" presStyleLbl="node3" presStyleIdx="12" presStyleCnt="13" custScaleX="471044" custScaleY="183160" custLinFactY="37472" custLinFactNeighborX="43260" custLinFactNeighborY="100000">
        <dgm:presLayoutVars>
          <dgm:chPref val="3"/>
        </dgm:presLayoutVars>
      </dgm:prSet>
      <dgm:spPr/>
      <dgm:t>
        <a:bodyPr/>
        <a:lstStyle/>
        <a:p>
          <a:endParaRPr lang="en-US"/>
        </a:p>
      </dgm:t>
    </dgm:pt>
    <dgm:pt modelId="{E9377BEC-2DC8-4D9E-987D-93E28B0F0315}" type="pres">
      <dgm:prSet presAssocID="{87368DDF-B0EF-47D4-B66D-228D794BB391}" presName="rootConnector" presStyleLbl="node3" presStyleIdx="12" presStyleCnt="13"/>
      <dgm:spPr/>
      <dgm:t>
        <a:bodyPr/>
        <a:lstStyle/>
        <a:p>
          <a:endParaRPr lang="en-US"/>
        </a:p>
      </dgm:t>
    </dgm:pt>
    <dgm:pt modelId="{C6BDBD01-5685-4BCC-A36F-A025E75DC1F6}" type="pres">
      <dgm:prSet presAssocID="{87368DDF-B0EF-47D4-B66D-228D794BB391}" presName="hierChild4" presStyleCnt="0"/>
      <dgm:spPr/>
    </dgm:pt>
    <dgm:pt modelId="{D527B4D3-9E9F-46BA-B58B-5B7DA568986E}" type="pres">
      <dgm:prSet presAssocID="{87368DDF-B0EF-47D4-B66D-228D794BB391}" presName="hierChild5" presStyleCnt="0"/>
      <dgm:spPr/>
    </dgm:pt>
    <dgm:pt modelId="{25F9E5E3-4F68-49FD-9805-9A41A4A562C4}" type="pres">
      <dgm:prSet presAssocID="{91E8F100-89CC-450B-B21C-E6E2929B0500}" presName="hierChild5" presStyleCnt="0"/>
      <dgm:spPr/>
    </dgm:pt>
    <dgm:pt modelId="{6644A331-0D2A-4DE2-8F09-6D333B9375D7}" type="pres">
      <dgm:prSet presAssocID="{59E26048-4C93-454F-9022-DE11B59A1C55}" presName="hierChild3" presStyleCnt="0"/>
      <dgm:spPr/>
    </dgm:pt>
  </dgm:ptLst>
  <dgm:cxnLst>
    <dgm:cxn modelId="{84137E64-4D58-4712-8F94-276E0BAD8F8A}" srcId="{0BDDCB11-AFF1-4AB1-A304-FEE5B706270F}" destId="{CF786C51-3122-4311-932A-DE3B5A40D987}" srcOrd="2" destOrd="0" parTransId="{4CD726F0-671F-46A3-BE5A-259765FD26A9}" sibTransId="{C6865698-A1A3-46B8-8573-C6DE5E2CE73C}"/>
    <dgm:cxn modelId="{7AD287CC-9DA4-454A-BEBD-5E1449823476}" srcId="{0BDDCB11-AFF1-4AB1-A304-FEE5B706270F}" destId="{85D90871-1036-4114-8C2D-D4B75B2FEF1B}" srcOrd="6" destOrd="0" parTransId="{1D9CE1EE-D1BF-48B9-A6AE-F1ACA48ED9D7}" sibTransId="{C0B58807-0FC6-45B5-8EEA-ACD19D63C1C3}"/>
    <dgm:cxn modelId="{16447701-A67C-4545-B9F8-F4BEB92BC097}" type="presOf" srcId="{1D9CE1EE-D1BF-48B9-A6AE-F1ACA48ED9D7}" destId="{65F56EDF-416A-4BB7-87AD-40138C755346}" srcOrd="0" destOrd="0" presId="urn:microsoft.com/office/officeart/2005/8/layout/orgChart1"/>
    <dgm:cxn modelId="{BA3D5FA4-8FE6-4A8F-B30A-803209131088}" type="presOf" srcId="{CAF5592A-8EB2-4A71-AC5D-92BDDFB6BC98}" destId="{D86126B0-FD42-48F3-AEAE-4C74672BFB3A}" srcOrd="0" destOrd="0" presId="urn:microsoft.com/office/officeart/2005/8/layout/orgChart1"/>
    <dgm:cxn modelId="{C4A5610A-5BF0-40A0-8E37-64392805091A}" srcId="{59E26048-4C93-454F-9022-DE11B59A1C55}" destId="{91E8F100-89CC-450B-B21C-E6E2929B0500}" srcOrd="2" destOrd="0" parTransId="{8AD4D3BE-54CE-4C7C-9BE3-4219306DC5F4}" sibTransId="{545B2F76-8D28-4EBE-B90D-B0FC129BFE38}"/>
    <dgm:cxn modelId="{6B3BFB68-C2B7-49DB-9BDE-9BE1720A05A0}" type="presOf" srcId="{65E92CCB-8A4F-41F7-BE89-D0692E633659}" destId="{9560302C-1151-4785-B501-B3971A05C8DB}" srcOrd="1" destOrd="0" presId="urn:microsoft.com/office/officeart/2005/8/layout/orgChart1"/>
    <dgm:cxn modelId="{31B6B95F-C388-4213-A561-E310ED455F3A}" type="presOf" srcId="{1208AFE2-01F2-487E-98AF-C3393CA47A4F}" destId="{0053D681-BC2A-4182-AFFD-8450E7FD2410}" srcOrd="1" destOrd="0" presId="urn:microsoft.com/office/officeart/2005/8/layout/orgChart1"/>
    <dgm:cxn modelId="{4FC697AB-0510-45D3-9861-BB40409F9A40}" type="presOf" srcId="{E9109B4F-4CE5-4BF7-8583-6924F0D26854}" destId="{9C3914D9-124D-43F2-8639-790AB68D4278}" srcOrd="0" destOrd="0" presId="urn:microsoft.com/office/officeart/2005/8/layout/orgChart1"/>
    <dgm:cxn modelId="{35FBE394-3B61-4C93-A8B2-0BB5479D9334}" srcId="{0BDDCB11-AFF1-4AB1-A304-FEE5B706270F}" destId="{C6415FA7-6DBC-48E6-A4AC-BFEF26C79EAD}" srcOrd="5" destOrd="0" parTransId="{474DF8F1-40EA-4FE3-8FEC-888306C499D5}" sibTransId="{C3FAC554-82AF-427D-8488-046C4B2167E8}"/>
    <dgm:cxn modelId="{5A8E95C1-69DB-47CA-8B53-D18D26D9094E}" type="presOf" srcId="{B5ED39AF-48FE-4C35-BB50-2934E6870672}" destId="{7B76B3B6-B096-4D46-AD36-9628240391CF}" srcOrd="0" destOrd="0" presId="urn:microsoft.com/office/officeart/2005/8/layout/orgChart1"/>
    <dgm:cxn modelId="{E847AF1C-4865-4268-9F8A-4BB11D7A2775}" type="presOf" srcId="{CBB87369-4701-47E3-99BF-E9C3D16E7C52}" destId="{F6EA6515-0230-4822-A96E-2B89EA4E3577}" srcOrd="1" destOrd="0" presId="urn:microsoft.com/office/officeart/2005/8/layout/orgChart1"/>
    <dgm:cxn modelId="{BC32A16B-64A2-4BE5-925C-E75B9216035B}" type="presOf" srcId="{59E26048-4C93-454F-9022-DE11B59A1C55}" destId="{7BA4DC62-1585-48F1-BBDE-617C34BCC5A1}" srcOrd="0" destOrd="0" presId="urn:microsoft.com/office/officeart/2005/8/layout/orgChart1"/>
    <dgm:cxn modelId="{4BE89F34-A33A-4B00-8244-65AA42A9B3EC}" srcId="{0BDDCB11-AFF1-4AB1-A304-FEE5B706270F}" destId="{E9109B4F-4CE5-4BF7-8583-6924F0D26854}" srcOrd="1" destOrd="0" parTransId="{7ACEBE29-2D6E-477E-845D-333510BA18C8}" sibTransId="{51BE1DF9-B496-45AA-B9B1-634BC41391D1}"/>
    <dgm:cxn modelId="{46E83679-1238-426D-8CD8-76616C86B714}" type="presOf" srcId="{5CA018DA-F8FE-48D0-BA2B-77B783DF4C5D}" destId="{93762B97-4BE7-4F70-9A52-D8C5302D3CA3}" srcOrd="0" destOrd="0" presId="urn:microsoft.com/office/officeart/2005/8/layout/orgChart1"/>
    <dgm:cxn modelId="{E0A9CB97-1D51-4D4B-A4E0-3EB1B11BC557}" srcId="{49AF3BE1-44F7-4FC7-AC33-E05F0273EE4D}" destId="{27BE3973-39C1-4A9F-8102-EFED32B106D5}" srcOrd="1" destOrd="0" parTransId="{12AC1007-0A00-48CA-B7CC-4D8B0214CDD5}" sibTransId="{080488FE-7F1B-47AD-9A9A-090543D5B359}"/>
    <dgm:cxn modelId="{CD536F29-C03D-4375-818B-DA3FAE18E430}" type="presOf" srcId="{C6415FA7-6DBC-48E6-A4AC-BFEF26C79EAD}" destId="{B7345C61-457C-47C2-AF43-5211431BA688}" srcOrd="1" destOrd="0" presId="urn:microsoft.com/office/officeart/2005/8/layout/orgChart1"/>
    <dgm:cxn modelId="{EB039911-014E-4B05-BDE6-FBCF83B03F46}" srcId="{0BDDCB11-AFF1-4AB1-A304-FEE5B706270F}" destId="{C58E2401-6910-4AE8-AEF2-8B721E26D830}" srcOrd="0" destOrd="0" parTransId="{CE7BA412-40C2-4488-854B-ABD55DB3F409}" sibTransId="{B5CC8FB7-768F-4B32-99A2-DB13627639F1}"/>
    <dgm:cxn modelId="{33680239-9A77-4D09-A8F8-6FCC65C32C13}" type="presOf" srcId="{87368DDF-B0EF-47D4-B66D-228D794BB391}" destId="{9FD2672C-1B5B-4BDC-B69D-0884842A6B6F}" srcOrd="0" destOrd="0" presId="urn:microsoft.com/office/officeart/2005/8/layout/orgChart1"/>
    <dgm:cxn modelId="{81321C31-88CA-4EFB-B928-B5CB1F97B32F}" type="presOf" srcId="{91E8F100-89CC-450B-B21C-E6E2929B0500}" destId="{8C365ACA-C256-45D2-B826-F1528E2C4770}" srcOrd="1" destOrd="0" presId="urn:microsoft.com/office/officeart/2005/8/layout/orgChart1"/>
    <dgm:cxn modelId="{4FBE54C4-5389-4D81-9252-A10075E766B5}" type="presOf" srcId="{49AF3BE1-44F7-4FC7-AC33-E05F0273EE4D}" destId="{0DD0A623-E64A-48FB-A8F2-0DCEB9020F96}" srcOrd="0" destOrd="0" presId="urn:microsoft.com/office/officeart/2005/8/layout/orgChart1"/>
    <dgm:cxn modelId="{618B86B1-4045-42C5-A0B8-49554EC2382A}" type="presOf" srcId="{0BDDCB11-AFF1-4AB1-A304-FEE5B706270F}" destId="{5B403BF4-338B-45B8-9B18-C0924A0E1005}" srcOrd="0" destOrd="0" presId="urn:microsoft.com/office/officeart/2005/8/layout/orgChart1"/>
    <dgm:cxn modelId="{87766B80-EB05-4C9F-AEBA-FA4B2F5ADFC0}" srcId="{49AF3BE1-44F7-4FC7-AC33-E05F0273EE4D}" destId="{1208AFE2-01F2-487E-98AF-C3393CA47A4F}" srcOrd="2" destOrd="0" parTransId="{8C74BA3A-39EE-4682-A13A-FF7F245D251F}" sibTransId="{5FDDD22C-D450-4E58-B22D-FB5501B08DDB}"/>
    <dgm:cxn modelId="{68BF2606-8211-4193-8F6E-20B1F7774978}" srcId="{0BDDCB11-AFF1-4AB1-A304-FEE5B706270F}" destId="{CBB87369-4701-47E3-99BF-E9C3D16E7C52}" srcOrd="7" destOrd="0" parTransId="{5CA018DA-F8FE-48D0-BA2B-77B783DF4C5D}" sibTransId="{C62F2B8A-A8E7-4B8E-ADE2-D3C140D07ADF}"/>
    <dgm:cxn modelId="{634D9971-9FE2-4B80-B6CC-51843CADA811}" type="presOf" srcId="{B848AB5D-718A-4DCD-BAEA-A576F49A99A3}" destId="{835406F2-B2B3-4241-A554-305335E963D1}" srcOrd="0" destOrd="0" presId="urn:microsoft.com/office/officeart/2005/8/layout/orgChart1"/>
    <dgm:cxn modelId="{91E12E83-C1BE-4D64-AFA8-76E2967B2C0B}" type="presOf" srcId="{CF786C51-3122-4311-932A-DE3B5A40D987}" destId="{CFDCD938-8015-459F-8A52-9DAE797EA975}" srcOrd="1" destOrd="0" presId="urn:microsoft.com/office/officeart/2005/8/layout/orgChart1"/>
    <dgm:cxn modelId="{C71B52D3-ADF6-463A-B2B3-8AA72EF67DFE}" type="presOf" srcId="{59E26048-4C93-454F-9022-DE11B59A1C55}" destId="{2440192D-FC2A-4EEE-9235-A57EECF15AA7}" srcOrd="1" destOrd="0" presId="urn:microsoft.com/office/officeart/2005/8/layout/orgChart1"/>
    <dgm:cxn modelId="{5B9197DA-374C-4267-9702-E81B2C280E23}" srcId="{91E8F100-89CC-450B-B21C-E6E2929B0500}" destId="{87368DDF-B0EF-47D4-B66D-228D794BB391}" srcOrd="1" destOrd="0" parTransId="{CAF5592A-8EB2-4A71-AC5D-92BDDFB6BC98}" sibTransId="{41D35C61-BD1E-4693-8E8A-AD49396BDAEB}"/>
    <dgm:cxn modelId="{853DB9A8-BC9F-41F7-A308-B1958CAF8C8C}" type="presOf" srcId="{8FCE5302-40A8-4F19-9316-C8E050568773}" destId="{6C9F7CBC-4D9E-4813-95E1-CA75CF3B201E}" srcOrd="0" destOrd="0" presId="urn:microsoft.com/office/officeart/2005/8/layout/orgChart1"/>
    <dgm:cxn modelId="{CD7E896B-280C-47F3-A2EF-955988F2EA07}" type="presOf" srcId="{E322EFD9-BC75-4039-B71A-523D1A62DF9D}" destId="{19EA45DE-5DE7-471E-9CD8-6B71E3FC6761}" srcOrd="0" destOrd="0" presId="urn:microsoft.com/office/officeart/2005/8/layout/orgChart1"/>
    <dgm:cxn modelId="{A297B806-B89C-4B95-BCEB-E5239107DBC4}" type="presOf" srcId="{85D90871-1036-4114-8C2D-D4B75B2FEF1B}" destId="{29B60B61-8E40-4DFD-BBA4-69BFE615FF7F}" srcOrd="1" destOrd="0" presId="urn:microsoft.com/office/officeart/2005/8/layout/orgChart1"/>
    <dgm:cxn modelId="{D53926CC-4DC4-4635-9635-DF0D565469B4}" srcId="{91E8F100-89CC-450B-B21C-E6E2929B0500}" destId="{76CC5511-D49E-4098-B507-ABDCFA9E6D75}" srcOrd="0" destOrd="0" parTransId="{7D863226-91E3-4793-985E-9E28998C611E}" sibTransId="{3BDDA615-390D-4183-BC56-B0F8273EC18D}"/>
    <dgm:cxn modelId="{98B0771B-AD3A-4126-AFB8-283BC00D26C7}" type="presOf" srcId="{8C74BA3A-39EE-4682-A13A-FF7F245D251F}" destId="{CF252408-0755-4EC5-AF88-22AC9505DBF0}" srcOrd="0" destOrd="0" presId="urn:microsoft.com/office/officeart/2005/8/layout/orgChart1"/>
    <dgm:cxn modelId="{43830064-C554-41AC-8D0C-66C50EC2440A}" srcId="{59E26048-4C93-454F-9022-DE11B59A1C55}" destId="{49AF3BE1-44F7-4FC7-AC33-E05F0273EE4D}" srcOrd="1" destOrd="0" parTransId="{AA1E2F18-B529-40F4-8FBF-CCA48FC8C29E}" sibTransId="{D0404D04-CBF1-4846-941F-D6CC31CE7BE2}"/>
    <dgm:cxn modelId="{DCE81F46-DDC1-47DE-991E-947279E06B42}" type="presOf" srcId="{76CC5511-D49E-4098-B507-ABDCFA9E6D75}" destId="{2B98C59B-1762-4DCC-90FA-119617B989EE}" srcOrd="0" destOrd="0" presId="urn:microsoft.com/office/officeart/2005/8/layout/orgChart1"/>
    <dgm:cxn modelId="{205CAA17-15AF-4634-AF7D-1DC0381893E2}" srcId="{31FB4A81-B2CD-4E6D-A1FA-F04321A5BCC4}" destId="{59E26048-4C93-454F-9022-DE11B59A1C55}" srcOrd="0" destOrd="0" parTransId="{26B771CB-1C66-4554-9B10-7CD14096FA42}" sibTransId="{D0E804D4-B854-42C1-84E3-DFAA8D8616E9}"/>
    <dgm:cxn modelId="{312401DD-65FD-44BD-84C9-478925780815}" type="presOf" srcId="{CF786C51-3122-4311-932A-DE3B5A40D987}" destId="{51905A9A-2082-41CE-A0B0-7B2E8ADB2935}" srcOrd="0" destOrd="0" presId="urn:microsoft.com/office/officeart/2005/8/layout/orgChart1"/>
    <dgm:cxn modelId="{6828A158-5C68-41F7-85B5-ACB76A08CBA1}" type="presOf" srcId="{65E92CCB-8A4F-41F7-BE89-D0692E633659}" destId="{4F085157-D4B3-4BEE-9E04-FD3AAD8562F4}" srcOrd="0" destOrd="0" presId="urn:microsoft.com/office/officeart/2005/8/layout/orgChart1"/>
    <dgm:cxn modelId="{321AD466-5DE3-42F2-9673-006FE7875DC9}" type="presOf" srcId="{87368DDF-B0EF-47D4-B66D-228D794BB391}" destId="{E9377BEC-2DC8-4D9E-987D-93E28B0F0315}" srcOrd="1" destOrd="0" presId="urn:microsoft.com/office/officeart/2005/8/layout/orgChart1"/>
    <dgm:cxn modelId="{353D091B-8B3D-4EFF-BEEA-44C8FE2FF30D}" type="presOf" srcId="{B5ED39AF-48FE-4C35-BB50-2934E6870672}" destId="{598C312C-6515-43A9-A3B1-9415863513ED}" srcOrd="1" destOrd="0" presId="urn:microsoft.com/office/officeart/2005/8/layout/orgChart1"/>
    <dgm:cxn modelId="{FB75FABC-D72C-4A02-B910-AE428649FBA6}" type="presOf" srcId="{27BE3973-39C1-4A9F-8102-EFED32B106D5}" destId="{1A773A9F-DAE7-4284-A2F9-C92E696409EF}" srcOrd="1" destOrd="0" presId="urn:microsoft.com/office/officeart/2005/8/layout/orgChart1"/>
    <dgm:cxn modelId="{991D34BB-5DE8-4A30-BDF0-9BAFA738B210}" type="presOf" srcId="{539E14A4-6E91-4033-B68C-17FA93765044}" destId="{C5B59771-C42E-48C4-BEEE-906E053BC36E}" srcOrd="0" destOrd="0" presId="urn:microsoft.com/office/officeart/2005/8/layout/orgChart1"/>
    <dgm:cxn modelId="{FCB9AA70-94E8-4F32-851D-4ADB10509222}" type="presOf" srcId="{C58E2401-6910-4AE8-AEF2-8B721E26D830}" destId="{9E089C15-99CA-414C-95E0-2A9078804901}" srcOrd="1" destOrd="0" presId="urn:microsoft.com/office/officeart/2005/8/layout/orgChart1"/>
    <dgm:cxn modelId="{3602AEAC-0001-4FAD-A0D1-24442976529B}" type="presOf" srcId="{B848AB5D-718A-4DCD-BAEA-A576F49A99A3}" destId="{9296F24C-86D3-4411-A04A-505C367A14E8}" srcOrd="1" destOrd="0" presId="urn:microsoft.com/office/officeart/2005/8/layout/orgChart1"/>
    <dgm:cxn modelId="{D0FF42AC-28A7-4E3E-A497-5B04DA92CC25}" type="presOf" srcId="{76CC5511-D49E-4098-B507-ABDCFA9E6D75}" destId="{2894542E-E6BD-46CD-A23F-419024C2D3ED}" srcOrd="1" destOrd="0" presId="urn:microsoft.com/office/officeart/2005/8/layout/orgChart1"/>
    <dgm:cxn modelId="{585AF8CB-E4DE-40A3-958B-8A423E9E9310}" type="presOf" srcId="{7ACEBE29-2D6E-477E-845D-333510BA18C8}" destId="{413D2227-E644-41A5-A800-CE0ACA48F55F}" srcOrd="0" destOrd="0" presId="urn:microsoft.com/office/officeart/2005/8/layout/orgChart1"/>
    <dgm:cxn modelId="{841CB40E-5F07-4901-8101-4643AC1C49D8}" type="presOf" srcId="{49325B65-3B7A-4C3E-8EFD-D2666E04E6C0}" destId="{8B121641-F327-4FB3-9424-7649EA375CF2}" srcOrd="0" destOrd="0" presId="urn:microsoft.com/office/officeart/2005/8/layout/orgChart1"/>
    <dgm:cxn modelId="{728E5527-910C-46C7-9B92-870725D7F05C}" type="presOf" srcId="{CBB87369-4701-47E3-99BF-E9C3D16E7C52}" destId="{0C675E14-C6DD-4B44-9DD8-10A8CC4727EA}" srcOrd="0" destOrd="0" presId="urn:microsoft.com/office/officeart/2005/8/layout/orgChart1"/>
    <dgm:cxn modelId="{F87C5F2A-CEA1-467A-993F-7928A214EA19}" type="presOf" srcId="{1208AFE2-01F2-487E-98AF-C3393CA47A4F}" destId="{39DDC99D-D1AA-41A1-A75F-EE2686580DED}" srcOrd="0" destOrd="0" presId="urn:microsoft.com/office/officeart/2005/8/layout/orgChart1"/>
    <dgm:cxn modelId="{AE86BF63-0173-4D13-B185-EFD578CA2677}" type="presOf" srcId="{CE7BA412-40C2-4488-854B-ABD55DB3F409}" destId="{BFA4D1BF-3501-417F-A995-E5A9B3D823D5}" srcOrd="0" destOrd="0" presId="urn:microsoft.com/office/officeart/2005/8/layout/orgChart1"/>
    <dgm:cxn modelId="{CFB9AB4A-AE6C-4D22-87A3-F3EBA4C6DCA1}" type="presOf" srcId="{C58E2401-6910-4AE8-AEF2-8B721E26D830}" destId="{5225D4E3-1CD2-4DF4-B290-B1BA78BD4367}" srcOrd="0" destOrd="0" presId="urn:microsoft.com/office/officeart/2005/8/layout/orgChart1"/>
    <dgm:cxn modelId="{574DBD5C-830E-464C-A4E6-DDBF7148BEF6}" type="presOf" srcId="{49AF3BE1-44F7-4FC7-AC33-E05F0273EE4D}" destId="{F21AB2FE-4CAA-44B7-9A7F-D303BCC3F9D7}" srcOrd="1" destOrd="0" presId="urn:microsoft.com/office/officeart/2005/8/layout/orgChart1"/>
    <dgm:cxn modelId="{63E6DCBA-2376-4EA4-B1C0-90C74B586E8E}" type="presOf" srcId="{12AC1007-0A00-48CA-B7CC-4D8B0214CDD5}" destId="{6C1E4DFF-5627-43EE-A4B8-F3D74C959AAC}" srcOrd="0" destOrd="0" presId="urn:microsoft.com/office/officeart/2005/8/layout/orgChart1"/>
    <dgm:cxn modelId="{D57E969A-2000-4935-9181-3D84054EE369}" type="presOf" srcId="{7D863226-91E3-4793-985E-9E28998C611E}" destId="{822CC352-A353-4234-8ECE-F97C135AFC39}" srcOrd="0" destOrd="0" presId="urn:microsoft.com/office/officeart/2005/8/layout/orgChart1"/>
    <dgm:cxn modelId="{C6C80C09-7FC6-4B0A-8C25-AD5160587D78}" srcId="{0BDDCB11-AFF1-4AB1-A304-FEE5B706270F}" destId="{65E92CCB-8A4F-41F7-BE89-D0692E633659}" srcOrd="3" destOrd="0" parTransId="{E322EFD9-BC75-4039-B71A-523D1A62DF9D}" sibTransId="{F1A09BF4-0B93-407F-82ED-5B5C8FA4861C}"/>
    <dgm:cxn modelId="{375B7AC1-C643-410A-AF3E-4C35D1C3ECE0}" srcId="{59E26048-4C93-454F-9022-DE11B59A1C55}" destId="{0BDDCB11-AFF1-4AB1-A304-FEE5B706270F}" srcOrd="0" destOrd="0" parTransId="{8FCE5302-40A8-4F19-9316-C8E050568773}" sibTransId="{8DF51B38-006A-4BBD-8B1A-B20D4666E600}"/>
    <dgm:cxn modelId="{0054744A-081C-4B17-85C3-60511A50A44E}" type="presOf" srcId="{4CD726F0-671F-46A3-BE5A-259765FD26A9}" destId="{FE6D1650-5765-4F2D-999E-5808F91095A5}" srcOrd="0" destOrd="0" presId="urn:microsoft.com/office/officeart/2005/8/layout/orgChart1"/>
    <dgm:cxn modelId="{5C1CDAA0-5430-49DD-86E0-296DFB6CA627}" type="presOf" srcId="{8AD4D3BE-54CE-4C7C-9BE3-4219306DC5F4}" destId="{D22F9A64-EA86-48E7-AD9E-CEE604DBC569}" srcOrd="0" destOrd="0" presId="urn:microsoft.com/office/officeart/2005/8/layout/orgChart1"/>
    <dgm:cxn modelId="{C317BCCE-6131-4C92-A6A2-51AEA18AEC0B}" type="presOf" srcId="{E9109B4F-4CE5-4BF7-8583-6924F0D26854}" destId="{9AE24AE3-6A36-4530-B757-BD7C49B917AA}" srcOrd="1" destOrd="0" presId="urn:microsoft.com/office/officeart/2005/8/layout/orgChart1"/>
    <dgm:cxn modelId="{89E6C046-9F36-41C3-B8AC-22EB9F833DA2}" type="presOf" srcId="{474DF8F1-40EA-4FE3-8FEC-888306C499D5}" destId="{5304D990-5CF1-447E-BE29-2B0DF06887C6}" srcOrd="0" destOrd="0" presId="urn:microsoft.com/office/officeart/2005/8/layout/orgChart1"/>
    <dgm:cxn modelId="{B89F46D0-8D1A-46B7-9DB4-8B1770E93DC4}" srcId="{49AF3BE1-44F7-4FC7-AC33-E05F0273EE4D}" destId="{B848AB5D-718A-4DCD-BAEA-A576F49A99A3}" srcOrd="0" destOrd="0" parTransId="{49325B65-3B7A-4C3E-8EFD-D2666E04E6C0}" sibTransId="{6AAAAF72-146F-42A7-BBBB-D636689F26EB}"/>
    <dgm:cxn modelId="{952B337D-5EF5-4DE4-B03A-D13308340621}" type="presOf" srcId="{0BDDCB11-AFF1-4AB1-A304-FEE5B706270F}" destId="{448B83FA-6FFA-464C-8F17-0B116B9ADCA5}" srcOrd="1" destOrd="0" presId="urn:microsoft.com/office/officeart/2005/8/layout/orgChart1"/>
    <dgm:cxn modelId="{37115F55-A60E-46CA-9931-ECC17B6473C0}" type="presOf" srcId="{27BE3973-39C1-4A9F-8102-EFED32B106D5}" destId="{90AD064D-3AF4-4A9A-B3F9-3D2343D3D2BF}" srcOrd="0" destOrd="0" presId="urn:microsoft.com/office/officeart/2005/8/layout/orgChart1"/>
    <dgm:cxn modelId="{AA00C4D7-7741-4B4D-8422-5B1E1DE804CF}" type="presOf" srcId="{AA1E2F18-B529-40F4-8FBF-CCA48FC8C29E}" destId="{BF2FD170-D626-4F47-9477-7E75A6B7C4EE}" srcOrd="0" destOrd="0" presId="urn:microsoft.com/office/officeart/2005/8/layout/orgChart1"/>
    <dgm:cxn modelId="{14204EEC-60D0-4903-B635-276B5BB522D7}" type="presOf" srcId="{91E8F100-89CC-450B-B21C-E6E2929B0500}" destId="{70013431-0D0F-48B3-BAD8-03E86A15F38B}" srcOrd="0" destOrd="0" presId="urn:microsoft.com/office/officeart/2005/8/layout/orgChart1"/>
    <dgm:cxn modelId="{88763359-4868-4730-8C43-36F916D91675}" type="presOf" srcId="{85D90871-1036-4114-8C2D-D4B75B2FEF1B}" destId="{D3B53341-6B7B-4FC4-8819-347906B3C9BF}" srcOrd="0" destOrd="0" presId="urn:microsoft.com/office/officeart/2005/8/layout/orgChart1"/>
    <dgm:cxn modelId="{035D0FF7-B9F0-4139-A3D6-E9BA1065DAD1}" type="presOf" srcId="{C6415FA7-6DBC-48E6-A4AC-BFEF26C79EAD}" destId="{09450B83-3BD2-4C60-A410-B005C7846B7B}" srcOrd="0" destOrd="0" presId="urn:microsoft.com/office/officeart/2005/8/layout/orgChart1"/>
    <dgm:cxn modelId="{B6D5398A-963E-4523-9723-758E43C6A105}" srcId="{0BDDCB11-AFF1-4AB1-A304-FEE5B706270F}" destId="{B5ED39AF-48FE-4C35-BB50-2934E6870672}" srcOrd="4" destOrd="0" parTransId="{539E14A4-6E91-4033-B68C-17FA93765044}" sibTransId="{E8EBD08E-28E0-4793-BCC7-A74EB84FF4FC}"/>
    <dgm:cxn modelId="{641D0B70-CEDF-42BC-8C0A-5D6EE9BE848F}" type="presOf" srcId="{31FB4A81-B2CD-4E6D-A1FA-F04321A5BCC4}" destId="{6CF30906-ECF1-43AF-BC34-D1FA34DD4ABB}" srcOrd="0" destOrd="0" presId="urn:microsoft.com/office/officeart/2005/8/layout/orgChart1"/>
    <dgm:cxn modelId="{3623E67E-02D1-4F07-855A-DD940163C562}" type="presParOf" srcId="{6CF30906-ECF1-43AF-BC34-D1FA34DD4ABB}" destId="{C63CA683-8400-48C0-AE57-1411E559F159}" srcOrd="0" destOrd="0" presId="urn:microsoft.com/office/officeart/2005/8/layout/orgChart1"/>
    <dgm:cxn modelId="{26C0A0F7-0B2F-43E4-ADE4-9123E4575EE9}" type="presParOf" srcId="{C63CA683-8400-48C0-AE57-1411E559F159}" destId="{CE1A658C-B23C-4291-9DE0-111DFB7C7392}" srcOrd="0" destOrd="0" presId="urn:microsoft.com/office/officeart/2005/8/layout/orgChart1"/>
    <dgm:cxn modelId="{EBF6B0A3-F837-4D7F-9C7F-AE22E1F4ADD0}" type="presParOf" srcId="{CE1A658C-B23C-4291-9DE0-111DFB7C7392}" destId="{7BA4DC62-1585-48F1-BBDE-617C34BCC5A1}" srcOrd="0" destOrd="0" presId="urn:microsoft.com/office/officeart/2005/8/layout/orgChart1"/>
    <dgm:cxn modelId="{05C06858-6457-4432-85DD-03F943342F07}" type="presParOf" srcId="{CE1A658C-B23C-4291-9DE0-111DFB7C7392}" destId="{2440192D-FC2A-4EEE-9235-A57EECF15AA7}" srcOrd="1" destOrd="0" presId="urn:microsoft.com/office/officeart/2005/8/layout/orgChart1"/>
    <dgm:cxn modelId="{CA64391F-4D69-471F-B1C9-E8B4DFE909E2}" type="presParOf" srcId="{C63CA683-8400-48C0-AE57-1411E559F159}" destId="{2EC657FA-B7A9-4B65-A6BC-05B25CF94DDF}" srcOrd="1" destOrd="0" presId="urn:microsoft.com/office/officeart/2005/8/layout/orgChart1"/>
    <dgm:cxn modelId="{9E829522-35B1-4295-B27D-7A38834A23C7}" type="presParOf" srcId="{2EC657FA-B7A9-4B65-A6BC-05B25CF94DDF}" destId="{6C9F7CBC-4D9E-4813-95E1-CA75CF3B201E}" srcOrd="0" destOrd="0" presId="urn:microsoft.com/office/officeart/2005/8/layout/orgChart1"/>
    <dgm:cxn modelId="{3E8D3FDA-EA95-4EAC-9D23-B3FCDF41F017}" type="presParOf" srcId="{2EC657FA-B7A9-4B65-A6BC-05B25CF94DDF}" destId="{0A4A332A-882A-4FD5-B241-FC246C3F9BE8}" srcOrd="1" destOrd="0" presId="urn:microsoft.com/office/officeart/2005/8/layout/orgChart1"/>
    <dgm:cxn modelId="{DC210DDD-EB36-4360-924C-45FF5203159E}" type="presParOf" srcId="{0A4A332A-882A-4FD5-B241-FC246C3F9BE8}" destId="{1CAD6A7E-F1AB-488D-8A3B-E9A151651323}" srcOrd="0" destOrd="0" presId="urn:microsoft.com/office/officeart/2005/8/layout/orgChart1"/>
    <dgm:cxn modelId="{C0C31277-BEF6-46F9-8175-76BEB710758C}" type="presParOf" srcId="{1CAD6A7E-F1AB-488D-8A3B-E9A151651323}" destId="{5B403BF4-338B-45B8-9B18-C0924A0E1005}" srcOrd="0" destOrd="0" presId="urn:microsoft.com/office/officeart/2005/8/layout/orgChart1"/>
    <dgm:cxn modelId="{E6CA08CD-94A9-4A2D-BFEF-900B93FC6DA0}" type="presParOf" srcId="{1CAD6A7E-F1AB-488D-8A3B-E9A151651323}" destId="{448B83FA-6FFA-464C-8F17-0B116B9ADCA5}" srcOrd="1" destOrd="0" presId="urn:microsoft.com/office/officeart/2005/8/layout/orgChart1"/>
    <dgm:cxn modelId="{64A12F6A-8566-471F-84AE-A69EA5505454}" type="presParOf" srcId="{0A4A332A-882A-4FD5-B241-FC246C3F9BE8}" destId="{FD2FA4DE-4136-4BF1-8A5F-2AD09D8B74BB}" srcOrd="1" destOrd="0" presId="urn:microsoft.com/office/officeart/2005/8/layout/orgChart1"/>
    <dgm:cxn modelId="{AF38F801-DE4A-40BE-9626-E435FA27A765}" type="presParOf" srcId="{FD2FA4DE-4136-4BF1-8A5F-2AD09D8B74BB}" destId="{BFA4D1BF-3501-417F-A995-E5A9B3D823D5}" srcOrd="0" destOrd="0" presId="urn:microsoft.com/office/officeart/2005/8/layout/orgChart1"/>
    <dgm:cxn modelId="{B894ACE7-8068-4504-B2A5-FE623EACD008}" type="presParOf" srcId="{FD2FA4DE-4136-4BF1-8A5F-2AD09D8B74BB}" destId="{10CB4B2E-1B05-449F-BD23-FD1D6B9A98DA}" srcOrd="1" destOrd="0" presId="urn:microsoft.com/office/officeart/2005/8/layout/orgChart1"/>
    <dgm:cxn modelId="{0FC33961-B1CF-459E-BC41-41062D130E09}" type="presParOf" srcId="{10CB4B2E-1B05-449F-BD23-FD1D6B9A98DA}" destId="{99A29C91-A2A4-4351-9798-B0A519F8554D}" srcOrd="0" destOrd="0" presId="urn:microsoft.com/office/officeart/2005/8/layout/orgChart1"/>
    <dgm:cxn modelId="{DBC05B31-BDCB-41F4-912C-EF3D008F6B7B}" type="presParOf" srcId="{99A29C91-A2A4-4351-9798-B0A519F8554D}" destId="{5225D4E3-1CD2-4DF4-B290-B1BA78BD4367}" srcOrd="0" destOrd="0" presId="urn:microsoft.com/office/officeart/2005/8/layout/orgChart1"/>
    <dgm:cxn modelId="{F448C119-76AA-41CF-BF92-4C09C5C593B0}" type="presParOf" srcId="{99A29C91-A2A4-4351-9798-B0A519F8554D}" destId="{9E089C15-99CA-414C-95E0-2A9078804901}" srcOrd="1" destOrd="0" presId="urn:microsoft.com/office/officeart/2005/8/layout/orgChart1"/>
    <dgm:cxn modelId="{3CE2D2D8-4329-4393-B9AC-7F8C8AC863D0}" type="presParOf" srcId="{10CB4B2E-1B05-449F-BD23-FD1D6B9A98DA}" destId="{E906F5A3-8ABE-4F1B-9BD7-AEAC8B28249E}" srcOrd="1" destOrd="0" presId="urn:microsoft.com/office/officeart/2005/8/layout/orgChart1"/>
    <dgm:cxn modelId="{30F8D116-7ABF-4AE0-9434-A39881FD0858}" type="presParOf" srcId="{10CB4B2E-1B05-449F-BD23-FD1D6B9A98DA}" destId="{7BA0F9E7-FED8-4771-AE7F-448142223038}" srcOrd="2" destOrd="0" presId="urn:microsoft.com/office/officeart/2005/8/layout/orgChart1"/>
    <dgm:cxn modelId="{6759DA03-203D-4E3A-B993-AB06EF74D9EC}" type="presParOf" srcId="{FD2FA4DE-4136-4BF1-8A5F-2AD09D8B74BB}" destId="{413D2227-E644-41A5-A800-CE0ACA48F55F}" srcOrd="2" destOrd="0" presId="urn:microsoft.com/office/officeart/2005/8/layout/orgChart1"/>
    <dgm:cxn modelId="{C1216174-633C-410C-B0E6-F2774BD10A21}" type="presParOf" srcId="{FD2FA4DE-4136-4BF1-8A5F-2AD09D8B74BB}" destId="{E0351889-A914-4FFF-B85F-8E2F28097115}" srcOrd="3" destOrd="0" presId="urn:microsoft.com/office/officeart/2005/8/layout/orgChart1"/>
    <dgm:cxn modelId="{FD9B5D10-3FC4-4DB9-9468-0A39BBDC4D06}" type="presParOf" srcId="{E0351889-A914-4FFF-B85F-8E2F28097115}" destId="{8246D61A-308D-4E3C-A1AB-3A6970A8984F}" srcOrd="0" destOrd="0" presId="urn:microsoft.com/office/officeart/2005/8/layout/orgChart1"/>
    <dgm:cxn modelId="{C9D9C783-D348-40D4-8A3C-E5FB5C31B51D}" type="presParOf" srcId="{8246D61A-308D-4E3C-A1AB-3A6970A8984F}" destId="{9C3914D9-124D-43F2-8639-790AB68D4278}" srcOrd="0" destOrd="0" presId="urn:microsoft.com/office/officeart/2005/8/layout/orgChart1"/>
    <dgm:cxn modelId="{D839755D-322E-4A97-8908-83E2B67FDF9D}" type="presParOf" srcId="{8246D61A-308D-4E3C-A1AB-3A6970A8984F}" destId="{9AE24AE3-6A36-4530-B757-BD7C49B917AA}" srcOrd="1" destOrd="0" presId="urn:microsoft.com/office/officeart/2005/8/layout/orgChart1"/>
    <dgm:cxn modelId="{A10DA9DC-A647-4CAC-9CDE-F19DB8977A9A}" type="presParOf" srcId="{E0351889-A914-4FFF-B85F-8E2F28097115}" destId="{7E70DA45-1EB2-4DBD-802A-A1CF663409E9}" srcOrd="1" destOrd="0" presId="urn:microsoft.com/office/officeart/2005/8/layout/orgChart1"/>
    <dgm:cxn modelId="{B524B046-A833-4EB9-9BE5-14DCD569C8E3}" type="presParOf" srcId="{E0351889-A914-4FFF-B85F-8E2F28097115}" destId="{BC4C47EF-D0CB-402B-814D-FC3742E0D691}" srcOrd="2" destOrd="0" presId="urn:microsoft.com/office/officeart/2005/8/layout/orgChart1"/>
    <dgm:cxn modelId="{35E9D4A1-2B6A-4D95-9351-13F25B39B096}" type="presParOf" srcId="{FD2FA4DE-4136-4BF1-8A5F-2AD09D8B74BB}" destId="{FE6D1650-5765-4F2D-999E-5808F91095A5}" srcOrd="4" destOrd="0" presId="urn:microsoft.com/office/officeart/2005/8/layout/orgChart1"/>
    <dgm:cxn modelId="{7DD19139-0D48-4ED7-A6BA-021F2598BED6}" type="presParOf" srcId="{FD2FA4DE-4136-4BF1-8A5F-2AD09D8B74BB}" destId="{3CAECE4E-B18A-4D4F-892B-F8460C250218}" srcOrd="5" destOrd="0" presId="urn:microsoft.com/office/officeart/2005/8/layout/orgChart1"/>
    <dgm:cxn modelId="{84A1F664-34A3-4711-B9B8-86A903E53F93}" type="presParOf" srcId="{3CAECE4E-B18A-4D4F-892B-F8460C250218}" destId="{6BB188E0-F4D6-4D49-8E18-6DF225A9664F}" srcOrd="0" destOrd="0" presId="urn:microsoft.com/office/officeart/2005/8/layout/orgChart1"/>
    <dgm:cxn modelId="{C0C1A2FE-25BD-491C-98CE-12973B24FB1E}" type="presParOf" srcId="{6BB188E0-F4D6-4D49-8E18-6DF225A9664F}" destId="{51905A9A-2082-41CE-A0B0-7B2E8ADB2935}" srcOrd="0" destOrd="0" presId="urn:microsoft.com/office/officeart/2005/8/layout/orgChart1"/>
    <dgm:cxn modelId="{BBCE0B44-D373-4B4B-B6EF-77F3BB80C562}" type="presParOf" srcId="{6BB188E0-F4D6-4D49-8E18-6DF225A9664F}" destId="{CFDCD938-8015-459F-8A52-9DAE797EA975}" srcOrd="1" destOrd="0" presId="urn:microsoft.com/office/officeart/2005/8/layout/orgChart1"/>
    <dgm:cxn modelId="{4D42DEE0-E22E-4090-949C-0143AA7A1E29}" type="presParOf" srcId="{3CAECE4E-B18A-4D4F-892B-F8460C250218}" destId="{55CA9552-2736-4501-89AD-04A4831AF559}" srcOrd="1" destOrd="0" presId="urn:microsoft.com/office/officeart/2005/8/layout/orgChart1"/>
    <dgm:cxn modelId="{505EC221-39EC-46E6-BB5A-259C78D12006}" type="presParOf" srcId="{3CAECE4E-B18A-4D4F-892B-F8460C250218}" destId="{7BAD2EC5-F51A-4EB8-8548-A31601D2058E}" srcOrd="2" destOrd="0" presId="urn:microsoft.com/office/officeart/2005/8/layout/orgChart1"/>
    <dgm:cxn modelId="{06604BD4-AFB6-4569-B3B1-40B80C7309F8}" type="presParOf" srcId="{FD2FA4DE-4136-4BF1-8A5F-2AD09D8B74BB}" destId="{19EA45DE-5DE7-471E-9CD8-6B71E3FC6761}" srcOrd="6" destOrd="0" presId="urn:microsoft.com/office/officeart/2005/8/layout/orgChart1"/>
    <dgm:cxn modelId="{A75E7A88-63B8-47E0-B64F-807E015E8107}" type="presParOf" srcId="{FD2FA4DE-4136-4BF1-8A5F-2AD09D8B74BB}" destId="{C5502904-DC13-4CE7-96D3-C11A3DC10E02}" srcOrd="7" destOrd="0" presId="urn:microsoft.com/office/officeart/2005/8/layout/orgChart1"/>
    <dgm:cxn modelId="{D79C7718-BE15-4375-8768-D3EF1F932201}" type="presParOf" srcId="{C5502904-DC13-4CE7-96D3-C11A3DC10E02}" destId="{1E84FEBF-3228-4E45-8D4A-0ACD4DF8979A}" srcOrd="0" destOrd="0" presId="urn:microsoft.com/office/officeart/2005/8/layout/orgChart1"/>
    <dgm:cxn modelId="{5049DC6C-4A18-4367-9E4C-E9F12F66AA03}" type="presParOf" srcId="{1E84FEBF-3228-4E45-8D4A-0ACD4DF8979A}" destId="{4F085157-D4B3-4BEE-9E04-FD3AAD8562F4}" srcOrd="0" destOrd="0" presId="urn:microsoft.com/office/officeart/2005/8/layout/orgChart1"/>
    <dgm:cxn modelId="{DFEAEE48-4CA2-4B4E-8F7D-66E7F4C4DBC7}" type="presParOf" srcId="{1E84FEBF-3228-4E45-8D4A-0ACD4DF8979A}" destId="{9560302C-1151-4785-B501-B3971A05C8DB}" srcOrd="1" destOrd="0" presId="urn:microsoft.com/office/officeart/2005/8/layout/orgChart1"/>
    <dgm:cxn modelId="{CAC3C8EE-8C54-4B68-9256-3B47E23B982C}" type="presParOf" srcId="{C5502904-DC13-4CE7-96D3-C11A3DC10E02}" destId="{4BB741E4-D904-460B-B47A-BB2F0BC0C7DF}" srcOrd="1" destOrd="0" presId="urn:microsoft.com/office/officeart/2005/8/layout/orgChart1"/>
    <dgm:cxn modelId="{24E323D7-6CBA-4AF5-92D1-7103481139CD}" type="presParOf" srcId="{C5502904-DC13-4CE7-96D3-C11A3DC10E02}" destId="{E35DD96B-421B-409F-BB24-7D7C0BBD6BB3}" srcOrd="2" destOrd="0" presId="urn:microsoft.com/office/officeart/2005/8/layout/orgChart1"/>
    <dgm:cxn modelId="{F227E2B4-715E-4E65-8D59-2261E22799C5}" type="presParOf" srcId="{FD2FA4DE-4136-4BF1-8A5F-2AD09D8B74BB}" destId="{C5B59771-C42E-48C4-BEEE-906E053BC36E}" srcOrd="8" destOrd="0" presId="urn:microsoft.com/office/officeart/2005/8/layout/orgChart1"/>
    <dgm:cxn modelId="{1C77B61B-4544-49D3-920A-8FE685C1609B}" type="presParOf" srcId="{FD2FA4DE-4136-4BF1-8A5F-2AD09D8B74BB}" destId="{FB53C8BE-A1D7-4BE5-A186-F61A1783A45B}" srcOrd="9" destOrd="0" presId="urn:microsoft.com/office/officeart/2005/8/layout/orgChart1"/>
    <dgm:cxn modelId="{DFEE9A53-6F82-46C9-8143-F91F2C7C2122}" type="presParOf" srcId="{FB53C8BE-A1D7-4BE5-A186-F61A1783A45B}" destId="{F29C4CE8-5D1D-4B84-8A49-6B101F18938B}" srcOrd="0" destOrd="0" presId="urn:microsoft.com/office/officeart/2005/8/layout/orgChart1"/>
    <dgm:cxn modelId="{C12EA9F7-BF8B-4521-A0F2-83AC201DB81C}" type="presParOf" srcId="{F29C4CE8-5D1D-4B84-8A49-6B101F18938B}" destId="{7B76B3B6-B096-4D46-AD36-9628240391CF}" srcOrd="0" destOrd="0" presId="urn:microsoft.com/office/officeart/2005/8/layout/orgChart1"/>
    <dgm:cxn modelId="{AEDFDA31-78C7-4BA6-9CF8-5BA18729A03E}" type="presParOf" srcId="{F29C4CE8-5D1D-4B84-8A49-6B101F18938B}" destId="{598C312C-6515-43A9-A3B1-9415863513ED}" srcOrd="1" destOrd="0" presId="urn:microsoft.com/office/officeart/2005/8/layout/orgChart1"/>
    <dgm:cxn modelId="{BB3B7FA3-AB9E-4F88-8161-9AB585AFAAA6}" type="presParOf" srcId="{FB53C8BE-A1D7-4BE5-A186-F61A1783A45B}" destId="{DB1E22B2-5E89-4B79-8DDB-5C8F13C96509}" srcOrd="1" destOrd="0" presId="urn:microsoft.com/office/officeart/2005/8/layout/orgChart1"/>
    <dgm:cxn modelId="{61B936CF-62C4-490D-A28D-DA5B5406CB57}" type="presParOf" srcId="{FB53C8BE-A1D7-4BE5-A186-F61A1783A45B}" destId="{D8B7105E-35A7-454A-99D9-AA9B2DCD0DC6}" srcOrd="2" destOrd="0" presId="urn:microsoft.com/office/officeart/2005/8/layout/orgChart1"/>
    <dgm:cxn modelId="{A6231C61-17BB-4E90-A8CF-C50C0E550C66}" type="presParOf" srcId="{FD2FA4DE-4136-4BF1-8A5F-2AD09D8B74BB}" destId="{5304D990-5CF1-447E-BE29-2B0DF06887C6}" srcOrd="10" destOrd="0" presId="urn:microsoft.com/office/officeart/2005/8/layout/orgChart1"/>
    <dgm:cxn modelId="{BEA1ACEE-9D51-49B5-B8E5-4A6AF4B496C7}" type="presParOf" srcId="{FD2FA4DE-4136-4BF1-8A5F-2AD09D8B74BB}" destId="{15E46F96-03B4-4809-9355-F70819005F27}" srcOrd="11" destOrd="0" presId="urn:microsoft.com/office/officeart/2005/8/layout/orgChart1"/>
    <dgm:cxn modelId="{A835A885-EE0A-4169-B0B9-1EC2F1B6D23A}" type="presParOf" srcId="{15E46F96-03B4-4809-9355-F70819005F27}" destId="{574E6EB7-6BCA-4C7A-9688-10E9544D78CD}" srcOrd="0" destOrd="0" presId="urn:microsoft.com/office/officeart/2005/8/layout/orgChart1"/>
    <dgm:cxn modelId="{2FF5ADED-3379-428F-929F-F2ADA29DD249}" type="presParOf" srcId="{574E6EB7-6BCA-4C7A-9688-10E9544D78CD}" destId="{09450B83-3BD2-4C60-A410-B005C7846B7B}" srcOrd="0" destOrd="0" presId="urn:microsoft.com/office/officeart/2005/8/layout/orgChart1"/>
    <dgm:cxn modelId="{7AFE2016-8FFB-45F0-8E40-DCC174B6E54D}" type="presParOf" srcId="{574E6EB7-6BCA-4C7A-9688-10E9544D78CD}" destId="{B7345C61-457C-47C2-AF43-5211431BA688}" srcOrd="1" destOrd="0" presId="urn:microsoft.com/office/officeart/2005/8/layout/orgChart1"/>
    <dgm:cxn modelId="{F0043F46-A71E-4A98-9FE4-401F7DA89EF0}" type="presParOf" srcId="{15E46F96-03B4-4809-9355-F70819005F27}" destId="{ACC323F9-3228-4E2C-801A-2FCEEE32FC14}" srcOrd="1" destOrd="0" presId="urn:microsoft.com/office/officeart/2005/8/layout/orgChart1"/>
    <dgm:cxn modelId="{A71A1450-D906-4A91-BF05-790C2007C429}" type="presParOf" srcId="{15E46F96-03B4-4809-9355-F70819005F27}" destId="{D9DF72CF-2F5A-44BA-B92B-2693FD262B4A}" srcOrd="2" destOrd="0" presId="urn:microsoft.com/office/officeart/2005/8/layout/orgChart1"/>
    <dgm:cxn modelId="{BCC7637B-B096-480D-B91E-08F6D327968A}" type="presParOf" srcId="{FD2FA4DE-4136-4BF1-8A5F-2AD09D8B74BB}" destId="{65F56EDF-416A-4BB7-87AD-40138C755346}" srcOrd="12" destOrd="0" presId="urn:microsoft.com/office/officeart/2005/8/layout/orgChart1"/>
    <dgm:cxn modelId="{B2CBE2D0-6818-42FD-91DB-C4EF559B9AF8}" type="presParOf" srcId="{FD2FA4DE-4136-4BF1-8A5F-2AD09D8B74BB}" destId="{C8E2129F-BCDC-4EBE-AD33-9C341B2A029C}" srcOrd="13" destOrd="0" presId="urn:microsoft.com/office/officeart/2005/8/layout/orgChart1"/>
    <dgm:cxn modelId="{4A00C656-52FB-4619-86FD-F6508880673F}" type="presParOf" srcId="{C8E2129F-BCDC-4EBE-AD33-9C341B2A029C}" destId="{0918A82B-2F84-4989-8A13-0ADFAD268B10}" srcOrd="0" destOrd="0" presId="urn:microsoft.com/office/officeart/2005/8/layout/orgChart1"/>
    <dgm:cxn modelId="{52E5B023-900B-41A4-85BC-EE01D41F5E01}" type="presParOf" srcId="{0918A82B-2F84-4989-8A13-0ADFAD268B10}" destId="{D3B53341-6B7B-4FC4-8819-347906B3C9BF}" srcOrd="0" destOrd="0" presId="urn:microsoft.com/office/officeart/2005/8/layout/orgChart1"/>
    <dgm:cxn modelId="{76239914-8A6E-426D-A19E-781E084AF574}" type="presParOf" srcId="{0918A82B-2F84-4989-8A13-0ADFAD268B10}" destId="{29B60B61-8E40-4DFD-BBA4-69BFE615FF7F}" srcOrd="1" destOrd="0" presId="urn:microsoft.com/office/officeart/2005/8/layout/orgChart1"/>
    <dgm:cxn modelId="{75632ABC-28FA-40AF-872E-8B861D76B67F}" type="presParOf" srcId="{C8E2129F-BCDC-4EBE-AD33-9C341B2A029C}" destId="{FBCEBD1A-B876-4DB6-8D8A-EDAFFB6C4DD8}" srcOrd="1" destOrd="0" presId="urn:microsoft.com/office/officeart/2005/8/layout/orgChart1"/>
    <dgm:cxn modelId="{60934FFF-99BA-4384-9264-7807C56FBCBE}" type="presParOf" srcId="{C8E2129F-BCDC-4EBE-AD33-9C341B2A029C}" destId="{6ADBF894-BC2A-4C33-8CD6-84D1E586FD2A}" srcOrd="2" destOrd="0" presId="urn:microsoft.com/office/officeart/2005/8/layout/orgChart1"/>
    <dgm:cxn modelId="{C762D5D3-1009-483E-8CF9-61A26279B3AD}" type="presParOf" srcId="{FD2FA4DE-4136-4BF1-8A5F-2AD09D8B74BB}" destId="{93762B97-4BE7-4F70-9A52-D8C5302D3CA3}" srcOrd="14" destOrd="0" presId="urn:microsoft.com/office/officeart/2005/8/layout/orgChart1"/>
    <dgm:cxn modelId="{589AE16D-64CA-4A21-BA83-68D6D40BCD3F}" type="presParOf" srcId="{FD2FA4DE-4136-4BF1-8A5F-2AD09D8B74BB}" destId="{DCFCF77C-7E91-4B98-AEB7-C690F47BA54C}" srcOrd="15" destOrd="0" presId="urn:microsoft.com/office/officeart/2005/8/layout/orgChart1"/>
    <dgm:cxn modelId="{071F93E5-8451-4D3D-8C67-EF7BD2B052F5}" type="presParOf" srcId="{DCFCF77C-7E91-4B98-AEB7-C690F47BA54C}" destId="{8C3AC4E6-07B5-4B1B-B576-AA58120BEC25}" srcOrd="0" destOrd="0" presId="urn:microsoft.com/office/officeart/2005/8/layout/orgChart1"/>
    <dgm:cxn modelId="{410DB9A1-339A-4965-BDFD-FEAC2035146D}" type="presParOf" srcId="{8C3AC4E6-07B5-4B1B-B576-AA58120BEC25}" destId="{0C675E14-C6DD-4B44-9DD8-10A8CC4727EA}" srcOrd="0" destOrd="0" presId="urn:microsoft.com/office/officeart/2005/8/layout/orgChart1"/>
    <dgm:cxn modelId="{D9109F79-F97F-4307-AD69-CBF074F03187}" type="presParOf" srcId="{8C3AC4E6-07B5-4B1B-B576-AA58120BEC25}" destId="{F6EA6515-0230-4822-A96E-2B89EA4E3577}" srcOrd="1" destOrd="0" presId="urn:microsoft.com/office/officeart/2005/8/layout/orgChart1"/>
    <dgm:cxn modelId="{F2CCC5F6-073A-4240-8D6F-CA7E0B4C8E33}" type="presParOf" srcId="{DCFCF77C-7E91-4B98-AEB7-C690F47BA54C}" destId="{B154D70D-B269-4146-BCD9-9FCC6B735B5B}" srcOrd="1" destOrd="0" presId="urn:microsoft.com/office/officeart/2005/8/layout/orgChart1"/>
    <dgm:cxn modelId="{2923FCC5-005A-4F70-B153-019BBE72344E}" type="presParOf" srcId="{DCFCF77C-7E91-4B98-AEB7-C690F47BA54C}" destId="{6423F54D-CBDA-4A97-9552-3C7CE1CC5E95}" srcOrd="2" destOrd="0" presId="urn:microsoft.com/office/officeart/2005/8/layout/orgChart1"/>
    <dgm:cxn modelId="{DB56BF9F-7E06-47EE-AA34-B42C5B12736C}" type="presParOf" srcId="{0A4A332A-882A-4FD5-B241-FC246C3F9BE8}" destId="{59D72F1D-1BED-4FC4-8201-A028827E9BEA}" srcOrd="2" destOrd="0" presId="urn:microsoft.com/office/officeart/2005/8/layout/orgChart1"/>
    <dgm:cxn modelId="{EA2E861A-718F-4E90-A260-88F496E1EC15}" type="presParOf" srcId="{2EC657FA-B7A9-4B65-A6BC-05B25CF94DDF}" destId="{BF2FD170-D626-4F47-9477-7E75A6B7C4EE}" srcOrd="2" destOrd="0" presId="urn:microsoft.com/office/officeart/2005/8/layout/orgChart1"/>
    <dgm:cxn modelId="{1C22B24A-7606-4B54-9BAE-4599DEE8DBF5}" type="presParOf" srcId="{2EC657FA-B7A9-4B65-A6BC-05B25CF94DDF}" destId="{59D6FD16-F598-407F-B3BE-B1B03DF82355}" srcOrd="3" destOrd="0" presId="urn:microsoft.com/office/officeart/2005/8/layout/orgChart1"/>
    <dgm:cxn modelId="{483BA6F6-DBFB-4315-B672-87375B215A43}" type="presParOf" srcId="{59D6FD16-F598-407F-B3BE-B1B03DF82355}" destId="{7360E080-1FF0-4A84-8BEB-139A96A5C092}" srcOrd="0" destOrd="0" presId="urn:microsoft.com/office/officeart/2005/8/layout/orgChart1"/>
    <dgm:cxn modelId="{7D42B3CC-6ACD-4DF4-B905-8F6CA0F03230}" type="presParOf" srcId="{7360E080-1FF0-4A84-8BEB-139A96A5C092}" destId="{0DD0A623-E64A-48FB-A8F2-0DCEB9020F96}" srcOrd="0" destOrd="0" presId="urn:microsoft.com/office/officeart/2005/8/layout/orgChart1"/>
    <dgm:cxn modelId="{15CAD89F-2C37-4FC2-84F7-8CE4A889E895}" type="presParOf" srcId="{7360E080-1FF0-4A84-8BEB-139A96A5C092}" destId="{F21AB2FE-4CAA-44B7-9A7F-D303BCC3F9D7}" srcOrd="1" destOrd="0" presId="urn:microsoft.com/office/officeart/2005/8/layout/orgChart1"/>
    <dgm:cxn modelId="{325F8A1F-4826-4B3E-A051-ACC83F59D48A}" type="presParOf" srcId="{59D6FD16-F598-407F-B3BE-B1B03DF82355}" destId="{121F90B0-26C9-4A2C-8A08-5BC87DA6C964}" srcOrd="1" destOrd="0" presId="urn:microsoft.com/office/officeart/2005/8/layout/orgChart1"/>
    <dgm:cxn modelId="{A449FFFD-C9B6-452D-9CF6-534EB6F60077}" type="presParOf" srcId="{121F90B0-26C9-4A2C-8A08-5BC87DA6C964}" destId="{8B121641-F327-4FB3-9424-7649EA375CF2}" srcOrd="0" destOrd="0" presId="urn:microsoft.com/office/officeart/2005/8/layout/orgChart1"/>
    <dgm:cxn modelId="{B4D29E42-4E4F-40F5-BEEA-1DF349416618}" type="presParOf" srcId="{121F90B0-26C9-4A2C-8A08-5BC87DA6C964}" destId="{33DBC203-AED9-4116-8008-D995BC30E428}" srcOrd="1" destOrd="0" presId="urn:microsoft.com/office/officeart/2005/8/layout/orgChart1"/>
    <dgm:cxn modelId="{9CC1B973-7337-446E-BEC0-5305F0F8206C}" type="presParOf" srcId="{33DBC203-AED9-4116-8008-D995BC30E428}" destId="{BD5B8547-F01C-4DBA-AB0D-188D232CE178}" srcOrd="0" destOrd="0" presId="urn:microsoft.com/office/officeart/2005/8/layout/orgChart1"/>
    <dgm:cxn modelId="{41EDB7B8-4B83-42E5-BA75-F375F488A666}" type="presParOf" srcId="{BD5B8547-F01C-4DBA-AB0D-188D232CE178}" destId="{835406F2-B2B3-4241-A554-305335E963D1}" srcOrd="0" destOrd="0" presId="urn:microsoft.com/office/officeart/2005/8/layout/orgChart1"/>
    <dgm:cxn modelId="{8141A0B6-6971-4639-BEE8-A3657BFA66D6}" type="presParOf" srcId="{BD5B8547-F01C-4DBA-AB0D-188D232CE178}" destId="{9296F24C-86D3-4411-A04A-505C367A14E8}" srcOrd="1" destOrd="0" presId="urn:microsoft.com/office/officeart/2005/8/layout/orgChart1"/>
    <dgm:cxn modelId="{11330035-385E-4DB3-B94B-7EBC9BF63844}" type="presParOf" srcId="{33DBC203-AED9-4116-8008-D995BC30E428}" destId="{A7C6F69D-140E-4548-A603-A7FE494FB901}" srcOrd="1" destOrd="0" presId="urn:microsoft.com/office/officeart/2005/8/layout/orgChart1"/>
    <dgm:cxn modelId="{AA382B74-6120-49D9-89B2-DA3A88DE056F}" type="presParOf" srcId="{33DBC203-AED9-4116-8008-D995BC30E428}" destId="{B9B7A00A-3474-4A25-A83B-79B04C72E99F}" srcOrd="2" destOrd="0" presId="urn:microsoft.com/office/officeart/2005/8/layout/orgChart1"/>
    <dgm:cxn modelId="{007E263D-2027-4653-9808-E9B7574954B1}" type="presParOf" srcId="{121F90B0-26C9-4A2C-8A08-5BC87DA6C964}" destId="{6C1E4DFF-5627-43EE-A4B8-F3D74C959AAC}" srcOrd="2" destOrd="0" presId="urn:microsoft.com/office/officeart/2005/8/layout/orgChart1"/>
    <dgm:cxn modelId="{B577426B-8A72-43BE-B951-F266A5CED295}" type="presParOf" srcId="{121F90B0-26C9-4A2C-8A08-5BC87DA6C964}" destId="{6C8BE458-AA38-4394-A5D0-B419F6BDAD7A}" srcOrd="3" destOrd="0" presId="urn:microsoft.com/office/officeart/2005/8/layout/orgChart1"/>
    <dgm:cxn modelId="{89D95791-388C-40BF-AAA9-8A8B80A68133}" type="presParOf" srcId="{6C8BE458-AA38-4394-A5D0-B419F6BDAD7A}" destId="{D81568AA-3B20-45E4-8F69-FB6C5867D525}" srcOrd="0" destOrd="0" presId="urn:microsoft.com/office/officeart/2005/8/layout/orgChart1"/>
    <dgm:cxn modelId="{3E184BC5-758A-4A2D-AD86-35103496CAE1}" type="presParOf" srcId="{D81568AA-3B20-45E4-8F69-FB6C5867D525}" destId="{90AD064D-3AF4-4A9A-B3F9-3D2343D3D2BF}" srcOrd="0" destOrd="0" presId="urn:microsoft.com/office/officeart/2005/8/layout/orgChart1"/>
    <dgm:cxn modelId="{E986C43A-2968-410B-A3FB-32F237BB213F}" type="presParOf" srcId="{D81568AA-3B20-45E4-8F69-FB6C5867D525}" destId="{1A773A9F-DAE7-4284-A2F9-C92E696409EF}" srcOrd="1" destOrd="0" presId="urn:microsoft.com/office/officeart/2005/8/layout/orgChart1"/>
    <dgm:cxn modelId="{7A9C78BF-3F1B-4138-A4C0-07758F055D5A}" type="presParOf" srcId="{6C8BE458-AA38-4394-A5D0-B419F6BDAD7A}" destId="{D75CE809-BF8F-4CF3-A818-79C76C64E818}" srcOrd="1" destOrd="0" presId="urn:microsoft.com/office/officeart/2005/8/layout/orgChart1"/>
    <dgm:cxn modelId="{1DBB5FE4-8DD3-4FE1-A4E1-B47346EB52FB}" type="presParOf" srcId="{6C8BE458-AA38-4394-A5D0-B419F6BDAD7A}" destId="{F747CBBB-E756-418A-826C-0302877703F2}" srcOrd="2" destOrd="0" presId="urn:microsoft.com/office/officeart/2005/8/layout/orgChart1"/>
    <dgm:cxn modelId="{60B70651-6CCA-4CEF-881C-5F3B711717A2}" type="presParOf" srcId="{121F90B0-26C9-4A2C-8A08-5BC87DA6C964}" destId="{CF252408-0755-4EC5-AF88-22AC9505DBF0}" srcOrd="4" destOrd="0" presId="urn:microsoft.com/office/officeart/2005/8/layout/orgChart1"/>
    <dgm:cxn modelId="{0B4BACEA-6F2B-4A7D-9460-97C94834E4FA}" type="presParOf" srcId="{121F90B0-26C9-4A2C-8A08-5BC87DA6C964}" destId="{48E680F1-3736-427F-B6F9-B8D493C3E37E}" srcOrd="5" destOrd="0" presId="urn:microsoft.com/office/officeart/2005/8/layout/orgChart1"/>
    <dgm:cxn modelId="{7197D191-3773-4CA6-AD64-D8B7F0CEB2F2}" type="presParOf" srcId="{48E680F1-3736-427F-B6F9-B8D493C3E37E}" destId="{D5374A84-3A82-4B1F-8C36-5AB2616254E7}" srcOrd="0" destOrd="0" presId="urn:microsoft.com/office/officeart/2005/8/layout/orgChart1"/>
    <dgm:cxn modelId="{A14C9B81-A1B3-4E48-8DD1-AEB427299C3C}" type="presParOf" srcId="{D5374A84-3A82-4B1F-8C36-5AB2616254E7}" destId="{39DDC99D-D1AA-41A1-A75F-EE2686580DED}" srcOrd="0" destOrd="0" presId="urn:microsoft.com/office/officeart/2005/8/layout/orgChart1"/>
    <dgm:cxn modelId="{FB07D592-FA07-4087-B14F-EEC12B4D7FA4}" type="presParOf" srcId="{D5374A84-3A82-4B1F-8C36-5AB2616254E7}" destId="{0053D681-BC2A-4182-AFFD-8450E7FD2410}" srcOrd="1" destOrd="0" presId="urn:microsoft.com/office/officeart/2005/8/layout/orgChart1"/>
    <dgm:cxn modelId="{AB009736-2D50-4FE0-967D-DEDFBE3F8829}" type="presParOf" srcId="{48E680F1-3736-427F-B6F9-B8D493C3E37E}" destId="{7D359DDC-FF2F-4376-89D7-F9CB235AC8CA}" srcOrd="1" destOrd="0" presId="urn:microsoft.com/office/officeart/2005/8/layout/orgChart1"/>
    <dgm:cxn modelId="{C763F345-2BA3-4801-B378-B1838375614E}" type="presParOf" srcId="{48E680F1-3736-427F-B6F9-B8D493C3E37E}" destId="{2EF30AF8-9778-48F3-BBFC-E5095414AE29}" srcOrd="2" destOrd="0" presId="urn:microsoft.com/office/officeart/2005/8/layout/orgChart1"/>
    <dgm:cxn modelId="{BB70E58E-930E-424A-97F0-F486D1AD4D5C}" type="presParOf" srcId="{59D6FD16-F598-407F-B3BE-B1B03DF82355}" destId="{E3C2990A-F978-403A-8333-AFA74A87DC17}" srcOrd="2" destOrd="0" presId="urn:microsoft.com/office/officeart/2005/8/layout/orgChart1"/>
    <dgm:cxn modelId="{77D0496C-5D80-40DF-A3DF-64AE63BBB24A}" type="presParOf" srcId="{2EC657FA-B7A9-4B65-A6BC-05B25CF94DDF}" destId="{D22F9A64-EA86-48E7-AD9E-CEE604DBC569}" srcOrd="4" destOrd="0" presId="urn:microsoft.com/office/officeart/2005/8/layout/orgChart1"/>
    <dgm:cxn modelId="{6C72B80A-9550-4E0C-8BA1-4774EF8FAEBB}" type="presParOf" srcId="{2EC657FA-B7A9-4B65-A6BC-05B25CF94DDF}" destId="{10E3D8CC-BE60-47FC-A349-FD874003633B}" srcOrd="5" destOrd="0" presId="urn:microsoft.com/office/officeart/2005/8/layout/orgChart1"/>
    <dgm:cxn modelId="{B7C627FA-68FE-4541-9B80-AC73401641BC}" type="presParOf" srcId="{10E3D8CC-BE60-47FC-A349-FD874003633B}" destId="{C3E5E97E-E3DC-4C72-9402-C77F9D708BFE}" srcOrd="0" destOrd="0" presId="urn:microsoft.com/office/officeart/2005/8/layout/orgChart1"/>
    <dgm:cxn modelId="{81C62998-1039-42F0-8B02-832C071EDFDC}" type="presParOf" srcId="{C3E5E97E-E3DC-4C72-9402-C77F9D708BFE}" destId="{70013431-0D0F-48B3-BAD8-03E86A15F38B}" srcOrd="0" destOrd="0" presId="urn:microsoft.com/office/officeart/2005/8/layout/orgChart1"/>
    <dgm:cxn modelId="{182AC213-EBBE-4B58-A521-AE57BDF4AEF2}" type="presParOf" srcId="{C3E5E97E-E3DC-4C72-9402-C77F9D708BFE}" destId="{8C365ACA-C256-45D2-B826-F1528E2C4770}" srcOrd="1" destOrd="0" presId="urn:microsoft.com/office/officeart/2005/8/layout/orgChart1"/>
    <dgm:cxn modelId="{53DECB86-9DD7-4A0C-BA64-F0AF848F37C0}" type="presParOf" srcId="{10E3D8CC-BE60-47FC-A349-FD874003633B}" destId="{70F4163B-2179-4B2A-BB19-AED8611D5EC2}" srcOrd="1" destOrd="0" presId="urn:microsoft.com/office/officeart/2005/8/layout/orgChart1"/>
    <dgm:cxn modelId="{77260E63-B731-4BC2-BF60-5484B956E1E9}" type="presParOf" srcId="{70F4163B-2179-4B2A-BB19-AED8611D5EC2}" destId="{822CC352-A353-4234-8ECE-F97C135AFC39}" srcOrd="0" destOrd="0" presId="urn:microsoft.com/office/officeart/2005/8/layout/orgChart1"/>
    <dgm:cxn modelId="{BE15B4FB-3B8B-4E9F-A816-68AE8B509B8E}" type="presParOf" srcId="{70F4163B-2179-4B2A-BB19-AED8611D5EC2}" destId="{B6B24FDC-B9B2-4B0C-98C0-F1974326992A}" srcOrd="1" destOrd="0" presId="urn:microsoft.com/office/officeart/2005/8/layout/orgChart1"/>
    <dgm:cxn modelId="{54DA8C9B-3AB8-4315-ABF2-9B93AC4761F5}" type="presParOf" srcId="{B6B24FDC-B9B2-4B0C-98C0-F1974326992A}" destId="{FB995B85-B1B8-42D9-A08C-411D13730F1A}" srcOrd="0" destOrd="0" presId="urn:microsoft.com/office/officeart/2005/8/layout/orgChart1"/>
    <dgm:cxn modelId="{71758AAC-8683-4E93-8BB1-641A7DC70D75}" type="presParOf" srcId="{FB995B85-B1B8-42D9-A08C-411D13730F1A}" destId="{2B98C59B-1762-4DCC-90FA-119617B989EE}" srcOrd="0" destOrd="0" presId="urn:microsoft.com/office/officeart/2005/8/layout/orgChart1"/>
    <dgm:cxn modelId="{525DF265-1F63-461F-B55B-6C82C708DAA1}" type="presParOf" srcId="{FB995B85-B1B8-42D9-A08C-411D13730F1A}" destId="{2894542E-E6BD-46CD-A23F-419024C2D3ED}" srcOrd="1" destOrd="0" presId="urn:microsoft.com/office/officeart/2005/8/layout/orgChart1"/>
    <dgm:cxn modelId="{19386D8D-1EA6-49B0-86F5-F4B7DCF037E7}" type="presParOf" srcId="{B6B24FDC-B9B2-4B0C-98C0-F1974326992A}" destId="{DEC4F5F6-3627-4511-9D2A-059B4CD6EB3D}" srcOrd="1" destOrd="0" presId="urn:microsoft.com/office/officeart/2005/8/layout/orgChart1"/>
    <dgm:cxn modelId="{80D4071D-939C-4762-BC09-F467E95E9852}" type="presParOf" srcId="{B6B24FDC-B9B2-4B0C-98C0-F1974326992A}" destId="{B60C4038-8B1D-464F-B864-2145E52FA6C1}" srcOrd="2" destOrd="0" presId="urn:microsoft.com/office/officeart/2005/8/layout/orgChart1"/>
    <dgm:cxn modelId="{30C0195E-37E3-41CB-8C23-C86D8F9691EA}" type="presParOf" srcId="{70F4163B-2179-4B2A-BB19-AED8611D5EC2}" destId="{D86126B0-FD42-48F3-AEAE-4C74672BFB3A}" srcOrd="2" destOrd="0" presId="urn:microsoft.com/office/officeart/2005/8/layout/orgChart1"/>
    <dgm:cxn modelId="{8CCED75F-1808-453B-AB32-583564EF504A}" type="presParOf" srcId="{70F4163B-2179-4B2A-BB19-AED8611D5EC2}" destId="{41DD600C-AEF7-4902-ADB6-80124EE156D8}" srcOrd="3" destOrd="0" presId="urn:microsoft.com/office/officeart/2005/8/layout/orgChart1"/>
    <dgm:cxn modelId="{CB6DF48B-8899-4583-B9CD-016A3053808E}" type="presParOf" srcId="{41DD600C-AEF7-4902-ADB6-80124EE156D8}" destId="{2DA3283D-9110-4108-AF8E-751B6916B4DC}" srcOrd="0" destOrd="0" presId="urn:microsoft.com/office/officeart/2005/8/layout/orgChart1"/>
    <dgm:cxn modelId="{3A015EC2-B795-4E55-98EC-06661A07C77F}" type="presParOf" srcId="{2DA3283D-9110-4108-AF8E-751B6916B4DC}" destId="{9FD2672C-1B5B-4BDC-B69D-0884842A6B6F}" srcOrd="0" destOrd="0" presId="urn:microsoft.com/office/officeart/2005/8/layout/orgChart1"/>
    <dgm:cxn modelId="{837C9C5B-CC36-45E2-A8CC-A6591BE31731}" type="presParOf" srcId="{2DA3283D-9110-4108-AF8E-751B6916B4DC}" destId="{E9377BEC-2DC8-4D9E-987D-93E28B0F0315}" srcOrd="1" destOrd="0" presId="urn:microsoft.com/office/officeart/2005/8/layout/orgChart1"/>
    <dgm:cxn modelId="{F8D2F923-B112-4B2D-9030-3E3F40C8F747}" type="presParOf" srcId="{41DD600C-AEF7-4902-ADB6-80124EE156D8}" destId="{C6BDBD01-5685-4BCC-A36F-A025E75DC1F6}" srcOrd="1" destOrd="0" presId="urn:microsoft.com/office/officeart/2005/8/layout/orgChart1"/>
    <dgm:cxn modelId="{23F482AC-D747-4AE8-BFF7-70C5947B6779}" type="presParOf" srcId="{41DD600C-AEF7-4902-ADB6-80124EE156D8}" destId="{D527B4D3-9E9F-46BA-B58B-5B7DA568986E}" srcOrd="2" destOrd="0" presId="urn:microsoft.com/office/officeart/2005/8/layout/orgChart1"/>
    <dgm:cxn modelId="{F1699A31-8C49-43ED-8A6A-2A9684AE26F4}" type="presParOf" srcId="{10E3D8CC-BE60-47FC-A349-FD874003633B}" destId="{25F9E5E3-4F68-49FD-9805-9A41A4A562C4}" srcOrd="2" destOrd="0" presId="urn:microsoft.com/office/officeart/2005/8/layout/orgChart1"/>
    <dgm:cxn modelId="{E2C7FF78-087E-48D2-990A-274293DFD44A}" type="presParOf" srcId="{C63CA683-8400-48C0-AE57-1411E559F159}" destId="{6644A331-0D2A-4DE2-8F09-6D333B9375D7}"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5FE41BC-BED6-4021-B74E-B6C1365DC0DA}" type="doc">
      <dgm:prSet loTypeId="urn:microsoft.com/office/officeart/2005/8/layout/hierarchy5" loCatId="hierarchy" qsTypeId="urn:microsoft.com/office/officeart/2005/8/quickstyle/simple1" qsCatId="simple" csTypeId="urn:microsoft.com/office/officeart/2005/8/colors/accent1_2" csCatId="accent1" phldr="1"/>
      <dgm:spPr/>
      <dgm:t>
        <a:bodyPr/>
        <a:lstStyle/>
        <a:p>
          <a:endParaRPr lang="id-ID"/>
        </a:p>
      </dgm:t>
    </dgm:pt>
    <dgm:pt modelId="{99F04140-7A9C-40DE-98EE-50AE837733F1}">
      <dgm:prSet phldrT="[Text]"/>
      <dgm:spPr/>
      <dgm:t>
        <a:bodyPr/>
        <a:lstStyle/>
        <a:p>
          <a:pPr algn="ctr"/>
          <a:r>
            <a:rPr lang="en-US"/>
            <a:t>Visi dan Misi</a:t>
          </a:r>
          <a:endParaRPr lang="id-ID"/>
        </a:p>
      </dgm:t>
    </dgm:pt>
    <dgm:pt modelId="{9B941794-2450-44A7-BEFE-6B3C4BE9DB4C}" type="parTrans" cxnId="{0A6E4C41-CFB4-4396-9319-67E7BCEC7E83}">
      <dgm:prSet/>
      <dgm:spPr/>
      <dgm:t>
        <a:bodyPr/>
        <a:lstStyle/>
        <a:p>
          <a:pPr algn="ctr"/>
          <a:endParaRPr lang="id-ID"/>
        </a:p>
      </dgm:t>
    </dgm:pt>
    <dgm:pt modelId="{A27878B0-0FC8-42D9-8577-6408F2A0471C}" type="sibTrans" cxnId="{0A6E4C41-CFB4-4396-9319-67E7BCEC7E83}">
      <dgm:prSet/>
      <dgm:spPr/>
      <dgm:t>
        <a:bodyPr/>
        <a:lstStyle/>
        <a:p>
          <a:pPr algn="ctr"/>
          <a:endParaRPr lang="id-ID"/>
        </a:p>
      </dgm:t>
    </dgm:pt>
    <dgm:pt modelId="{FD2979AE-EDB5-4E52-BF7A-AD08EA9D4332}">
      <dgm:prSet phldrT="[Text]"/>
      <dgm:spPr/>
      <dgm:t>
        <a:bodyPr/>
        <a:lstStyle/>
        <a:p>
          <a:pPr algn="ctr"/>
          <a:r>
            <a:rPr lang="en-US"/>
            <a:t>Fungsi 1</a:t>
          </a:r>
          <a:endParaRPr lang="id-ID"/>
        </a:p>
      </dgm:t>
    </dgm:pt>
    <dgm:pt modelId="{CA5B1DA6-B2F0-4349-ADD1-4400BD893A20}" type="parTrans" cxnId="{885D8A3A-0C06-4B17-AB49-522E14E0BD8A}">
      <dgm:prSet/>
      <dgm:spPr/>
      <dgm:t>
        <a:bodyPr/>
        <a:lstStyle/>
        <a:p>
          <a:pPr algn="ctr"/>
          <a:endParaRPr lang="id-ID"/>
        </a:p>
      </dgm:t>
    </dgm:pt>
    <dgm:pt modelId="{460BD7A8-BD5C-4AA1-ACFF-989BB62AD549}" type="sibTrans" cxnId="{885D8A3A-0C06-4B17-AB49-522E14E0BD8A}">
      <dgm:prSet/>
      <dgm:spPr/>
      <dgm:t>
        <a:bodyPr/>
        <a:lstStyle/>
        <a:p>
          <a:pPr algn="ctr"/>
          <a:endParaRPr lang="id-ID"/>
        </a:p>
      </dgm:t>
    </dgm:pt>
    <dgm:pt modelId="{FDBFE18A-909B-4647-96DB-62FD9198641D}">
      <dgm:prSet phldrT="[Text]"/>
      <dgm:spPr/>
      <dgm:t>
        <a:bodyPr/>
        <a:lstStyle/>
        <a:p>
          <a:pPr algn="ctr"/>
          <a:r>
            <a:rPr lang="en-US"/>
            <a:t>Proses Bisnis Level 1</a:t>
          </a:r>
          <a:endParaRPr lang="id-ID"/>
        </a:p>
      </dgm:t>
    </dgm:pt>
    <dgm:pt modelId="{25D54856-203B-468B-95D0-279B37AA4961}" type="parTrans" cxnId="{DFBF2E1E-2562-4728-B7B6-1DB5ACF4B028}">
      <dgm:prSet/>
      <dgm:spPr/>
      <dgm:t>
        <a:bodyPr/>
        <a:lstStyle/>
        <a:p>
          <a:pPr algn="ctr"/>
          <a:endParaRPr lang="id-ID"/>
        </a:p>
      </dgm:t>
    </dgm:pt>
    <dgm:pt modelId="{93543BBC-5C0F-4F19-AA00-ACE4A48837C2}" type="sibTrans" cxnId="{DFBF2E1E-2562-4728-B7B6-1DB5ACF4B028}">
      <dgm:prSet/>
      <dgm:spPr/>
      <dgm:t>
        <a:bodyPr/>
        <a:lstStyle/>
        <a:p>
          <a:pPr algn="ctr"/>
          <a:endParaRPr lang="id-ID"/>
        </a:p>
      </dgm:t>
    </dgm:pt>
    <dgm:pt modelId="{6E60F506-AE27-48C3-B8BC-2E09EA5321C7}">
      <dgm:prSet phldrT="[Text]"/>
      <dgm:spPr/>
      <dgm:t>
        <a:bodyPr/>
        <a:lstStyle/>
        <a:p>
          <a:pPr algn="ctr"/>
          <a:r>
            <a:rPr lang="en-US"/>
            <a:t>Proses Bisnis Level 1</a:t>
          </a:r>
          <a:endParaRPr lang="id-ID"/>
        </a:p>
      </dgm:t>
    </dgm:pt>
    <dgm:pt modelId="{32313EA4-D4DF-4943-94F4-106A4658347C}" type="parTrans" cxnId="{F13A9933-00D0-4F08-BE3B-3B0B72D941DA}">
      <dgm:prSet/>
      <dgm:spPr/>
      <dgm:t>
        <a:bodyPr/>
        <a:lstStyle/>
        <a:p>
          <a:pPr algn="ctr"/>
          <a:endParaRPr lang="id-ID"/>
        </a:p>
      </dgm:t>
    </dgm:pt>
    <dgm:pt modelId="{95CF733D-439A-450B-B26D-D0F80E99E371}" type="sibTrans" cxnId="{F13A9933-00D0-4F08-BE3B-3B0B72D941DA}">
      <dgm:prSet/>
      <dgm:spPr/>
      <dgm:t>
        <a:bodyPr/>
        <a:lstStyle/>
        <a:p>
          <a:pPr algn="ctr"/>
          <a:endParaRPr lang="id-ID"/>
        </a:p>
      </dgm:t>
    </dgm:pt>
    <dgm:pt modelId="{6FCC648F-CEF3-4556-82A8-2DCFA96C128D}">
      <dgm:prSet phldrT="[Text]"/>
      <dgm:spPr/>
      <dgm:t>
        <a:bodyPr/>
        <a:lstStyle/>
        <a:p>
          <a:pPr algn="ctr"/>
          <a:r>
            <a:rPr lang="en-US"/>
            <a:t>Fungsi 2</a:t>
          </a:r>
          <a:endParaRPr lang="id-ID"/>
        </a:p>
      </dgm:t>
    </dgm:pt>
    <dgm:pt modelId="{F2DD975D-EDE8-4BA2-A9D3-D015432F46E1}" type="parTrans" cxnId="{4547ACCE-B408-4B37-BAB7-0B9C1C4CE6BF}">
      <dgm:prSet/>
      <dgm:spPr/>
      <dgm:t>
        <a:bodyPr/>
        <a:lstStyle/>
        <a:p>
          <a:pPr algn="ctr"/>
          <a:endParaRPr lang="id-ID"/>
        </a:p>
      </dgm:t>
    </dgm:pt>
    <dgm:pt modelId="{CA1A5FAC-6ECC-4380-8C30-6B49E632CDC4}" type="sibTrans" cxnId="{4547ACCE-B408-4B37-BAB7-0B9C1C4CE6BF}">
      <dgm:prSet/>
      <dgm:spPr/>
      <dgm:t>
        <a:bodyPr/>
        <a:lstStyle/>
        <a:p>
          <a:pPr algn="ctr"/>
          <a:endParaRPr lang="id-ID"/>
        </a:p>
      </dgm:t>
    </dgm:pt>
    <dgm:pt modelId="{A6AB6050-BCCE-4394-A107-18D64EA9EA84}">
      <dgm:prSet phldrT="[Text]"/>
      <dgm:spPr/>
      <dgm:t>
        <a:bodyPr/>
        <a:lstStyle/>
        <a:p>
          <a:pPr algn="ctr"/>
          <a:r>
            <a:rPr lang="en-US"/>
            <a:t>Proses Bisnis Level 1</a:t>
          </a:r>
          <a:endParaRPr lang="id-ID"/>
        </a:p>
      </dgm:t>
    </dgm:pt>
    <dgm:pt modelId="{DBDA0761-E060-477F-813D-4C38E1058104}" type="parTrans" cxnId="{2A4CBB17-ED1A-4815-9C02-804E780E012A}">
      <dgm:prSet/>
      <dgm:spPr/>
      <dgm:t>
        <a:bodyPr/>
        <a:lstStyle/>
        <a:p>
          <a:pPr algn="ctr"/>
          <a:endParaRPr lang="id-ID"/>
        </a:p>
      </dgm:t>
    </dgm:pt>
    <dgm:pt modelId="{6B7524D4-44A9-4A37-8A00-89BC7908D38C}" type="sibTrans" cxnId="{2A4CBB17-ED1A-4815-9C02-804E780E012A}">
      <dgm:prSet/>
      <dgm:spPr/>
      <dgm:t>
        <a:bodyPr/>
        <a:lstStyle/>
        <a:p>
          <a:pPr algn="ctr"/>
          <a:endParaRPr lang="id-ID"/>
        </a:p>
      </dgm:t>
    </dgm:pt>
    <dgm:pt modelId="{251B9F85-0EBA-4B81-ADF8-48197A364B14}">
      <dgm:prSet phldrT="[Text]"/>
      <dgm:spPr/>
      <dgm:t>
        <a:bodyPr anchor="t" anchorCtr="0"/>
        <a:lstStyle/>
        <a:p>
          <a:pPr algn="ctr"/>
          <a:r>
            <a:rPr lang="en-US"/>
            <a:t>Organisasi </a:t>
          </a:r>
          <a:endParaRPr lang="id-ID"/>
        </a:p>
      </dgm:t>
    </dgm:pt>
    <dgm:pt modelId="{F3E477FC-9408-49AF-863C-9F30F2C85986}" type="parTrans" cxnId="{62DF37FC-7D65-4153-BAE0-90A0E095B281}">
      <dgm:prSet/>
      <dgm:spPr/>
      <dgm:t>
        <a:bodyPr/>
        <a:lstStyle/>
        <a:p>
          <a:pPr algn="ctr"/>
          <a:endParaRPr lang="id-ID"/>
        </a:p>
      </dgm:t>
    </dgm:pt>
    <dgm:pt modelId="{20495083-0A3F-48A7-B2D2-1E613252FB2A}" type="sibTrans" cxnId="{62DF37FC-7D65-4153-BAE0-90A0E095B281}">
      <dgm:prSet/>
      <dgm:spPr/>
      <dgm:t>
        <a:bodyPr/>
        <a:lstStyle/>
        <a:p>
          <a:pPr algn="ctr"/>
          <a:endParaRPr lang="id-ID"/>
        </a:p>
      </dgm:t>
    </dgm:pt>
    <dgm:pt modelId="{196F1C8F-A995-4D82-A160-36789310020D}">
      <dgm:prSet phldrT="[Text]"/>
      <dgm:spPr/>
      <dgm:t>
        <a:bodyPr anchor="t" anchorCtr="0"/>
        <a:lstStyle/>
        <a:p>
          <a:pPr algn="ctr"/>
          <a:r>
            <a:rPr lang="en-US"/>
            <a:t>Fungsi</a:t>
          </a:r>
          <a:endParaRPr lang="id-ID"/>
        </a:p>
      </dgm:t>
    </dgm:pt>
    <dgm:pt modelId="{053DDC62-4C20-4DD0-A030-56C6B6A2B289}" type="parTrans" cxnId="{6400C093-43B8-48EA-8A7C-6C718802BF8D}">
      <dgm:prSet/>
      <dgm:spPr/>
      <dgm:t>
        <a:bodyPr/>
        <a:lstStyle/>
        <a:p>
          <a:pPr algn="ctr"/>
          <a:endParaRPr lang="id-ID"/>
        </a:p>
      </dgm:t>
    </dgm:pt>
    <dgm:pt modelId="{4EE6E3F4-F774-40B6-AB4D-AC1EED1DE242}" type="sibTrans" cxnId="{6400C093-43B8-48EA-8A7C-6C718802BF8D}">
      <dgm:prSet/>
      <dgm:spPr/>
      <dgm:t>
        <a:bodyPr/>
        <a:lstStyle/>
        <a:p>
          <a:pPr algn="ctr"/>
          <a:endParaRPr lang="id-ID"/>
        </a:p>
      </dgm:t>
    </dgm:pt>
    <dgm:pt modelId="{C7F88F74-1B8D-4E38-AC59-0AF664348C72}">
      <dgm:prSet phldrT="[Text]"/>
      <dgm:spPr/>
      <dgm:t>
        <a:bodyPr anchor="t" anchorCtr="0"/>
        <a:lstStyle/>
        <a:p>
          <a:pPr algn="ctr"/>
          <a:r>
            <a:rPr lang="en-US"/>
            <a:t>Proses Bisnis Level 1</a:t>
          </a:r>
          <a:endParaRPr lang="id-ID"/>
        </a:p>
      </dgm:t>
    </dgm:pt>
    <dgm:pt modelId="{9F398805-A939-4B3E-B554-4799B1DC5AF6}" type="parTrans" cxnId="{F76DC998-57B5-4E1F-9ACF-15DCD951DF4B}">
      <dgm:prSet/>
      <dgm:spPr/>
      <dgm:t>
        <a:bodyPr/>
        <a:lstStyle/>
        <a:p>
          <a:pPr algn="ctr"/>
          <a:endParaRPr lang="id-ID"/>
        </a:p>
      </dgm:t>
    </dgm:pt>
    <dgm:pt modelId="{C6EA06EB-C332-428B-9057-15A3AB5471E4}" type="sibTrans" cxnId="{F76DC998-57B5-4E1F-9ACF-15DCD951DF4B}">
      <dgm:prSet/>
      <dgm:spPr/>
      <dgm:t>
        <a:bodyPr/>
        <a:lstStyle/>
        <a:p>
          <a:pPr algn="ctr"/>
          <a:endParaRPr lang="id-ID"/>
        </a:p>
      </dgm:t>
    </dgm:pt>
    <dgm:pt modelId="{C65AE0F3-BF6C-4BFB-875D-5F9BC48A7970}">
      <dgm:prSet phldrT="[Text]"/>
      <dgm:spPr/>
      <dgm:t>
        <a:bodyPr anchor="t" anchorCtr="0"/>
        <a:lstStyle/>
        <a:p>
          <a:pPr algn="ctr"/>
          <a:r>
            <a:rPr lang="en-US"/>
            <a:t>Proses Bisnis Level 3</a:t>
          </a:r>
          <a:endParaRPr lang="id-ID"/>
        </a:p>
      </dgm:t>
    </dgm:pt>
    <dgm:pt modelId="{C62012DF-4FC9-4D32-81D4-B8D03927E086}" type="parTrans" cxnId="{3C34EABC-05D9-4E06-9702-E388EA588BF5}">
      <dgm:prSet/>
      <dgm:spPr/>
      <dgm:t>
        <a:bodyPr/>
        <a:lstStyle/>
        <a:p>
          <a:pPr algn="ctr"/>
          <a:endParaRPr lang="id-ID"/>
        </a:p>
      </dgm:t>
    </dgm:pt>
    <dgm:pt modelId="{0B4D76B9-6D9A-4D35-A33F-D5BD2703FE7F}" type="sibTrans" cxnId="{3C34EABC-05D9-4E06-9702-E388EA588BF5}">
      <dgm:prSet/>
      <dgm:spPr/>
      <dgm:t>
        <a:bodyPr/>
        <a:lstStyle/>
        <a:p>
          <a:pPr algn="ctr"/>
          <a:endParaRPr lang="id-ID"/>
        </a:p>
      </dgm:t>
    </dgm:pt>
    <dgm:pt modelId="{E9231446-7695-454A-ADE7-74BD9DDBE0CD}">
      <dgm:prSet phldrT="[Text]"/>
      <dgm:spPr/>
      <dgm:t>
        <a:bodyPr/>
        <a:lstStyle/>
        <a:p>
          <a:pPr algn="ctr"/>
          <a:r>
            <a:rPr lang="en-US"/>
            <a:t>Proses Bisnis Level 2</a:t>
          </a:r>
          <a:endParaRPr lang="id-ID"/>
        </a:p>
      </dgm:t>
    </dgm:pt>
    <dgm:pt modelId="{E7BE185A-0C4B-42AD-85C1-D426F10E5229}" type="parTrans" cxnId="{696FE390-5AFA-4B9E-AA8C-95D9142EF1AF}">
      <dgm:prSet/>
      <dgm:spPr/>
      <dgm:t>
        <a:bodyPr/>
        <a:lstStyle/>
        <a:p>
          <a:pPr algn="ctr"/>
          <a:endParaRPr lang="id-ID"/>
        </a:p>
      </dgm:t>
    </dgm:pt>
    <dgm:pt modelId="{5D083047-E5D7-418A-B0F9-506D62BA68C7}" type="sibTrans" cxnId="{696FE390-5AFA-4B9E-AA8C-95D9142EF1AF}">
      <dgm:prSet/>
      <dgm:spPr/>
      <dgm:t>
        <a:bodyPr/>
        <a:lstStyle/>
        <a:p>
          <a:pPr algn="ctr"/>
          <a:endParaRPr lang="id-ID"/>
        </a:p>
      </dgm:t>
    </dgm:pt>
    <dgm:pt modelId="{5796407E-A8A4-4F6F-83EF-9BF1EA7A0280}">
      <dgm:prSet phldrT="[Text]"/>
      <dgm:spPr/>
      <dgm:t>
        <a:bodyPr/>
        <a:lstStyle/>
        <a:p>
          <a:pPr algn="ctr"/>
          <a:r>
            <a:rPr lang="en-US"/>
            <a:t>Proses Bisnis Level 2</a:t>
          </a:r>
          <a:endParaRPr lang="id-ID"/>
        </a:p>
      </dgm:t>
    </dgm:pt>
    <dgm:pt modelId="{EB3E372B-3F25-4C98-89E5-7B952FE29ACC}" type="parTrans" cxnId="{878F40FD-74EC-4BF5-9372-A26AE56B921F}">
      <dgm:prSet/>
      <dgm:spPr/>
      <dgm:t>
        <a:bodyPr/>
        <a:lstStyle/>
        <a:p>
          <a:pPr algn="ctr"/>
          <a:endParaRPr lang="id-ID"/>
        </a:p>
      </dgm:t>
    </dgm:pt>
    <dgm:pt modelId="{6ADA82E5-7A36-42F9-AACD-08680EB29C40}" type="sibTrans" cxnId="{878F40FD-74EC-4BF5-9372-A26AE56B921F}">
      <dgm:prSet/>
      <dgm:spPr/>
      <dgm:t>
        <a:bodyPr/>
        <a:lstStyle/>
        <a:p>
          <a:pPr algn="ctr"/>
          <a:endParaRPr lang="id-ID"/>
        </a:p>
      </dgm:t>
    </dgm:pt>
    <dgm:pt modelId="{AC406EBA-8B64-4B91-BD8E-0AF4BE713200}">
      <dgm:prSet phldrT="[Text]"/>
      <dgm:spPr/>
      <dgm:t>
        <a:bodyPr/>
        <a:lstStyle/>
        <a:p>
          <a:pPr algn="ctr"/>
          <a:r>
            <a:rPr lang="en-US"/>
            <a:t>Proses Bisnis Level 3</a:t>
          </a:r>
          <a:endParaRPr lang="id-ID"/>
        </a:p>
      </dgm:t>
    </dgm:pt>
    <dgm:pt modelId="{15066C02-8DC9-4D0A-8793-38F8247BD331}" type="parTrans" cxnId="{DF10C53C-AAAB-44F1-8929-989F3292A047}">
      <dgm:prSet/>
      <dgm:spPr/>
      <dgm:t>
        <a:bodyPr/>
        <a:lstStyle/>
        <a:p>
          <a:pPr algn="ctr"/>
          <a:endParaRPr lang="id-ID"/>
        </a:p>
      </dgm:t>
    </dgm:pt>
    <dgm:pt modelId="{045F3AA9-1675-4868-9F24-0ADA9FAA348C}" type="sibTrans" cxnId="{DF10C53C-AAAB-44F1-8929-989F3292A047}">
      <dgm:prSet/>
      <dgm:spPr/>
      <dgm:t>
        <a:bodyPr/>
        <a:lstStyle/>
        <a:p>
          <a:pPr algn="ctr"/>
          <a:endParaRPr lang="id-ID"/>
        </a:p>
      </dgm:t>
    </dgm:pt>
    <dgm:pt modelId="{4A271DE0-19DA-46F7-B564-385D93483364}">
      <dgm:prSet phldrT="[Text]"/>
      <dgm:spPr/>
      <dgm:t>
        <a:bodyPr/>
        <a:lstStyle/>
        <a:p>
          <a:pPr algn="ctr"/>
          <a:r>
            <a:rPr lang="en-US"/>
            <a:t>Proses Bisnis Level 3</a:t>
          </a:r>
          <a:endParaRPr lang="id-ID"/>
        </a:p>
      </dgm:t>
    </dgm:pt>
    <dgm:pt modelId="{13633272-8A82-44AE-B9BE-5B6F3D4E7CA4}" type="parTrans" cxnId="{9920B4D7-6D2E-420B-BDAD-6F538FC2932E}">
      <dgm:prSet/>
      <dgm:spPr/>
      <dgm:t>
        <a:bodyPr/>
        <a:lstStyle/>
        <a:p>
          <a:pPr algn="ctr"/>
          <a:endParaRPr lang="id-ID"/>
        </a:p>
      </dgm:t>
    </dgm:pt>
    <dgm:pt modelId="{423E6567-0FAB-4F8F-A3D1-EAC2C05B17A7}" type="sibTrans" cxnId="{9920B4D7-6D2E-420B-BDAD-6F538FC2932E}">
      <dgm:prSet/>
      <dgm:spPr/>
      <dgm:t>
        <a:bodyPr/>
        <a:lstStyle/>
        <a:p>
          <a:pPr algn="ctr"/>
          <a:endParaRPr lang="id-ID"/>
        </a:p>
      </dgm:t>
    </dgm:pt>
    <dgm:pt modelId="{F4984BE6-DE54-4AD7-8376-5321AD413B27}">
      <dgm:prSet phldrT="[Text]"/>
      <dgm:spPr/>
      <dgm:t>
        <a:bodyPr/>
        <a:lstStyle/>
        <a:p>
          <a:pPr algn="ctr"/>
          <a:r>
            <a:rPr lang="en-US"/>
            <a:t>Proses Bisnis Level 3</a:t>
          </a:r>
          <a:endParaRPr lang="id-ID"/>
        </a:p>
      </dgm:t>
    </dgm:pt>
    <dgm:pt modelId="{090BD750-0DA3-4E56-96FA-05EE7D3E7A4B}" type="parTrans" cxnId="{54CD8CA6-F64A-4319-B0F1-667009D3A33F}">
      <dgm:prSet/>
      <dgm:spPr/>
      <dgm:t>
        <a:bodyPr/>
        <a:lstStyle/>
        <a:p>
          <a:pPr algn="ctr"/>
          <a:endParaRPr lang="id-ID"/>
        </a:p>
      </dgm:t>
    </dgm:pt>
    <dgm:pt modelId="{261647F8-FB83-472D-A29D-32609D179BC4}" type="sibTrans" cxnId="{54CD8CA6-F64A-4319-B0F1-667009D3A33F}">
      <dgm:prSet/>
      <dgm:spPr/>
      <dgm:t>
        <a:bodyPr/>
        <a:lstStyle/>
        <a:p>
          <a:pPr algn="ctr"/>
          <a:endParaRPr lang="id-ID"/>
        </a:p>
      </dgm:t>
    </dgm:pt>
    <dgm:pt modelId="{CEAAED6B-6111-4B0B-900E-BEE79906477E}">
      <dgm:prSet phldrT="[Text]"/>
      <dgm:spPr/>
      <dgm:t>
        <a:bodyPr/>
        <a:lstStyle/>
        <a:p>
          <a:pPr algn="ctr"/>
          <a:r>
            <a:rPr lang="en-US"/>
            <a:t>Proses Bisnis Level 2</a:t>
          </a:r>
          <a:endParaRPr lang="id-ID"/>
        </a:p>
      </dgm:t>
    </dgm:pt>
    <dgm:pt modelId="{B01DBDAC-EDC2-43E4-93B9-D39BE3F05CBB}" type="parTrans" cxnId="{81482B4B-DBA8-4567-8442-1DAD648CD043}">
      <dgm:prSet/>
      <dgm:spPr/>
      <dgm:t>
        <a:bodyPr/>
        <a:lstStyle/>
        <a:p>
          <a:pPr algn="ctr"/>
          <a:endParaRPr lang="id-ID"/>
        </a:p>
      </dgm:t>
    </dgm:pt>
    <dgm:pt modelId="{3DCE1933-320E-410F-B0F1-7461A923B6CC}" type="sibTrans" cxnId="{81482B4B-DBA8-4567-8442-1DAD648CD043}">
      <dgm:prSet/>
      <dgm:spPr/>
      <dgm:t>
        <a:bodyPr/>
        <a:lstStyle/>
        <a:p>
          <a:pPr algn="ctr"/>
          <a:endParaRPr lang="id-ID"/>
        </a:p>
      </dgm:t>
    </dgm:pt>
    <dgm:pt modelId="{7469A055-C01F-4465-8EEB-10A9E451FFCC}">
      <dgm:prSet phldrT="[Text]"/>
      <dgm:spPr/>
      <dgm:t>
        <a:bodyPr/>
        <a:lstStyle/>
        <a:p>
          <a:pPr algn="ctr"/>
          <a:endParaRPr lang="id-ID"/>
        </a:p>
      </dgm:t>
    </dgm:pt>
    <dgm:pt modelId="{424A78BB-AE08-4E5E-B16E-31277970AED3}">
      <dgm:prSet phldrT="[Text]"/>
      <dgm:spPr/>
      <dgm:t>
        <a:bodyPr/>
        <a:lstStyle/>
        <a:p>
          <a:pPr algn="ctr"/>
          <a:r>
            <a:rPr lang="en-US"/>
            <a:t>Proses Bisnis Level 2</a:t>
          </a:r>
          <a:endParaRPr lang="id-ID"/>
        </a:p>
      </dgm:t>
    </dgm:pt>
    <dgm:pt modelId="{5F271AA4-4708-4A94-8740-57BB9F1F0072}" type="sibTrans" cxnId="{00A8EB47-F5C8-400E-AA24-20DFD8912841}">
      <dgm:prSet/>
      <dgm:spPr/>
      <dgm:t>
        <a:bodyPr/>
        <a:lstStyle/>
        <a:p>
          <a:pPr algn="ctr"/>
          <a:endParaRPr lang="id-ID"/>
        </a:p>
      </dgm:t>
    </dgm:pt>
    <dgm:pt modelId="{F0C64EDC-2966-478A-BADA-F345C7305594}" type="parTrans" cxnId="{00A8EB47-F5C8-400E-AA24-20DFD8912841}">
      <dgm:prSet/>
      <dgm:spPr/>
      <dgm:t>
        <a:bodyPr/>
        <a:lstStyle/>
        <a:p>
          <a:pPr algn="ctr"/>
          <a:endParaRPr lang="id-ID"/>
        </a:p>
      </dgm:t>
    </dgm:pt>
    <dgm:pt modelId="{83C83930-0209-472D-9ED6-C2EB3EB734B2}" type="sibTrans" cxnId="{4872558B-1BC0-4959-9479-B8B503CC640C}">
      <dgm:prSet/>
      <dgm:spPr/>
      <dgm:t>
        <a:bodyPr/>
        <a:lstStyle/>
        <a:p>
          <a:pPr algn="ctr"/>
          <a:endParaRPr lang="id-ID"/>
        </a:p>
      </dgm:t>
    </dgm:pt>
    <dgm:pt modelId="{9B19156A-86C7-429E-8939-7DDDB10D0511}" type="parTrans" cxnId="{4872558B-1BC0-4959-9479-B8B503CC640C}">
      <dgm:prSet/>
      <dgm:spPr/>
      <dgm:t>
        <a:bodyPr/>
        <a:lstStyle/>
        <a:p>
          <a:pPr algn="ctr"/>
          <a:endParaRPr lang="id-ID"/>
        </a:p>
      </dgm:t>
    </dgm:pt>
    <dgm:pt modelId="{FCF3663B-D878-4C80-9CEF-71716DCB78F4}" type="pres">
      <dgm:prSet presAssocID="{55FE41BC-BED6-4021-B74E-B6C1365DC0DA}" presName="mainComposite" presStyleCnt="0">
        <dgm:presLayoutVars>
          <dgm:chPref val="1"/>
          <dgm:dir/>
          <dgm:animOne val="branch"/>
          <dgm:animLvl val="lvl"/>
          <dgm:resizeHandles val="exact"/>
        </dgm:presLayoutVars>
      </dgm:prSet>
      <dgm:spPr/>
      <dgm:t>
        <a:bodyPr/>
        <a:lstStyle/>
        <a:p>
          <a:endParaRPr lang="id-ID"/>
        </a:p>
      </dgm:t>
    </dgm:pt>
    <dgm:pt modelId="{A0A042A6-1CB8-49FB-824F-BEE3F20530FC}" type="pres">
      <dgm:prSet presAssocID="{55FE41BC-BED6-4021-B74E-B6C1365DC0DA}" presName="hierFlow" presStyleCnt="0"/>
      <dgm:spPr/>
    </dgm:pt>
    <dgm:pt modelId="{A0E6E550-6FB6-45CA-9A87-F1B46873C383}" type="pres">
      <dgm:prSet presAssocID="{55FE41BC-BED6-4021-B74E-B6C1365DC0DA}" presName="firstBuf" presStyleCnt="0"/>
      <dgm:spPr/>
    </dgm:pt>
    <dgm:pt modelId="{93F4A611-988E-44F8-903A-A774AAA5F7A9}" type="pres">
      <dgm:prSet presAssocID="{55FE41BC-BED6-4021-B74E-B6C1365DC0DA}" presName="hierChild1" presStyleCnt="0">
        <dgm:presLayoutVars>
          <dgm:chPref val="1"/>
          <dgm:animOne val="branch"/>
          <dgm:animLvl val="lvl"/>
        </dgm:presLayoutVars>
      </dgm:prSet>
      <dgm:spPr/>
    </dgm:pt>
    <dgm:pt modelId="{89B3176D-14E4-46E6-846F-FCEBBCF74E04}" type="pres">
      <dgm:prSet presAssocID="{99F04140-7A9C-40DE-98EE-50AE837733F1}" presName="Name17" presStyleCnt="0"/>
      <dgm:spPr/>
    </dgm:pt>
    <dgm:pt modelId="{EDC859C1-67F0-4644-9612-E29569ACE63B}" type="pres">
      <dgm:prSet presAssocID="{99F04140-7A9C-40DE-98EE-50AE837733F1}" presName="level1Shape" presStyleLbl="node0" presStyleIdx="0" presStyleCnt="1" custScaleX="82355" custScaleY="113192" custLinFactY="-31792" custLinFactNeighborX="5355" custLinFactNeighborY="-100000">
        <dgm:presLayoutVars>
          <dgm:chPref val="3"/>
        </dgm:presLayoutVars>
      </dgm:prSet>
      <dgm:spPr/>
      <dgm:t>
        <a:bodyPr/>
        <a:lstStyle/>
        <a:p>
          <a:endParaRPr lang="id-ID"/>
        </a:p>
      </dgm:t>
    </dgm:pt>
    <dgm:pt modelId="{A80B0A07-8933-4D82-9520-25C0026F769B}" type="pres">
      <dgm:prSet presAssocID="{99F04140-7A9C-40DE-98EE-50AE837733F1}" presName="hierChild2" presStyleCnt="0"/>
      <dgm:spPr/>
    </dgm:pt>
    <dgm:pt modelId="{18344B21-55E3-4B96-B2EC-B75B1E9A339B}" type="pres">
      <dgm:prSet presAssocID="{CA5B1DA6-B2F0-4349-ADD1-4400BD893A20}" presName="Name25" presStyleLbl="parChTrans1D2" presStyleIdx="0" presStyleCnt="2"/>
      <dgm:spPr/>
      <dgm:t>
        <a:bodyPr/>
        <a:lstStyle/>
        <a:p>
          <a:endParaRPr lang="id-ID"/>
        </a:p>
      </dgm:t>
    </dgm:pt>
    <dgm:pt modelId="{41DC93EC-533E-4633-A574-D83B3537962E}" type="pres">
      <dgm:prSet presAssocID="{CA5B1DA6-B2F0-4349-ADD1-4400BD893A20}" presName="connTx" presStyleLbl="parChTrans1D2" presStyleIdx="0" presStyleCnt="2"/>
      <dgm:spPr/>
      <dgm:t>
        <a:bodyPr/>
        <a:lstStyle/>
        <a:p>
          <a:endParaRPr lang="id-ID"/>
        </a:p>
      </dgm:t>
    </dgm:pt>
    <dgm:pt modelId="{7F4FF771-A3E2-494A-8983-FBD518EC19CA}" type="pres">
      <dgm:prSet presAssocID="{FD2979AE-EDB5-4E52-BF7A-AD08EA9D4332}" presName="Name30" presStyleCnt="0"/>
      <dgm:spPr/>
    </dgm:pt>
    <dgm:pt modelId="{C8562585-18F8-4607-B50B-8397FF619851}" type="pres">
      <dgm:prSet presAssocID="{FD2979AE-EDB5-4E52-BF7A-AD08EA9D4332}" presName="level2Shape" presStyleLbl="node2" presStyleIdx="0" presStyleCnt="2" custLinFactY="-76615" custLinFactNeighborX="16107" custLinFactNeighborY="-100000"/>
      <dgm:spPr/>
      <dgm:t>
        <a:bodyPr/>
        <a:lstStyle/>
        <a:p>
          <a:endParaRPr lang="id-ID"/>
        </a:p>
      </dgm:t>
    </dgm:pt>
    <dgm:pt modelId="{C615B670-5CFB-45B8-81D6-02A25BC99428}" type="pres">
      <dgm:prSet presAssocID="{FD2979AE-EDB5-4E52-BF7A-AD08EA9D4332}" presName="hierChild3" presStyleCnt="0"/>
      <dgm:spPr/>
    </dgm:pt>
    <dgm:pt modelId="{D8C90EA9-44CF-4A7F-817F-B06D7EFB9AE2}" type="pres">
      <dgm:prSet presAssocID="{25D54856-203B-468B-95D0-279B37AA4961}" presName="Name25" presStyleLbl="parChTrans1D3" presStyleIdx="0" presStyleCnt="3"/>
      <dgm:spPr/>
      <dgm:t>
        <a:bodyPr/>
        <a:lstStyle/>
        <a:p>
          <a:endParaRPr lang="id-ID"/>
        </a:p>
      </dgm:t>
    </dgm:pt>
    <dgm:pt modelId="{F59F9D04-D755-4BD4-9DCC-007458C7EB3F}" type="pres">
      <dgm:prSet presAssocID="{25D54856-203B-468B-95D0-279B37AA4961}" presName="connTx" presStyleLbl="parChTrans1D3" presStyleIdx="0" presStyleCnt="3"/>
      <dgm:spPr/>
      <dgm:t>
        <a:bodyPr/>
        <a:lstStyle/>
        <a:p>
          <a:endParaRPr lang="id-ID"/>
        </a:p>
      </dgm:t>
    </dgm:pt>
    <dgm:pt modelId="{03D2F7C9-2C19-4CA8-BBD4-FCC5593B84AC}" type="pres">
      <dgm:prSet presAssocID="{FDBFE18A-909B-4647-96DB-62FD9198641D}" presName="Name30" presStyleCnt="0"/>
      <dgm:spPr/>
    </dgm:pt>
    <dgm:pt modelId="{C39C0059-E480-4480-94F5-37CEAA2AC3FD}" type="pres">
      <dgm:prSet presAssocID="{FDBFE18A-909B-4647-96DB-62FD9198641D}" presName="level2Shape" presStyleLbl="node3" presStyleIdx="0" presStyleCnt="3" custLinFactY="-100000" custLinFactNeighborX="17571" custLinFactNeighborY="-106816"/>
      <dgm:spPr/>
      <dgm:t>
        <a:bodyPr/>
        <a:lstStyle/>
        <a:p>
          <a:endParaRPr lang="id-ID"/>
        </a:p>
      </dgm:t>
    </dgm:pt>
    <dgm:pt modelId="{11225989-3332-4C58-A3E6-3E0B5BE92270}" type="pres">
      <dgm:prSet presAssocID="{FDBFE18A-909B-4647-96DB-62FD9198641D}" presName="hierChild3" presStyleCnt="0"/>
      <dgm:spPr/>
    </dgm:pt>
    <dgm:pt modelId="{293D79B9-13C8-4354-A333-3554256BB8CC}" type="pres">
      <dgm:prSet presAssocID="{E7BE185A-0C4B-42AD-85C1-D426F10E5229}" presName="Name25" presStyleLbl="parChTrans1D4" presStyleIdx="0" presStyleCnt="6"/>
      <dgm:spPr/>
      <dgm:t>
        <a:bodyPr/>
        <a:lstStyle/>
        <a:p>
          <a:endParaRPr lang="id-ID"/>
        </a:p>
      </dgm:t>
    </dgm:pt>
    <dgm:pt modelId="{D1E37588-2BC1-462F-A2BB-7762803D5421}" type="pres">
      <dgm:prSet presAssocID="{E7BE185A-0C4B-42AD-85C1-D426F10E5229}" presName="connTx" presStyleLbl="parChTrans1D4" presStyleIdx="0" presStyleCnt="6"/>
      <dgm:spPr/>
      <dgm:t>
        <a:bodyPr/>
        <a:lstStyle/>
        <a:p>
          <a:endParaRPr lang="id-ID"/>
        </a:p>
      </dgm:t>
    </dgm:pt>
    <dgm:pt modelId="{991E6A67-5F35-4AC9-A040-218B20643DAE}" type="pres">
      <dgm:prSet presAssocID="{E9231446-7695-454A-ADE7-74BD9DDBE0CD}" presName="Name30" presStyleCnt="0"/>
      <dgm:spPr/>
    </dgm:pt>
    <dgm:pt modelId="{C0B77C0A-CD4E-4423-97B2-E91BB3CC4E5F}" type="pres">
      <dgm:prSet presAssocID="{E9231446-7695-454A-ADE7-74BD9DDBE0CD}" presName="level2Shape" presStyleLbl="node4" presStyleIdx="0" presStyleCnt="6" custLinFactY="-45841" custLinFactNeighborX="11640" custLinFactNeighborY="-100000"/>
      <dgm:spPr/>
      <dgm:t>
        <a:bodyPr/>
        <a:lstStyle/>
        <a:p>
          <a:endParaRPr lang="id-ID"/>
        </a:p>
      </dgm:t>
    </dgm:pt>
    <dgm:pt modelId="{682EB4A6-DA01-4816-A153-307B43E0FBC7}" type="pres">
      <dgm:prSet presAssocID="{E9231446-7695-454A-ADE7-74BD9DDBE0CD}" presName="hierChild3" presStyleCnt="0"/>
      <dgm:spPr/>
    </dgm:pt>
    <dgm:pt modelId="{88D77D7C-789C-4877-97D6-C665482E4EE8}" type="pres">
      <dgm:prSet presAssocID="{15066C02-8DC9-4D0A-8793-38F8247BD331}" presName="Name25" presStyleLbl="parChTrans1D4" presStyleIdx="1" presStyleCnt="6"/>
      <dgm:spPr/>
      <dgm:t>
        <a:bodyPr/>
        <a:lstStyle/>
        <a:p>
          <a:endParaRPr lang="id-ID"/>
        </a:p>
      </dgm:t>
    </dgm:pt>
    <dgm:pt modelId="{B07DF2E0-9E09-49D3-96CA-879393AB6BEE}" type="pres">
      <dgm:prSet presAssocID="{15066C02-8DC9-4D0A-8793-38F8247BD331}" presName="connTx" presStyleLbl="parChTrans1D4" presStyleIdx="1" presStyleCnt="6"/>
      <dgm:spPr/>
      <dgm:t>
        <a:bodyPr/>
        <a:lstStyle/>
        <a:p>
          <a:endParaRPr lang="id-ID"/>
        </a:p>
      </dgm:t>
    </dgm:pt>
    <dgm:pt modelId="{70050870-4107-47FE-8786-DC30A33525C3}" type="pres">
      <dgm:prSet presAssocID="{AC406EBA-8B64-4B91-BD8E-0AF4BE713200}" presName="Name30" presStyleCnt="0"/>
      <dgm:spPr/>
    </dgm:pt>
    <dgm:pt modelId="{801D0139-6905-4714-B0C8-802033DB0C98}" type="pres">
      <dgm:prSet presAssocID="{AC406EBA-8B64-4B91-BD8E-0AF4BE713200}" presName="level2Shape" presStyleLbl="node4" presStyleIdx="1" presStyleCnt="6" custLinFactNeighborX="17895" custLinFactNeighborY="-31315"/>
      <dgm:spPr/>
      <dgm:t>
        <a:bodyPr/>
        <a:lstStyle/>
        <a:p>
          <a:endParaRPr lang="id-ID"/>
        </a:p>
      </dgm:t>
    </dgm:pt>
    <dgm:pt modelId="{29AE8DB3-08E5-4BE9-9E01-25A7AAEC22F3}" type="pres">
      <dgm:prSet presAssocID="{AC406EBA-8B64-4B91-BD8E-0AF4BE713200}" presName="hierChild3" presStyleCnt="0"/>
      <dgm:spPr/>
    </dgm:pt>
    <dgm:pt modelId="{1AC07112-6EE5-4B60-AD7C-8C51E9E4425F}" type="pres">
      <dgm:prSet presAssocID="{13633272-8A82-44AE-B9BE-5B6F3D4E7CA4}" presName="Name25" presStyleLbl="parChTrans1D4" presStyleIdx="2" presStyleCnt="6"/>
      <dgm:spPr/>
      <dgm:t>
        <a:bodyPr/>
        <a:lstStyle/>
        <a:p>
          <a:endParaRPr lang="id-ID"/>
        </a:p>
      </dgm:t>
    </dgm:pt>
    <dgm:pt modelId="{D8E00F7E-7B97-4611-81BE-27F1A7A2D05D}" type="pres">
      <dgm:prSet presAssocID="{13633272-8A82-44AE-B9BE-5B6F3D4E7CA4}" presName="connTx" presStyleLbl="parChTrans1D4" presStyleIdx="2" presStyleCnt="6"/>
      <dgm:spPr/>
      <dgm:t>
        <a:bodyPr/>
        <a:lstStyle/>
        <a:p>
          <a:endParaRPr lang="id-ID"/>
        </a:p>
      </dgm:t>
    </dgm:pt>
    <dgm:pt modelId="{0259BF6D-C38B-407D-98E8-487C4EA596F8}" type="pres">
      <dgm:prSet presAssocID="{4A271DE0-19DA-46F7-B564-385D93483364}" presName="Name30" presStyleCnt="0"/>
      <dgm:spPr/>
    </dgm:pt>
    <dgm:pt modelId="{502471C9-CD19-46F0-87AA-F590D837AB40}" type="pres">
      <dgm:prSet presAssocID="{4A271DE0-19DA-46F7-B564-385D93483364}" presName="level2Shape" presStyleLbl="node4" presStyleIdx="2" presStyleCnt="6" custLinFactNeighborX="16776" custLinFactNeighborY="-13421"/>
      <dgm:spPr/>
      <dgm:t>
        <a:bodyPr/>
        <a:lstStyle/>
        <a:p>
          <a:endParaRPr lang="id-ID"/>
        </a:p>
      </dgm:t>
    </dgm:pt>
    <dgm:pt modelId="{9E7B2EE9-A33B-45D7-9278-FE23B01FDC27}" type="pres">
      <dgm:prSet presAssocID="{4A271DE0-19DA-46F7-B564-385D93483364}" presName="hierChild3" presStyleCnt="0"/>
      <dgm:spPr/>
    </dgm:pt>
    <dgm:pt modelId="{CBB968E3-A0B7-485F-B1F6-0F4673FCEF0D}" type="pres">
      <dgm:prSet presAssocID="{090BD750-0DA3-4E56-96FA-05EE7D3E7A4B}" presName="Name25" presStyleLbl="parChTrans1D4" presStyleIdx="3" presStyleCnt="6"/>
      <dgm:spPr/>
      <dgm:t>
        <a:bodyPr/>
        <a:lstStyle/>
        <a:p>
          <a:endParaRPr lang="id-ID"/>
        </a:p>
      </dgm:t>
    </dgm:pt>
    <dgm:pt modelId="{98FCB5BF-8D2F-437D-A197-02ABE507B27A}" type="pres">
      <dgm:prSet presAssocID="{090BD750-0DA3-4E56-96FA-05EE7D3E7A4B}" presName="connTx" presStyleLbl="parChTrans1D4" presStyleIdx="3" presStyleCnt="6"/>
      <dgm:spPr/>
      <dgm:t>
        <a:bodyPr/>
        <a:lstStyle/>
        <a:p>
          <a:endParaRPr lang="id-ID"/>
        </a:p>
      </dgm:t>
    </dgm:pt>
    <dgm:pt modelId="{C58E709B-81FF-440D-85C3-F3F39E5E4CF9}" type="pres">
      <dgm:prSet presAssocID="{F4984BE6-DE54-4AD7-8376-5321AD413B27}" presName="Name30" presStyleCnt="0"/>
      <dgm:spPr/>
    </dgm:pt>
    <dgm:pt modelId="{A9F3D918-49FB-40D4-9F50-0DAF72825E3C}" type="pres">
      <dgm:prSet presAssocID="{F4984BE6-DE54-4AD7-8376-5321AD413B27}" presName="level2Shape" presStyleLbl="node4" presStyleIdx="3" presStyleCnt="6" custLinFactNeighborX="17895" custLinFactNeighborY="4474"/>
      <dgm:spPr/>
      <dgm:t>
        <a:bodyPr/>
        <a:lstStyle/>
        <a:p>
          <a:endParaRPr lang="id-ID"/>
        </a:p>
      </dgm:t>
    </dgm:pt>
    <dgm:pt modelId="{EDF46F60-E537-4419-8893-600B2B2BC337}" type="pres">
      <dgm:prSet presAssocID="{F4984BE6-DE54-4AD7-8376-5321AD413B27}" presName="hierChild3" presStyleCnt="0"/>
      <dgm:spPr/>
    </dgm:pt>
    <dgm:pt modelId="{FFAD3787-A3B9-430C-B4EE-A22651DD4EF2}" type="pres">
      <dgm:prSet presAssocID="{EB3E372B-3F25-4C98-89E5-7B952FE29ACC}" presName="Name25" presStyleLbl="parChTrans1D4" presStyleIdx="4" presStyleCnt="6"/>
      <dgm:spPr/>
      <dgm:t>
        <a:bodyPr/>
        <a:lstStyle/>
        <a:p>
          <a:endParaRPr lang="id-ID"/>
        </a:p>
      </dgm:t>
    </dgm:pt>
    <dgm:pt modelId="{F74D554D-3E73-4379-AC69-9618DB7CEBDA}" type="pres">
      <dgm:prSet presAssocID="{EB3E372B-3F25-4C98-89E5-7B952FE29ACC}" presName="connTx" presStyleLbl="parChTrans1D4" presStyleIdx="4" presStyleCnt="6"/>
      <dgm:spPr/>
      <dgm:t>
        <a:bodyPr/>
        <a:lstStyle/>
        <a:p>
          <a:endParaRPr lang="id-ID"/>
        </a:p>
      </dgm:t>
    </dgm:pt>
    <dgm:pt modelId="{1AA60263-9CB0-436B-8FBE-25F9EC23F51B}" type="pres">
      <dgm:prSet presAssocID="{5796407E-A8A4-4F6F-83EF-9BF1EA7A0280}" presName="Name30" presStyleCnt="0"/>
      <dgm:spPr/>
    </dgm:pt>
    <dgm:pt modelId="{FE442207-5F05-4AF7-A60F-EB0206AEB9DC}" type="pres">
      <dgm:prSet presAssocID="{5796407E-A8A4-4F6F-83EF-9BF1EA7A0280}" presName="level2Shape" presStyleLbl="node4" presStyleIdx="4" presStyleCnt="6" custLinFactNeighborX="19536" custLinFactNeighborY="-41242"/>
      <dgm:spPr/>
      <dgm:t>
        <a:bodyPr/>
        <a:lstStyle/>
        <a:p>
          <a:endParaRPr lang="id-ID"/>
        </a:p>
      </dgm:t>
    </dgm:pt>
    <dgm:pt modelId="{8BDA9F0B-00D9-4BCD-8E4B-C09B22F69C78}" type="pres">
      <dgm:prSet presAssocID="{5796407E-A8A4-4F6F-83EF-9BF1EA7A0280}" presName="hierChild3" presStyleCnt="0"/>
      <dgm:spPr/>
    </dgm:pt>
    <dgm:pt modelId="{64CD0DAE-224D-454A-90D4-9A8A0BD73138}" type="pres">
      <dgm:prSet presAssocID="{32313EA4-D4DF-4943-94F4-106A4658347C}" presName="Name25" presStyleLbl="parChTrans1D3" presStyleIdx="1" presStyleCnt="3"/>
      <dgm:spPr/>
      <dgm:t>
        <a:bodyPr/>
        <a:lstStyle/>
        <a:p>
          <a:endParaRPr lang="id-ID"/>
        </a:p>
      </dgm:t>
    </dgm:pt>
    <dgm:pt modelId="{51DC8118-63BC-4854-A5CE-D604F4D8A2A0}" type="pres">
      <dgm:prSet presAssocID="{32313EA4-D4DF-4943-94F4-106A4658347C}" presName="connTx" presStyleLbl="parChTrans1D3" presStyleIdx="1" presStyleCnt="3"/>
      <dgm:spPr/>
      <dgm:t>
        <a:bodyPr/>
        <a:lstStyle/>
        <a:p>
          <a:endParaRPr lang="id-ID"/>
        </a:p>
      </dgm:t>
    </dgm:pt>
    <dgm:pt modelId="{4945656D-E4A6-4844-B5D1-35DE4A06CC63}" type="pres">
      <dgm:prSet presAssocID="{6E60F506-AE27-48C3-B8BC-2E09EA5321C7}" presName="Name30" presStyleCnt="0"/>
      <dgm:spPr/>
    </dgm:pt>
    <dgm:pt modelId="{C775D8D9-EDA8-4B8C-A5C3-DEA8662FD758}" type="pres">
      <dgm:prSet presAssocID="{6E60F506-AE27-48C3-B8BC-2E09EA5321C7}" presName="level2Shape" presStyleLbl="node3" presStyleIdx="1" presStyleCnt="3" custLinFactY="-35452" custLinFactNeighborX="17299" custLinFactNeighborY="-100000"/>
      <dgm:spPr/>
      <dgm:t>
        <a:bodyPr/>
        <a:lstStyle/>
        <a:p>
          <a:endParaRPr lang="id-ID"/>
        </a:p>
      </dgm:t>
    </dgm:pt>
    <dgm:pt modelId="{C6D600B7-01FA-4B38-BD93-B3758CAE6AE8}" type="pres">
      <dgm:prSet presAssocID="{6E60F506-AE27-48C3-B8BC-2E09EA5321C7}" presName="hierChild3" presStyleCnt="0"/>
      <dgm:spPr/>
    </dgm:pt>
    <dgm:pt modelId="{16D91AC9-F290-49C6-AA3B-55B2480E7D02}" type="pres">
      <dgm:prSet presAssocID="{F2DD975D-EDE8-4BA2-A9D3-D015432F46E1}" presName="Name25" presStyleLbl="parChTrans1D2" presStyleIdx="1" presStyleCnt="2"/>
      <dgm:spPr/>
      <dgm:t>
        <a:bodyPr/>
        <a:lstStyle/>
        <a:p>
          <a:endParaRPr lang="id-ID"/>
        </a:p>
      </dgm:t>
    </dgm:pt>
    <dgm:pt modelId="{9CBD72F4-5D97-4F54-98AD-E6FC749B52BB}" type="pres">
      <dgm:prSet presAssocID="{F2DD975D-EDE8-4BA2-A9D3-D015432F46E1}" presName="connTx" presStyleLbl="parChTrans1D2" presStyleIdx="1" presStyleCnt="2"/>
      <dgm:spPr/>
      <dgm:t>
        <a:bodyPr/>
        <a:lstStyle/>
        <a:p>
          <a:endParaRPr lang="id-ID"/>
        </a:p>
      </dgm:t>
    </dgm:pt>
    <dgm:pt modelId="{EA765DF9-7D40-485A-9751-2BC91617E0C5}" type="pres">
      <dgm:prSet presAssocID="{6FCC648F-CEF3-4556-82A8-2DCFA96C128D}" presName="Name30" presStyleCnt="0"/>
      <dgm:spPr/>
    </dgm:pt>
    <dgm:pt modelId="{58E04AE7-56B5-43F4-A899-64EE9C8154E3}" type="pres">
      <dgm:prSet presAssocID="{6FCC648F-CEF3-4556-82A8-2DCFA96C128D}" presName="level2Shape" presStyleLbl="node2" presStyleIdx="1" presStyleCnt="2" custLinFactNeighborX="17376" custLinFactNeighborY="-63354"/>
      <dgm:spPr/>
      <dgm:t>
        <a:bodyPr/>
        <a:lstStyle/>
        <a:p>
          <a:endParaRPr lang="id-ID"/>
        </a:p>
      </dgm:t>
    </dgm:pt>
    <dgm:pt modelId="{1E381FFA-FD28-4F78-B5B7-215129174415}" type="pres">
      <dgm:prSet presAssocID="{6FCC648F-CEF3-4556-82A8-2DCFA96C128D}" presName="hierChild3" presStyleCnt="0"/>
      <dgm:spPr/>
    </dgm:pt>
    <dgm:pt modelId="{E18D17C1-7E67-4656-99C4-4DFFCC211177}" type="pres">
      <dgm:prSet presAssocID="{DBDA0761-E060-477F-813D-4C38E1058104}" presName="Name25" presStyleLbl="parChTrans1D3" presStyleIdx="2" presStyleCnt="3"/>
      <dgm:spPr/>
      <dgm:t>
        <a:bodyPr/>
        <a:lstStyle/>
        <a:p>
          <a:endParaRPr lang="id-ID"/>
        </a:p>
      </dgm:t>
    </dgm:pt>
    <dgm:pt modelId="{07DF5AB7-5AEF-4F39-9273-AC0A35237C3F}" type="pres">
      <dgm:prSet presAssocID="{DBDA0761-E060-477F-813D-4C38E1058104}" presName="connTx" presStyleLbl="parChTrans1D3" presStyleIdx="2" presStyleCnt="3"/>
      <dgm:spPr/>
      <dgm:t>
        <a:bodyPr/>
        <a:lstStyle/>
        <a:p>
          <a:endParaRPr lang="id-ID"/>
        </a:p>
      </dgm:t>
    </dgm:pt>
    <dgm:pt modelId="{B650594C-71A8-4E4C-B1D8-45846E6E566E}" type="pres">
      <dgm:prSet presAssocID="{A6AB6050-BCCE-4394-A107-18D64EA9EA84}" presName="Name30" presStyleCnt="0"/>
      <dgm:spPr/>
    </dgm:pt>
    <dgm:pt modelId="{2A38F88E-21D6-44A0-8FF0-F58DBCF47B3B}" type="pres">
      <dgm:prSet presAssocID="{A6AB6050-BCCE-4394-A107-18D64EA9EA84}" presName="level2Shape" presStyleLbl="node3" presStyleIdx="2" presStyleCnt="3" custLinFactNeighborX="19013" custLinFactNeighborY="-62627"/>
      <dgm:spPr/>
      <dgm:t>
        <a:bodyPr/>
        <a:lstStyle/>
        <a:p>
          <a:endParaRPr lang="id-ID"/>
        </a:p>
      </dgm:t>
    </dgm:pt>
    <dgm:pt modelId="{0826587B-6FC2-491C-A8E4-3C02A7B7FCA1}" type="pres">
      <dgm:prSet presAssocID="{A6AB6050-BCCE-4394-A107-18D64EA9EA84}" presName="hierChild3" presStyleCnt="0"/>
      <dgm:spPr/>
    </dgm:pt>
    <dgm:pt modelId="{7C451C30-A499-4CF4-A494-C69BF74DACE2}" type="pres">
      <dgm:prSet presAssocID="{B01DBDAC-EDC2-43E4-93B9-D39BE3F05CBB}" presName="Name25" presStyleLbl="parChTrans1D4" presStyleIdx="5" presStyleCnt="6"/>
      <dgm:spPr/>
      <dgm:t>
        <a:bodyPr/>
        <a:lstStyle/>
        <a:p>
          <a:endParaRPr lang="id-ID"/>
        </a:p>
      </dgm:t>
    </dgm:pt>
    <dgm:pt modelId="{3B407203-E1AE-4519-8444-67699535F98B}" type="pres">
      <dgm:prSet presAssocID="{B01DBDAC-EDC2-43E4-93B9-D39BE3F05CBB}" presName="connTx" presStyleLbl="parChTrans1D4" presStyleIdx="5" presStyleCnt="6"/>
      <dgm:spPr/>
      <dgm:t>
        <a:bodyPr/>
        <a:lstStyle/>
        <a:p>
          <a:endParaRPr lang="id-ID"/>
        </a:p>
      </dgm:t>
    </dgm:pt>
    <dgm:pt modelId="{45B48E0D-53AA-4064-A7D3-64768B3C670B}" type="pres">
      <dgm:prSet presAssocID="{CEAAED6B-6111-4B0B-900E-BEE79906477E}" presName="Name30" presStyleCnt="0"/>
      <dgm:spPr/>
    </dgm:pt>
    <dgm:pt modelId="{D2156249-98C2-474B-956F-71D7D44E7434}" type="pres">
      <dgm:prSet presAssocID="{CEAAED6B-6111-4B0B-900E-BEE79906477E}" presName="level2Shape" presStyleLbl="node4" presStyleIdx="5" presStyleCnt="6" custLinFactNeighborX="18253" custLinFactNeighborY="-62581"/>
      <dgm:spPr/>
      <dgm:t>
        <a:bodyPr/>
        <a:lstStyle/>
        <a:p>
          <a:endParaRPr lang="id-ID"/>
        </a:p>
      </dgm:t>
    </dgm:pt>
    <dgm:pt modelId="{7212E086-B6AA-4503-8001-B1FB36435D63}" type="pres">
      <dgm:prSet presAssocID="{CEAAED6B-6111-4B0B-900E-BEE79906477E}" presName="hierChild3" presStyleCnt="0"/>
      <dgm:spPr/>
    </dgm:pt>
    <dgm:pt modelId="{558B7070-A8AA-414C-B71D-F371620C6D4F}" type="pres">
      <dgm:prSet presAssocID="{55FE41BC-BED6-4021-B74E-B6C1365DC0DA}" presName="bgShapesFlow" presStyleCnt="0"/>
      <dgm:spPr/>
    </dgm:pt>
    <dgm:pt modelId="{746001A7-2406-4842-9050-E786E759D260}" type="pres">
      <dgm:prSet presAssocID="{251B9F85-0EBA-4B81-ADF8-48197A364B14}" presName="rectComp" presStyleCnt="0"/>
      <dgm:spPr/>
    </dgm:pt>
    <dgm:pt modelId="{9871F0AF-A8A4-495C-BD30-A3C520849A59}" type="pres">
      <dgm:prSet presAssocID="{251B9F85-0EBA-4B81-ADF8-48197A364B14}" presName="bgRect" presStyleLbl="bgShp" presStyleIdx="0" presStyleCnt="5"/>
      <dgm:spPr/>
      <dgm:t>
        <a:bodyPr/>
        <a:lstStyle/>
        <a:p>
          <a:endParaRPr lang="id-ID"/>
        </a:p>
      </dgm:t>
    </dgm:pt>
    <dgm:pt modelId="{805A8BB5-D127-4B4B-86C3-430084EC47A3}" type="pres">
      <dgm:prSet presAssocID="{251B9F85-0EBA-4B81-ADF8-48197A364B14}" presName="bgRectTx" presStyleLbl="bgShp" presStyleIdx="0" presStyleCnt="5">
        <dgm:presLayoutVars>
          <dgm:bulletEnabled val="1"/>
        </dgm:presLayoutVars>
      </dgm:prSet>
      <dgm:spPr/>
      <dgm:t>
        <a:bodyPr/>
        <a:lstStyle/>
        <a:p>
          <a:endParaRPr lang="id-ID"/>
        </a:p>
      </dgm:t>
    </dgm:pt>
    <dgm:pt modelId="{24052AC0-A1D6-4213-9C25-91B6245EBAC4}" type="pres">
      <dgm:prSet presAssocID="{251B9F85-0EBA-4B81-ADF8-48197A364B14}" presName="spComp" presStyleCnt="0"/>
      <dgm:spPr/>
    </dgm:pt>
    <dgm:pt modelId="{0CDEF9FF-B390-4872-948A-D36E278B6CCF}" type="pres">
      <dgm:prSet presAssocID="{251B9F85-0EBA-4B81-ADF8-48197A364B14}" presName="hSp" presStyleCnt="0"/>
      <dgm:spPr/>
    </dgm:pt>
    <dgm:pt modelId="{E159DBEA-96CD-4E7B-A6A3-59980B3B2233}" type="pres">
      <dgm:prSet presAssocID="{196F1C8F-A995-4D82-A160-36789310020D}" presName="rectComp" presStyleCnt="0"/>
      <dgm:spPr/>
    </dgm:pt>
    <dgm:pt modelId="{B52E0209-28CC-421F-B352-83CBF3230286}" type="pres">
      <dgm:prSet presAssocID="{196F1C8F-A995-4D82-A160-36789310020D}" presName="bgRect" presStyleLbl="bgShp" presStyleIdx="1" presStyleCnt="5"/>
      <dgm:spPr/>
      <dgm:t>
        <a:bodyPr/>
        <a:lstStyle/>
        <a:p>
          <a:endParaRPr lang="id-ID"/>
        </a:p>
      </dgm:t>
    </dgm:pt>
    <dgm:pt modelId="{7732BDB8-D5CE-4E22-B535-9AD2F33166F5}" type="pres">
      <dgm:prSet presAssocID="{196F1C8F-A995-4D82-A160-36789310020D}" presName="bgRectTx" presStyleLbl="bgShp" presStyleIdx="1" presStyleCnt="5">
        <dgm:presLayoutVars>
          <dgm:bulletEnabled val="1"/>
        </dgm:presLayoutVars>
      </dgm:prSet>
      <dgm:spPr/>
      <dgm:t>
        <a:bodyPr/>
        <a:lstStyle/>
        <a:p>
          <a:endParaRPr lang="id-ID"/>
        </a:p>
      </dgm:t>
    </dgm:pt>
    <dgm:pt modelId="{CAB8CFA8-064C-4A7D-9B3E-89B4867F837E}" type="pres">
      <dgm:prSet presAssocID="{196F1C8F-A995-4D82-A160-36789310020D}" presName="spComp" presStyleCnt="0"/>
      <dgm:spPr/>
    </dgm:pt>
    <dgm:pt modelId="{C1E84BA3-7F04-434F-B49F-1CE826111CB7}" type="pres">
      <dgm:prSet presAssocID="{196F1C8F-A995-4D82-A160-36789310020D}" presName="hSp" presStyleCnt="0"/>
      <dgm:spPr/>
    </dgm:pt>
    <dgm:pt modelId="{2C8936D7-764F-4A2A-A9A8-7DB5290C7D8E}" type="pres">
      <dgm:prSet presAssocID="{C7F88F74-1B8D-4E38-AC59-0AF664348C72}" presName="rectComp" presStyleCnt="0"/>
      <dgm:spPr/>
    </dgm:pt>
    <dgm:pt modelId="{8C9134F1-3AB1-4BB2-A5BF-EB88F6ECE947}" type="pres">
      <dgm:prSet presAssocID="{C7F88F74-1B8D-4E38-AC59-0AF664348C72}" presName="bgRect" presStyleLbl="bgShp" presStyleIdx="2" presStyleCnt="5"/>
      <dgm:spPr/>
      <dgm:t>
        <a:bodyPr/>
        <a:lstStyle/>
        <a:p>
          <a:endParaRPr lang="id-ID"/>
        </a:p>
      </dgm:t>
    </dgm:pt>
    <dgm:pt modelId="{891D0841-CE22-4D7A-905A-814E62887062}" type="pres">
      <dgm:prSet presAssocID="{C7F88F74-1B8D-4E38-AC59-0AF664348C72}" presName="bgRectTx" presStyleLbl="bgShp" presStyleIdx="2" presStyleCnt="5">
        <dgm:presLayoutVars>
          <dgm:bulletEnabled val="1"/>
        </dgm:presLayoutVars>
      </dgm:prSet>
      <dgm:spPr/>
      <dgm:t>
        <a:bodyPr/>
        <a:lstStyle/>
        <a:p>
          <a:endParaRPr lang="id-ID"/>
        </a:p>
      </dgm:t>
    </dgm:pt>
    <dgm:pt modelId="{DA5134CF-CC03-46DA-8888-07A22BC61647}" type="pres">
      <dgm:prSet presAssocID="{C7F88F74-1B8D-4E38-AC59-0AF664348C72}" presName="spComp" presStyleCnt="0"/>
      <dgm:spPr/>
    </dgm:pt>
    <dgm:pt modelId="{E7B5FC02-31A7-4D8E-A36B-9E98F2B14DF1}" type="pres">
      <dgm:prSet presAssocID="{C7F88F74-1B8D-4E38-AC59-0AF664348C72}" presName="hSp" presStyleCnt="0"/>
      <dgm:spPr/>
    </dgm:pt>
    <dgm:pt modelId="{2A52AF2E-FB65-416E-B4F7-8BBAAAE75B75}" type="pres">
      <dgm:prSet presAssocID="{424A78BB-AE08-4E5E-B16E-31277970AED3}" presName="rectComp" presStyleCnt="0"/>
      <dgm:spPr/>
    </dgm:pt>
    <dgm:pt modelId="{C0244995-6F50-4BC7-9859-977BBB7A3263}" type="pres">
      <dgm:prSet presAssocID="{424A78BB-AE08-4E5E-B16E-31277970AED3}" presName="bgRect" presStyleLbl="bgShp" presStyleIdx="3" presStyleCnt="5"/>
      <dgm:spPr/>
      <dgm:t>
        <a:bodyPr/>
        <a:lstStyle/>
        <a:p>
          <a:endParaRPr lang="id-ID"/>
        </a:p>
      </dgm:t>
    </dgm:pt>
    <dgm:pt modelId="{DB3D6399-80EB-468C-9897-3FCEE09A4B0B}" type="pres">
      <dgm:prSet presAssocID="{424A78BB-AE08-4E5E-B16E-31277970AED3}" presName="bgRectTx" presStyleLbl="bgShp" presStyleIdx="3" presStyleCnt="5">
        <dgm:presLayoutVars>
          <dgm:bulletEnabled val="1"/>
        </dgm:presLayoutVars>
      </dgm:prSet>
      <dgm:spPr/>
      <dgm:t>
        <a:bodyPr/>
        <a:lstStyle/>
        <a:p>
          <a:endParaRPr lang="id-ID"/>
        </a:p>
      </dgm:t>
    </dgm:pt>
    <dgm:pt modelId="{591F3A5B-EF7E-4246-9556-822E05D136E7}" type="pres">
      <dgm:prSet presAssocID="{424A78BB-AE08-4E5E-B16E-31277970AED3}" presName="spComp" presStyleCnt="0"/>
      <dgm:spPr/>
    </dgm:pt>
    <dgm:pt modelId="{B0CE4221-D2B1-4924-AFD4-452BBCF560F0}" type="pres">
      <dgm:prSet presAssocID="{424A78BB-AE08-4E5E-B16E-31277970AED3}" presName="hSp" presStyleCnt="0"/>
      <dgm:spPr/>
    </dgm:pt>
    <dgm:pt modelId="{943277DB-161E-46B8-ADCA-954DA1A73749}" type="pres">
      <dgm:prSet presAssocID="{C65AE0F3-BF6C-4BFB-875D-5F9BC48A7970}" presName="rectComp" presStyleCnt="0"/>
      <dgm:spPr/>
    </dgm:pt>
    <dgm:pt modelId="{F5360344-C71F-4B06-A28D-E311A817FE20}" type="pres">
      <dgm:prSet presAssocID="{C65AE0F3-BF6C-4BFB-875D-5F9BC48A7970}" presName="bgRect" presStyleLbl="bgShp" presStyleIdx="4" presStyleCnt="5"/>
      <dgm:spPr/>
      <dgm:t>
        <a:bodyPr/>
        <a:lstStyle/>
        <a:p>
          <a:endParaRPr lang="id-ID"/>
        </a:p>
      </dgm:t>
    </dgm:pt>
    <dgm:pt modelId="{08E2983B-F904-4F55-B01E-D571B55BDAF8}" type="pres">
      <dgm:prSet presAssocID="{C65AE0F3-BF6C-4BFB-875D-5F9BC48A7970}" presName="bgRectTx" presStyleLbl="bgShp" presStyleIdx="4" presStyleCnt="5">
        <dgm:presLayoutVars>
          <dgm:bulletEnabled val="1"/>
        </dgm:presLayoutVars>
      </dgm:prSet>
      <dgm:spPr/>
      <dgm:t>
        <a:bodyPr/>
        <a:lstStyle/>
        <a:p>
          <a:endParaRPr lang="id-ID"/>
        </a:p>
      </dgm:t>
    </dgm:pt>
  </dgm:ptLst>
  <dgm:cxnLst>
    <dgm:cxn modelId="{196F8803-EEBF-4C59-B6BC-EA4F5697099B}" type="presOf" srcId="{F4984BE6-DE54-4AD7-8376-5321AD413B27}" destId="{A9F3D918-49FB-40D4-9F50-0DAF72825E3C}" srcOrd="0" destOrd="0" presId="urn:microsoft.com/office/officeart/2005/8/layout/hierarchy5"/>
    <dgm:cxn modelId="{DC81CE08-9CB8-49DD-AE1A-A63574FE419B}" type="presOf" srcId="{32313EA4-D4DF-4943-94F4-106A4658347C}" destId="{64CD0DAE-224D-454A-90D4-9A8A0BD73138}" srcOrd="0" destOrd="0" presId="urn:microsoft.com/office/officeart/2005/8/layout/hierarchy5"/>
    <dgm:cxn modelId="{EA9F0446-E418-435D-8023-AF079DCAD8E3}" type="presOf" srcId="{E7BE185A-0C4B-42AD-85C1-D426F10E5229}" destId="{D1E37588-2BC1-462F-A2BB-7762803D5421}" srcOrd="1" destOrd="0" presId="urn:microsoft.com/office/officeart/2005/8/layout/hierarchy5"/>
    <dgm:cxn modelId="{A77205FF-6B42-4232-9F0A-84757061988C}" type="presOf" srcId="{7469A055-C01F-4465-8EEB-10A9E451FFCC}" destId="{C0244995-6F50-4BC7-9859-977BBB7A3263}" srcOrd="0" destOrd="1" presId="urn:microsoft.com/office/officeart/2005/8/layout/hierarchy5"/>
    <dgm:cxn modelId="{B0716572-BB6F-4070-A049-4BB441BDC0E0}" type="presOf" srcId="{F2DD975D-EDE8-4BA2-A9D3-D015432F46E1}" destId="{9CBD72F4-5D97-4F54-98AD-E6FC749B52BB}" srcOrd="1" destOrd="0" presId="urn:microsoft.com/office/officeart/2005/8/layout/hierarchy5"/>
    <dgm:cxn modelId="{8E536FA4-FC36-4F30-8097-FF10B369C464}" type="presOf" srcId="{251B9F85-0EBA-4B81-ADF8-48197A364B14}" destId="{9871F0AF-A8A4-495C-BD30-A3C520849A59}" srcOrd="0" destOrd="0" presId="urn:microsoft.com/office/officeart/2005/8/layout/hierarchy5"/>
    <dgm:cxn modelId="{066D1163-A1A8-4C8D-BF37-C9796235A882}" type="presOf" srcId="{C65AE0F3-BF6C-4BFB-875D-5F9BC48A7970}" destId="{08E2983B-F904-4F55-B01E-D571B55BDAF8}" srcOrd="1" destOrd="0" presId="urn:microsoft.com/office/officeart/2005/8/layout/hierarchy5"/>
    <dgm:cxn modelId="{0E201D6D-260A-454C-BFC2-15B4209F67C5}" type="presOf" srcId="{15066C02-8DC9-4D0A-8793-38F8247BD331}" destId="{B07DF2E0-9E09-49D3-96CA-879393AB6BEE}" srcOrd="1" destOrd="0" presId="urn:microsoft.com/office/officeart/2005/8/layout/hierarchy5"/>
    <dgm:cxn modelId="{9920B4D7-6D2E-420B-BDAD-6F538FC2932E}" srcId="{E9231446-7695-454A-ADE7-74BD9DDBE0CD}" destId="{4A271DE0-19DA-46F7-B564-385D93483364}" srcOrd="1" destOrd="0" parTransId="{13633272-8A82-44AE-B9BE-5B6F3D4E7CA4}" sibTransId="{423E6567-0FAB-4F8F-A3D1-EAC2C05B17A7}"/>
    <dgm:cxn modelId="{62DF37FC-7D65-4153-BAE0-90A0E095B281}" srcId="{55FE41BC-BED6-4021-B74E-B6C1365DC0DA}" destId="{251B9F85-0EBA-4B81-ADF8-48197A364B14}" srcOrd="1" destOrd="0" parTransId="{F3E477FC-9408-49AF-863C-9F30F2C85986}" sibTransId="{20495083-0A3F-48A7-B2D2-1E613252FB2A}"/>
    <dgm:cxn modelId="{5332161F-4C04-4CF7-9EA9-5CD89D701D90}" type="presOf" srcId="{6FCC648F-CEF3-4556-82A8-2DCFA96C128D}" destId="{58E04AE7-56B5-43F4-A899-64EE9C8154E3}" srcOrd="0" destOrd="0" presId="urn:microsoft.com/office/officeart/2005/8/layout/hierarchy5"/>
    <dgm:cxn modelId="{4F26C02F-CD75-4FB4-B20A-06C016B51A50}" type="presOf" srcId="{196F1C8F-A995-4D82-A160-36789310020D}" destId="{B52E0209-28CC-421F-B352-83CBF3230286}" srcOrd="0" destOrd="0" presId="urn:microsoft.com/office/officeart/2005/8/layout/hierarchy5"/>
    <dgm:cxn modelId="{0A6E4C41-CFB4-4396-9319-67E7BCEC7E83}" srcId="{55FE41BC-BED6-4021-B74E-B6C1365DC0DA}" destId="{99F04140-7A9C-40DE-98EE-50AE837733F1}" srcOrd="0" destOrd="0" parTransId="{9B941794-2450-44A7-BEFE-6B3C4BE9DB4C}" sibTransId="{A27878B0-0FC8-42D9-8577-6408F2A0471C}"/>
    <dgm:cxn modelId="{3492EF00-C7B3-4197-A56F-764046BED253}" type="presOf" srcId="{DBDA0761-E060-477F-813D-4C38E1058104}" destId="{E18D17C1-7E67-4656-99C4-4DFFCC211177}" srcOrd="0" destOrd="0" presId="urn:microsoft.com/office/officeart/2005/8/layout/hierarchy5"/>
    <dgm:cxn modelId="{B28C6734-1CAB-425E-BA30-1A1DC3441FEF}" type="presOf" srcId="{196F1C8F-A995-4D82-A160-36789310020D}" destId="{7732BDB8-D5CE-4E22-B535-9AD2F33166F5}" srcOrd="1" destOrd="0" presId="urn:microsoft.com/office/officeart/2005/8/layout/hierarchy5"/>
    <dgm:cxn modelId="{696FE390-5AFA-4B9E-AA8C-95D9142EF1AF}" srcId="{FDBFE18A-909B-4647-96DB-62FD9198641D}" destId="{E9231446-7695-454A-ADE7-74BD9DDBE0CD}" srcOrd="0" destOrd="0" parTransId="{E7BE185A-0C4B-42AD-85C1-D426F10E5229}" sibTransId="{5D083047-E5D7-418A-B0F9-506D62BA68C7}"/>
    <dgm:cxn modelId="{6400C093-43B8-48EA-8A7C-6C718802BF8D}" srcId="{55FE41BC-BED6-4021-B74E-B6C1365DC0DA}" destId="{196F1C8F-A995-4D82-A160-36789310020D}" srcOrd="2" destOrd="0" parTransId="{053DDC62-4C20-4DD0-A030-56C6B6A2B289}" sibTransId="{4EE6E3F4-F774-40B6-AB4D-AC1EED1DE242}"/>
    <dgm:cxn modelId="{2A4CBB17-ED1A-4815-9C02-804E780E012A}" srcId="{6FCC648F-CEF3-4556-82A8-2DCFA96C128D}" destId="{A6AB6050-BCCE-4394-A107-18D64EA9EA84}" srcOrd="0" destOrd="0" parTransId="{DBDA0761-E060-477F-813D-4C38E1058104}" sibTransId="{6B7524D4-44A9-4A37-8A00-89BC7908D38C}"/>
    <dgm:cxn modelId="{290DC728-9FB0-449D-B0A4-45C0FD3CC083}" type="presOf" srcId="{EB3E372B-3F25-4C98-89E5-7B952FE29ACC}" destId="{F74D554D-3E73-4379-AC69-9618DB7CEBDA}" srcOrd="1" destOrd="0" presId="urn:microsoft.com/office/officeart/2005/8/layout/hierarchy5"/>
    <dgm:cxn modelId="{54CD8CA6-F64A-4319-B0F1-667009D3A33F}" srcId="{E9231446-7695-454A-ADE7-74BD9DDBE0CD}" destId="{F4984BE6-DE54-4AD7-8376-5321AD413B27}" srcOrd="2" destOrd="0" parTransId="{090BD750-0DA3-4E56-96FA-05EE7D3E7A4B}" sibTransId="{261647F8-FB83-472D-A29D-32609D179BC4}"/>
    <dgm:cxn modelId="{F76DC998-57B5-4E1F-9ACF-15DCD951DF4B}" srcId="{55FE41BC-BED6-4021-B74E-B6C1365DC0DA}" destId="{C7F88F74-1B8D-4E38-AC59-0AF664348C72}" srcOrd="3" destOrd="0" parTransId="{9F398805-A939-4B3E-B554-4799B1DC5AF6}" sibTransId="{C6EA06EB-C332-428B-9057-15A3AB5471E4}"/>
    <dgm:cxn modelId="{53B7F5BB-C853-4245-9771-FAF6C2AE57E7}" type="presOf" srcId="{25D54856-203B-468B-95D0-279B37AA4961}" destId="{F59F9D04-D755-4BD4-9DCC-007458C7EB3F}" srcOrd="1" destOrd="0" presId="urn:microsoft.com/office/officeart/2005/8/layout/hierarchy5"/>
    <dgm:cxn modelId="{44DB2B30-8594-4730-8734-AA31DA181F34}" type="presOf" srcId="{CA5B1DA6-B2F0-4349-ADD1-4400BD893A20}" destId="{41DC93EC-533E-4633-A574-D83B3537962E}" srcOrd="1" destOrd="0" presId="urn:microsoft.com/office/officeart/2005/8/layout/hierarchy5"/>
    <dgm:cxn modelId="{F03507DB-6F44-4B6F-B6B2-BCAD9B72763A}" type="presOf" srcId="{E7BE185A-0C4B-42AD-85C1-D426F10E5229}" destId="{293D79B9-13C8-4354-A333-3554256BB8CC}" srcOrd="0" destOrd="0" presId="urn:microsoft.com/office/officeart/2005/8/layout/hierarchy5"/>
    <dgm:cxn modelId="{0F55801C-2343-4FF4-93F7-F5C9609C72EF}" type="presOf" srcId="{C7F88F74-1B8D-4E38-AC59-0AF664348C72}" destId="{8C9134F1-3AB1-4BB2-A5BF-EB88F6ECE947}" srcOrd="0" destOrd="0" presId="urn:microsoft.com/office/officeart/2005/8/layout/hierarchy5"/>
    <dgm:cxn modelId="{45F00A60-9AC6-48B2-B04A-635DCF5D5E8F}" type="presOf" srcId="{251B9F85-0EBA-4B81-ADF8-48197A364B14}" destId="{805A8BB5-D127-4B4B-86C3-430084EC47A3}" srcOrd="1" destOrd="0" presId="urn:microsoft.com/office/officeart/2005/8/layout/hierarchy5"/>
    <dgm:cxn modelId="{AFC60C11-9571-4DDE-88B6-A8F7B47A8429}" type="presOf" srcId="{32313EA4-D4DF-4943-94F4-106A4658347C}" destId="{51DC8118-63BC-4854-A5CE-D604F4D8A2A0}" srcOrd="1" destOrd="0" presId="urn:microsoft.com/office/officeart/2005/8/layout/hierarchy5"/>
    <dgm:cxn modelId="{E8BC132A-3E8B-43C9-B6AC-B09C012E6F5D}" type="presOf" srcId="{15066C02-8DC9-4D0A-8793-38F8247BD331}" destId="{88D77D7C-789C-4877-97D6-C665482E4EE8}" srcOrd="0" destOrd="0" presId="urn:microsoft.com/office/officeart/2005/8/layout/hierarchy5"/>
    <dgm:cxn modelId="{29A1B609-B3E9-4440-AC17-DC53EC74DFB4}" type="presOf" srcId="{C7F88F74-1B8D-4E38-AC59-0AF664348C72}" destId="{891D0841-CE22-4D7A-905A-814E62887062}" srcOrd="1" destOrd="0" presId="urn:microsoft.com/office/officeart/2005/8/layout/hierarchy5"/>
    <dgm:cxn modelId="{37449179-1559-40C0-B5AA-2C8C4C746F8A}" type="presOf" srcId="{424A78BB-AE08-4E5E-B16E-31277970AED3}" destId="{C0244995-6F50-4BC7-9859-977BBB7A3263}" srcOrd="0" destOrd="0" presId="urn:microsoft.com/office/officeart/2005/8/layout/hierarchy5"/>
    <dgm:cxn modelId="{E42B7C50-4FAA-47B5-9CCF-C4A8F4C88E6F}" type="presOf" srcId="{CA5B1DA6-B2F0-4349-ADD1-4400BD893A20}" destId="{18344B21-55E3-4B96-B2EC-B75B1E9A339B}" srcOrd="0" destOrd="0" presId="urn:microsoft.com/office/officeart/2005/8/layout/hierarchy5"/>
    <dgm:cxn modelId="{FF9E5103-0AE3-4FCD-80D5-145D7AEAA313}" type="presOf" srcId="{424A78BB-AE08-4E5E-B16E-31277970AED3}" destId="{DB3D6399-80EB-468C-9897-3FCEE09A4B0B}" srcOrd="1" destOrd="0" presId="urn:microsoft.com/office/officeart/2005/8/layout/hierarchy5"/>
    <dgm:cxn modelId="{31A870E1-655B-43A4-B5B4-413E8BAFA139}" type="presOf" srcId="{FD2979AE-EDB5-4E52-BF7A-AD08EA9D4332}" destId="{C8562585-18F8-4607-B50B-8397FF619851}" srcOrd="0" destOrd="0" presId="urn:microsoft.com/office/officeart/2005/8/layout/hierarchy5"/>
    <dgm:cxn modelId="{29BF9C60-78E7-4709-AD56-8CF28B5CAF4C}" type="presOf" srcId="{B01DBDAC-EDC2-43E4-93B9-D39BE3F05CBB}" destId="{3B407203-E1AE-4519-8444-67699535F98B}" srcOrd="1" destOrd="0" presId="urn:microsoft.com/office/officeart/2005/8/layout/hierarchy5"/>
    <dgm:cxn modelId="{00A8EB47-F5C8-400E-AA24-20DFD8912841}" srcId="{55FE41BC-BED6-4021-B74E-B6C1365DC0DA}" destId="{424A78BB-AE08-4E5E-B16E-31277970AED3}" srcOrd="4" destOrd="0" parTransId="{F0C64EDC-2966-478A-BADA-F345C7305594}" sibTransId="{5F271AA4-4708-4A94-8740-57BB9F1F0072}"/>
    <dgm:cxn modelId="{878F40FD-74EC-4BF5-9372-A26AE56B921F}" srcId="{FDBFE18A-909B-4647-96DB-62FD9198641D}" destId="{5796407E-A8A4-4F6F-83EF-9BF1EA7A0280}" srcOrd="1" destOrd="0" parTransId="{EB3E372B-3F25-4C98-89E5-7B952FE29ACC}" sibTransId="{6ADA82E5-7A36-42F9-AACD-08680EB29C40}"/>
    <dgm:cxn modelId="{024DC7A5-6C14-4DED-B578-07037623E8A0}" type="presOf" srcId="{A6AB6050-BCCE-4394-A107-18D64EA9EA84}" destId="{2A38F88E-21D6-44A0-8FF0-F58DBCF47B3B}" srcOrd="0" destOrd="0" presId="urn:microsoft.com/office/officeart/2005/8/layout/hierarchy5"/>
    <dgm:cxn modelId="{95BC2C36-84C9-4BA3-A141-3CBFF269DFD8}" type="presOf" srcId="{5796407E-A8A4-4F6F-83EF-9BF1EA7A0280}" destId="{FE442207-5F05-4AF7-A60F-EB0206AEB9DC}" srcOrd="0" destOrd="0" presId="urn:microsoft.com/office/officeart/2005/8/layout/hierarchy5"/>
    <dgm:cxn modelId="{3C34EABC-05D9-4E06-9702-E388EA588BF5}" srcId="{55FE41BC-BED6-4021-B74E-B6C1365DC0DA}" destId="{C65AE0F3-BF6C-4BFB-875D-5F9BC48A7970}" srcOrd="5" destOrd="0" parTransId="{C62012DF-4FC9-4D32-81D4-B8D03927E086}" sibTransId="{0B4D76B9-6D9A-4D35-A33F-D5BD2703FE7F}"/>
    <dgm:cxn modelId="{DF10C53C-AAAB-44F1-8929-989F3292A047}" srcId="{E9231446-7695-454A-ADE7-74BD9DDBE0CD}" destId="{AC406EBA-8B64-4B91-BD8E-0AF4BE713200}" srcOrd="0" destOrd="0" parTransId="{15066C02-8DC9-4D0A-8793-38F8247BD331}" sibTransId="{045F3AA9-1675-4868-9F24-0ADA9FAA348C}"/>
    <dgm:cxn modelId="{71606205-2BB4-441B-81BF-B7428F81D136}" type="presOf" srcId="{B01DBDAC-EDC2-43E4-93B9-D39BE3F05CBB}" destId="{7C451C30-A499-4CF4-A494-C69BF74DACE2}" srcOrd="0" destOrd="0" presId="urn:microsoft.com/office/officeart/2005/8/layout/hierarchy5"/>
    <dgm:cxn modelId="{A44BC522-FBA8-4F82-B49B-368448DD5FE3}" type="presOf" srcId="{13633272-8A82-44AE-B9BE-5B6F3D4E7CA4}" destId="{D8E00F7E-7B97-4611-81BE-27F1A7A2D05D}" srcOrd="1" destOrd="0" presId="urn:microsoft.com/office/officeart/2005/8/layout/hierarchy5"/>
    <dgm:cxn modelId="{DE2F370E-F7FF-4E92-87D6-9D930B4C8B53}" type="presOf" srcId="{DBDA0761-E060-477F-813D-4C38E1058104}" destId="{07DF5AB7-5AEF-4F39-9273-AC0A35237C3F}" srcOrd="1" destOrd="0" presId="urn:microsoft.com/office/officeart/2005/8/layout/hierarchy5"/>
    <dgm:cxn modelId="{885D8A3A-0C06-4B17-AB49-522E14E0BD8A}" srcId="{99F04140-7A9C-40DE-98EE-50AE837733F1}" destId="{FD2979AE-EDB5-4E52-BF7A-AD08EA9D4332}" srcOrd="0" destOrd="0" parTransId="{CA5B1DA6-B2F0-4349-ADD1-4400BD893A20}" sibTransId="{460BD7A8-BD5C-4AA1-ACFF-989BB62AD549}"/>
    <dgm:cxn modelId="{E609FEDC-5303-451E-9D72-E1B6CD6BABA5}" type="presOf" srcId="{C65AE0F3-BF6C-4BFB-875D-5F9BC48A7970}" destId="{F5360344-C71F-4B06-A28D-E311A817FE20}" srcOrd="0" destOrd="0" presId="urn:microsoft.com/office/officeart/2005/8/layout/hierarchy5"/>
    <dgm:cxn modelId="{031D2DC1-ECE6-40B9-AFC5-1557B978C41C}" type="presOf" srcId="{7469A055-C01F-4465-8EEB-10A9E451FFCC}" destId="{DB3D6399-80EB-468C-9897-3FCEE09A4B0B}" srcOrd="1" destOrd="1" presId="urn:microsoft.com/office/officeart/2005/8/layout/hierarchy5"/>
    <dgm:cxn modelId="{5107F07C-A2D2-4309-A2AA-B8ED08EC3ED1}" type="presOf" srcId="{CEAAED6B-6111-4B0B-900E-BEE79906477E}" destId="{D2156249-98C2-474B-956F-71D7D44E7434}" srcOrd="0" destOrd="0" presId="urn:microsoft.com/office/officeart/2005/8/layout/hierarchy5"/>
    <dgm:cxn modelId="{4547ACCE-B408-4B37-BAB7-0B9C1C4CE6BF}" srcId="{99F04140-7A9C-40DE-98EE-50AE837733F1}" destId="{6FCC648F-CEF3-4556-82A8-2DCFA96C128D}" srcOrd="1" destOrd="0" parTransId="{F2DD975D-EDE8-4BA2-A9D3-D015432F46E1}" sibTransId="{CA1A5FAC-6ECC-4380-8C30-6B49E632CDC4}"/>
    <dgm:cxn modelId="{BF484E58-F4B0-4484-9BA9-E58D58113229}" type="presOf" srcId="{FDBFE18A-909B-4647-96DB-62FD9198641D}" destId="{C39C0059-E480-4480-94F5-37CEAA2AC3FD}" srcOrd="0" destOrd="0" presId="urn:microsoft.com/office/officeart/2005/8/layout/hierarchy5"/>
    <dgm:cxn modelId="{DFBF2E1E-2562-4728-B7B6-1DB5ACF4B028}" srcId="{FD2979AE-EDB5-4E52-BF7A-AD08EA9D4332}" destId="{FDBFE18A-909B-4647-96DB-62FD9198641D}" srcOrd="0" destOrd="0" parTransId="{25D54856-203B-468B-95D0-279B37AA4961}" sibTransId="{93543BBC-5C0F-4F19-AA00-ACE4A48837C2}"/>
    <dgm:cxn modelId="{5F05A7F7-6504-453F-8C45-34827735C868}" type="presOf" srcId="{25D54856-203B-468B-95D0-279B37AA4961}" destId="{D8C90EA9-44CF-4A7F-817F-B06D7EFB9AE2}" srcOrd="0" destOrd="0" presId="urn:microsoft.com/office/officeart/2005/8/layout/hierarchy5"/>
    <dgm:cxn modelId="{49DB3D18-E2BA-4B02-99D0-247B65AB3DBF}" type="presOf" srcId="{99F04140-7A9C-40DE-98EE-50AE837733F1}" destId="{EDC859C1-67F0-4644-9612-E29569ACE63B}" srcOrd="0" destOrd="0" presId="urn:microsoft.com/office/officeart/2005/8/layout/hierarchy5"/>
    <dgm:cxn modelId="{CF0C973C-ABAB-4809-8FCC-2488D92F5ADA}" type="presOf" srcId="{F2DD975D-EDE8-4BA2-A9D3-D015432F46E1}" destId="{16D91AC9-F290-49C6-AA3B-55B2480E7D02}" srcOrd="0" destOrd="0" presId="urn:microsoft.com/office/officeart/2005/8/layout/hierarchy5"/>
    <dgm:cxn modelId="{15C592D1-AA1D-4D5D-9AE9-0E2AF31513D8}" type="presOf" srcId="{090BD750-0DA3-4E56-96FA-05EE7D3E7A4B}" destId="{CBB968E3-A0B7-485F-B1F6-0F4673FCEF0D}" srcOrd="0" destOrd="0" presId="urn:microsoft.com/office/officeart/2005/8/layout/hierarchy5"/>
    <dgm:cxn modelId="{B82C2EEE-0C9D-402C-B0AB-0F01AC4724A5}" type="presOf" srcId="{090BD750-0DA3-4E56-96FA-05EE7D3E7A4B}" destId="{98FCB5BF-8D2F-437D-A197-02ABE507B27A}" srcOrd="1" destOrd="0" presId="urn:microsoft.com/office/officeart/2005/8/layout/hierarchy5"/>
    <dgm:cxn modelId="{942B0493-AF09-4486-9691-98F414C2D943}" type="presOf" srcId="{4A271DE0-19DA-46F7-B564-385D93483364}" destId="{502471C9-CD19-46F0-87AA-F590D837AB40}" srcOrd="0" destOrd="0" presId="urn:microsoft.com/office/officeart/2005/8/layout/hierarchy5"/>
    <dgm:cxn modelId="{85A939B4-ACCB-4A47-B68B-B6AB26185FBA}" type="presOf" srcId="{EB3E372B-3F25-4C98-89E5-7B952FE29ACC}" destId="{FFAD3787-A3B9-430C-B4EE-A22651DD4EF2}" srcOrd="0" destOrd="0" presId="urn:microsoft.com/office/officeart/2005/8/layout/hierarchy5"/>
    <dgm:cxn modelId="{B8F0631D-8F8A-4B09-8427-3ABC0E56A5D1}" type="presOf" srcId="{AC406EBA-8B64-4B91-BD8E-0AF4BE713200}" destId="{801D0139-6905-4714-B0C8-802033DB0C98}" srcOrd="0" destOrd="0" presId="urn:microsoft.com/office/officeart/2005/8/layout/hierarchy5"/>
    <dgm:cxn modelId="{FF9CD213-DF15-41A1-B5E0-25861B2B5F01}" type="presOf" srcId="{6E60F506-AE27-48C3-B8BC-2E09EA5321C7}" destId="{C775D8D9-EDA8-4B8C-A5C3-DEA8662FD758}" srcOrd="0" destOrd="0" presId="urn:microsoft.com/office/officeart/2005/8/layout/hierarchy5"/>
    <dgm:cxn modelId="{F13A9933-00D0-4F08-BE3B-3B0B72D941DA}" srcId="{FD2979AE-EDB5-4E52-BF7A-AD08EA9D4332}" destId="{6E60F506-AE27-48C3-B8BC-2E09EA5321C7}" srcOrd="1" destOrd="0" parTransId="{32313EA4-D4DF-4943-94F4-106A4658347C}" sibTransId="{95CF733D-439A-450B-B26D-D0F80E99E371}"/>
    <dgm:cxn modelId="{F6C7D349-7751-4EA9-B4C7-7E1E924822F8}" type="presOf" srcId="{55FE41BC-BED6-4021-B74E-B6C1365DC0DA}" destId="{FCF3663B-D878-4C80-9CEF-71716DCB78F4}" srcOrd="0" destOrd="0" presId="urn:microsoft.com/office/officeart/2005/8/layout/hierarchy5"/>
    <dgm:cxn modelId="{38F2E9EF-39ED-404F-9284-8A417CCF4CEC}" type="presOf" srcId="{E9231446-7695-454A-ADE7-74BD9DDBE0CD}" destId="{C0B77C0A-CD4E-4423-97B2-E91BB3CC4E5F}" srcOrd="0" destOrd="0" presId="urn:microsoft.com/office/officeart/2005/8/layout/hierarchy5"/>
    <dgm:cxn modelId="{4872558B-1BC0-4959-9479-B8B503CC640C}" srcId="{424A78BB-AE08-4E5E-B16E-31277970AED3}" destId="{7469A055-C01F-4465-8EEB-10A9E451FFCC}" srcOrd="0" destOrd="0" parTransId="{9B19156A-86C7-429E-8939-7DDDB10D0511}" sibTransId="{83C83930-0209-472D-9ED6-C2EB3EB734B2}"/>
    <dgm:cxn modelId="{81482B4B-DBA8-4567-8442-1DAD648CD043}" srcId="{A6AB6050-BCCE-4394-A107-18D64EA9EA84}" destId="{CEAAED6B-6111-4B0B-900E-BEE79906477E}" srcOrd="0" destOrd="0" parTransId="{B01DBDAC-EDC2-43E4-93B9-D39BE3F05CBB}" sibTransId="{3DCE1933-320E-410F-B0F1-7461A923B6CC}"/>
    <dgm:cxn modelId="{F83CF172-1FEE-4CCF-9B0E-0B870F6773B9}" type="presOf" srcId="{13633272-8A82-44AE-B9BE-5B6F3D4E7CA4}" destId="{1AC07112-6EE5-4B60-AD7C-8C51E9E4425F}" srcOrd="0" destOrd="0" presId="urn:microsoft.com/office/officeart/2005/8/layout/hierarchy5"/>
    <dgm:cxn modelId="{758D0181-982B-46C3-B42C-760429C5DCF0}" type="presParOf" srcId="{FCF3663B-D878-4C80-9CEF-71716DCB78F4}" destId="{A0A042A6-1CB8-49FB-824F-BEE3F20530FC}" srcOrd="0" destOrd="0" presId="urn:microsoft.com/office/officeart/2005/8/layout/hierarchy5"/>
    <dgm:cxn modelId="{F58ED3A4-344E-4335-9EB0-ECF7CB16CCCF}" type="presParOf" srcId="{A0A042A6-1CB8-49FB-824F-BEE3F20530FC}" destId="{A0E6E550-6FB6-45CA-9A87-F1B46873C383}" srcOrd="0" destOrd="0" presId="urn:microsoft.com/office/officeart/2005/8/layout/hierarchy5"/>
    <dgm:cxn modelId="{71BBA82E-7003-44AC-B675-C2C3565C55CA}" type="presParOf" srcId="{A0A042A6-1CB8-49FB-824F-BEE3F20530FC}" destId="{93F4A611-988E-44F8-903A-A774AAA5F7A9}" srcOrd="1" destOrd="0" presId="urn:microsoft.com/office/officeart/2005/8/layout/hierarchy5"/>
    <dgm:cxn modelId="{FBE3BC79-0BE3-4440-A647-7D8F485F4C5F}" type="presParOf" srcId="{93F4A611-988E-44F8-903A-A774AAA5F7A9}" destId="{89B3176D-14E4-46E6-846F-FCEBBCF74E04}" srcOrd="0" destOrd="0" presId="urn:microsoft.com/office/officeart/2005/8/layout/hierarchy5"/>
    <dgm:cxn modelId="{6D1B2E1D-705E-4ADF-BD35-92F7E25CF00C}" type="presParOf" srcId="{89B3176D-14E4-46E6-846F-FCEBBCF74E04}" destId="{EDC859C1-67F0-4644-9612-E29569ACE63B}" srcOrd="0" destOrd="0" presId="urn:microsoft.com/office/officeart/2005/8/layout/hierarchy5"/>
    <dgm:cxn modelId="{9809CEC0-3D41-4B94-AD20-F58AEA30A54A}" type="presParOf" srcId="{89B3176D-14E4-46E6-846F-FCEBBCF74E04}" destId="{A80B0A07-8933-4D82-9520-25C0026F769B}" srcOrd="1" destOrd="0" presId="urn:microsoft.com/office/officeart/2005/8/layout/hierarchy5"/>
    <dgm:cxn modelId="{22428106-E58B-4FD4-B5AB-028FF7DDEDAB}" type="presParOf" srcId="{A80B0A07-8933-4D82-9520-25C0026F769B}" destId="{18344B21-55E3-4B96-B2EC-B75B1E9A339B}" srcOrd="0" destOrd="0" presId="urn:microsoft.com/office/officeart/2005/8/layout/hierarchy5"/>
    <dgm:cxn modelId="{19F61D50-317F-4278-9598-3F2CD1F6A080}" type="presParOf" srcId="{18344B21-55E3-4B96-B2EC-B75B1E9A339B}" destId="{41DC93EC-533E-4633-A574-D83B3537962E}" srcOrd="0" destOrd="0" presId="urn:microsoft.com/office/officeart/2005/8/layout/hierarchy5"/>
    <dgm:cxn modelId="{C931048F-64C8-4289-AA4C-8DA3126A9883}" type="presParOf" srcId="{A80B0A07-8933-4D82-9520-25C0026F769B}" destId="{7F4FF771-A3E2-494A-8983-FBD518EC19CA}" srcOrd="1" destOrd="0" presId="urn:microsoft.com/office/officeart/2005/8/layout/hierarchy5"/>
    <dgm:cxn modelId="{DFE73885-350A-48C3-94AB-E2F96902D1CE}" type="presParOf" srcId="{7F4FF771-A3E2-494A-8983-FBD518EC19CA}" destId="{C8562585-18F8-4607-B50B-8397FF619851}" srcOrd="0" destOrd="0" presId="urn:microsoft.com/office/officeart/2005/8/layout/hierarchy5"/>
    <dgm:cxn modelId="{804F361F-6192-49F0-AF07-A728E076B780}" type="presParOf" srcId="{7F4FF771-A3E2-494A-8983-FBD518EC19CA}" destId="{C615B670-5CFB-45B8-81D6-02A25BC99428}" srcOrd="1" destOrd="0" presId="urn:microsoft.com/office/officeart/2005/8/layout/hierarchy5"/>
    <dgm:cxn modelId="{334242C5-FE00-4A66-8C45-50EB206DC3CC}" type="presParOf" srcId="{C615B670-5CFB-45B8-81D6-02A25BC99428}" destId="{D8C90EA9-44CF-4A7F-817F-B06D7EFB9AE2}" srcOrd="0" destOrd="0" presId="urn:microsoft.com/office/officeart/2005/8/layout/hierarchy5"/>
    <dgm:cxn modelId="{3CD1DCFF-4DFD-4A3C-950F-BDB7530B88F6}" type="presParOf" srcId="{D8C90EA9-44CF-4A7F-817F-B06D7EFB9AE2}" destId="{F59F9D04-D755-4BD4-9DCC-007458C7EB3F}" srcOrd="0" destOrd="0" presId="urn:microsoft.com/office/officeart/2005/8/layout/hierarchy5"/>
    <dgm:cxn modelId="{5024CE3D-C0C9-49B6-9020-9E55BC656070}" type="presParOf" srcId="{C615B670-5CFB-45B8-81D6-02A25BC99428}" destId="{03D2F7C9-2C19-4CA8-BBD4-FCC5593B84AC}" srcOrd="1" destOrd="0" presId="urn:microsoft.com/office/officeart/2005/8/layout/hierarchy5"/>
    <dgm:cxn modelId="{70D80E68-03A1-432A-AE63-9DA593039A35}" type="presParOf" srcId="{03D2F7C9-2C19-4CA8-BBD4-FCC5593B84AC}" destId="{C39C0059-E480-4480-94F5-37CEAA2AC3FD}" srcOrd="0" destOrd="0" presId="urn:microsoft.com/office/officeart/2005/8/layout/hierarchy5"/>
    <dgm:cxn modelId="{2597DEAC-6268-42E6-806E-25938E150D5E}" type="presParOf" srcId="{03D2F7C9-2C19-4CA8-BBD4-FCC5593B84AC}" destId="{11225989-3332-4C58-A3E6-3E0B5BE92270}" srcOrd="1" destOrd="0" presId="urn:microsoft.com/office/officeart/2005/8/layout/hierarchy5"/>
    <dgm:cxn modelId="{310392C5-DDFB-4804-8F20-851DE832F76F}" type="presParOf" srcId="{11225989-3332-4C58-A3E6-3E0B5BE92270}" destId="{293D79B9-13C8-4354-A333-3554256BB8CC}" srcOrd="0" destOrd="0" presId="urn:microsoft.com/office/officeart/2005/8/layout/hierarchy5"/>
    <dgm:cxn modelId="{89A065CF-7DB3-483D-B311-CEEBC7BED3F3}" type="presParOf" srcId="{293D79B9-13C8-4354-A333-3554256BB8CC}" destId="{D1E37588-2BC1-462F-A2BB-7762803D5421}" srcOrd="0" destOrd="0" presId="urn:microsoft.com/office/officeart/2005/8/layout/hierarchy5"/>
    <dgm:cxn modelId="{4EE6A13A-8C66-47CC-A694-7494E709BB59}" type="presParOf" srcId="{11225989-3332-4C58-A3E6-3E0B5BE92270}" destId="{991E6A67-5F35-4AC9-A040-218B20643DAE}" srcOrd="1" destOrd="0" presId="urn:microsoft.com/office/officeart/2005/8/layout/hierarchy5"/>
    <dgm:cxn modelId="{7E088C93-6245-455C-A7BC-C28F80C452BF}" type="presParOf" srcId="{991E6A67-5F35-4AC9-A040-218B20643DAE}" destId="{C0B77C0A-CD4E-4423-97B2-E91BB3CC4E5F}" srcOrd="0" destOrd="0" presId="urn:microsoft.com/office/officeart/2005/8/layout/hierarchy5"/>
    <dgm:cxn modelId="{90362F43-BCB8-4349-8C1D-E1D620FEEFD5}" type="presParOf" srcId="{991E6A67-5F35-4AC9-A040-218B20643DAE}" destId="{682EB4A6-DA01-4816-A153-307B43E0FBC7}" srcOrd="1" destOrd="0" presId="urn:microsoft.com/office/officeart/2005/8/layout/hierarchy5"/>
    <dgm:cxn modelId="{F2CE83CD-0142-4EAA-B874-E87C34E6E1F9}" type="presParOf" srcId="{682EB4A6-DA01-4816-A153-307B43E0FBC7}" destId="{88D77D7C-789C-4877-97D6-C665482E4EE8}" srcOrd="0" destOrd="0" presId="urn:microsoft.com/office/officeart/2005/8/layout/hierarchy5"/>
    <dgm:cxn modelId="{AE239BF3-D2A2-49FE-9C5B-7091F55827AD}" type="presParOf" srcId="{88D77D7C-789C-4877-97D6-C665482E4EE8}" destId="{B07DF2E0-9E09-49D3-96CA-879393AB6BEE}" srcOrd="0" destOrd="0" presId="urn:microsoft.com/office/officeart/2005/8/layout/hierarchy5"/>
    <dgm:cxn modelId="{A5236F26-42E8-421A-917F-8E7EE20FAF56}" type="presParOf" srcId="{682EB4A6-DA01-4816-A153-307B43E0FBC7}" destId="{70050870-4107-47FE-8786-DC30A33525C3}" srcOrd="1" destOrd="0" presId="urn:microsoft.com/office/officeart/2005/8/layout/hierarchy5"/>
    <dgm:cxn modelId="{D25C9333-602A-407D-9AD3-C27E242BDAE1}" type="presParOf" srcId="{70050870-4107-47FE-8786-DC30A33525C3}" destId="{801D0139-6905-4714-B0C8-802033DB0C98}" srcOrd="0" destOrd="0" presId="urn:microsoft.com/office/officeart/2005/8/layout/hierarchy5"/>
    <dgm:cxn modelId="{FBF36C1E-AF7D-4756-A745-35A953F74E98}" type="presParOf" srcId="{70050870-4107-47FE-8786-DC30A33525C3}" destId="{29AE8DB3-08E5-4BE9-9E01-25A7AAEC22F3}" srcOrd="1" destOrd="0" presId="urn:microsoft.com/office/officeart/2005/8/layout/hierarchy5"/>
    <dgm:cxn modelId="{09CC54CE-07D1-40EF-AABD-867242025CD4}" type="presParOf" srcId="{682EB4A6-DA01-4816-A153-307B43E0FBC7}" destId="{1AC07112-6EE5-4B60-AD7C-8C51E9E4425F}" srcOrd="2" destOrd="0" presId="urn:microsoft.com/office/officeart/2005/8/layout/hierarchy5"/>
    <dgm:cxn modelId="{0030F598-3AA0-4C74-AF05-D1DF43F3282A}" type="presParOf" srcId="{1AC07112-6EE5-4B60-AD7C-8C51E9E4425F}" destId="{D8E00F7E-7B97-4611-81BE-27F1A7A2D05D}" srcOrd="0" destOrd="0" presId="urn:microsoft.com/office/officeart/2005/8/layout/hierarchy5"/>
    <dgm:cxn modelId="{7B0FA873-352C-4B27-961E-9E71C10B8671}" type="presParOf" srcId="{682EB4A6-DA01-4816-A153-307B43E0FBC7}" destId="{0259BF6D-C38B-407D-98E8-487C4EA596F8}" srcOrd="3" destOrd="0" presId="urn:microsoft.com/office/officeart/2005/8/layout/hierarchy5"/>
    <dgm:cxn modelId="{0B84C8DE-CCDC-4F5A-B841-DA87F4F9B5EA}" type="presParOf" srcId="{0259BF6D-C38B-407D-98E8-487C4EA596F8}" destId="{502471C9-CD19-46F0-87AA-F590D837AB40}" srcOrd="0" destOrd="0" presId="urn:microsoft.com/office/officeart/2005/8/layout/hierarchy5"/>
    <dgm:cxn modelId="{99A827DB-985F-40D9-A340-A99354E1675A}" type="presParOf" srcId="{0259BF6D-C38B-407D-98E8-487C4EA596F8}" destId="{9E7B2EE9-A33B-45D7-9278-FE23B01FDC27}" srcOrd="1" destOrd="0" presId="urn:microsoft.com/office/officeart/2005/8/layout/hierarchy5"/>
    <dgm:cxn modelId="{FBB875F6-E6FD-42E5-A0E5-6BD9A3B379A5}" type="presParOf" srcId="{682EB4A6-DA01-4816-A153-307B43E0FBC7}" destId="{CBB968E3-A0B7-485F-B1F6-0F4673FCEF0D}" srcOrd="4" destOrd="0" presId="urn:microsoft.com/office/officeart/2005/8/layout/hierarchy5"/>
    <dgm:cxn modelId="{606D6EEE-56F8-4C54-8E8B-C51A04D0C1CB}" type="presParOf" srcId="{CBB968E3-A0B7-485F-B1F6-0F4673FCEF0D}" destId="{98FCB5BF-8D2F-437D-A197-02ABE507B27A}" srcOrd="0" destOrd="0" presId="urn:microsoft.com/office/officeart/2005/8/layout/hierarchy5"/>
    <dgm:cxn modelId="{449A86AA-992F-415E-9E1C-971A48D5350B}" type="presParOf" srcId="{682EB4A6-DA01-4816-A153-307B43E0FBC7}" destId="{C58E709B-81FF-440D-85C3-F3F39E5E4CF9}" srcOrd="5" destOrd="0" presId="urn:microsoft.com/office/officeart/2005/8/layout/hierarchy5"/>
    <dgm:cxn modelId="{A3244A18-D2C0-4A36-BC23-7DF1F583F37D}" type="presParOf" srcId="{C58E709B-81FF-440D-85C3-F3F39E5E4CF9}" destId="{A9F3D918-49FB-40D4-9F50-0DAF72825E3C}" srcOrd="0" destOrd="0" presId="urn:microsoft.com/office/officeart/2005/8/layout/hierarchy5"/>
    <dgm:cxn modelId="{ED1C8089-E802-46CB-B706-5842DCC7952D}" type="presParOf" srcId="{C58E709B-81FF-440D-85C3-F3F39E5E4CF9}" destId="{EDF46F60-E537-4419-8893-600B2B2BC337}" srcOrd="1" destOrd="0" presId="urn:microsoft.com/office/officeart/2005/8/layout/hierarchy5"/>
    <dgm:cxn modelId="{1097AD78-9D3D-44C5-8FAC-340863E8AA94}" type="presParOf" srcId="{11225989-3332-4C58-A3E6-3E0B5BE92270}" destId="{FFAD3787-A3B9-430C-B4EE-A22651DD4EF2}" srcOrd="2" destOrd="0" presId="urn:microsoft.com/office/officeart/2005/8/layout/hierarchy5"/>
    <dgm:cxn modelId="{35F37075-507F-47F2-9571-8F6A3BAE9CB2}" type="presParOf" srcId="{FFAD3787-A3B9-430C-B4EE-A22651DD4EF2}" destId="{F74D554D-3E73-4379-AC69-9618DB7CEBDA}" srcOrd="0" destOrd="0" presId="urn:microsoft.com/office/officeart/2005/8/layout/hierarchy5"/>
    <dgm:cxn modelId="{E2DEB5A5-4C42-4757-9A7D-7AE685BEC3C0}" type="presParOf" srcId="{11225989-3332-4C58-A3E6-3E0B5BE92270}" destId="{1AA60263-9CB0-436B-8FBE-25F9EC23F51B}" srcOrd="3" destOrd="0" presId="urn:microsoft.com/office/officeart/2005/8/layout/hierarchy5"/>
    <dgm:cxn modelId="{364190E5-FABD-40F1-A690-6CE3B1143FCD}" type="presParOf" srcId="{1AA60263-9CB0-436B-8FBE-25F9EC23F51B}" destId="{FE442207-5F05-4AF7-A60F-EB0206AEB9DC}" srcOrd="0" destOrd="0" presId="urn:microsoft.com/office/officeart/2005/8/layout/hierarchy5"/>
    <dgm:cxn modelId="{18731C17-5F27-436B-9468-5D1EA333332C}" type="presParOf" srcId="{1AA60263-9CB0-436B-8FBE-25F9EC23F51B}" destId="{8BDA9F0B-00D9-4BCD-8E4B-C09B22F69C78}" srcOrd="1" destOrd="0" presId="urn:microsoft.com/office/officeart/2005/8/layout/hierarchy5"/>
    <dgm:cxn modelId="{A2990A74-A959-460B-B1FB-2DF5CB2D4461}" type="presParOf" srcId="{C615B670-5CFB-45B8-81D6-02A25BC99428}" destId="{64CD0DAE-224D-454A-90D4-9A8A0BD73138}" srcOrd="2" destOrd="0" presId="urn:microsoft.com/office/officeart/2005/8/layout/hierarchy5"/>
    <dgm:cxn modelId="{670F2817-32CA-48EF-84F0-67654F2E8CB9}" type="presParOf" srcId="{64CD0DAE-224D-454A-90D4-9A8A0BD73138}" destId="{51DC8118-63BC-4854-A5CE-D604F4D8A2A0}" srcOrd="0" destOrd="0" presId="urn:microsoft.com/office/officeart/2005/8/layout/hierarchy5"/>
    <dgm:cxn modelId="{726DD87D-B33E-49D0-8EE0-EC6592E9058A}" type="presParOf" srcId="{C615B670-5CFB-45B8-81D6-02A25BC99428}" destId="{4945656D-E4A6-4844-B5D1-35DE4A06CC63}" srcOrd="3" destOrd="0" presId="urn:microsoft.com/office/officeart/2005/8/layout/hierarchy5"/>
    <dgm:cxn modelId="{7A7F5843-A2B4-4AA6-8300-EA0FBED36350}" type="presParOf" srcId="{4945656D-E4A6-4844-B5D1-35DE4A06CC63}" destId="{C775D8D9-EDA8-4B8C-A5C3-DEA8662FD758}" srcOrd="0" destOrd="0" presId="urn:microsoft.com/office/officeart/2005/8/layout/hierarchy5"/>
    <dgm:cxn modelId="{EA07CA9B-9C8E-4AFF-9AA9-7403B4DA163A}" type="presParOf" srcId="{4945656D-E4A6-4844-B5D1-35DE4A06CC63}" destId="{C6D600B7-01FA-4B38-BD93-B3758CAE6AE8}" srcOrd="1" destOrd="0" presId="urn:microsoft.com/office/officeart/2005/8/layout/hierarchy5"/>
    <dgm:cxn modelId="{9A4A72F7-6ADA-4A5E-AC93-F2DF5E1621B7}" type="presParOf" srcId="{A80B0A07-8933-4D82-9520-25C0026F769B}" destId="{16D91AC9-F290-49C6-AA3B-55B2480E7D02}" srcOrd="2" destOrd="0" presId="urn:microsoft.com/office/officeart/2005/8/layout/hierarchy5"/>
    <dgm:cxn modelId="{7E7444B1-48DB-4883-8F68-EBA58DC199E3}" type="presParOf" srcId="{16D91AC9-F290-49C6-AA3B-55B2480E7D02}" destId="{9CBD72F4-5D97-4F54-98AD-E6FC749B52BB}" srcOrd="0" destOrd="0" presId="urn:microsoft.com/office/officeart/2005/8/layout/hierarchy5"/>
    <dgm:cxn modelId="{24EDDC1C-20A4-45D3-A4F7-078070AF0BDA}" type="presParOf" srcId="{A80B0A07-8933-4D82-9520-25C0026F769B}" destId="{EA765DF9-7D40-485A-9751-2BC91617E0C5}" srcOrd="3" destOrd="0" presId="urn:microsoft.com/office/officeart/2005/8/layout/hierarchy5"/>
    <dgm:cxn modelId="{3394BD65-5A7A-40AD-8682-0EF126F73447}" type="presParOf" srcId="{EA765DF9-7D40-485A-9751-2BC91617E0C5}" destId="{58E04AE7-56B5-43F4-A899-64EE9C8154E3}" srcOrd="0" destOrd="0" presId="urn:microsoft.com/office/officeart/2005/8/layout/hierarchy5"/>
    <dgm:cxn modelId="{CE615AF1-7851-48C7-BD44-8953D7D2611E}" type="presParOf" srcId="{EA765DF9-7D40-485A-9751-2BC91617E0C5}" destId="{1E381FFA-FD28-4F78-B5B7-215129174415}" srcOrd="1" destOrd="0" presId="urn:microsoft.com/office/officeart/2005/8/layout/hierarchy5"/>
    <dgm:cxn modelId="{0C22E2CF-9C86-4909-A0D0-3A8BC38421F6}" type="presParOf" srcId="{1E381FFA-FD28-4F78-B5B7-215129174415}" destId="{E18D17C1-7E67-4656-99C4-4DFFCC211177}" srcOrd="0" destOrd="0" presId="urn:microsoft.com/office/officeart/2005/8/layout/hierarchy5"/>
    <dgm:cxn modelId="{ACED1CCE-45A5-4B13-B694-9E7A0A594FD2}" type="presParOf" srcId="{E18D17C1-7E67-4656-99C4-4DFFCC211177}" destId="{07DF5AB7-5AEF-4F39-9273-AC0A35237C3F}" srcOrd="0" destOrd="0" presId="urn:microsoft.com/office/officeart/2005/8/layout/hierarchy5"/>
    <dgm:cxn modelId="{73D8A99D-4EAF-40D5-BC9F-874CDD878419}" type="presParOf" srcId="{1E381FFA-FD28-4F78-B5B7-215129174415}" destId="{B650594C-71A8-4E4C-B1D8-45846E6E566E}" srcOrd="1" destOrd="0" presId="urn:microsoft.com/office/officeart/2005/8/layout/hierarchy5"/>
    <dgm:cxn modelId="{07FA1C29-B126-41D5-A789-02A82BCB53E6}" type="presParOf" srcId="{B650594C-71A8-4E4C-B1D8-45846E6E566E}" destId="{2A38F88E-21D6-44A0-8FF0-F58DBCF47B3B}" srcOrd="0" destOrd="0" presId="urn:microsoft.com/office/officeart/2005/8/layout/hierarchy5"/>
    <dgm:cxn modelId="{7CB6CE70-F7C3-43C6-AA66-EF289689E510}" type="presParOf" srcId="{B650594C-71A8-4E4C-B1D8-45846E6E566E}" destId="{0826587B-6FC2-491C-A8E4-3C02A7B7FCA1}" srcOrd="1" destOrd="0" presId="urn:microsoft.com/office/officeart/2005/8/layout/hierarchy5"/>
    <dgm:cxn modelId="{4A19FF4A-A2BD-4CFC-9B5E-955321BD03AE}" type="presParOf" srcId="{0826587B-6FC2-491C-A8E4-3C02A7B7FCA1}" destId="{7C451C30-A499-4CF4-A494-C69BF74DACE2}" srcOrd="0" destOrd="0" presId="urn:microsoft.com/office/officeart/2005/8/layout/hierarchy5"/>
    <dgm:cxn modelId="{67A092F0-2236-4EC9-9CC4-7BCF50B03F80}" type="presParOf" srcId="{7C451C30-A499-4CF4-A494-C69BF74DACE2}" destId="{3B407203-E1AE-4519-8444-67699535F98B}" srcOrd="0" destOrd="0" presId="urn:microsoft.com/office/officeart/2005/8/layout/hierarchy5"/>
    <dgm:cxn modelId="{E794E001-EA4E-444E-8AF9-8F0F40A9E29B}" type="presParOf" srcId="{0826587B-6FC2-491C-A8E4-3C02A7B7FCA1}" destId="{45B48E0D-53AA-4064-A7D3-64768B3C670B}" srcOrd="1" destOrd="0" presId="urn:microsoft.com/office/officeart/2005/8/layout/hierarchy5"/>
    <dgm:cxn modelId="{C8BF1DA7-D35E-4D70-9E9B-DE5A6FD2C353}" type="presParOf" srcId="{45B48E0D-53AA-4064-A7D3-64768B3C670B}" destId="{D2156249-98C2-474B-956F-71D7D44E7434}" srcOrd="0" destOrd="0" presId="urn:microsoft.com/office/officeart/2005/8/layout/hierarchy5"/>
    <dgm:cxn modelId="{4D0652AB-D2C1-45F4-97C6-60E9F3E0FEB7}" type="presParOf" srcId="{45B48E0D-53AA-4064-A7D3-64768B3C670B}" destId="{7212E086-B6AA-4503-8001-B1FB36435D63}" srcOrd="1" destOrd="0" presId="urn:microsoft.com/office/officeart/2005/8/layout/hierarchy5"/>
    <dgm:cxn modelId="{2346968A-D42C-4173-B866-15B689ACE83C}" type="presParOf" srcId="{FCF3663B-D878-4C80-9CEF-71716DCB78F4}" destId="{558B7070-A8AA-414C-B71D-F371620C6D4F}" srcOrd="1" destOrd="0" presId="urn:microsoft.com/office/officeart/2005/8/layout/hierarchy5"/>
    <dgm:cxn modelId="{8C41623B-4456-460B-92A9-B915EFA4ADF3}" type="presParOf" srcId="{558B7070-A8AA-414C-B71D-F371620C6D4F}" destId="{746001A7-2406-4842-9050-E786E759D260}" srcOrd="0" destOrd="0" presId="urn:microsoft.com/office/officeart/2005/8/layout/hierarchy5"/>
    <dgm:cxn modelId="{B0FADE7A-A627-46C9-9273-D2E6CF15B286}" type="presParOf" srcId="{746001A7-2406-4842-9050-E786E759D260}" destId="{9871F0AF-A8A4-495C-BD30-A3C520849A59}" srcOrd="0" destOrd="0" presId="urn:microsoft.com/office/officeart/2005/8/layout/hierarchy5"/>
    <dgm:cxn modelId="{C72C8B81-ADB5-41A7-994B-BE261C7F2BE6}" type="presParOf" srcId="{746001A7-2406-4842-9050-E786E759D260}" destId="{805A8BB5-D127-4B4B-86C3-430084EC47A3}" srcOrd="1" destOrd="0" presId="urn:microsoft.com/office/officeart/2005/8/layout/hierarchy5"/>
    <dgm:cxn modelId="{2FD3E720-F3AC-4393-9677-BDC4F392C194}" type="presParOf" srcId="{558B7070-A8AA-414C-B71D-F371620C6D4F}" destId="{24052AC0-A1D6-4213-9C25-91B6245EBAC4}" srcOrd="1" destOrd="0" presId="urn:microsoft.com/office/officeart/2005/8/layout/hierarchy5"/>
    <dgm:cxn modelId="{01232D38-B815-45E8-8C22-479E4A3FD8B0}" type="presParOf" srcId="{24052AC0-A1D6-4213-9C25-91B6245EBAC4}" destId="{0CDEF9FF-B390-4872-948A-D36E278B6CCF}" srcOrd="0" destOrd="0" presId="urn:microsoft.com/office/officeart/2005/8/layout/hierarchy5"/>
    <dgm:cxn modelId="{59CD5634-45CF-403C-8CFC-E4FE96499DAE}" type="presParOf" srcId="{558B7070-A8AA-414C-B71D-F371620C6D4F}" destId="{E159DBEA-96CD-4E7B-A6A3-59980B3B2233}" srcOrd="2" destOrd="0" presId="urn:microsoft.com/office/officeart/2005/8/layout/hierarchy5"/>
    <dgm:cxn modelId="{6592C74C-71BB-4E33-9A48-6BE51D5588B7}" type="presParOf" srcId="{E159DBEA-96CD-4E7B-A6A3-59980B3B2233}" destId="{B52E0209-28CC-421F-B352-83CBF3230286}" srcOrd="0" destOrd="0" presId="urn:microsoft.com/office/officeart/2005/8/layout/hierarchy5"/>
    <dgm:cxn modelId="{18BD7205-E3B0-4786-9EAC-C9719E965813}" type="presParOf" srcId="{E159DBEA-96CD-4E7B-A6A3-59980B3B2233}" destId="{7732BDB8-D5CE-4E22-B535-9AD2F33166F5}" srcOrd="1" destOrd="0" presId="urn:microsoft.com/office/officeart/2005/8/layout/hierarchy5"/>
    <dgm:cxn modelId="{AE8DE1B6-9F1C-495B-9982-44659F413785}" type="presParOf" srcId="{558B7070-A8AA-414C-B71D-F371620C6D4F}" destId="{CAB8CFA8-064C-4A7D-9B3E-89B4867F837E}" srcOrd="3" destOrd="0" presId="urn:microsoft.com/office/officeart/2005/8/layout/hierarchy5"/>
    <dgm:cxn modelId="{F56BFF44-BEAF-4C91-B1E6-C37374D58AC2}" type="presParOf" srcId="{CAB8CFA8-064C-4A7D-9B3E-89B4867F837E}" destId="{C1E84BA3-7F04-434F-B49F-1CE826111CB7}" srcOrd="0" destOrd="0" presId="urn:microsoft.com/office/officeart/2005/8/layout/hierarchy5"/>
    <dgm:cxn modelId="{EC4376DE-B47E-4131-A208-253D0DE2AAF9}" type="presParOf" srcId="{558B7070-A8AA-414C-B71D-F371620C6D4F}" destId="{2C8936D7-764F-4A2A-A9A8-7DB5290C7D8E}" srcOrd="4" destOrd="0" presId="urn:microsoft.com/office/officeart/2005/8/layout/hierarchy5"/>
    <dgm:cxn modelId="{EA6D0A16-64FD-4568-B413-1E6E4545A99F}" type="presParOf" srcId="{2C8936D7-764F-4A2A-A9A8-7DB5290C7D8E}" destId="{8C9134F1-3AB1-4BB2-A5BF-EB88F6ECE947}" srcOrd="0" destOrd="0" presId="urn:microsoft.com/office/officeart/2005/8/layout/hierarchy5"/>
    <dgm:cxn modelId="{C4D0A931-0F32-4B37-B05C-A05A5FB64549}" type="presParOf" srcId="{2C8936D7-764F-4A2A-A9A8-7DB5290C7D8E}" destId="{891D0841-CE22-4D7A-905A-814E62887062}" srcOrd="1" destOrd="0" presId="urn:microsoft.com/office/officeart/2005/8/layout/hierarchy5"/>
    <dgm:cxn modelId="{F061FA70-B5CB-4DB1-9730-52C602AFB9BC}" type="presParOf" srcId="{558B7070-A8AA-414C-B71D-F371620C6D4F}" destId="{DA5134CF-CC03-46DA-8888-07A22BC61647}" srcOrd="5" destOrd="0" presId="urn:microsoft.com/office/officeart/2005/8/layout/hierarchy5"/>
    <dgm:cxn modelId="{08653B58-9F2C-4916-A803-CA8B19AB9CDB}" type="presParOf" srcId="{DA5134CF-CC03-46DA-8888-07A22BC61647}" destId="{E7B5FC02-31A7-4D8E-A36B-9E98F2B14DF1}" srcOrd="0" destOrd="0" presId="urn:microsoft.com/office/officeart/2005/8/layout/hierarchy5"/>
    <dgm:cxn modelId="{6EDEF93A-49C8-425E-BABB-C06DBFD2568F}" type="presParOf" srcId="{558B7070-A8AA-414C-B71D-F371620C6D4F}" destId="{2A52AF2E-FB65-416E-B4F7-8BBAAAE75B75}" srcOrd="6" destOrd="0" presId="urn:microsoft.com/office/officeart/2005/8/layout/hierarchy5"/>
    <dgm:cxn modelId="{3FA8E73B-35F6-431A-911A-003A8C40E818}" type="presParOf" srcId="{2A52AF2E-FB65-416E-B4F7-8BBAAAE75B75}" destId="{C0244995-6F50-4BC7-9859-977BBB7A3263}" srcOrd="0" destOrd="0" presId="urn:microsoft.com/office/officeart/2005/8/layout/hierarchy5"/>
    <dgm:cxn modelId="{B6A1EFF6-1148-49BC-9606-FA284A5DC352}" type="presParOf" srcId="{2A52AF2E-FB65-416E-B4F7-8BBAAAE75B75}" destId="{DB3D6399-80EB-468C-9897-3FCEE09A4B0B}" srcOrd="1" destOrd="0" presId="urn:microsoft.com/office/officeart/2005/8/layout/hierarchy5"/>
    <dgm:cxn modelId="{09A342BB-1550-4F82-A244-32954EEF9057}" type="presParOf" srcId="{558B7070-A8AA-414C-B71D-F371620C6D4F}" destId="{591F3A5B-EF7E-4246-9556-822E05D136E7}" srcOrd="7" destOrd="0" presId="urn:microsoft.com/office/officeart/2005/8/layout/hierarchy5"/>
    <dgm:cxn modelId="{8A99822C-9CB8-4C89-A3C7-2751FE456261}" type="presParOf" srcId="{591F3A5B-EF7E-4246-9556-822E05D136E7}" destId="{B0CE4221-D2B1-4924-AFD4-452BBCF560F0}" srcOrd="0" destOrd="0" presId="urn:microsoft.com/office/officeart/2005/8/layout/hierarchy5"/>
    <dgm:cxn modelId="{58859401-2093-4E0A-93DB-004D657B9463}" type="presParOf" srcId="{558B7070-A8AA-414C-B71D-F371620C6D4F}" destId="{943277DB-161E-46B8-ADCA-954DA1A73749}" srcOrd="8" destOrd="0" presId="urn:microsoft.com/office/officeart/2005/8/layout/hierarchy5"/>
    <dgm:cxn modelId="{81F0836A-B363-4AF5-98F5-C648AB64C4C6}" type="presParOf" srcId="{943277DB-161E-46B8-ADCA-954DA1A73749}" destId="{F5360344-C71F-4B06-A28D-E311A817FE20}" srcOrd="0" destOrd="0" presId="urn:microsoft.com/office/officeart/2005/8/layout/hierarchy5"/>
    <dgm:cxn modelId="{CE332502-4781-4D76-85C3-CD208F6D00C2}" type="presParOf" srcId="{943277DB-161E-46B8-ADCA-954DA1A73749}" destId="{08E2983B-F904-4F55-B01E-D571B55BDAF8}" srcOrd="1" destOrd="0" presId="urn:microsoft.com/office/officeart/2005/8/layout/hierarchy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BA5CEDE-2746-4A21-8E59-3E9D484D95B5}" type="doc">
      <dgm:prSet loTypeId="urn:microsoft.com/office/officeart/2005/8/layout/cycle6" loCatId="cycle" qsTypeId="urn:microsoft.com/office/officeart/2005/8/quickstyle/simple3" qsCatId="simple" csTypeId="urn:microsoft.com/office/officeart/2005/8/colors/colorful1" csCatId="colorful" phldr="1"/>
      <dgm:spPr/>
      <dgm:t>
        <a:bodyPr/>
        <a:lstStyle/>
        <a:p>
          <a:endParaRPr lang="id-ID"/>
        </a:p>
      </dgm:t>
    </dgm:pt>
    <dgm:pt modelId="{9BD3979D-1D58-4B42-AB99-1FB45BF8E785}">
      <dgm:prSet phldrT="[Text]" custT="1"/>
      <dgm:spPr/>
      <dgm:t>
        <a:bodyPr/>
        <a:lstStyle/>
        <a:p>
          <a:r>
            <a:rPr lang="en-US" sz="2000" b="1" dirty="0" smtClean="0">
              <a:latin typeface="Calibri" pitchFamily="34" charset="0"/>
              <a:cs typeface="Calibri" pitchFamily="34" charset="0"/>
            </a:rPr>
            <a:t>1. </a:t>
          </a:r>
          <a:r>
            <a:rPr lang="en-US" sz="2000" b="1" dirty="0" err="1" smtClean="0">
              <a:latin typeface="Calibri" pitchFamily="34" charset="0"/>
              <a:cs typeface="Calibri" pitchFamily="34" charset="0"/>
            </a:rPr>
            <a:t>Estimasi</a:t>
          </a:r>
          <a:endParaRPr lang="id-ID" sz="2000" b="1" dirty="0">
            <a:latin typeface="Calibri" pitchFamily="34" charset="0"/>
            <a:cs typeface="Calibri" pitchFamily="34" charset="0"/>
          </a:endParaRPr>
        </a:p>
      </dgm:t>
    </dgm:pt>
    <dgm:pt modelId="{8D8342A0-26AD-439E-9215-C9205FD7FE26}" type="parTrans" cxnId="{4DDF81DA-A5B6-43F1-B4EC-D48C06538C55}">
      <dgm:prSet/>
      <dgm:spPr/>
      <dgm:t>
        <a:bodyPr/>
        <a:lstStyle/>
        <a:p>
          <a:endParaRPr lang="id-ID" sz="2000" b="1">
            <a:latin typeface="Calibri" pitchFamily="34" charset="0"/>
            <a:cs typeface="Calibri" pitchFamily="34" charset="0"/>
          </a:endParaRPr>
        </a:p>
      </dgm:t>
    </dgm:pt>
    <dgm:pt modelId="{343328AC-682D-4E1D-9D69-418D948A3BEC}" type="sibTrans" cxnId="{4DDF81DA-A5B6-43F1-B4EC-D48C06538C55}">
      <dgm:prSet/>
      <dgm:spPr/>
      <dgm:t>
        <a:bodyPr/>
        <a:lstStyle/>
        <a:p>
          <a:endParaRPr lang="id-ID" sz="2000" b="1">
            <a:latin typeface="Calibri" pitchFamily="34" charset="0"/>
            <a:cs typeface="Calibri" pitchFamily="34" charset="0"/>
          </a:endParaRPr>
        </a:p>
      </dgm:t>
    </dgm:pt>
    <dgm:pt modelId="{C0031864-8468-4A00-A133-A36FA24C307B}">
      <dgm:prSet custT="1"/>
      <dgm:spPr/>
      <dgm:t>
        <a:bodyPr/>
        <a:lstStyle/>
        <a:p>
          <a:r>
            <a:rPr lang="en-US" sz="2000" b="1" dirty="0" smtClean="0">
              <a:latin typeface="Calibri" pitchFamily="34" charset="0"/>
              <a:cs typeface="Calibri" pitchFamily="34" charset="0"/>
            </a:rPr>
            <a:t>2. </a:t>
          </a:r>
          <a:r>
            <a:rPr lang="en-US" sz="2000" b="1" dirty="0" err="1" smtClean="0">
              <a:latin typeface="Calibri" pitchFamily="34" charset="0"/>
              <a:cs typeface="Calibri" pitchFamily="34" charset="0"/>
            </a:rPr>
            <a:t>Prediksi</a:t>
          </a:r>
          <a:endParaRPr lang="id-ID" sz="2000" b="1" dirty="0">
            <a:latin typeface="Calibri" pitchFamily="34" charset="0"/>
            <a:cs typeface="Calibri" pitchFamily="34" charset="0"/>
          </a:endParaRPr>
        </a:p>
      </dgm:t>
    </dgm:pt>
    <dgm:pt modelId="{80461DC3-B42A-4886-AC04-ADFD0AAE5179}" type="parTrans" cxnId="{6DB2284C-C2BF-43DB-99CE-F1EA5C3994ED}">
      <dgm:prSet/>
      <dgm:spPr/>
      <dgm:t>
        <a:bodyPr/>
        <a:lstStyle/>
        <a:p>
          <a:endParaRPr lang="id-ID" sz="2000" b="1">
            <a:latin typeface="Calibri" pitchFamily="34" charset="0"/>
            <a:cs typeface="Calibri" pitchFamily="34" charset="0"/>
          </a:endParaRPr>
        </a:p>
      </dgm:t>
    </dgm:pt>
    <dgm:pt modelId="{7E267213-C640-4DAE-A928-AB69EB05E33C}" type="sibTrans" cxnId="{6DB2284C-C2BF-43DB-99CE-F1EA5C3994ED}">
      <dgm:prSet/>
      <dgm:spPr/>
      <dgm:t>
        <a:bodyPr/>
        <a:lstStyle/>
        <a:p>
          <a:endParaRPr lang="id-ID" sz="2000" b="1">
            <a:latin typeface="Calibri" pitchFamily="34" charset="0"/>
            <a:cs typeface="Calibri" pitchFamily="34" charset="0"/>
          </a:endParaRPr>
        </a:p>
      </dgm:t>
    </dgm:pt>
    <dgm:pt modelId="{798F46A6-7FC1-483D-8F1B-B6956003CFAA}">
      <dgm:prSet custT="1"/>
      <dgm:spPr/>
      <dgm:t>
        <a:bodyPr/>
        <a:lstStyle/>
        <a:p>
          <a:r>
            <a:rPr lang="en-US" sz="2000" b="1" dirty="0" smtClean="0">
              <a:latin typeface="Calibri" pitchFamily="34" charset="0"/>
              <a:cs typeface="Calibri" pitchFamily="34" charset="0"/>
            </a:rPr>
            <a:t>3. </a:t>
          </a:r>
          <a:r>
            <a:rPr lang="en-US" sz="2000" b="1" dirty="0" err="1" smtClean="0">
              <a:latin typeface="Calibri" pitchFamily="34" charset="0"/>
              <a:cs typeface="Calibri" pitchFamily="34" charset="0"/>
            </a:rPr>
            <a:t>Klasifikasi</a:t>
          </a:r>
          <a:endParaRPr lang="id-ID" sz="2000" b="1" dirty="0">
            <a:latin typeface="Calibri" pitchFamily="34" charset="0"/>
            <a:cs typeface="Calibri" pitchFamily="34" charset="0"/>
          </a:endParaRPr>
        </a:p>
      </dgm:t>
    </dgm:pt>
    <dgm:pt modelId="{EC4BB236-17F8-4F3D-90AB-EAE9C6AA46DB}" type="parTrans" cxnId="{1C93DD4D-4C8A-4799-B758-4D11D68B39A1}">
      <dgm:prSet/>
      <dgm:spPr/>
      <dgm:t>
        <a:bodyPr/>
        <a:lstStyle/>
        <a:p>
          <a:endParaRPr lang="id-ID" sz="2000" b="1">
            <a:latin typeface="Calibri" pitchFamily="34" charset="0"/>
            <a:cs typeface="Calibri" pitchFamily="34" charset="0"/>
          </a:endParaRPr>
        </a:p>
      </dgm:t>
    </dgm:pt>
    <dgm:pt modelId="{4EC34444-9BE0-4477-AB40-C50DEF883443}" type="sibTrans" cxnId="{1C93DD4D-4C8A-4799-B758-4D11D68B39A1}">
      <dgm:prSet/>
      <dgm:spPr/>
      <dgm:t>
        <a:bodyPr/>
        <a:lstStyle/>
        <a:p>
          <a:endParaRPr lang="id-ID" sz="2000" b="1">
            <a:latin typeface="Calibri" pitchFamily="34" charset="0"/>
            <a:cs typeface="Calibri" pitchFamily="34" charset="0"/>
          </a:endParaRPr>
        </a:p>
      </dgm:t>
    </dgm:pt>
    <dgm:pt modelId="{47A2B2FC-6528-425C-BA35-4407A4DE30C1}">
      <dgm:prSet custT="1"/>
      <dgm:spPr/>
      <dgm:t>
        <a:bodyPr/>
        <a:lstStyle/>
        <a:p>
          <a:r>
            <a:rPr lang="en-US" sz="2000" b="1" dirty="0" smtClean="0">
              <a:latin typeface="Calibri" pitchFamily="34" charset="0"/>
              <a:cs typeface="Calibri" pitchFamily="34" charset="0"/>
            </a:rPr>
            <a:t>4. </a:t>
          </a:r>
          <a:r>
            <a:rPr lang="en-US" sz="2000" b="1" dirty="0" err="1" smtClean="0">
              <a:latin typeface="Calibri" pitchFamily="34" charset="0"/>
              <a:cs typeface="Calibri" pitchFamily="34" charset="0"/>
            </a:rPr>
            <a:t>Klastering</a:t>
          </a:r>
          <a:endParaRPr lang="id-ID" sz="2000" b="1" dirty="0">
            <a:latin typeface="Calibri" pitchFamily="34" charset="0"/>
            <a:cs typeface="Calibri" pitchFamily="34" charset="0"/>
          </a:endParaRPr>
        </a:p>
      </dgm:t>
    </dgm:pt>
    <dgm:pt modelId="{0F671EFA-FA89-493B-A2A5-F6048256756B}" type="parTrans" cxnId="{4C013BD4-3FEF-4B72-BFDE-8D6F1A0DC0C9}">
      <dgm:prSet/>
      <dgm:spPr/>
      <dgm:t>
        <a:bodyPr/>
        <a:lstStyle/>
        <a:p>
          <a:endParaRPr lang="id-ID" sz="2000" b="1">
            <a:latin typeface="Calibri" pitchFamily="34" charset="0"/>
            <a:cs typeface="Calibri" pitchFamily="34" charset="0"/>
          </a:endParaRPr>
        </a:p>
      </dgm:t>
    </dgm:pt>
    <dgm:pt modelId="{014263B0-2170-48FD-8B60-37DFA78344E8}" type="sibTrans" cxnId="{4C013BD4-3FEF-4B72-BFDE-8D6F1A0DC0C9}">
      <dgm:prSet/>
      <dgm:spPr/>
      <dgm:t>
        <a:bodyPr/>
        <a:lstStyle/>
        <a:p>
          <a:endParaRPr lang="id-ID" sz="2000" b="1">
            <a:latin typeface="Calibri" pitchFamily="34" charset="0"/>
            <a:cs typeface="Calibri" pitchFamily="34" charset="0"/>
          </a:endParaRPr>
        </a:p>
      </dgm:t>
    </dgm:pt>
    <dgm:pt modelId="{4501577E-2354-4A0C-919F-2E67C006A1E3}">
      <dgm:prSet custT="1"/>
      <dgm:spPr/>
      <dgm:t>
        <a:bodyPr/>
        <a:lstStyle/>
        <a:p>
          <a:r>
            <a:rPr lang="en-US" sz="2000" b="1" dirty="0" smtClean="0">
              <a:latin typeface="Calibri" pitchFamily="34" charset="0"/>
              <a:cs typeface="Calibri" pitchFamily="34" charset="0"/>
            </a:rPr>
            <a:t>5. </a:t>
          </a:r>
          <a:r>
            <a:rPr lang="en-US" sz="2000" b="1" dirty="0" err="1" smtClean="0">
              <a:latin typeface="Calibri" pitchFamily="34" charset="0"/>
              <a:cs typeface="Calibri" pitchFamily="34" charset="0"/>
            </a:rPr>
            <a:t>Asosiasi</a:t>
          </a:r>
          <a:endParaRPr lang="id-ID" sz="2000" b="1" dirty="0">
            <a:latin typeface="Calibri" pitchFamily="34" charset="0"/>
            <a:cs typeface="Calibri" pitchFamily="34" charset="0"/>
          </a:endParaRPr>
        </a:p>
      </dgm:t>
    </dgm:pt>
    <dgm:pt modelId="{1AC000BD-241B-402E-A689-E9243D1FDC26}" type="parTrans" cxnId="{E6F057DC-A02D-4CE1-92DD-FE34463C34E6}">
      <dgm:prSet/>
      <dgm:spPr/>
      <dgm:t>
        <a:bodyPr/>
        <a:lstStyle/>
        <a:p>
          <a:endParaRPr lang="id-ID" sz="2000" b="1">
            <a:latin typeface="Calibri" pitchFamily="34" charset="0"/>
            <a:cs typeface="Calibri" pitchFamily="34" charset="0"/>
          </a:endParaRPr>
        </a:p>
      </dgm:t>
    </dgm:pt>
    <dgm:pt modelId="{49EC9775-F45A-44B1-8D1F-8159A68378D5}" type="sibTrans" cxnId="{E6F057DC-A02D-4CE1-92DD-FE34463C34E6}">
      <dgm:prSet/>
      <dgm:spPr/>
      <dgm:t>
        <a:bodyPr/>
        <a:lstStyle/>
        <a:p>
          <a:endParaRPr lang="id-ID" sz="2000" b="1">
            <a:latin typeface="Calibri" pitchFamily="34" charset="0"/>
            <a:cs typeface="Calibri" pitchFamily="34" charset="0"/>
          </a:endParaRPr>
        </a:p>
      </dgm:t>
    </dgm:pt>
    <dgm:pt modelId="{965120F9-7510-434E-AAE3-D04167ABA3BB}" type="pres">
      <dgm:prSet presAssocID="{ABA5CEDE-2746-4A21-8E59-3E9D484D95B5}" presName="cycle" presStyleCnt="0">
        <dgm:presLayoutVars>
          <dgm:dir/>
          <dgm:resizeHandles val="exact"/>
        </dgm:presLayoutVars>
      </dgm:prSet>
      <dgm:spPr/>
      <dgm:t>
        <a:bodyPr/>
        <a:lstStyle/>
        <a:p>
          <a:endParaRPr lang="id-ID"/>
        </a:p>
      </dgm:t>
    </dgm:pt>
    <dgm:pt modelId="{6F4FA1C3-D2A0-4381-BDFE-288A25B936DA}" type="pres">
      <dgm:prSet presAssocID="{9BD3979D-1D58-4B42-AB99-1FB45BF8E785}" presName="node" presStyleLbl="node1" presStyleIdx="0" presStyleCnt="5" custScaleX="148083">
        <dgm:presLayoutVars>
          <dgm:bulletEnabled val="1"/>
        </dgm:presLayoutVars>
      </dgm:prSet>
      <dgm:spPr/>
      <dgm:t>
        <a:bodyPr/>
        <a:lstStyle/>
        <a:p>
          <a:endParaRPr lang="id-ID"/>
        </a:p>
      </dgm:t>
    </dgm:pt>
    <dgm:pt modelId="{FD575DF7-1EBE-4AA1-8D49-E60F8BEA2E05}" type="pres">
      <dgm:prSet presAssocID="{9BD3979D-1D58-4B42-AB99-1FB45BF8E785}" presName="spNode" presStyleCnt="0"/>
      <dgm:spPr/>
      <dgm:t>
        <a:bodyPr/>
        <a:lstStyle/>
        <a:p>
          <a:endParaRPr lang="en-US"/>
        </a:p>
      </dgm:t>
    </dgm:pt>
    <dgm:pt modelId="{1D91136C-911A-4D2F-BB5F-D79DECB50858}" type="pres">
      <dgm:prSet presAssocID="{343328AC-682D-4E1D-9D69-418D948A3BEC}" presName="sibTrans" presStyleLbl="sibTrans1D1" presStyleIdx="0" presStyleCnt="5"/>
      <dgm:spPr/>
      <dgm:t>
        <a:bodyPr/>
        <a:lstStyle/>
        <a:p>
          <a:endParaRPr lang="id-ID"/>
        </a:p>
      </dgm:t>
    </dgm:pt>
    <dgm:pt modelId="{40D7DDBF-AA28-4557-8BB8-C45A812C553E}" type="pres">
      <dgm:prSet presAssocID="{C0031864-8468-4A00-A133-A36FA24C307B}" presName="node" presStyleLbl="node1" presStyleIdx="1" presStyleCnt="5" custScaleX="148083" custRadScaleRad="107737" custRadScaleInc="35763">
        <dgm:presLayoutVars>
          <dgm:bulletEnabled val="1"/>
        </dgm:presLayoutVars>
      </dgm:prSet>
      <dgm:spPr/>
      <dgm:t>
        <a:bodyPr/>
        <a:lstStyle/>
        <a:p>
          <a:endParaRPr lang="id-ID"/>
        </a:p>
      </dgm:t>
    </dgm:pt>
    <dgm:pt modelId="{8DB542D2-61F8-448E-9F65-A8DCA4615B45}" type="pres">
      <dgm:prSet presAssocID="{C0031864-8468-4A00-A133-A36FA24C307B}" presName="spNode" presStyleCnt="0"/>
      <dgm:spPr/>
      <dgm:t>
        <a:bodyPr/>
        <a:lstStyle/>
        <a:p>
          <a:endParaRPr lang="en-US"/>
        </a:p>
      </dgm:t>
    </dgm:pt>
    <dgm:pt modelId="{DD9BA5DB-6A48-475B-8CFF-14A8EC78B08C}" type="pres">
      <dgm:prSet presAssocID="{7E267213-C640-4DAE-A928-AB69EB05E33C}" presName="sibTrans" presStyleLbl="sibTrans1D1" presStyleIdx="1" presStyleCnt="5"/>
      <dgm:spPr/>
      <dgm:t>
        <a:bodyPr/>
        <a:lstStyle/>
        <a:p>
          <a:endParaRPr lang="id-ID"/>
        </a:p>
      </dgm:t>
    </dgm:pt>
    <dgm:pt modelId="{80C8888A-33EE-424E-90E3-61E52784F128}" type="pres">
      <dgm:prSet presAssocID="{798F46A6-7FC1-483D-8F1B-B6956003CFAA}" presName="node" presStyleLbl="node1" presStyleIdx="2" presStyleCnt="5" custScaleX="148083" custRadScaleRad="116981" custRadScaleInc="-47054">
        <dgm:presLayoutVars>
          <dgm:bulletEnabled val="1"/>
        </dgm:presLayoutVars>
      </dgm:prSet>
      <dgm:spPr/>
      <dgm:t>
        <a:bodyPr/>
        <a:lstStyle/>
        <a:p>
          <a:endParaRPr lang="id-ID"/>
        </a:p>
      </dgm:t>
    </dgm:pt>
    <dgm:pt modelId="{6DF1AEA0-0F94-4A68-98BB-BB387A7BFE5C}" type="pres">
      <dgm:prSet presAssocID="{798F46A6-7FC1-483D-8F1B-B6956003CFAA}" presName="spNode" presStyleCnt="0"/>
      <dgm:spPr/>
      <dgm:t>
        <a:bodyPr/>
        <a:lstStyle/>
        <a:p>
          <a:endParaRPr lang="en-US"/>
        </a:p>
      </dgm:t>
    </dgm:pt>
    <dgm:pt modelId="{E22C771A-FB35-4D4F-B6F4-B7CB32147657}" type="pres">
      <dgm:prSet presAssocID="{4EC34444-9BE0-4477-AB40-C50DEF883443}" presName="sibTrans" presStyleLbl="sibTrans1D1" presStyleIdx="2" presStyleCnt="5"/>
      <dgm:spPr/>
      <dgm:t>
        <a:bodyPr/>
        <a:lstStyle/>
        <a:p>
          <a:endParaRPr lang="id-ID"/>
        </a:p>
      </dgm:t>
    </dgm:pt>
    <dgm:pt modelId="{68B06E50-C35E-4EF5-9EFB-005093727407}" type="pres">
      <dgm:prSet presAssocID="{47A2B2FC-6528-425C-BA35-4407A4DE30C1}" presName="node" presStyleLbl="node1" presStyleIdx="3" presStyleCnt="5" custScaleX="148083" custRadScaleRad="117719" custRadScaleInc="48431">
        <dgm:presLayoutVars>
          <dgm:bulletEnabled val="1"/>
        </dgm:presLayoutVars>
      </dgm:prSet>
      <dgm:spPr/>
      <dgm:t>
        <a:bodyPr/>
        <a:lstStyle/>
        <a:p>
          <a:endParaRPr lang="id-ID"/>
        </a:p>
      </dgm:t>
    </dgm:pt>
    <dgm:pt modelId="{A56549AB-82C6-4D57-95B3-8AB97E5D2245}" type="pres">
      <dgm:prSet presAssocID="{47A2B2FC-6528-425C-BA35-4407A4DE30C1}" presName="spNode" presStyleCnt="0"/>
      <dgm:spPr/>
      <dgm:t>
        <a:bodyPr/>
        <a:lstStyle/>
        <a:p>
          <a:endParaRPr lang="en-US"/>
        </a:p>
      </dgm:t>
    </dgm:pt>
    <dgm:pt modelId="{1F0C0026-3CC9-4865-B0BC-FC7DBCF64595}" type="pres">
      <dgm:prSet presAssocID="{014263B0-2170-48FD-8B60-37DFA78344E8}" presName="sibTrans" presStyleLbl="sibTrans1D1" presStyleIdx="3" presStyleCnt="5"/>
      <dgm:spPr/>
      <dgm:t>
        <a:bodyPr/>
        <a:lstStyle/>
        <a:p>
          <a:endParaRPr lang="id-ID"/>
        </a:p>
      </dgm:t>
    </dgm:pt>
    <dgm:pt modelId="{FF950479-4B3B-486D-B2F7-C4FEA2528E10}" type="pres">
      <dgm:prSet presAssocID="{4501577E-2354-4A0C-919F-2E67C006A1E3}" presName="node" presStyleLbl="node1" presStyleIdx="4" presStyleCnt="5" custScaleX="148083" custRadScaleRad="107272" custRadScaleInc="-33644">
        <dgm:presLayoutVars>
          <dgm:bulletEnabled val="1"/>
        </dgm:presLayoutVars>
      </dgm:prSet>
      <dgm:spPr/>
      <dgm:t>
        <a:bodyPr/>
        <a:lstStyle/>
        <a:p>
          <a:endParaRPr lang="id-ID"/>
        </a:p>
      </dgm:t>
    </dgm:pt>
    <dgm:pt modelId="{5F684757-582C-4583-AFE0-996875EB0AC4}" type="pres">
      <dgm:prSet presAssocID="{4501577E-2354-4A0C-919F-2E67C006A1E3}" presName="spNode" presStyleCnt="0"/>
      <dgm:spPr/>
      <dgm:t>
        <a:bodyPr/>
        <a:lstStyle/>
        <a:p>
          <a:endParaRPr lang="en-US"/>
        </a:p>
      </dgm:t>
    </dgm:pt>
    <dgm:pt modelId="{36CE7F71-26D8-44B3-B9B7-D07E00DC3575}" type="pres">
      <dgm:prSet presAssocID="{49EC9775-F45A-44B1-8D1F-8159A68378D5}" presName="sibTrans" presStyleLbl="sibTrans1D1" presStyleIdx="4" presStyleCnt="5"/>
      <dgm:spPr/>
      <dgm:t>
        <a:bodyPr/>
        <a:lstStyle/>
        <a:p>
          <a:endParaRPr lang="id-ID"/>
        </a:p>
      </dgm:t>
    </dgm:pt>
  </dgm:ptLst>
  <dgm:cxnLst>
    <dgm:cxn modelId="{4C1247D2-6DDD-4E85-BD60-5681F6277C2C}" type="presOf" srcId="{014263B0-2170-48FD-8B60-37DFA78344E8}" destId="{1F0C0026-3CC9-4865-B0BC-FC7DBCF64595}" srcOrd="0" destOrd="0" presId="urn:microsoft.com/office/officeart/2005/8/layout/cycle6"/>
    <dgm:cxn modelId="{82FD0B4B-A081-4A89-B3E0-D7B9759625F0}" type="presOf" srcId="{47A2B2FC-6528-425C-BA35-4407A4DE30C1}" destId="{68B06E50-C35E-4EF5-9EFB-005093727407}" srcOrd="0" destOrd="0" presId="urn:microsoft.com/office/officeart/2005/8/layout/cycle6"/>
    <dgm:cxn modelId="{4C013BD4-3FEF-4B72-BFDE-8D6F1A0DC0C9}" srcId="{ABA5CEDE-2746-4A21-8E59-3E9D484D95B5}" destId="{47A2B2FC-6528-425C-BA35-4407A4DE30C1}" srcOrd="3" destOrd="0" parTransId="{0F671EFA-FA89-493B-A2A5-F6048256756B}" sibTransId="{014263B0-2170-48FD-8B60-37DFA78344E8}"/>
    <dgm:cxn modelId="{F3B2A4BF-3396-419B-82B1-4D1AB51025F0}" type="presOf" srcId="{C0031864-8468-4A00-A133-A36FA24C307B}" destId="{40D7DDBF-AA28-4557-8BB8-C45A812C553E}" srcOrd="0" destOrd="0" presId="urn:microsoft.com/office/officeart/2005/8/layout/cycle6"/>
    <dgm:cxn modelId="{4407FBC2-04DD-489D-AEA4-149AC8D6485E}" type="presOf" srcId="{9BD3979D-1D58-4B42-AB99-1FB45BF8E785}" destId="{6F4FA1C3-D2A0-4381-BDFE-288A25B936DA}" srcOrd="0" destOrd="0" presId="urn:microsoft.com/office/officeart/2005/8/layout/cycle6"/>
    <dgm:cxn modelId="{6DB2284C-C2BF-43DB-99CE-F1EA5C3994ED}" srcId="{ABA5CEDE-2746-4A21-8E59-3E9D484D95B5}" destId="{C0031864-8468-4A00-A133-A36FA24C307B}" srcOrd="1" destOrd="0" parTransId="{80461DC3-B42A-4886-AC04-ADFD0AAE5179}" sibTransId="{7E267213-C640-4DAE-A928-AB69EB05E33C}"/>
    <dgm:cxn modelId="{C449BCFB-2D8E-484B-B712-7893943215D0}" type="presOf" srcId="{49EC9775-F45A-44B1-8D1F-8159A68378D5}" destId="{36CE7F71-26D8-44B3-B9B7-D07E00DC3575}" srcOrd="0" destOrd="0" presId="urn:microsoft.com/office/officeart/2005/8/layout/cycle6"/>
    <dgm:cxn modelId="{1C93DD4D-4C8A-4799-B758-4D11D68B39A1}" srcId="{ABA5CEDE-2746-4A21-8E59-3E9D484D95B5}" destId="{798F46A6-7FC1-483D-8F1B-B6956003CFAA}" srcOrd="2" destOrd="0" parTransId="{EC4BB236-17F8-4F3D-90AB-EAE9C6AA46DB}" sibTransId="{4EC34444-9BE0-4477-AB40-C50DEF883443}"/>
    <dgm:cxn modelId="{54918216-8FF5-4082-B190-20599AE67288}" type="presOf" srcId="{798F46A6-7FC1-483D-8F1B-B6956003CFAA}" destId="{80C8888A-33EE-424E-90E3-61E52784F128}" srcOrd="0" destOrd="0" presId="urn:microsoft.com/office/officeart/2005/8/layout/cycle6"/>
    <dgm:cxn modelId="{E6F057DC-A02D-4CE1-92DD-FE34463C34E6}" srcId="{ABA5CEDE-2746-4A21-8E59-3E9D484D95B5}" destId="{4501577E-2354-4A0C-919F-2E67C006A1E3}" srcOrd="4" destOrd="0" parTransId="{1AC000BD-241B-402E-A689-E9243D1FDC26}" sibTransId="{49EC9775-F45A-44B1-8D1F-8159A68378D5}"/>
    <dgm:cxn modelId="{C7861C2B-B2DB-42F1-9876-C7ADB67D721B}" type="presOf" srcId="{7E267213-C640-4DAE-A928-AB69EB05E33C}" destId="{DD9BA5DB-6A48-475B-8CFF-14A8EC78B08C}" srcOrd="0" destOrd="0" presId="urn:microsoft.com/office/officeart/2005/8/layout/cycle6"/>
    <dgm:cxn modelId="{304667B6-30A5-4795-A44B-04B0E27069BF}" type="presOf" srcId="{343328AC-682D-4E1D-9D69-418D948A3BEC}" destId="{1D91136C-911A-4D2F-BB5F-D79DECB50858}" srcOrd="0" destOrd="0" presId="urn:microsoft.com/office/officeart/2005/8/layout/cycle6"/>
    <dgm:cxn modelId="{9770EA0D-9F6E-4307-8BE5-82CF661C1243}" type="presOf" srcId="{4501577E-2354-4A0C-919F-2E67C006A1E3}" destId="{FF950479-4B3B-486D-B2F7-C4FEA2528E10}" srcOrd="0" destOrd="0" presId="urn:microsoft.com/office/officeart/2005/8/layout/cycle6"/>
    <dgm:cxn modelId="{831807A6-ED61-4F94-81F1-B4D9F2BB7B45}" type="presOf" srcId="{ABA5CEDE-2746-4A21-8E59-3E9D484D95B5}" destId="{965120F9-7510-434E-AAE3-D04167ABA3BB}" srcOrd="0" destOrd="0" presId="urn:microsoft.com/office/officeart/2005/8/layout/cycle6"/>
    <dgm:cxn modelId="{4620ECFF-F0BE-4A87-B52A-C49E90F443CE}" type="presOf" srcId="{4EC34444-9BE0-4477-AB40-C50DEF883443}" destId="{E22C771A-FB35-4D4F-B6F4-B7CB32147657}" srcOrd="0" destOrd="0" presId="urn:microsoft.com/office/officeart/2005/8/layout/cycle6"/>
    <dgm:cxn modelId="{4DDF81DA-A5B6-43F1-B4EC-D48C06538C55}" srcId="{ABA5CEDE-2746-4A21-8E59-3E9D484D95B5}" destId="{9BD3979D-1D58-4B42-AB99-1FB45BF8E785}" srcOrd="0" destOrd="0" parTransId="{8D8342A0-26AD-439E-9215-C9205FD7FE26}" sibTransId="{343328AC-682D-4E1D-9D69-418D948A3BEC}"/>
    <dgm:cxn modelId="{953FF1B2-DD79-42A7-ABF1-9AF7CCC3C071}" type="presParOf" srcId="{965120F9-7510-434E-AAE3-D04167ABA3BB}" destId="{6F4FA1C3-D2A0-4381-BDFE-288A25B936DA}" srcOrd="0" destOrd="0" presId="urn:microsoft.com/office/officeart/2005/8/layout/cycle6"/>
    <dgm:cxn modelId="{4ADD0344-282E-48E9-A958-1C468CA9B612}" type="presParOf" srcId="{965120F9-7510-434E-AAE3-D04167ABA3BB}" destId="{FD575DF7-1EBE-4AA1-8D49-E60F8BEA2E05}" srcOrd="1" destOrd="0" presId="urn:microsoft.com/office/officeart/2005/8/layout/cycle6"/>
    <dgm:cxn modelId="{320E2B86-24AE-4598-B1AC-2843C405A7F7}" type="presParOf" srcId="{965120F9-7510-434E-AAE3-D04167ABA3BB}" destId="{1D91136C-911A-4D2F-BB5F-D79DECB50858}" srcOrd="2" destOrd="0" presId="urn:microsoft.com/office/officeart/2005/8/layout/cycle6"/>
    <dgm:cxn modelId="{0B85C5CD-534E-4D92-A075-B3B0E4BABA75}" type="presParOf" srcId="{965120F9-7510-434E-AAE3-D04167ABA3BB}" destId="{40D7DDBF-AA28-4557-8BB8-C45A812C553E}" srcOrd="3" destOrd="0" presId="urn:microsoft.com/office/officeart/2005/8/layout/cycle6"/>
    <dgm:cxn modelId="{EF9C27E1-4E79-4719-8417-F0B70B44E481}" type="presParOf" srcId="{965120F9-7510-434E-AAE3-D04167ABA3BB}" destId="{8DB542D2-61F8-448E-9F65-A8DCA4615B45}" srcOrd="4" destOrd="0" presId="urn:microsoft.com/office/officeart/2005/8/layout/cycle6"/>
    <dgm:cxn modelId="{04A1526B-BCEF-4EE3-9930-7828076B1ED0}" type="presParOf" srcId="{965120F9-7510-434E-AAE3-D04167ABA3BB}" destId="{DD9BA5DB-6A48-475B-8CFF-14A8EC78B08C}" srcOrd="5" destOrd="0" presId="urn:microsoft.com/office/officeart/2005/8/layout/cycle6"/>
    <dgm:cxn modelId="{F4D962B2-4C7A-4C1C-9BE9-8164D1119917}" type="presParOf" srcId="{965120F9-7510-434E-AAE3-D04167ABA3BB}" destId="{80C8888A-33EE-424E-90E3-61E52784F128}" srcOrd="6" destOrd="0" presId="urn:microsoft.com/office/officeart/2005/8/layout/cycle6"/>
    <dgm:cxn modelId="{EB1197D4-A2F0-4252-A30E-905F8CAFA70D}" type="presParOf" srcId="{965120F9-7510-434E-AAE3-D04167ABA3BB}" destId="{6DF1AEA0-0F94-4A68-98BB-BB387A7BFE5C}" srcOrd="7" destOrd="0" presId="urn:microsoft.com/office/officeart/2005/8/layout/cycle6"/>
    <dgm:cxn modelId="{B6D43E1A-D763-4FEB-BBD2-97034DBA121D}" type="presParOf" srcId="{965120F9-7510-434E-AAE3-D04167ABA3BB}" destId="{E22C771A-FB35-4D4F-B6F4-B7CB32147657}" srcOrd="8" destOrd="0" presId="urn:microsoft.com/office/officeart/2005/8/layout/cycle6"/>
    <dgm:cxn modelId="{24052D0C-FE6A-4B85-AA2A-CA77B39F6952}" type="presParOf" srcId="{965120F9-7510-434E-AAE3-D04167ABA3BB}" destId="{68B06E50-C35E-4EF5-9EFB-005093727407}" srcOrd="9" destOrd="0" presId="urn:microsoft.com/office/officeart/2005/8/layout/cycle6"/>
    <dgm:cxn modelId="{2DF3D48F-64B5-4D65-A815-D8E603D65011}" type="presParOf" srcId="{965120F9-7510-434E-AAE3-D04167ABA3BB}" destId="{A56549AB-82C6-4D57-95B3-8AB97E5D2245}" srcOrd="10" destOrd="0" presId="urn:microsoft.com/office/officeart/2005/8/layout/cycle6"/>
    <dgm:cxn modelId="{FB10F48A-0A7B-469B-B86A-27AF793FAFC9}" type="presParOf" srcId="{965120F9-7510-434E-AAE3-D04167ABA3BB}" destId="{1F0C0026-3CC9-4865-B0BC-FC7DBCF64595}" srcOrd="11" destOrd="0" presId="urn:microsoft.com/office/officeart/2005/8/layout/cycle6"/>
    <dgm:cxn modelId="{254A4085-FA1E-4019-A8DB-2FBB936AF982}" type="presParOf" srcId="{965120F9-7510-434E-AAE3-D04167ABA3BB}" destId="{FF950479-4B3B-486D-B2F7-C4FEA2528E10}" srcOrd="12" destOrd="0" presId="urn:microsoft.com/office/officeart/2005/8/layout/cycle6"/>
    <dgm:cxn modelId="{D12FFFBE-E61F-47F8-9AE6-F1890729D37B}" type="presParOf" srcId="{965120F9-7510-434E-AAE3-D04167ABA3BB}" destId="{5F684757-582C-4583-AFE0-996875EB0AC4}" srcOrd="13" destOrd="0" presId="urn:microsoft.com/office/officeart/2005/8/layout/cycle6"/>
    <dgm:cxn modelId="{B436C33D-F407-4F83-AD7E-10FF4376A05F}" type="presParOf" srcId="{965120F9-7510-434E-AAE3-D04167ABA3BB}" destId="{36CE7F71-26D8-44B3-B9B7-D07E00DC3575}"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E9A367-EC50-4B2D-ABA6-2C7AB0F17A58}" type="doc">
      <dgm:prSet loTypeId="urn:microsoft.com/office/officeart/2005/8/layout/balance1" loCatId="relationship" qsTypeId="urn:microsoft.com/office/officeart/2005/8/quickstyle/simple3" qsCatId="simple" csTypeId="urn:microsoft.com/office/officeart/2005/8/colors/colorful1" csCatId="colorful" phldr="1"/>
      <dgm:spPr/>
      <dgm:t>
        <a:bodyPr/>
        <a:lstStyle/>
        <a:p>
          <a:endParaRPr lang="en-US"/>
        </a:p>
      </dgm:t>
    </dgm:pt>
    <dgm:pt modelId="{B4BC39D7-AEA6-4805-8B6C-6665D0FB9225}">
      <dgm:prSet phldrT="[Text]"/>
      <dgm:spPr/>
      <dgm:t>
        <a:bodyPr/>
        <a:lstStyle/>
        <a:p>
          <a:r>
            <a:rPr lang="id-ID" dirty="0" smtClean="0"/>
            <a:t>Peluang</a:t>
          </a:r>
          <a:endParaRPr lang="en-US" dirty="0"/>
        </a:p>
      </dgm:t>
    </dgm:pt>
    <dgm:pt modelId="{F481F256-FD60-4CE0-9978-F9FDAEEEB33B}" type="parTrans" cxnId="{473BE240-1251-41D0-B5DB-25B56342BC02}">
      <dgm:prSet/>
      <dgm:spPr/>
      <dgm:t>
        <a:bodyPr/>
        <a:lstStyle/>
        <a:p>
          <a:endParaRPr lang="en-US"/>
        </a:p>
      </dgm:t>
    </dgm:pt>
    <dgm:pt modelId="{E3F3476B-5F51-4DC7-9797-361C8744BAC9}" type="sibTrans" cxnId="{473BE240-1251-41D0-B5DB-25B56342BC02}">
      <dgm:prSet/>
      <dgm:spPr/>
      <dgm:t>
        <a:bodyPr/>
        <a:lstStyle/>
        <a:p>
          <a:endParaRPr lang="en-US"/>
        </a:p>
      </dgm:t>
    </dgm:pt>
    <dgm:pt modelId="{A9164D20-C687-4314-AE1D-A81CD113AF24}">
      <dgm:prSet phldrT="[Text]" custT="1"/>
      <dgm:spPr/>
      <dgm:t>
        <a:bodyPr/>
        <a:lstStyle/>
        <a:p>
          <a:r>
            <a:rPr lang="id-ID" sz="2400" dirty="0" smtClean="0"/>
            <a:t>Low Cost Outsourcing</a:t>
          </a:r>
          <a:endParaRPr lang="en-US" sz="2400" dirty="0"/>
        </a:p>
      </dgm:t>
    </dgm:pt>
    <dgm:pt modelId="{FD50A6CD-4396-4B94-AABA-DF334C121D2E}" type="parTrans" cxnId="{578B3550-ACFE-4ED2-827D-FFF704B9265F}">
      <dgm:prSet/>
      <dgm:spPr/>
      <dgm:t>
        <a:bodyPr/>
        <a:lstStyle/>
        <a:p>
          <a:endParaRPr lang="en-US"/>
        </a:p>
      </dgm:t>
    </dgm:pt>
    <dgm:pt modelId="{4EB239EC-FCC6-4918-9AF8-8C5C14A7E857}" type="sibTrans" cxnId="{578B3550-ACFE-4ED2-827D-FFF704B9265F}">
      <dgm:prSet/>
      <dgm:spPr/>
      <dgm:t>
        <a:bodyPr/>
        <a:lstStyle/>
        <a:p>
          <a:endParaRPr lang="en-US"/>
        </a:p>
      </dgm:t>
    </dgm:pt>
    <dgm:pt modelId="{FC239D56-25BA-4F62-AC15-D24B3F51CFFA}">
      <dgm:prSet phldrT="[Text]"/>
      <dgm:spPr/>
      <dgm:t>
        <a:bodyPr/>
        <a:lstStyle/>
        <a:p>
          <a:r>
            <a:rPr lang="id-ID" dirty="0" smtClean="0"/>
            <a:t>Tantangan</a:t>
          </a:r>
          <a:endParaRPr lang="en-US" dirty="0"/>
        </a:p>
      </dgm:t>
    </dgm:pt>
    <dgm:pt modelId="{0A5A3B19-9E91-4B94-BC27-612775B61969}" type="parTrans" cxnId="{5A55B0E1-E47F-4EB8-A450-0315FB4AEA6B}">
      <dgm:prSet/>
      <dgm:spPr/>
      <dgm:t>
        <a:bodyPr/>
        <a:lstStyle/>
        <a:p>
          <a:endParaRPr lang="en-US"/>
        </a:p>
      </dgm:t>
    </dgm:pt>
    <dgm:pt modelId="{48053D36-B7D7-4284-9836-B2ABA9BD6B52}" type="sibTrans" cxnId="{5A55B0E1-E47F-4EB8-A450-0315FB4AEA6B}">
      <dgm:prSet/>
      <dgm:spPr/>
      <dgm:t>
        <a:bodyPr/>
        <a:lstStyle/>
        <a:p>
          <a:endParaRPr lang="en-US"/>
        </a:p>
      </dgm:t>
    </dgm:pt>
    <dgm:pt modelId="{E0C586F5-213A-4A7A-A70E-4456077B16DB}">
      <dgm:prSet phldrT="[Text]" custT="1"/>
      <dgm:spPr/>
      <dgm:t>
        <a:bodyPr/>
        <a:lstStyle/>
        <a:p>
          <a:r>
            <a:rPr lang="id-ID" sz="2000" dirty="0" smtClean="0"/>
            <a:t>Science and Technology Development</a:t>
          </a:r>
          <a:endParaRPr lang="en-US" sz="2000" dirty="0"/>
        </a:p>
      </dgm:t>
    </dgm:pt>
    <dgm:pt modelId="{9F7E91AE-8FBA-4550-8FD4-F33F407AFBC6}" type="parTrans" cxnId="{DA20C3AD-C6D7-4F2B-A2FD-2425D97E2977}">
      <dgm:prSet/>
      <dgm:spPr/>
      <dgm:t>
        <a:bodyPr/>
        <a:lstStyle/>
        <a:p>
          <a:endParaRPr lang="en-US"/>
        </a:p>
      </dgm:t>
    </dgm:pt>
    <dgm:pt modelId="{98C4A8DA-4CF1-4FF2-BB19-7FE720DF2577}" type="sibTrans" cxnId="{DA20C3AD-C6D7-4F2B-A2FD-2425D97E2977}">
      <dgm:prSet/>
      <dgm:spPr/>
      <dgm:t>
        <a:bodyPr/>
        <a:lstStyle/>
        <a:p>
          <a:endParaRPr lang="en-US"/>
        </a:p>
      </dgm:t>
    </dgm:pt>
    <dgm:pt modelId="{1FD3CF92-D737-4D24-9333-7C3D4D45BDD3}">
      <dgm:prSet phldrT="[Text]" custT="1"/>
      <dgm:spPr/>
      <dgm:t>
        <a:bodyPr/>
        <a:lstStyle/>
        <a:p>
          <a:r>
            <a:rPr lang="id-ID" sz="2000" dirty="0" smtClean="0"/>
            <a:t>Human Resource, Innovation and Creativity</a:t>
          </a:r>
          <a:endParaRPr lang="en-US" sz="2000" dirty="0"/>
        </a:p>
      </dgm:t>
    </dgm:pt>
    <dgm:pt modelId="{E9C41308-1B83-4A8D-AD3E-A0D05BAC60A0}" type="parTrans" cxnId="{D22CF8FD-D5DE-446B-9A37-9C60C27A39D3}">
      <dgm:prSet/>
      <dgm:spPr/>
      <dgm:t>
        <a:bodyPr/>
        <a:lstStyle/>
        <a:p>
          <a:endParaRPr lang="en-US"/>
        </a:p>
      </dgm:t>
    </dgm:pt>
    <dgm:pt modelId="{13DAA214-80CF-4578-A03D-AB3A6911A58B}" type="sibTrans" cxnId="{D22CF8FD-D5DE-446B-9A37-9C60C27A39D3}">
      <dgm:prSet/>
      <dgm:spPr/>
      <dgm:t>
        <a:bodyPr/>
        <a:lstStyle/>
        <a:p>
          <a:endParaRPr lang="en-US"/>
        </a:p>
      </dgm:t>
    </dgm:pt>
    <dgm:pt modelId="{F52E661F-F13B-442A-9881-487364A2F1FD}">
      <dgm:prSet phldrT="[Text]" custT="1"/>
      <dgm:spPr/>
      <dgm:t>
        <a:bodyPr/>
        <a:lstStyle/>
        <a:p>
          <a:r>
            <a:rPr lang="id-ID" sz="2000" dirty="0" smtClean="0"/>
            <a:t>Industrial Performance</a:t>
          </a:r>
          <a:endParaRPr lang="en-US" sz="2000" dirty="0"/>
        </a:p>
      </dgm:t>
    </dgm:pt>
    <dgm:pt modelId="{DDADBE46-0B9B-4961-BC17-AD4902ED4FD4}" type="parTrans" cxnId="{7089B369-0CF1-466D-B51B-BA3024D2A8A7}">
      <dgm:prSet/>
      <dgm:spPr/>
      <dgm:t>
        <a:bodyPr/>
        <a:lstStyle/>
        <a:p>
          <a:endParaRPr lang="en-US"/>
        </a:p>
      </dgm:t>
    </dgm:pt>
    <dgm:pt modelId="{6AAC55D6-4E84-4EAC-94B3-266749F5D015}" type="sibTrans" cxnId="{7089B369-0CF1-466D-B51B-BA3024D2A8A7}">
      <dgm:prSet/>
      <dgm:spPr/>
      <dgm:t>
        <a:bodyPr/>
        <a:lstStyle/>
        <a:p>
          <a:endParaRPr lang="en-US"/>
        </a:p>
      </dgm:t>
    </dgm:pt>
    <dgm:pt modelId="{294A0813-DF80-45AC-85E0-0F36979B9F76}">
      <dgm:prSet phldrT="[Text]" custT="1"/>
      <dgm:spPr/>
      <dgm:t>
        <a:bodyPr/>
        <a:lstStyle/>
        <a:p>
          <a:r>
            <a:rPr lang="id-ID" sz="2400" dirty="0" smtClean="0"/>
            <a:t>Large ICT Investment</a:t>
          </a:r>
          <a:endParaRPr lang="en-US" sz="2400" dirty="0"/>
        </a:p>
      </dgm:t>
    </dgm:pt>
    <dgm:pt modelId="{F8960550-F2FE-4F3E-BBBE-659995AC1843}" type="parTrans" cxnId="{FD3ED0FF-1DD9-4D2E-B8DB-C770FBDD93D5}">
      <dgm:prSet/>
      <dgm:spPr/>
      <dgm:t>
        <a:bodyPr/>
        <a:lstStyle/>
        <a:p>
          <a:endParaRPr lang="en-US"/>
        </a:p>
      </dgm:t>
    </dgm:pt>
    <dgm:pt modelId="{D92C4147-CFE7-4CC2-9B67-50BDD25247AD}" type="sibTrans" cxnId="{FD3ED0FF-1DD9-4D2E-B8DB-C770FBDD93D5}">
      <dgm:prSet/>
      <dgm:spPr/>
      <dgm:t>
        <a:bodyPr/>
        <a:lstStyle/>
        <a:p>
          <a:endParaRPr lang="en-US"/>
        </a:p>
      </dgm:t>
    </dgm:pt>
    <dgm:pt modelId="{208B989D-3E36-4E95-BE90-2E30F1037CFF}">
      <dgm:prSet phldrT="[Text]" custT="1"/>
      <dgm:spPr/>
      <dgm:t>
        <a:bodyPr/>
        <a:lstStyle/>
        <a:p>
          <a:r>
            <a:rPr lang="id-ID" sz="2400" smtClean="0"/>
            <a:t>Big Market </a:t>
          </a:r>
          <a:endParaRPr lang="en-US" sz="2400" dirty="0"/>
        </a:p>
      </dgm:t>
    </dgm:pt>
    <dgm:pt modelId="{3E9237FB-270D-4746-AE46-CBF959B8C74A}" type="parTrans" cxnId="{8B6C3F62-1F5F-4849-A60B-BB03AE6CD5AE}">
      <dgm:prSet/>
      <dgm:spPr/>
      <dgm:t>
        <a:bodyPr/>
        <a:lstStyle/>
        <a:p>
          <a:endParaRPr lang="en-US"/>
        </a:p>
      </dgm:t>
    </dgm:pt>
    <dgm:pt modelId="{E4EC1223-49C6-4BA6-8898-17ACA3FE6E8C}" type="sibTrans" cxnId="{8B6C3F62-1F5F-4849-A60B-BB03AE6CD5AE}">
      <dgm:prSet/>
      <dgm:spPr/>
      <dgm:t>
        <a:bodyPr/>
        <a:lstStyle/>
        <a:p>
          <a:endParaRPr lang="en-US"/>
        </a:p>
      </dgm:t>
    </dgm:pt>
    <dgm:pt modelId="{A16A6FE3-53A9-4C2D-878C-4D608837D073}">
      <dgm:prSet phldrT="[Text]" custT="1"/>
      <dgm:spPr/>
      <dgm:t>
        <a:bodyPr/>
        <a:lstStyle/>
        <a:p>
          <a:r>
            <a:rPr lang="id-ID" sz="2000" smtClean="0"/>
            <a:t>Technopreneurship</a:t>
          </a:r>
          <a:endParaRPr lang="en-US" sz="2000" dirty="0"/>
        </a:p>
      </dgm:t>
    </dgm:pt>
    <dgm:pt modelId="{B36F7383-8D14-4EE7-BF68-E40049605026}" type="parTrans" cxnId="{DE117B20-9AFC-44AA-B6DB-3236C3D9156F}">
      <dgm:prSet/>
      <dgm:spPr/>
      <dgm:t>
        <a:bodyPr/>
        <a:lstStyle/>
        <a:p>
          <a:endParaRPr lang="en-US"/>
        </a:p>
      </dgm:t>
    </dgm:pt>
    <dgm:pt modelId="{4A066801-ABC4-4C0A-8E76-D804A37C98DD}" type="sibTrans" cxnId="{DE117B20-9AFC-44AA-B6DB-3236C3D9156F}">
      <dgm:prSet/>
      <dgm:spPr/>
      <dgm:t>
        <a:bodyPr/>
        <a:lstStyle/>
        <a:p>
          <a:endParaRPr lang="en-US"/>
        </a:p>
      </dgm:t>
    </dgm:pt>
    <dgm:pt modelId="{D7A3B250-B81F-431F-926C-3AD8169A784F}" type="pres">
      <dgm:prSet presAssocID="{85E9A367-EC50-4B2D-ABA6-2C7AB0F17A58}" presName="outerComposite" presStyleCnt="0">
        <dgm:presLayoutVars>
          <dgm:chMax val="2"/>
          <dgm:animLvl val="lvl"/>
          <dgm:resizeHandles val="exact"/>
        </dgm:presLayoutVars>
      </dgm:prSet>
      <dgm:spPr/>
      <dgm:t>
        <a:bodyPr/>
        <a:lstStyle/>
        <a:p>
          <a:endParaRPr lang="en-US"/>
        </a:p>
      </dgm:t>
    </dgm:pt>
    <dgm:pt modelId="{A0315AA7-790A-4518-A3C5-FED8C50E74A6}" type="pres">
      <dgm:prSet presAssocID="{85E9A367-EC50-4B2D-ABA6-2C7AB0F17A58}" presName="dummyMaxCanvas" presStyleCnt="0"/>
      <dgm:spPr/>
    </dgm:pt>
    <dgm:pt modelId="{2422EE36-62CE-4D34-AA59-BBE25FF9CAE0}" type="pres">
      <dgm:prSet presAssocID="{85E9A367-EC50-4B2D-ABA6-2C7AB0F17A58}" presName="parentComposite" presStyleCnt="0"/>
      <dgm:spPr/>
    </dgm:pt>
    <dgm:pt modelId="{E1864286-AA46-42C9-BE03-01051961FD07}" type="pres">
      <dgm:prSet presAssocID="{85E9A367-EC50-4B2D-ABA6-2C7AB0F17A58}" presName="parent1" presStyleLbl="alignAccFollowNode1" presStyleIdx="0" presStyleCnt="4" custScaleX="159741" custLinFactNeighborX="-33203" custLinFactNeighborY="6250">
        <dgm:presLayoutVars>
          <dgm:chMax val="4"/>
        </dgm:presLayoutVars>
      </dgm:prSet>
      <dgm:spPr/>
      <dgm:t>
        <a:bodyPr/>
        <a:lstStyle/>
        <a:p>
          <a:endParaRPr lang="en-US"/>
        </a:p>
      </dgm:t>
    </dgm:pt>
    <dgm:pt modelId="{C5887FFA-A2F4-4160-B14F-568F92B2A419}" type="pres">
      <dgm:prSet presAssocID="{85E9A367-EC50-4B2D-ABA6-2C7AB0F17A58}" presName="parent2" presStyleLbl="alignAccFollowNode1" presStyleIdx="1" presStyleCnt="4" custScaleX="159741" custLinFactNeighborX="33099" custLinFactNeighborY="6250">
        <dgm:presLayoutVars>
          <dgm:chMax val="4"/>
        </dgm:presLayoutVars>
      </dgm:prSet>
      <dgm:spPr/>
      <dgm:t>
        <a:bodyPr/>
        <a:lstStyle/>
        <a:p>
          <a:endParaRPr lang="en-US"/>
        </a:p>
      </dgm:t>
    </dgm:pt>
    <dgm:pt modelId="{3C5175FC-078C-4FF0-9975-D4A1D8ABA66F}" type="pres">
      <dgm:prSet presAssocID="{85E9A367-EC50-4B2D-ABA6-2C7AB0F17A58}" presName="childrenComposite" presStyleCnt="0"/>
      <dgm:spPr/>
    </dgm:pt>
    <dgm:pt modelId="{EC84EC92-EA99-4D35-A07B-CAC610870F41}" type="pres">
      <dgm:prSet presAssocID="{85E9A367-EC50-4B2D-ABA6-2C7AB0F17A58}" presName="dummyMaxCanvas_ChildArea" presStyleCnt="0"/>
      <dgm:spPr/>
    </dgm:pt>
    <dgm:pt modelId="{1179F796-37FF-4A80-AB92-F1BBC2277EA7}" type="pres">
      <dgm:prSet presAssocID="{85E9A367-EC50-4B2D-ABA6-2C7AB0F17A58}" presName="fulcrum" presStyleLbl="alignAccFollowNode1" presStyleIdx="2" presStyleCnt="4"/>
      <dgm:spPr/>
    </dgm:pt>
    <dgm:pt modelId="{462F23A6-97A4-4E16-BD69-C027E2F420D1}" type="pres">
      <dgm:prSet presAssocID="{85E9A367-EC50-4B2D-ABA6-2C7AB0F17A58}" presName="balance_34" presStyleLbl="alignAccFollowNode1" presStyleIdx="3" presStyleCnt="4">
        <dgm:presLayoutVars>
          <dgm:bulletEnabled val="1"/>
        </dgm:presLayoutVars>
      </dgm:prSet>
      <dgm:spPr/>
    </dgm:pt>
    <dgm:pt modelId="{CE42F52C-9C61-4061-9638-9D7F9CC62FFE}" type="pres">
      <dgm:prSet presAssocID="{85E9A367-EC50-4B2D-ABA6-2C7AB0F17A58}" presName="right_34_1" presStyleLbl="node1" presStyleIdx="0" presStyleCnt="7" custScaleX="148499" custLinFactNeighborX="28432">
        <dgm:presLayoutVars>
          <dgm:bulletEnabled val="1"/>
        </dgm:presLayoutVars>
      </dgm:prSet>
      <dgm:spPr/>
      <dgm:t>
        <a:bodyPr/>
        <a:lstStyle/>
        <a:p>
          <a:endParaRPr lang="en-US"/>
        </a:p>
      </dgm:t>
    </dgm:pt>
    <dgm:pt modelId="{06CFE48C-D7F3-4B7B-9E3C-7308C0EB693E}" type="pres">
      <dgm:prSet presAssocID="{85E9A367-EC50-4B2D-ABA6-2C7AB0F17A58}" presName="right_34_2" presStyleLbl="node1" presStyleIdx="1" presStyleCnt="7" custScaleX="148499" custLinFactNeighborX="28432">
        <dgm:presLayoutVars>
          <dgm:bulletEnabled val="1"/>
        </dgm:presLayoutVars>
      </dgm:prSet>
      <dgm:spPr/>
      <dgm:t>
        <a:bodyPr/>
        <a:lstStyle/>
        <a:p>
          <a:endParaRPr lang="en-US"/>
        </a:p>
      </dgm:t>
    </dgm:pt>
    <dgm:pt modelId="{C35EAFE3-6D37-44C0-97DE-06AED7D30D2A}" type="pres">
      <dgm:prSet presAssocID="{85E9A367-EC50-4B2D-ABA6-2C7AB0F17A58}" presName="right_34_3" presStyleLbl="node1" presStyleIdx="2" presStyleCnt="7" custScaleX="148499" custLinFactNeighborX="28432">
        <dgm:presLayoutVars>
          <dgm:bulletEnabled val="1"/>
        </dgm:presLayoutVars>
      </dgm:prSet>
      <dgm:spPr/>
      <dgm:t>
        <a:bodyPr/>
        <a:lstStyle/>
        <a:p>
          <a:endParaRPr lang="en-US"/>
        </a:p>
      </dgm:t>
    </dgm:pt>
    <dgm:pt modelId="{F7E3A780-B387-4DC8-9867-FB504266BC53}" type="pres">
      <dgm:prSet presAssocID="{85E9A367-EC50-4B2D-ABA6-2C7AB0F17A58}" presName="right_34_4" presStyleLbl="node1" presStyleIdx="3" presStyleCnt="7" custScaleX="148499" custLinFactNeighborX="28432">
        <dgm:presLayoutVars>
          <dgm:bulletEnabled val="1"/>
        </dgm:presLayoutVars>
      </dgm:prSet>
      <dgm:spPr/>
      <dgm:t>
        <a:bodyPr/>
        <a:lstStyle/>
        <a:p>
          <a:endParaRPr lang="en-US"/>
        </a:p>
      </dgm:t>
    </dgm:pt>
    <dgm:pt modelId="{77EDFB48-96EF-4468-8379-4A85B3F8BFCE}" type="pres">
      <dgm:prSet presAssocID="{85E9A367-EC50-4B2D-ABA6-2C7AB0F17A58}" presName="left_34_1" presStyleLbl="node1" presStyleIdx="4" presStyleCnt="7" custScaleX="144416" custLinFactNeighborX="-26223" custLinFactNeighborY="-7444">
        <dgm:presLayoutVars>
          <dgm:bulletEnabled val="1"/>
        </dgm:presLayoutVars>
      </dgm:prSet>
      <dgm:spPr/>
      <dgm:t>
        <a:bodyPr/>
        <a:lstStyle/>
        <a:p>
          <a:endParaRPr lang="en-US"/>
        </a:p>
      </dgm:t>
    </dgm:pt>
    <dgm:pt modelId="{2CB0B371-DF26-4819-9732-B1170BBBD279}" type="pres">
      <dgm:prSet presAssocID="{85E9A367-EC50-4B2D-ABA6-2C7AB0F17A58}" presName="left_34_2" presStyleLbl="node1" presStyleIdx="5" presStyleCnt="7" custScaleX="144416" custLinFactNeighborX="-26223" custLinFactNeighborY="-7444">
        <dgm:presLayoutVars>
          <dgm:bulletEnabled val="1"/>
        </dgm:presLayoutVars>
      </dgm:prSet>
      <dgm:spPr/>
      <dgm:t>
        <a:bodyPr/>
        <a:lstStyle/>
        <a:p>
          <a:endParaRPr lang="en-US"/>
        </a:p>
      </dgm:t>
    </dgm:pt>
    <dgm:pt modelId="{F3DDE82F-2444-45B2-8C0D-DB5D3B6F1A51}" type="pres">
      <dgm:prSet presAssocID="{85E9A367-EC50-4B2D-ABA6-2C7AB0F17A58}" presName="left_34_3" presStyleLbl="node1" presStyleIdx="6" presStyleCnt="7" custScaleX="144416" custLinFactNeighborX="-26223" custLinFactNeighborY="-7444">
        <dgm:presLayoutVars>
          <dgm:bulletEnabled val="1"/>
        </dgm:presLayoutVars>
      </dgm:prSet>
      <dgm:spPr/>
      <dgm:t>
        <a:bodyPr/>
        <a:lstStyle/>
        <a:p>
          <a:endParaRPr lang="en-US"/>
        </a:p>
      </dgm:t>
    </dgm:pt>
  </dgm:ptLst>
  <dgm:cxnLst>
    <dgm:cxn modelId="{7089B369-0CF1-466D-B51B-BA3024D2A8A7}" srcId="{FC239D56-25BA-4F62-AC15-D24B3F51CFFA}" destId="{F52E661F-F13B-442A-9881-487364A2F1FD}" srcOrd="1" destOrd="0" parTransId="{DDADBE46-0B9B-4961-BC17-AD4902ED4FD4}" sibTransId="{6AAC55D6-4E84-4EAC-94B3-266749F5D015}"/>
    <dgm:cxn modelId="{6E3FF255-D43F-45BD-8E98-5A11E2700620}" type="presOf" srcId="{F52E661F-F13B-442A-9881-487364A2F1FD}" destId="{06CFE48C-D7F3-4B7B-9E3C-7308C0EB693E}" srcOrd="0" destOrd="0" presId="urn:microsoft.com/office/officeart/2005/8/layout/balance1"/>
    <dgm:cxn modelId="{578B3550-ACFE-4ED2-827D-FFF704B9265F}" srcId="{B4BC39D7-AEA6-4805-8B6C-6665D0FB9225}" destId="{A9164D20-C687-4314-AE1D-A81CD113AF24}" srcOrd="0" destOrd="0" parTransId="{FD50A6CD-4396-4B94-AABA-DF334C121D2E}" sibTransId="{4EB239EC-FCC6-4918-9AF8-8C5C14A7E857}"/>
    <dgm:cxn modelId="{B83430F9-306F-4FDF-AF66-D4BA93FE46B2}" type="presOf" srcId="{A16A6FE3-53A9-4C2D-878C-4D608837D073}" destId="{F7E3A780-B387-4DC8-9867-FB504266BC53}" srcOrd="0" destOrd="0" presId="urn:microsoft.com/office/officeart/2005/8/layout/balance1"/>
    <dgm:cxn modelId="{5A55B0E1-E47F-4EB8-A450-0315FB4AEA6B}" srcId="{85E9A367-EC50-4B2D-ABA6-2C7AB0F17A58}" destId="{FC239D56-25BA-4F62-AC15-D24B3F51CFFA}" srcOrd="1" destOrd="0" parTransId="{0A5A3B19-9E91-4B94-BC27-612775B61969}" sibTransId="{48053D36-B7D7-4284-9836-B2ABA9BD6B52}"/>
    <dgm:cxn modelId="{3752666F-D3AA-4D6C-B457-F103CA3FBCFD}" type="presOf" srcId="{1FD3CF92-D737-4D24-9333-7C3D4D45BDD3}" destId="{C35EAFE3-6D37-44C0-97DE-06AED7D30D2A}" srcOrd="0" destOrd="0" presId="urn:microsoft.com/office/officeart/2005/8/layout/balance1"/>
    <dgm:cxn modelId="{473BE240-1251-41D0-B5DB-25B56342BC02}" srcId="{85E9A367-EC50-4B2D-ABA6-2C7AB0F17A58}" destId="{B4BC39D7-AEA6-4805-8B6C-6665D0FB9225}" srcOrd="0" destOrd="0" parTransId="{F481F256-FD60-4CE0-9978-F9FDAEEEB33B}" sibTransId="{E3F3476B-5F51-4DC7-9797-361C8744BAC9}"/>
    <dgm:cxn modelId="{22FA53DF-C6FF-4E6F-8C95-51ECCCA1C7DA}" type="presOf" srcId="{A9164D20-C687-4314-AE1D-A81CD113AF24}" destId="{77EDFB48-96EF-4468-8379-4A85B3F8BFCE}" srcOrd="0" destOrd="0" presId="urn:microsoft.com/office/officeart/2005/8/layout/balance1"/>
    <dgm:cxn modelId="{56932BC6-CF9E-4799-AA30-F343775FD721}" type="presOf" srcId="{FC239D56-25BA-4F62-AC15-D24B3F51CFFA}" destId="{C5887FFA-A2F4-4160-B14F-568F92B2A419}" srcOrd="0" destOrd="0" presId="urn:microsoft.com/office/officeart/2005/8/layout/balance1"/>
    <dgm:cxn modelId="{DE117B20-9AFC-44AA-B6DB-3236C3D9156F}" srcId="{FC239D56-25BA-4F62-AC15-D24B3F51CFFA}" destId="{A16A6FE3-53A9-4C2D-878C-4D608837D073}" srcOrd="3" destOrd="0" parTransId="{B36F7383-8D14-4EE7-BF68-E40049605026}" sibTransId="{4A066801-ABC4-4C0A-8E76-D804A37C98DD}"/>
    <dgm:cxn modelId="{4A53BEE0-EF98-49FB-9BC6-D0107E9D4145}" type="presOf" srcId="{294A0813-DF80-45AC-85E0-0F36979B9F76}" destId="{2CB0B371-DF26-4819-9732-B1170BBBD279}" srcOrd="0" destOrd="0" presId="urn:microsoft.com/office/officeart/2005/8/layout/balance1"/>
    <dgm:cxn modelId="{DA20C3AD-C6D7-4F2B-A2FD-2425D97E2977}" srcId="{FC239D56-25BA-4F62-AC15-D24B3F51CFFA}" destId="{E0C586F5-213A-4A7A-A70E-4456077B16DB}" srcOrd="0" destOrd="0" parTransId="{9F7E91AE-8FBA-4550-8FD4-F33F407AFBC6}" sibTransId="{98C4A8DA-4CF1-4FF2-BB19-7FE720DF2577}"/>
    <dgm:cxn modelId="{D22CF8FD-D5DE-446B-9A37-9C60C27A39D3}" srcId="{FC239D56-25BA-4F62-AC15-D24B3F51CFFA}" destId="{1FD3CF92-D737-4D24-9333-7C3D4D45BDD3}" srcOrd="2" destOrd="0" parTransId="{E9C41308-1B83-4A8D-AD3E-A0D05BAC60A0}" sibTransId="{13DAA214-80CF-4578-A03D-AB3A6911A58B}"/>
    <dgm:cxn modelId="{92F3CE17-C3A6-46A7-A4FD-134AFA59A1C2}" type="presOf" srcId="{85E9A367-EC50-4B2D-ABA6-2C7AB0F17A58}" destId="{D7A3B250-B81F-431F-926C-3AD8169A784F}" srcOrd="0" destOrd="0" presId="urn:microsoft.com/office/officeart/2005/8/layout/balance1"/>
    <dgm:cxn modelId="{E7EE84C2-15AB-4261-997A-6E34E3D8276D}" type="presOf" srcId="{E0C586F5-213A-4A7A-A70E-4456077B16DB}" destId="{CE42F52C-9C61-4061-9638-9D7F9CC62FFE}" srcOrd="0" destOrd="0" presId="urn:microsoft.com/office/officeart/2005/8/layout/balance1"/>
    <dgm:cxn modelId="{8B6C3F62-1F5F-4849-A60B-BB03AE6CD5AE}" srcId="{B4BC39D7-AEA6-4805-8B6C-6665D0FB9225}" destId="{208B989D-3E36-4E95-BE90-2E30F1037CFF}" srcOrd="2" destOrd="0" parTransId="{3E9237FB-270D-4746-AE46-CBF959B8C74A}" sibTransId="{E4EC1223-49C6-4BA6-8898-17ACA3FE6E8C}"/>
    <dgm:cxn modelId="{64EB3FE7-C10A-4CF9-AFCD-D6010D0214F1}" type="presOf" srcId="{B4BC39D7-AEA6-4805-8B6C-6665D0FB9225}" destId="{E1864286-AA46-42C9-BE03-01051961FD07}" srcOrd="0" destOrd="0" presId="urn:microsoft.com/office/officeart/2005/8/layout/balance1"/>
    <dgm:cxn modelId="{692E703B-1517-4085-BCF1-6AE89E8CAE61}" type="presOf" srcId="{208B989D-3E36-4E95-BE90-2E30F1037CFF}" destId="{F3DDE82F-2444-45B2-8C0D-DB5D3B6F1A51}" srcOrd="0" destOrd="0" presId="urn:microsoft.com/office/officeart/2005/8/layout/balance1"/>
    <dgm:cxn modelId="{FD3ED0FF-1DD9-4D2E-B8DB-C770FBDD93D5}" srcId="{B4BC39D7-AEA6-4805-8B6C-6665D0FB9225}" destId="{294A0813-DF80-45AC-85E0-0F36979B9F76}" srcOrd="1" destOrd="0" parTransId="{F8960550-F2FE-4F3E-BBBE-659995AC1843}" sibTransId="{D92C4147-CFE7-4CC2-9B67-50BDD25247AD}"/>
    <dgm:cxn modelId="{2A5A1C59-48D9-46D7-AF22-227657350CCE}" type="presParOf" srcId="{D7A3B250-B81F-431F-926C-3AD8169A784F}" destId="{A0315AA7-790A-4518-A3C5-FED8C50E74A6}" srcOrd="0" destOrd="0" presId="urn:microsoft.com/office/officeart/2005/8/layout/balance1"/>
    <dgm:cxn modelId="{033A48F3-6FD8-4C5B-BD38-9839CF78C59B}" type="presParOf" srcId="{D7A3B250-B81F-431F-926C-3AD8169A784F}" destId="{2422EE36-62CE-4D34-AA59-BBE25FF9CAE0}" srcOrd="1" destOrd="0" presId="urn:microsoft.com/office/officeart/2005/8/layout/balance1"/>
    <dgm:cxn modelId="{BAC5735D-9EB5-47A6-AB17-5E8AB99A79C6}" type="presParOf" srcId="{2422EE36-62CE-4D34-AA59-BBE25FF9CAE0}" destId="{E1864286-AA46-42C9-BE03-01051961FD07}" srcOrd="0" destOrd="0" presId="urn:microsoft.com/office/officeart/2005/8/layout/balance1"/>
    <dgm:cxn modelId="{A7591D6B-7ED1-40A2-911F-96089F15FD4D}" type="presParOf" srcId="{2422EE36-62CE-4D34-AA59-BBE25FF9CAE0}" destId="{C5887FFA-A2F4-4160-B14F-568F92B2A419}" srcOrd="1" destOrd="0" presId="urn:microsoft.com/office/officeart/2005/8/layout/balance1"/>
    <dgm:cxn modelId="{C4CB8E89-E8C4-44C5-93A7-8B370C7B37AD}" type="presParOf" srcId="{D7A3B250-B81F-431F-926C-3AD8169A784F}" destId="{3C5175FC-078C-4FF0-9975-D4A1D8ABA66F}" srcOrd="2" destOrd="0" presId="urn:microsoft.com/office/officeart/2005/8/layout/balance1"/>
    <dgm:cxn modelId="{CFD2B41E-4045-4A02-B189-62A7E96EB6E5}" type="presParOf" srcId="{3C5175FC-078C-4FF0-9975-D4A1D8ABA66F}" destId="{EC84EC92-EA99-4D35-A07B-CAC610870F41}" srcOrd="0" destOrd="0" presId="urn:microsoft.com/office/officeart/2005/8/layout/balance1"/>
    <dgm:cxn modelId="{BBA6520F-5086-4E54-B065-E3C23F80D25A}" type="presParOf" srcId="{3C5175FC-078C-4FF0-9975-D4A1D8ABA66F}" destId="{1179F796-37FF-4A80-AB92-F1BBC2277EA7}" srcOrd="1" destOrd="0" presId="urn:microsoft.com/office/officeart/2005/8/layout/balance1"/>
    <dgm:cxn modelId="{1E2E7D02-0C54-4355-914D-6AE2F820FA4D}" type="presParOf" srcId="{3C5175FC-078C-4FF0-9975-D4A1D8ABA66F}" destId="{462F23A6-97A4-4E16-BD69-C027E2F420D1}" srcOrd="2" destOrd="0" presId="urn:microsoft.com/office/officeart/2005/8/layout/balance1"/>
    <dgm:cxn modelId="{4E3D2EAE-6309-4A38-9079-7946F3D06819}" type="presParOf" srcId="{3C5175FC-078C-4FF0-9975-D4A1D8ABA66F}" destId="{CE42F52C-9C61-4061-9638-9D7F9CC62FFE}" srcOrd="3" destOrd="0" presId="urn:microsoft.com/office/officeart/2005/8/layout/balance1"/>
    <dgm:cxn modelId="{BB80EEE8-1BEC-4555-9961-753145EB5FFD}" type="presParOf" srcId="{3C5175FC-078C-4FF0-9975-D4A1D8ABA66F}" destId="{06CFE48C-D7F3-4B7B-9E3C-7308C0EB693E}" srcOrd="4" destOrd="0" presId="urn:microsoft.com/office/officeart/2005/8/layout/balance1"/>
    <dgm:cxn modelId="{FA23DAEB-F2F3-4590-8D9E-11C97292D445}" type="presParOf" srcId="{3C5175FC-078C-4FF0-9975-D4A1D8ABA66F}" destId="{C35EAFE3-6D37-44C0-97DE-06AED7D30D2A}" srcOrd="5" destOrd="0" presId="urn:microsoft.com/office/officeart/2005/8/layout/balance1"/>
    <dgm:cxn modelId="{70DDAF13-3540-49C2-9787-AE204FE881A4}" type="presParOf" srcId="{3C5175FC-078C-4FF0-9975-D4A1D8ABA66F}" destId="{F7E3A780-B387-4DC8-9867-FB504266BC53}" srcOrd="6" destOrd="0" presId="urn:microsoft.com/office/officeart/2005/8/layout/balance1"/>
    <dgm:cxn modelId="{870EB3C0-2896-40BB-BB17-7BD7AA5A130A}" type="presParOf" srcId="{3C5175FC-078C-4FF0-9975-D4A1D8ABA66F}" destId="{77EDFB48-96EF-4468-8379-4A85B3F8BFCE}" srcOrd="7" destOrd="0" presId="urn:microsoft.com/office/officeart/2005/8/layout/balance1"/>
    <dgm:cxn modelId="{9C9D517C-60F8-40A2-8249-231748464A68}" type="presParOf" srcId="{3C5175FC-078C-4FF0-9975-D4A1D8ABA66F}" destId="{2CB0B371-DF26-4819-9732-B1170BBBD279}" srcOrd="8" destOrd="0" presId="urn:microsoft.com/office/officeart/2005/8/layout/balance1"/>
    <dgm:cxn modelId="{99F8D9D6-DAD7-426B-8486-50A53E55E2E6}" type="presParOf" srcId="{3C5175FC-078C-4FF0-9975-D4A1D8ABA66F}" destId="{F3DDE82F-2444-45B2-8C0D-DB5D3B6F1A51}" srcOrd="9"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110A4D-3F5E-4135-8A9F-CAF8BD865382}" type="doc">
      <dgm:prSet loTypeId="urn:microsoft.com/office/officeart/2005/8/layout/cycle5" loCatId="cycle" qsTypeId="urn:microsoft.com/office/officeart/2005/8/quickstyle/simple3" qsCatId="simple" csTypeId="urn:microsoft.com/office/officeart/2005/8/colors/colorful1" csCatId="colorful" phldr="1"/>
      <dgm:spPr/>
      <dgm:t>
        <a:bodyPr/>
        <a:lstStyle/>
        <a:p>
          <a:endParaRPr lang="en-US"/>
        </a:p>
      </dgm:t>
    </dgm:pt>
    <dgm:pt modelId="{26B28433-06D5-4A6C-A5BD-D422E2368D1C}">
      <dgm:prSet phldrT="[Text]"/>
      <dgm:spPr>
        <a:xfrm>
          <a:off x="1170542" y="1813501"/>
          <a:ext cx="2708544" cy="1097396"/>
        </a:xfrm>
      </dgm:spPr>
      <dgm:t>
        <a:bodyPr/>
        <a:lstStyle/>
        <a:p>
          <a:r>
            <a:rPr lang="en-US" smtClean="0">
              <a:latin typeface="Calibri"/>
              <a:ea typeface="+mn-ea"/>
              <a:cs typeface="+mn-cs"/>
            </a:rPr>
            <a:t>Implementation</a:t>
          </a:r>
          <a:endParaRPr lang="en-US" dirty="0">
            <a:latin typeface="Calibri"/>
            <a:ea typeface="+mn-ea"/>
            <a:cs typeface="+mn-cs"/>
          </a:endParaRPr>
        </a:p>
      </dgm:t>
    </dgm:pt>
    <dgm:pt modelId="{B1E169FA-2675-4029-A163-F457E76F545E}" type="sibTrans" cxnId="{18DCA477-07DC-4F6D-8F4E-3E0A81C9A54E}">
      <dgm:prSet/>
      <dgm:spPr>
        <a:xfrm>
          <a:off x="2524814" y="550394"/>
          <a:ext cx="3623611" cy="3623611"/>
        </a:xfrm>
      </dgm:spPr>
      <dgm:t>
        <a:bodyPr/>
        <a:lstStyle/>
        <a:p>
          <a:endParaRPr lang="en-US"/>
        </a:p>
      </dgm:t>
    </dgm:pt>
    <dgm:pt modelId="{DB385FBD-7474-4D3F-A1AF-5C3AC297BBB2}" type="parTrans" cxnId="{18DCA477-07DC-4F6D-8F4E-3E0A81C9A54E}">
      <dgm:prSet/>
      <dgm:spPr/>
      <dgm:t>
        <a:bodyPr/>
        <a:lstStyle/>
        <a:p>
          <a:endParaRPr lang="en-US"/>
        </a:p>
      </dgm:t>
    </dgm:pt>
    <dgm:pt modelId="{8B338C84-75DE-490B-B7BD-E14CF644700D}">
      <dgm:prSet phldrT="[Text]"/>
      <dgm:spPr>
        <a:xfrm>
          <a:off x="3181635" y="3625307"/>
          <a:ext cx="2309969" cy="1097396"/>
        </a:xfrm>
      </dgm:spPr>
      <dgm:t>
        <a:bodyPr/>
        <a:lstStyle/>
        <a:p>
          <a:r>
            <a:rPr lang="en-US" smtClean="0">
              <a:latin typeface="Calibri"/>
              <a:ea typeface="+mn-ea"/>
              <a:cs typeface="+mn-cs"/>
            </a:rPr>
            <a:t>Design</a:t>
          </a:r>
          <a:endParaRPr lang="en-US" dirty="0">
            <a:latin typeface="Calibri"/>
            <a:ea typeface="+mn-ea"/>
            <a:cs typeface="+mn-cs"/>
          </a:endParaRPr>
        </a:p>
      </dgm:t>
    </dgm:pt>
    <dgm:pt modelId="{CC63CE4D-9440-4F4D-8A92-796B92B85288}" type="sibTrans" cxnId="{75E66621-FE1B-4784-91DA-B57E1A272B49}">
      <dgm:prSet/>
      <dgm:spPr>
        <a:xfrm>
          <a:off x="2524814" y="550394"/>
          <a:ext cx="3623611" cy="3623611"/>
        </a:xfrm>
      </dgm:spPr>
      <dgm:t>
        <a:bodyPr/>
        <a:lstStyle/>
        <a:p>
          <a:endParaRPr lang="en-US"/>
        </a:p>
      </dgm:t>
    </dgm:pt>
    <dgm:pt modelId="{AF723A37-A4F6-46ED-B77D-4EC8872C222B}" type="parTrans" cxnId="{75E66621-FE1B-4784-91DA-B57E1A272B49}">
      <dgm:prSet/>
      <dgm:spPr/>
      <dgm:t>
        <a:bodyPr/>
        <a:lstStyle/>
        <a:p>
          <a:endParaRPr lang="en-US"/>
        </a:p>
      </dgm:t>
    </dgm:pt>
    <dgm:pt modelId="{C80A8738-ACA8-4E35-A7C5-DA04AA9E6147}">
      <dgm:prSet phldrT="[Text]"/>
      <dgm:spPr>
        <a:xfrm>
          <a:off x="4876973" y="1813501"/>
          <a:ext cx="2542904" cy="1097396"/>
        </a:xfrm>
      </dgm:spPr>
      <dgm:t>
        <a:bodyPr/>
        <a:lstStyle/>
        <a:p>
          <a:r>
            <a:rPr lang="en-US" smtClean="0">
              <a:latin typeface="Calibri"/>
              <a:ea typeface="+mn-ea"/>
              <a:cs typeface="+mn-cs"/>
            </a:rPr>
            <a:t>Analysis</a:t>
          </a:r>
          <a:endParaRPr lang="en-US" dirty="0">
            <a:latin typeface="Calibri"/>
            <a:ea typeface="+mn-ea"/>
            <a:cs typeface="+mn-cs"/>
          </a:endParaRPr>
        </a:p>
      </dgm:t>
    </dgm:pt>
    <dgm:pt modelId="{6BAC6641-6F16-42C7-9628-222D46D6B99E}" type="sibTrans" cxnId="{8D42E35A-4FD1-474D-A81F-5FE06D8AAA22}">
      <dgm:prSet/>
      <dgm:spPr>
        <a:xfrm>
          <a:off x="2524814" y="550394"/>
          <a:ext cx="3623611" cy="3623611"/>
        </a:xfrm>
      </dgm:spPr>
      <dgm:t>
        <a:bodyPr/>
        <a:lstStyle/>
        <a:p>
          <a:endParaRPr lang="en-US"/>
        </a:p>
      </dgm:t>
    </dgm:pt>
    <dgm:pt modelId="{118471EF-ADB4-4EEF-BD87-24A1F28669BF}" type="parTrans" cxnId="{8D42E35A-4FD1-474D-A81F-5FE06D8AAA22}">
      <dgm:prSet/>
      <dgm:spPr/>
      <dgm:t>
        <a:bodyPr/>
        <a:lstStyle/>
        <a:p>
          <a:endParaRPr lang="en-US"/>
        </a:p>
      </dgm:t>
    </dgm:pt>
    <dgm:pt modelId="{746407FD-1023-4207-8A6F-8D6782650E11}">
      <dgm:prSet phldrT="[Text]"/>
      <dgm:spPr>
        <a:xfrm>
          <a:off x="3102099" y="1695"/>
          <a:ext cx="2469041" cy="1097396"/>
        </a:xfrm>
      </dgm:spPr>
      <dgm:t>
        <a:bodyPr/>
        <a:lstStyle/>
        <a:p>
          <a:r>
            <a:rPr lang="en-US" dirty="0" smtClean="0">
              <a:latin typeface="Calibri"/>
              <a:ea typeface="+mn-ea"/>
              <a:cs typeface="+mn-cs"/>
            </a:rPr>
            <a:t>Planning</a:t>
          </a:r>
          <a:endParaRPr lang="en-US" dirty="0">
            <a:latin typeface="Calibri"/>
            <a:ea typeface="+mn-ea"/>
            <a:cs typeface="+mn-cs"/>
          </a:endParaRPr>
        </a:p>
      </dgm:t>
    </dgm:pt>
    <dgm:pt modelId="{5E05B78C-094A-4509-9654-09D2F26F3FFD}" type="sibTrans" cxnId="{861D5ABE-FC74-4203-BA70-713D604D7945}">
      <dgm:prSet/>
      <dgm:spPr>
        <a:xfrm>
          <a:off x="2524814" y="550394"/>
          <a:ext cx="3623611" cy="3623611"/>
        </a:xfrm>
      </dgm:spPr>
      <dgm:t>
        <a:bodyPr/>
        <a:lstStyle/>
        <a:p>
          <a:endParaRPr lang="en-US"/>
        </a:p>
      </dgm:t>
    </dgm:pt>
    <dgm:pt modelId="{7B6FAAAB-269F-4CC4-8442-29D9B5032544}" type="parTrans" cxnId="{861D5ABE-FC74-4203-BA70-713D604D7945}">
      <dgm:prSet/>
      <dgm:spPr/>
      <dgm:t>
        <a:bodyPr/>
        <a:lstStyle/>
        <a:p>
          <a:endParaRPr lang="en-US"/>
        </a:p>
      </dgm:t>
    </dgm:pt>
    <dgm:pt modelId="{0A3A9FBE-F7C6-41D0-A2A8-F50B183ED97D}" type="pres">
      <dgm:prSet presAssocID="{98110A4D-3F5E-4135-8A9F-CAF8BD865382}" presName="cycle" presStyleCnt="0">
        <dgm:presLayoutVars>
          <dgm:dir/>
          <dgm:resizeHandles val="exact"/>
        </dgm:presLayoutVars>
      </dgm:prSet>
      <dgm:spPr/>
      <dgm:t>
        <a:bodyPr/>
        <a:lstStyle/>
        <a:p>
          <a:endParaRPr lang="en-US"/>
        </a:p>
      </dgm:t>
    </dgm:pt>
    <dgm:pt modelId="{256E3A91-2E2F-4ED9-A28A-3DA97D5742E3}" type="pres">
      <dgm:prSet presAssocID="{746407FD-1023-4207-8A6F-8D6782650E11}" presName="node" presStyleLbl="node1" presStyleIdx="0" presStyleCnt="4" custScaleX="146244" custRadScaleRad="100101" custRadScaleInc="2327">
        <dgm:presLayoutVars>
          <dgm:bulletEnabled val="1"/>
        </dgm:presLayoutVars>
      </dgm:prSet>
      <dgm:spPr>
        <a:prstGeom prst="roundRect">
          <a:avLst/>
        </a:prstGeom>
      </dgm:spPr>
      <dgm:t>
        <a:bodyPr/>
        <a:lstStyle/>
        <a:p>
          <a:endParaRPr lang="en-US"/>
        </a:p>
      </dgm:t>
    </dgm:pt>
    <dgm:pt modelId="{8B1A1E44-0CA3-47B4-B36D-323702FD4456}" type="pres">
      <dgm:prSet presAssocID="{746407FD-1023-4207-8A6F-8D6782650E11}" presName="spNode" presStyleCnt="0"/>
      <dgm:spPr/>
      <dgm:t>
        <a:bodyPr/>
        <a:lstStyle/>
        <a:p>
          <a:endParaRPr lang="id-ID"/>
        </a:p>
      </dgm:t>
    </dgm:pt>
    <dgm:pt modelId="{47F33915-6B3B-401C-B50F-B22A754E2EF7}" type="pres">
      <dgm:prSet presAssocID="{5E05B78C-094A-4509-9654-09D2F26F3FFD}" presName="sibTrans" presStyleLbl="sibTrans1D1" presStyleIdx="0" presStyleCnt="4"/>
      <dgm:spPr>
        <a:custGeom>
          <a:avLst/>
          <a:gdLst/>
          <a:ahLst/>
          <a:cxnLst/>
          <a:rect l="0" t="0" r="0" b="0"/>
          <a:pathLst>
            <a:path>
              <a:moveTo>
                <a:pt x="3174428" y="617694"/>
              </a:moveTo>
              <a:arcTo wR="1811805" hR="1811805" stAng="19126251" swAng="1066856"/>
            </a:path>
          </a:pathLst>
        </a:custGeom>
      </dgm:spPr>
      <dgm:t>
        <a:bodyPr/>
        <a:lstStyle/>
        <a:p>
          <a:endParaRPr lang="en-US"/>
        </a:p>
      </dgm:t>
    </dgm:pt>
    <dgm:pt modelId="{28358C13-D8CC-4AD2-A7BF-1189D1A964E3}" type="pres">
      <dgm:prSet presAssocID="{C80A8738-ACA8-4E35-A7C5-DA04AA9E6147}" presName="node" presStyleLbl="node1" presStyleIdx="1" presStyleCnt="4" custScaleX="165299">
        <dgm:presLayoutVars>
          <dgm:bulletEnabled val="1"/>
        </dgm:presLayoutVars>
      </dgm:prSet>
      <dgm:spPr>
        <a:prstGeom prst="roundRect">
          <a:avLst/>
        </a:prstGeom>
      </dgm:spPr>
      <dgm:t>
        <a:bodyPr/>
        <a:lstStyle/>
        <a:p>
          <a:endParaRPr lang="en-US"/>
        </a:p>
      </dgm:t>
    </dgm:pt>
    <dgm:pt modelId="{7A773DDB-9EA6-40D0-908C-5A4C420FC715}" type="pres">
      <dgm:prSet presAssocID="{C80A8738-ACA8-4E35-A7C5-DA04AA9E6147}" presName="spNode" presStyleCnt="0"/>
      <dgm:spPr/>
      <dgm:t>
        <a:bodyPr/>
        <a:lstStyle/>
        <a:p>
          <a:endParaRPr lang="id-ID"/>
        </a:p>
      </dgm:t>
    </dgm:pt>
    <dgm:pt modelId="{396D247C-7331-400F-88B3-FB5C75DEFBD2}" type="pres">
      <dgm:prSet presAssocID="{6BAC6641-6F16-42C7-9628-222D46D6B99E}" presName="sibTrans" presStyleLbl="sibTrans1D1" presStyleIdx="1" presStyleCnt="4"/>
      <dgm:spPr>
        <a:custGeom>
          <a:avLst/>
          <a:gdLst/>
          <a:ahLst/>
          <a:cxnLst/>
          <a:rect l="0" t="0" r="0" b="0"/>
          <a:pathLst>
            <a:path>
              <a:moveTo>
                <a:pt x="3465772" y="2551424"/>
              </a:moveTo>
              <a:arcTo wR="1811805" hR="1811805" stAng="1445590" swAng="1190300"/>
            </a:path>
          </a:pathLst>
        </a:custGeom>
      </dgm:spPr>
      <dgm:t>
        <a:bodyPr/>
        <a:lstStyle/>
        <a:p>
          <a:endParaRPr lang="en-US"/>
        </a:p>
      </dgm:t>
    </dgm:pt>
    <dgm:pt modelId="{E5B85177-67DC-46B9-9178-4FD74108A018}" type="pres">
      <dgm:prSet presAssocID="{8B338C84-75DE-490B-B7BD-E14CF644700D}" presName="node" presStyleLbl="node1" presStyleIdx="2" presStyleCnt="4" custScaleX="136822">
        <dgm:presLayoutVars>
          <dgm:bulletEnabled val="1"/>
        </dgm:presLayoutVars>
      </dgm:prSet>
      <dgm:spPr>
        <a:prstGeom prst="roundRect">
          <a:avLst/>
        </a:prstGeom>
      </dgm:spPr>
      <dgm:t>
        <a:bodyPr/>
        <a:lstStyle/>
        <a:p>
          <a:endParaRPr lang="en-US"/>
        </a:p>
      </dgm:t>
    </dgm:pt>
    <dgm:pt modelId="{35D7A730-924C-49C3-A7BA-CD89FCBCE1AC}" type="pres">
      <dgm:prSet presAssocID="{8B338C84-75DE-490B-B7BD-E14CF644700D}" presName="spNode" presStyleCnt="0"/>
      <dgm:spPr/>
      <dgm:t>
        <a:bodyPr/>
        <a:lstStyle/>
        <a:p>
          <a:endParaRPr lang="id-ID"/>
        </a:p>
      </dgm:t>
    </dgm:pt>
    <dgm:pt modelId="{D2CA6A8E-22C6-4F9F-B88D-7C12E5956E50}" type="pres">
      <dgm:prSet presAssocID="{CC63CE4D-9440-4F4D-8A92-796B92B85288}" presName="sibTrans" presStyleLbl="sibTrans1D1" presStyleIdx="2" presStyleCnt="4"/>
      <dgm:spPr>
        <a:custGeom>
          <a:avLst/>
          <a:gdLst/>
          <a:ahLst/>
          <a:cxnLst/>
          <a:rect l="0" t="0" r="0" b="0"/>
          <a:pathLst>
            <a:path>
              <a:moveTo>
                <a:pt x="506998" y="3068832"/>
              </a:moveTo>
              <a:arcTo wR="1811805" hR="1811805" stAng="8164110" swAng="1190300"/>
            </a:path>
          </a:pathLst>
        </a:custGeom>
      </dgm:spPr>
      <dgm:t>
        <a:bodyPr/>
        <a:lstStyle/>
        <a:p>
          <a:endParaRPr lang="en-US"/>
        </a:p>
      </dgm:t>
    </dgm:pt>
    <dgm:pt modelId="{780DDDCB-B12F-428D-A586-90FD6F79F55C}" type="pres">
      <dgm:prSet presAssocID="{26B28433-06D5-4A6C-A5BD-D422E2368D1C}" presName="node" presStyleLbl="node1" presStyleIdx="3" presStyleCnt="4" custScaleX="160430">
        <dgm:presLayoutVars>
          <dgm:bulletEnabled val="1"/>
        </dgm:presLayoutVars>
      </dgm:prSet>
      <dgm:spPr>
        <a:prstGeom prst="roundRect">
          <a:avLst/>
        </a:prstGeom>
      </dgm:spPr>
      <dgm:t>
        <a:bodyPr/>
        <a:lstStyle/>
        <a:p>
          <a:endParaRPr lang="en-US"/>
        </a:p>
      </dgm:t>
    </dgm:pt>
    <dgm:pt modelId="{27501DD9-B23B-4A6C-B19F-BEDC210774CB}" type="pres">
      <dgm:prSet presAssocID="{26B28433-06D5-4A6C-A5BD-D422E2368D1C}" presName="spNode" presStyleCnt="0"/>
      <dgm:spPr/>
      <dgm:t>
        <a:bodyPr/>
        <a:lstStyle/>
        <a:p>
          <a:endParaRPr lang="id-ID"/>
        </a:p>
      </dgm:t>
    </dgm:pt>
    <dgm:pt modelId="{498F4E31-E423-4928-A28F-F71BD81A544F}" type="pres">
      <dgm:prSet presAssocID="{B1E169FA-2675-4029-A163-F457E76F545E}" presName="sibTrans" presStyleLbl="sibTrans1D1" presStyleIdx="3" presStyleCnt="4"/>
      <dgm:spPr>
        <a:custGeom>
          <a:avLst/>
          <a:gdLst/>
          <a:ahLst/>
          <a:cxnLst/>
          <a:rect l="0" t="0" r="0" b="0"/>
          <a:pathLst>
            <a:path>
              <a:moveTo>
                <a:pt x="149618" y="1090851"/>
              </a:moveTo>
              <a:arcTo wR="1811805" hR="1811805" stAng="12206894" swAng="1066856"/>
            </a:path>
          </a:pathLst>
        </a:custGeom>
      </dgm:spPr>
      <dgm:t>
        <a:bodyPr/>
        <a:lstStyle/>
        <a:p>
          <a:endParaRPr lang="en-US"/>
        </a:p>
      </dgm:t>
    </dgm:pt>
  </dgm:ptLst>
  <dgm:cxnLst>
    <dgm:cxn modelId="{861D5ABE-FC74-4203-BA70-713D604D7945}" srcId="{98110A4D-3F5E-4135-8A9F-CAF8BD865382}" destId="{746407FD-1023-4207-8A6F-8D6782650E11}" srcOrd="0" destOrd="0" parTransId="{7B6FAAAB-269F-4CC4-8442-29D9B5032544}" sibTransId="{5E05B78C-094A-4509-9654-09D2F26F3FFD}"/>
    <dgm:cxn modelId="{CFFA2122-53E1-4768-932B-56A62E2531C3}" type="presOf" srcId="{5E05B78C-094A-4509-9654-09D2F26F3FFD}" destId="{47F33915-6B3B-401C-B50F-B22A754E2EF7}" srcOrd="0" destOrd="0" presId="urn:microsoft.com/office/officeart/2005/8/layout/cycle5"/>
    <dgm:cxn modelId="{D8FCC8DD-2A16-4DB3-A3A0-0B69963C2D8F}" type="presOf" srcId="{26B28433-06D5-4A6C-A5BD-D422E2368D1C}" destId="{780DDDCB-B12F-428D-A586-90FD6F79F55C}" srcOrd="0" destOrd="0" presId="urn:microsoft.com/office/officeart/2005/8/layout/cycle5"/>
    <dgm:cxn modelId="{18DCA477-07DC-4F6D-8F4E-3E0A81C9A54E}" srcId="{98110A4D-3F5E-4135-8A9F-CAF8BD865382}" destId="{26B28433-06D5-4A6C-A5BD-D422E2368D1C}" srcOrd="3" destOrd="0" parTransId="{DB385FBD-7474-4D3F-A1AF-5C3AC297BBB2}" sibTransId="{B1E169FA-2675-4029-A163-F457E76F545E}"/>
    <dgm:cxn modelId="{8D42E35A-4FD1-474D-A81F-5FE06D8AAA22}" srcId="{98110A4D-3F5E-4135-8A9F-CAF8BD865382}" destId="{C80A8738-ACA8-4E35-A7C5-DA04AA9E6147}" srcOrd="1" destOrd="0" parTransId="{118471EF-ADB4-4EEF-BD87-24A1F28669BF}" sibTransId="{6BAC6641-6F16-42C7-9628-222D46D6B99E}"/>
    <dgm:cxn modelId="{C5FC87A9-F023-45EF-870D-1F62FC8B9559}" type="presOf" srcId="{C80A8738-ACA8-4E35-A7C5-DA04AA9E6147}" destId="{28358C13-D8CC-4AD2-A7BF-1189D1A964E3}" srcOrd="0" destOrd="0" presId="urn:microsoft.com/office/officeart/2005/8/layout/cycle5"/>
    <dgm:cxn modelId="{261E6BD0-4255-4A4F-A5E1-5F68C33A4AF5}" type="presOf" srcId="{8B338C84-75DE-490B-B7BD-E14CF644700D}" destId="{E5B85177-67DC-46B9-9178-4FD74108A018}" srcOrd="0" destOrd="0" presId="urn:microsoft.com/office/officeart/2005/8/layout/cycle5"/>
    <dgm:cxn modelId="{ECDCD7D9-4D1B-4058-A482-54608BC5EE50}" type="presOf" srcId="{CC63CE4D-9440-4F4D-8A92-796B92B85288}" destId="{D2CA6A8E-22C6-4F9F-B88D-7C12E5956E50}" srcOrd="0" destOrd="0" presId="urn:microsoft.com/office/officeart/2005/8/layout/cycle5"/>
    <dgm:cxn modelId="{75E66621-FE1B-4784-91DA-B57E1A272B49}" srcId="{98110A4D-3F5E-4135-8A9F-CAF8BD865382}" destId="{8B338C84-75DE-490B-B7BD-E14CF644700D}" srcOrd="2" destOrd="0" parTransId="{AF723A37-A4F6-46ED-B77D-4EC8872C222B}" sibTransId="{CC63CE4D-9440-4F4D-8A92-796B92B85288}"/>
    <dgm:cxn modelId="{E58F9FE7-A5A3-44D6-A7DB-D5FA32F7F538}" type="presOf" srcId="{746407FD-1023-4207-8A6F-8D6782650E11}" destId="{256E3A91-2E2F-4ED9-A28A-3DA97D5742E3}" srcOrd="0" destOrd="0" presId="urn:microsoft.com/office/officeart/2005/8/layout/cycle5"/>
    <dgm:cxn modelId="{F96ADF6D-561A-4098-B04A-E5684DDD7DBB}" type="presOf" srcId="{B1E169FA-2675-4029-A163-F457E76F545E}" destId="{498F4E31-E423-4928-A28F-F71BD81A544F}" srcOrd="0" destOrd="0" presId="urn:microsoft.com/office/officeart/2005/8/layout/cycle5"/>
    <dgm:cxn modelId="{A6BBCCCA-3980-43C9-9C69-91870F7BABAD}" type="presOf" srcId="{98110A4D-3F5E-4135-8A9F-CAF8BD865382}" destId="{0A3A9FBE-F7C6-41D0-A2A8-F50B183ED97D}" srcOrd="0" destOrd="0" presId="urn:microsoft.com/office/officeart/2005/8/layout/cycle5"/>
    <dgm:cxn modelId="{3DFA4305-61A2-4633-AD38-0EE2451E4BC7}" type="presOf" srcId="{6BAC6641-6F16-42C7-9628-222D46D6B99E}" destId="{396D247C-7331-400F-88B3-FB5C75DEFBD2}" srcOrd="0" destOrd="0" presId="urn:microsoft.com/office/officeart/2005/8/layout/cycle5"/>
    <dgm:cxn modelId="{FF195993-503A-4766-B96F-A49D3C6CE5C4}" type="presParOf" srcId="{0A3A9FBE-F7C6-41D0-A2A8-F50B183ED97D}" destId="{256E3A91-2E2F-4ED9-A28A-3DA97D5742E3}" srcOrd="0" destOrd="0" presId="urn:microsoft.com/office/officeart/2005/8/layout/cycle5"/>
    <dgm:cxn modelId="{75CBDF24-DEEC-4197-86C2-57285617E988}" type="presParOf" srcId="{0A3A9FBE-F7C6-41D0-A2A8-F50B183ED97D}" destId="{8B1A1E44-0CA3-47B4-B36D-323702FD4456}" srcOrd="1" destOrd="0" presId="urn:microsoft.com/office/officeart/2005/8/layout/cycle5"/>
    <dgm:cxn modelId="{4C3363D6-AB26-47A2-8EB9-40C1D3532318}" type="presParOf" srcId="{0A3A9FBE-F7C6-41D0-A2A8-F50B183ED97D}" destId="{47F33915-6B3B-401C-B50F-B22A754E2EF7}" srcOrd="2" destOrd="0" presId="urn:microsoft.com/office/officeart/2005/8/layout/cycle5"/>
    <dgm:cxn modelId="{CB65EA1E-83F4-4480-8DE6-A8E966222A7E}" type="presParOf" srcId="{0A3A9FBE-F7C6-41D0-A2A8-F50B183ED97D}" destId="{28358C13-D8CC-4AD2-A7BF-1189D1A964E3}" srcOrd="3" destOrd="0" presId="urn:microsoft.com/office/officeart/2005/8/layout/cycle5"/>
    <dgm:cxn modelId="{B8C2DFE2-46C6-4AB3-A3CE-98D216A87DE6}" type="presParOf" srcId="{0A3A9FBE-F7C6-41D0-A2A8-F50B183ED97D}" destId="{7A773DDB-9EA6-40D0-908C-5A4C420FC715}" srcOrd="4" destOrd="0" presId="urn:microsoft.com/office/officeart/2005/8/layout/cycle5"/>
    <dgm:cxn modelId="{AC4E75B1-2393-46D6-8509-0A710616F181}" type="presParOf" srcId="{0A3A9FBE-F7C6-41D0-A2A8-F50B183ED97D}" destId="{396D247C-7331-400F-88B3-FB5C75DEFBD2}" srcOrd="5" destOrd="0" presId="urn:microsoft.com/office/officeart/2005/8/layout/cycle5"/>
    <dgm:cxn modelId="{D6F55D96-20A9-4525-AC5C-C5722FD39383}" type="presParOf" srcId="{0A3A9FBE-F7C6-41D0-A2A8-F50B183ED97D}" destId="{E5B85177-67DC-46B9-9178-4FD74108A018}" srcOrd="6" destOrd="0" presId="urn:microsoft.com/office/officeart/2005/8/layout/cycle5"/>
    <dgm:cxn modelId="{E66B6754-2068-4E09-B259-4A195655A399}" type="presParOf" srcId="{0A3A9FBE-F7C6-41D0-A2A8-F50B183ED97D}" destId="{35D7A730-924C-49C3-A7BA-CD89FCBCE1AC}" srcOrd="7" destOrd="0" presId="urn:microsoft.com/office/officeart/2005/8/layout/cycle5"/>
    <dgm:cxn modelId="{1E159F3C-22F4-4984-B903-F67BBB6CE8B5}" type="presParOf" srcId="{0A3A9FBE-F7C6-41D0-A2A8-F50B183ED97D}" destId="{D2CA6A8E-22C6-4F9F-B88D-7C12E5956E50}" srcOrd="8" destOrd="0" presId="urn:microsoft.com/office/officeart/2005/8/layout/cycle5"/>
    <dgm:cxn modelId="{5F7A43CD-EB5E-4D8F-B741-0D38518EBE72}" type="presParOf" srcId="{0A3A9FBE-F7C6-41D0-A2A8-F50B183ED97D}" destId="{780DDDCB-B12F-428D-A586-90FD6F79F55C}" srcOrd="9" destOrd="0" presId="urn:microsoft.com/office/officeart/2005/8/layout/cycle5"/>
    <dgm:cxn modelId="{D69704E4-4959-47A1-BB5A-D00739B8C457}" type="presParOf" srcId="{0A3A9FBE-F7C6-41D0-A2A8-F50B183ED97D}" destId="{27501DD9-B23B-4A6C-B19F-BEDC210774CB}" srcOrd="10" destOrd="0" presId="urn:microsoft.com/office/officeart/2005/8/layout/cycle5"/>
    <dgm:cxn modelId="{1990076A-E669-4A53-9393-18884907A9F6}" type="presParOf" srcId="{0A3A9FBE-F7C6-41D0-A2A8-F50B183ED97D}" destId="{498F4E31-E423-4928-A28F-F71BD81A544F}" srcOrd="11" destOrd="0" presId="urn:microsoft.com/office/officeart/2005/8/layout/cycle5"/>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529C2DE-333E-410F-BD98-D31574E81CF0}" type="doc">
      <dgm:prSet loTypeId="urn:microsoft.com/office/officeart/2005/8/layout/process4" loCatId="list" qsTypeId="urn:microsoft.com/office/officeart/2005/8/quickstyle/simple3" qsCatId="simple" csTypeId="urn:microsoft.com/office/officeart/2005/8/colors/colorful4" csCatId="colorful" phldr="1"/>
      <dgm:spPr/>
      <dgm:t>
        <a:bodyPr/>
        <a:lstStyle/>
        <a:p>
          <a:endParaRPr lang="en-US"/>
        </a:p>
      </dgm:t>
    </dgm:pt>
    <dgm:pt modelId="{0BCA98B9-D9E1-4090-9007-2A0018C59B46}">
      <dgm:prSet phldrT="[Text]"/>
      <dgm:spPr/>
      <dgm:t>
        <a:bodyPr/>
        <a:lstStyle/>
        <a:p>
          <a:r>
            <a:rPr lang="id-ID" dirty="0" smtClean="0">
              <a:solidFill>
                <a:srgbClr val="C00000"/>
              </a:solidFill>
            </a:rPr>
            <a:t>Business Value </a:t>
          </a:r>
          <a:r>
            <a:rPr lang="id-ID" dirty="0" smtClean="0"/>
            <a:t>Identification</a:t>
          </a:r>
          <a:endParaRPr lang="en-US" dirty="0"/>
        </a:p>
      </dgm:t>
    </dgm:pt>
    <dgm:pt modelId="{4482DE4F-A68E-4F2A-89BC-420078E1CDC0}" type="parTrans" cxnId="{315F7D01-7819-4728-8077-B52D65723CB0}">
      <dgm:prSet/>
      <dgm:spPr/>
      <dgm:t>
        <a:bodyPr/>
        <a:lstStyle/>
        <a:p>
          <a:endParaRPr lang="en-US"/>
        </a:p>
      </dgm:t>
    </dgm:pt>
    <dgm:pt modelId="{EB321548-1ADE-468D-82EB-0F4E8B928A7E}" type="sibTrans" cxnId="{315F7D01-7819-4728-8077-B52D65723CB0}">
      <dgm:prSet/>
      <dgm:spPr/>
      <dgm:t>
        <a:bodyPr/>
        <a:lstStyle/>
        <a:p>
          <a:endParaRPr lang="en-US"/>
        </a:p>
      </dgm:t>
    </dgm:pt>
    <dgm:pt modelId="{6C72ABC7-5F0D-4F69-9BE5-86F2B220D2F5}">
      <dgm:prSet phldrT="[Text]" custT="1"/>
      <dgm:spPr/>
      <dgm:t>
        <a:bodyPr/>
        <a:lstStyle/>
        <a:p>
          <a:r>
            <a:rPr lang="id-ID" sz="2400" i="1" dirty="0" smtClean="0"/>
            <a:t>Lower Cost</a:t>
          </a:r>
          <a:endParaRPr lang="en-US" sz="2400" i="1" dirty="0"/>
        </a:p>
      </dgm:t>
    </dgm:pt>
    <dgm:pt modelId="{02FFCE7D-44CA-45DC-B186-7685F0C70459}" type="parTrans" cxnId="{7C84BA1C-7E53-4B2F-9192-06CB29082616}">
      <dgm:prSet/>
      <dgm:spPr/>
      <dgm:t>
        <a:bodyPr/>
        <a:lstStyle/>
        <a:p>
          <a:endParaRPr lang="en-US"/>
        </a:p>
      </dgm:t>
    </dgm:pt>
    <dgm:pt modelId="{15739A02-65E1-4D21-978C-21987800CB2C}" type="sibTrans" cxnId="{7C84BA1C-7E53-4B2F-9192-06CB29082616}">
      <dgm:prSet/>
      <dgm:spPr/>
      <dgm:t>
        <a:bodyPr/>
        <a:lstStyle/>
        <a:p>
          <a:endParaRPr lang="en-US"/>
        </a:p>
      </dgm:t>
    </dgm:pt>
    <dgm:pt modelId="{30A8D738-59D0-4B47-BD10-010A677F71B7}">
      <dgm:prSet phldrT="[Text]" custT="1"/>
      <dgm:spPr/>
      <dgm:t>
        <a:bodyPr/>
        <a:lstStyle/>
        <a:p>
          <a:r>
            <a:rPr lang="id-ID" sz="2400" i="1" dirty="0" smtClean="0"/>
            <a:t>Increase Profit</a:t>
          </a:r>
          <a:endParaRPr lang="en-US" sz="2400" i="1" dirty="0"/>
        </a:p>
      </dgm:t>
    </dgm:pt>
    <dgm:pt modelId="{B851C11C-9FAB-40B4-8C18-5D59950B4F85}" type="parTrans" cxnId="{C6E40457-EADF-499D-8E9C-0C903C04CCD9}">
      <dgm:prSet/>
      <dgm:spPr/>
      <dgm:t>
        <a:bodyPr/>
        <a:lstStyle/>
        <a:p>
          <a:endParaRPr lang="en-US"/>
        </a:p>
      </dgm:t>
    </dgm:pt>
    <dgm:pt modelId="{29B8B599-5FC4-4050-8C4B-B3CD015508C6}" type="sibTrans" cxnId="{C6E40457-EADF-499D-8E9C-0C903C04CCD9}">
      <dgm:prSet/>
      <dgm:spPr/>
      <dgm:t>
        <a:bodyPr/>
        <a:lstStyle/>
        <a:p>
          <a:endParaRPr lang="en-US"/>
        </a:p>
      </dgm:t>
    </dgm:pt>
    <dgm:pt modelId="{1A473FB3-24AB-4E50-AA13-83CD33E1CF87}">
      <dgm:prSet phldrT="[Text]"/>
      <dgm:spPr/>
      <dgm:t>
        <a:bodyPr/>
        <a:lstStyle/>
        <a:p>
          <a:r>
            <a:rPr lang="id-ID" dirty="0" smtClean="0">
              <a:solidFill>
                <a:srgbClr val="C00000"/>
              </a:solidFill>
            </a:rPr>
            <a:t>Feasibility Analysis</a:t>
          </a:r>
          <a:endParaRPr lang="en-US" dirty="0">
            <a:solidFill>
              <a:srgbClr val="C00000"/>
            </a:solidFill>
          </a:endParaRPr>
        </a:p>
      </dgm:t>
    </dgm:pt>
    <dgm:pt modelId="{C266BA16-5B2C-4F29-894A-C02E13044EE2}" type="parTrans" cxnId="{DCC9E29D-5D8B-44B9-85B0-DB084FDC639C}">
      <dgm:prSet/>
      <dgm:spPr/>
      <dgm:t>
        <a:bodyPr/>
        <a:lstStyle/>
        <a:p>
          <a:endParaRPr lang="en-US"/>
        </a:p>
      </dgm:t>
    </dgm:pt>
    <dgm:pt modelId="{312F3B91-C3D7-4966-9FB6-186C771A9164}" type="sibTrans" cxnId="{DCC9E29D-5D8B-44B9-85B0-DB084FDC639C}">
      <dgm:prSet/>
      <dgm:spPr/>
      <dgm:t>
        <a:bodyPr/>
        <a:lstStyle/>
        <a:p>
          <a:endParaRPr lang="en-US"/>
        </a:p>
      </dgm:t>
    </dgm:pt>
    <dgm:pt modelId="{FE8ED23C-1DA3-4F8D-8329-1428A0BBEA3D}">
      <dgm:prSet phldrT="[Text]" custT="1"/>
      <dgm:spPr/>
      <dgm:t>
        <a:bodyPr/>
        <a:lstStyle/>
        <a:p>
          <a:r>
            <a:rPr lang="id-ID" sz="2400" i="1" dirty="0" smtClean="0"/>
            <a:t>Technical </a:t>
          </a:r>
          <a:r>
            <a:rPr lang="id-ID" sz="2000" i="1" dirty="0" smtClean="0"/>
            <a:t>(Capabilities)</a:t>
          </a:r>
          <a:endParaRPr lang="en-US" sz="2800" i="1" dirty="0"/>
        </a:p>
      </dgm:t>
    </dgm:pt>
    <dgm:pt modelId="{6A59844A-62CA-4E09-9D5B-A42E1E080128}" type="parTrans" cxnId="{A3431511-CB42-488B-A2F3-4CF585079F0C}">
      <dgm:prSet/>
      <dgm:spPr/>
      <dgm:t>
        <a:bodyPr/>
        <a:lstStyle/>
        <a:p>
          <a:endParaRPr lang="en-US"/>
        </a:p>
      </dgm:t>
    </dgm:pt>
    <dgm:pt modelId="{463155DE-2885-400C-A0E9-69D5E086F9BC}" type="sibTrans" cxnId="{A3431511-CB42-488B-A2F3-4CF585079F0C}">
      <dgm:prSet/>
      <dgm:spPr/>
      <dgm:t>
        <a:bodyPr/>
        <a:lstStyle/>
        <a:p>
          <a:endParaRPr lang="en-US"/>
        </a:p>
      </dgm:t>
    </dgm:pt>
    <dgm:pt modelId="{AE06E577-D836-40F2-953D-A5D0028D3E22}">
      <dgm:prSet phldrT="[Text]" custT="1"/>
      <dgm:spPr/>
      <dgm:t>
        <a:bodyPr/>
        <a:lstStyle/>
        <a:p>
          <a:r>
            <a:rPr lang="id-ID" sz="2400" i="1" dirty="0" smtClean="0"/>
            <a:t>Economic</a:t>
          </a:r>
          <a:br>
            <a:rPr lang="id-ID" sz="2400" i="1" dirty="0" smtClean="0"/>
          </a:br>
          <a:r>
            <a:rPr lang="id-ID" sz="1800" i="1" dirty="0" smtClean="0"/>
            <a:t>(ROI, BEP)</a:t>
          </a:r>
          <a:endParaRPr lang="en-US" sz="2400" i="1" dirty="0"/>
        </a:p>
      </dgm:t>
    </dgm:pt>
    <dgm:pt modelId="{5251CE41-7ABC-43A8-9608-3198E1E61D86}" type="parTrans" cxnId="{41A79C01-21FB-44C8-BEE5-D96E7CD74D6D}">
      <dgm:prSet/>
      <dgm:spPr/>
      <dgm:t>
        <a:bodyPr/>
        <a:lstStyle/>
        <a:p>
          <a:endParaRPr lang="en-US"/>
        </a:p>
      </dgm:t>
    </dgm:pt>
    <dgm:pt modelId="{29B72ABA-86A8-41D8-93C5-7F00F73D8FCC}" type="sibTrans" cxnId="{41A79C01-21FB-44C8-BEE5-D96E7CD74D6D}">
      <dgm:prSet/>
      <dgm:spPr/>
      <dgm:t>
        <a:bodyPr/>
        <a:lstStyle/>
        <a:p>
          <a:endParaRPr lang="en-US"/>
        </a:p>
      </dgm:t>
    </dgm:pt>
    <dgm:pt modelId="{51EB28DD-B80F-456A-898F-0D4E9939CB4E}">
      <dgm:prSet phldrT="[Text]" custT="1"/>
      <dgm:spPr/>
      <dgm:t>
        <a:bodyPr/>
        <a:lstStyle/>
        <a:p>
          <a:r>
            <a:rPr lang="id-ID" sz="2400" i="1" dirty="0" smtClean="0"/>
            <a:t>Organizational</a:t>
          </a:r>
          <a:br>
            <a:rPr lang="id-ID" sz="2400" i="1" dirty="0" smtClean="0"/>
          </a:br>
          <a:r>
            <a:rPr lang="id-ID" sz="1800" i="1" dirty="0" smtClean="0"/>
            <a:t>(Goals, Core Business)</a:t>
          </a:r>
          <a:endParaRPr lang="en-US" sz="2400" i="1" dirty="0"/>
        </a:p>
      </dgm:t>
    </dgm:pt>
    <dgm:pt modelId="{F3A3A02B-46F3-4111-ACB3-24BD7E696B1E}" type="parTrans" cxnId="{026BE468-E2C7-4E59-8BFE-9D0B40784E67}">
      <dgm:prSet/>
      <dgm:spPr/>
      <dgm:t>
        <a:bodyPr/>
        <a:lstStyle/>
        <a:p>
          <a:endParaRPr lang="en-US"/>
        </a:p>
      </dgm:t>
    </dgm:pt>
    <dgm:pt modelId="{4BBAE96B-3B54-468C-8071-E118E4129AC3}" type="sibTrans" cxnId="{026BE468-E2C7-4E59-8BFE-9D0B40784E67}">
      <dgm:prSet/>
      <dgm:spPr/>
      <dgm:t>
        <a:bodyPr/>
        <a:lstStyle/>
        <a:p>
          <a:endParaRPr lang="en-US"/>
        </a:p>
      </dgm:t>
    </dgm:pt>
    <dgm:pt modelId="{BB88A5CA-63C1-4D5E-ADF5-B26189D1827D}" type="pres">
      <dgm:prSet presAssocID="{F529C2DE-333E-410F-BD98-D31574E81CF0}" presName="Name0" presStyleCnt="0">
        <dgm:presLayoutVars>
          <dgm:dir/>
          <dgm:animLvl val="lvl"/>
          <dgm:resizeHandles val="exact"/>
        </dgm:presLayoutVars>
      </dgm:prSet>
      <dgm:spPr/>
      <dgm:t>
        <a:bodyPr/>
        <a:lstStyle/>
        <a:p>
          <a:endParaRPr lang="en-US"/>
        </a:p>
      </dgm:t>
    </dgm:pt>
    <dgm:pt modelId="{3839954D-AF0A-4C5F-9A68-4B5BFDBFE7BC}" type="pres">
      <dgm:prSet presAssocID="{1A473FB3-24AB-4E50-AA13-83CD33E1CF87}" presName="boxAndChildren" presStyleCnt="0"/>
      <dgm:spPr/>
    </dgm:pt>
    <dgm:pt modelId="{E8E17284-B414-4DB4-A12B-B474FABCB44E}" type="pres">
      <dgm:prSet presAssocID="{1A473FB3-24AB-4E50-AA13-83CD33E1CF87}" presName="parentTextBox" presStyleLbl="node1" presStyleIdx="0" presStyleCnt="2"/>
      <dgm:spPr/>
      <dgm:t>
        <a:bodyPr/>
        <a:lstStyle/>
        <a:p>
          <a:endParaRPr lang="en-US"/>
        </a:p>
      </dgm:t>
    </dgm:pt>
    <dgm:pt modelId="{97FAE442-987C-49AD-BDED-357B7AF3203C}" type="pres">
      <dgm:prSet presAssocID="{1A473FB3-24AB-4E50-AA13-83CD33E1CF87}" presName="entireBox" presStyleLbl="node1" presStyleIdx="0" presStyleCnt="2"/>
      <dgm:spPr/>
      <dgm:t>
        <a:bodyPr/>
        <a:lstStyle/>
        <a:p>
          <a:endParaRPr lang="en-US"/>
        </a:p>
      </dgm:t>
    </dgm:pt>
    <dgm:pt modelId="{A0772D33-4C82-4214-B50D-CB24F1EF57B9}" type="pres">
      <dgm:prSet presAssocID="{1A473FB3-24AB-4E50-AA13-83CD33E1CF87}" presName="descendantBox" presStyleCnt="0"/>
      <dgm:spPr/>
    </dgm:pt>
    <dgm:pt modelId="{52FBD962-DE35-4A7A-8CBF-499855F2E9BF}" type="pres">
      <dgm:prSet presAssocID="{FE8ED23C-1DA3-4F8D-8329-1428A0BBEA3D}" presName="childTextBox" presStyleLbl="fgAccFollowNode1" presStyleIdx="0" presStyleCnt="5">
        <dgm:presLayoutVars>
          <dgm:bulletEnabled val="1"/>
        </dgm:presLayoutVars>
      </dgm:prSet>
      <dgm:spPr/>
      <dgm:t>
        <a:bodyPr/>
        <a:lstStyle/>
        <a:p>
          <a:endParaRPr lang="en-US"/>
        </a:p>
      </dgm:t>
    </dgm:pt>
    <dgm:pt modelId="{EED28D97-86D5-4C73-A3AD-BC62E477C31A}" type="pres">
      <dgm:prSet presAssocID="{AE06E577-D836-40F2-953D-A5D0028D3E22}" presName="childTextBox" presStyleLbl="fgAccFollowNode1" presStyleIdx="1" presStyleCnt="5">
        <dgm:presLayoutVars>
          <dgm:bulletEnabled val="1"/>
        </dgm:presLayoutVars>
      </dgm:prSet>
      <dgm:spPr/>
      <dgm:t>
        <a:bodyPr/>
        <a:lstStyle/>
        <a:p>
          <a:endParaRPr lang="en-US"/>
        </a:p>
      </dgm:t>
    </dgm:pt>
    <dgm:pt modelId="{C48B36D3-1B95-452E-9023-9FD0C014D993}" type="pres">
      <dgm:prSet presAssocID="{51EB28DD-B80F-456A-898F-0D4E9939CB4E}" presName="childTextBox" presStyleLbl="fgAccFollowNode1" presStyleIdx="2" presStyleCnt="5">
        <dgm:presLayoutVars>
          <dgm:bulletEnabled val="1"/>
        </dgm:presLayoutVars>
      </dgm:prSet>
      <dgm:spPr/>
      <dgm:t>
        <a:bodyPr/>
        <a:lstStyle/>
        <a:p>
          <a:endParaRPr lang="en-US"/>
        </a:p>
      </dgm:t>
    </dgm:pt>
    <dgm:pt modelId="{A7CEEC3A-22CE-41E8-A1FD-2ADF81200A25}" type="pres">
      <dgm:prSet presAssocID="{EB321548-1ADE-468D-82EB-0F4E8B928A7E}" presName="sp" presStyleCnt="0"/>
      <dgm:spPr/>
    </dgm:pt>
    <dgm:pt modelId="{CCEEE4F9-A7C4-4742-A3AA-642E423D4B5B}" type="pres">
      <dgm:prSet presAssocID="{0BCA98B9-D9E1-4090-9007-2A0018C59B46}" presName="arrowAndChildren" presStyleCnt="0"/>
      <dgm:spPr/>
    </dgm:pt>
    <dgm:pt modelId="{93DF6007-D6A0-407C-8F09-716CD2226841}" type="pres">
      <dgm:prSet presAssocID="{0BCA98B9-D9E1-4090-9007-2A0018C59B46}" presName="parentTextArrow" presStyleLbl="node1" presStyleIdx="0" presStyleCnt="2"/>
      <dgm:spPr/>
      <dgm:t>
        <a:bodyPr/>
        <a:lstStyle/>
        <a:p>
          <a:endParaRPr lang="en-US"/>
        </a:p>
      </dgm:t>
    </dgm:pt>
    <dgm:pt modelId="{FB04BE2D-F5F5-4CCA-98C1-34F69690EC53}" type="pres">
      <dgm:prSet presAssocID="{0BCA98B9-D9E1-4090-9007-2A0018C59B46}" presName="arrow" presStyleLbl="node1" presStyleIdx="1" presStyleCnt="2"/>
      <dgm:spPr/>
      <dgm:t>
        <a:bodyPr/>
        <a:lstStyle/>
        <a:p>
          <a:endParaRPr lang="en-US"/>
        </a:p>
      </dgm:t>
    </dgm:pt>
    <dgm:pt modelId="{20293E44-E9C2-4A0D-9E00-BA4ED10BE491}" type="pres">
      <dgm:prSet presAssocID="{0BCA98B9-D9E1-4090-9007-2A0018C59B46}" presName="descendantArrow" presStyleCnt="0"/>
      <dgm:spPr/>
    </dgm:pt>
    <dgm:pt modelId="{4406362C-6F12-40B0-AF1C-171D414E0D8E}" type="pres">
      <dgm:prSet presAssocID="{6C72ABC7-5F0D-4F69-9BE5-86F2B220D2F5}" presName="childTextArrow" presStyleLbl="fgAccFollowNode1" presStyleIdx="3" presStyleCnt="5">
        <dgm:presLayoutVars>
          <dgm:bulletEnabled val="1"/>
        </dgm:presLayoutVars>
      </dgm:prSet>
      <dgm:spPr/>
      <dgm:t>
        <a:bodyPr/>
        <a:lstStyle/>
        <a:p>
          <a:endParaRPr lang="en-US"/>
        </a:p>
      </dgm:t>
    </dgm:pt>
    <dgm:pt modelId="{99F9971B-5C61-4A8D-82F4-7E7F20F063A1}" type="pres">
      <dgm:prSet presAssocID="{30A8D738-59D0-4B47-BD10-010A677F71B7}" presName="childTextArrow" presStyleLbl="fgAccFollowNode1" presStyleIdx="4" presStyleCnt="5">
        <dgm:presLayoutVars>
          <dgm:bulletEnabled val="1"/>
        </dgm:presLayoutVars>
      </dgm:prSet>
      <dgm:spPr/>
      <dgm:t>
        <a:bodyPr/>
        <a:lstStyle/>
        <a:p>
          <a:endParaRPr lang="en-US"/>
        </a:p>
      </dgm:t>
    </dgm:pt>
  </dgm:ptLst>
  <dgm:cxnLst>
    <dgm:cxn modelId="{C20D7840-54E3-464C-81F8-2DA6DD7E2083}" type="presOf" srcId="{1A473FB3-24AB-4E50-AA13-83CD33E1CF87}" destId="{97FAE442-987C-49AD-BDED-357B7AF3203C}" srcOrd="1" destOrd="0" presId="urn:microsoft.com/office/officeart/2005/8/layout/process4"/>
    <dgm:cxn modelId="{7C84BA1C-7E53-4B2F-9192-06CB29082616}" srcId="{0BCA98B9-D9E1-4090-9007-2A0018C59B46}" destId="{6C72ABC7-5F0D-4F69-9BE5-86F2B220D2F5}" srcOrd="0" destOrd="0" parTransId="{02FFCE7D-44CA-45DC-B186-7685F0C70459}" sibTransId="{15739A02-65E1-4D21-978C-21987800CB2C}"/>
    <dgm:cxn modelId="{DE478A64-3243-4C10-A40D-41A3CD97B9E7}" type="presOf" srcId="{1A473FB3-24AB-4E50-AA13-83CD33E1CF87}" destId="{E8E17284-B414-4DB4-A12B-B474FABCB44E}" srcOrd="0" destOrd="0" presId="urn:microsoft.com/office/officeart/2005/8/layout/process4"/>
    <dgm:cxn modelId="{41A79C01-21FB-44C8-BEE5-D96E7CD74D6D}" srcId="{1A473FB3-24AB-4E50-AA13-83CD33E1CF87}" destId="{AE06E577-D836-40F2-953D-A5D0028D3E22}" srcOrd="1" destOrd="0" parTransId="{5251CE41-7ABC-43A8-9608-3198E1E61D86}" sibTransId="{29B72ABA-86A8-41D8-93C5-7F00F73D8FCC}"/>
    <dgm:cxn modelId="{B05D4062-D44F-4C94-BB14-40C1BD5F4AA6}" type="presOf" srcId="{F529C2DE-333E-410F-BD98-D31574E81CF0}" destId="{BB88A5CA-63C1-4D5E-ADF5-B26189D1827D}" srcOrd="0" destOrd="0" presId="urn:microsoft.com/office/officeart/2005/8/layout/process4"/>
    <dgm:cxn modelId="{C6E40457-EADF-499D-8E9C-0C903C04CCD9}" srcId="{0BCA98B9-D9E1-4090-9007-2A0018C59B46}" destId="{30A8D738-59D0-4B47-BD10-010A677F71B7}" srcOrd="1" destOrd="0" parTransId="{B851C11C-9FAB-40B4-8C18-5D59950B4F85}" sibTransId="{29B8B599-5FC4-4050-8C4B-B3CD015508C6}"/>
    <dgm:cxn modelId="{D19F56BB-4190-4A76-80F5-BE8B42A46435}" type="presOf" srcId="{6C72ABC7-5F0D-4F69-9BE5-86F2B220D2F5}" destId="{4406362C-6F12-40B0-AF1C-171D414E0D8E}" srcOrd="0" destOrd="0" presId="urn:microsoft.com/office/officeart/2005/8/layout/process4"/>
    <dgm:cxn modelId="{A3431511-CB42-488B-A2F3-4CF585079F0C}" srcId="{1A473FB3-24AB-4E50-AA13-83CD33E1CF87}" destId="{FE8ED23C-1DA3-4F8D-8329-1428A0BBEA3D}" srcOrd="0" destOrd="0" parTransId="{6A59844A-62CA-4E09-9D5B-A42E1E080128}" sibTransId="{463155DE-2885-400C-A0E9-69D5E086F9BC}"/>
    <dgm:cxn modelId="{13157F25-75C2-4C1E-A423-406AA99027A8}" type="presOf" srcId="{0BCA98B9-D9E1-4090-9007-2A0018C59B46}" destId="{93DF6007-D6A0-407C-8F09-716CD2226841}" srcOrd="0" destOrd="0" presId="urn:microsoft.com/office/officeart/2005/8/layout/process4"/>
    <dgm:cxn modelId="{026BE468-E2C7-4E59-8BFE-9D0B40784E67}" srcId="{1A473FB3-24AB-4E50-AA13-83CD33E1CF87}" destId="{51EB28DD-B80F-456A-898F-0D4E9939CB4E}" srcOrd="2" destOrd="0" parTransId="{F3A3A02B-46F3-4111-ACB3-24BD7E696B1E}" sibTransId="{4BBAE96B-3B54-468C-8071-E118E4129AC3}"/>
    <dgm:cxn modelId="{FC3FE861-BA3C-43F1-80B1-A172679F8F61}" type="presOf" srcId="{30A8D738-59D0-4B47-BD10-010A677F71B7}" destId="{99F9971B-5C61-4A8D-82F4-7E7F20F063A1}" srcOrd="0" destOrd="0" presId="urn:microsoft.com/office/officeart/2005/8/layout/process4"/>
    <dgm:cxn modelId="{6FEC2355-C3EC-4F3B-8705-61C245C3E8B3}" type="presOf" srcId="{FE8ED23C-1DA3-4F8D-8329-1428A0BBEA3D}" destId="{52FBD962-DE35-4A7A-8CBF-499855F2E9BF}" srcOrd="0" destOrd="0" presId="urn:microsoft.com/office/officeart/2005/8/layout/process4"/>
    <dgm:cxn modelId="{1BA98EC5-9B89-4EB4-9A1F-90089278D6F4}" type="presOf" srcId="{0BCA98B9-D9E1-4090-9007-2A0018C59B46}" destId="{FB04BE2D-F5F5-4CCA-98C1-34F69690EC53}" srcOrd="1" destOrd="0" presId="urn:microsoft.com/office/officeart/2005/8/layout/process4"/>
    <dgm:cxn modelId="{951A12A7-9DA8-4426-9CB8-3B48A2DABA10}" type="presOf" srcId="{AE06E577-D836-40F2-953D-A5D0028D3E22}" destId="{EED28D97-86D5-4C73-A3AD-BC62E477C31A}" srcOrd="0" destOrd="0" presId="urn:microsoft.com/office/officeart/2005/8/layout/process4"/>
    <dgm:cxn modelId="{B8E7A02C-10A2-45F6-9F7B-BD5A79E41353}" type="presOf" srcId="{51EB28DD-B80F-456A-898F-0D4E9939CB4E}" destId="{C48B36D3-1B95-452E-9023-9FD0C014D993}" srcOrd="0" destOrd="0" presId="urn:microsoft.com/office/officeart/2005/8/layout/process4"/>
    <dgm:cxn modelId="{DCC9E29D-5D8B-44B9-85B0-DB084FDC639C}" srcId="{F529C2DE-333E-410F-BD98-D31574E81CF0}" destId="{1A473FB3-24AB-4E50-AA13-83CD33E1CF87}" srcOrd="1" destOrd="0" parTransId="{C266BA16-5B2C-4F29-894A-C02E13044EE2}" sibTransId="{312F3B91-C3D7-4966-9FB6-186C771A9164}"/>
    <dgm:cxn modelId="{315F7D01-7819-4728-8077-B52D65723CB0}" srcId="{F529C2DE-333E-410F-BD98-D31574E81CF0}" destId="{0BCA98B9-D9E1-4090-9007-2A0018C59B46}" srcOrd="0" destOrd="0" parTransId="{4482DE4F-A68E-4F2A-89BC-420078E1CDC0}" sibTransId="{EB321548-1ADE-468D-82EB-0F4E8B928A7E}"/>
    <dgm:cxn modelId="{E90B711E-82A5-4F01-BF13-81982974965C}" type="presParOf" srcId="{BB88A5CA-63C1-4D5E-ADF5-B26189D1827D}" destId="{3839954D-AF0A-4C5F-9A68-4B5BFDBFE7BC}" srcOrd="0" destOrd="0" presId="urn:microsoft.com/office/officeart/2005/8/layout/process4"/>
    <dgm:cxn modelId="{86FDC905-900D-4EAD-BD85-4F4E3BE4E439}" type="presParOf" srcId="{3839954D-AF0A-4C5F-9A68-4B5BFDBFE7BC}" destId="{E8E17284-B414-4DB4-A12B-B474FABCB44E}" srcOrd="0" destOrd="0" presId="urn:microsoft.com/office/officeart/2005/8/layout/process4"/>
    <dgm:cxn modelId="{A840D0B0-53A4-4750-B079-5B69A7AA07F8}" type="presParOf" srcId="{3839954D-AF0A-4C5F-9A68-4B5BFDBFE7BC}" destId="{97FAE442-987C-49AD-BDED-357B7AF3203C}" srcOrd="1" destOrd="0" presId="urn:microsoft.com/office/officeart/2005/8/layout/process4"/>
    <dgm:cxn modelId="{32F57FF7-991D-48F3-A63E-02596C79BF5C}" type="presParOf" srcId="{3839954D-AF0A-4C5F-9A68-4B5BFDBFE7BC}" destId="{A0772D33-4C82-4214-B50D-CB24F1EF57B9}" srcOrd="2" destOrd="0" presId="urn:microsoft.com/office/officeart/2005/8/layout/process4"/>
    <dgm:cxn modelId="{F09FC653-7FE5-4006-A6D5-FF4D2D241E7D}" type="presParOf" srcId="{A0772D33-4C82-4214-B50D-CB24F1EF57B9}" destId="{52FBD962-DE35-4A7A-8CBF-499855F2E9BF}" srcOrd="0" destOrd="0" presId="urn:microsoft.com/office/officeart/2005/8/layout/process4"/>
    <dgm:cxn modelId="{6A99566D-2D37-4176-A050-CEFBB6BE5B2A}" type="presParOf" srcId="{A0772D33-4C82-4214-B50D-CB24F1EF57B9}" destId="{EED28D97-86D5-4C73-A3AD-BC62E477C31A}" srcOrd="1" destOrd="0" presId="urn:microsoft.com/office/officeart/2005/8/layout/process4"/>
    <dgm:cxn modelId="{6F71D9A7-350A-4281-8A98-E64F9EB70AEB}" type="presParOf" srcId="{A0772D33-4C82-4214-B50D-CB24F1EF57B9}" destId="{C48B36D3-1B95-452E-9023-9FD0C014D993}" srcOrd="2" destOrd="0" presId="urn:microsoft.com/office/officeart/2005/8/layout/process4"/>
    <dgm:cxn modelId="{B3F79F37-1DF4-42C0-B151-1C0C08A65EBF}" type="presParOf" srcId="{BB88A5CA-63C1-4D5E-ADF5-B26189D1827D}" destId="{A7CEEC3A-22CE-41E8-A1FD-2ADF81200A25}" srcOrd="1" destOrd="0" presId="urn:microsoft.com/office/officeart/2005/8/layout/process4"/>
    <dgm:cxn modelId="{EA812864-C8AB-43B8-9B00-36FC82B365DE}" type="presParOf" srcId="{BB88A5CA-63C1-4D5E-ADF5-B26189D1827D}" destId="{CCEEE4F9-A7C4-4742-A3AA-642E423D4B5B}" srcOrd="2" destOrd="0" presId="urn:microsoft.com/office/officeart/2005/8/layout/process4"/>
    <dgm:cxn modelId="{4B779EAA-F375-42CB-A852-784C91D3D6E3}" type="presParOf" srcId="{CCEEE4F9-A7C4-4742-A3AA-642E423D4B5B}" destId="{93DF6007-D6A0-407C-8F09-716CD2226841}" srcOrd="0" destOrd="0" presId="urn:microsoft.com/office/officeart/2005/8/layout/process4"/>
    <dgm:cxn modelId="{187A2827-63A8-46BC-BD8B-575B8A805B3B}" type="presParOf" srcId="{CCEEE4F9-A7C4-4742-A3AA-642E423D4B5B}" destId="{FB04BE2D-F5F5-4CCA-98C1-34F69690EC53}" srcOrd="1" destOrd="0" presId="urn:microsoft.com/office/officeart/2005/8/layout/process4"/>
    <dgm:cxn modelId="{62A52731-7DCF-402C-8721-B36DD81991E5}" type="presParOf" srcId="{CCEEE4F9-A7C4-4742-A3AA-642E423D4B5B}" destId="{20293E44-E9C2-4A0D-9E00-BA4ED10BE491}" srcOrd="2" destOrd="0" presId="urn:microsoft.com/office/officeart/2005/8/layout/process4"/>
    <dgm:cxn modelId="{DEF1420E-B8D6-4659-A464-9531355BB436}" type="presParOf" srcId="{20293E44-E9C2-4A0D-9E00-BA4ED10BE491}" destId="{4406362C-6F12-40B0-AF1C-171D414E0D8E}" srcOrd="0" destOrd="0" presId="urn:microsoft.com/office/officeart/2005/8/layout/process4"/>
    <dgm:cxn modelId="{11FF88C4-D829-40D7-A6C0-3D96B3BF0B51}" type="presParOf" srcId="{20293E44-E9C2-4A0D-9E00-BA4ED10BE491}" destId="{99F9971B-5C61-4A8D-82F4-7E7F20F063A1}"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403969D-4109-4A3A-B961-6BD904F433CC}" type="doc">
      <dgm:prSet loTypeId="urn:microsoft.com/office/officeart/2005/8/layout/lProcess2" loCatId="list" qsTypeId="urn:microsoft.com/office/officeart/2005/8/quickstyle/simple3" qsCatId="simple" csTypeId="urn:microsoft.com/office/officeart/2005/8/colors/colorful1" csCatId="colorful" phldr="1"/>
      <dgm:spPr/>
      <dgm:t>
        <a:bodyPr/>
        <a:lstStyle/>
        <a:p>
          <a:endParaRPr lang="en-US"/>
        </a:p>
      </dgm:t>
    </dgm:pt>
    <dgm:pt modelId="{18F768EB-9979-45E2-9B79-B6CC692154FD}">
      <dgm:prSet phldrT="[Text]"/>
      <dgm:spPr/>
      <dgm:t>
        <a:bodyPr/>
        <a:lstStyle/>
        <a:p>
          <a:r>
            <a:rPr lang="id-ID" dirty="0" smtClean="0"/>
            <a:t>eCommerce and Platform</a:t>
          </a:r>
          <a:endParaRPr lang="en-US" dirty="0"/>
        </a:p>
      </dgm:t>
    </dgm:pt>
    <dgm:pt modelId="{67A22800-E722-4260-AD27-CF22020F8C15}" type="parTrans" cxnId="{14B30E7E-7553-473C-B074-7CAF35D867A0}">
      <dgm:prSet/>
      <dgm:spPr/>
      <dgm:t>
        <a:bodyPr/>
        <a:lstStyle/>
        <a:p>
          <a:endParaRPr lang="en-US"/>
        </a:p>
      </dgm:t>
    </dgm:pt>
    <dgm:pt modelId="{C95191BE-5795-43D4-9531-6424EAA492BA}" type="sibTrans" cxnId="{14B30E7E-7553-473C-B074-7CAF35D867A0}">
      <dgm:prSet/>
      <dgm:spPr/>
      <dgm:t>
        <a:bodyPr/>
        <a:lstStyle/>
        <a:p>
          <a:endParaRPr lang="en-US"/>
        </a:p>
      </dgm:t>
    </dgm:pt>
    <dgm:pt modelId="{45BC7F43-B595-4E33-BF01-60242DA48A64}">
      <dgm:prSet phldrT="[Text]"/>
      <dgm:spPr/>
      <dgm:t>
        <a:bodyPr/>
        <a:lstStyle/>
        <a:p>
          <a:r>
            <a:rPr lang="id-ID" dirty="0" smtClean="0"/>
            <a:t>Tokopedia</a:t>
          </a:r>
          <a:endParaRPr lang="en-US" dirty="0"/>
        </a:p>
      </dgm:t>
    </dgm:pt>
    <dgm:pt modelId="{5B4A25D2-53C2-422C-A447-5503E5FADD12}" type="parTrans" cxnId="{A92FB1CE-90C2-413E-9026-A3323F9C7584}">
      <dgm:prSet/>
      <dgm:spPr/>
      <dgm:t>
        <a:bodyPr/>
        <a:lstStyle/>
        <a:p>
          <a:endParaRPr lang="en-US"/>
        </a:p>
      </dgm:t>
    </dgm:pt>
    <dgm:pt modelId="{ADEFAE30-A43D-4157-88BE-970B21DC4644}" type="sibTrans" cxnId="{A92FB1CE-90C2-413E-9026-A3323F9C7584}">
      <dgm:prSet/>
      <dgm:spPr/>
      <dgm:t>
        <a:bodyPr/>
        <a:lstStyle/>
        <a:p>
          <a:endParaRPr lang="en-US"/>
        </a:p>
      </dgm:t>
    </dgm:pt>
    <dgm:pt modelId="{990DA43C-BE12-4C1F-9947-DAA293978B7F}">
      <dgm:prSet phldrT="[Text]"/>
      <dgm:spPr/>
      <dgm:t>
        <a:bodyPr/>
        <a:lstStyle/>
        <a:p>
          <a:r>
            <a:rPr lang="id-ID" dirty="0" smtClean="0"/>
            <a:t>Bhinneka</a:t>
          </a:r>
          <a:endParaRPr lang="en-US" dirty="0"/>
        </a:p>
      </dgm:t>
    </dgm:pt>
    <dgm:pt modelId="{67B110ED-65E3-4982-8A58-7FB5E7180D3C}" type="parTrans" cxnId="{65485125-4673-49CB-80BA-4320E2E7A06B}">
      <dgm:prSet/>
      <dgm:spPr/>
      <dgm:t>
        <a:bodyPr/>
        <a:lstStyle/>
        <a:p>
          <a:endParaRPr lang="en-US"/>
        </a:p>
      </dgm:t>
    </dgm:pt>
    <dgm:pt modelId="{FC01C972-ECF0-4262-A179-CB839D3FE5AD}" type="sibTrans" cxnId="{65485125-4673-49CB-80BA-4320E2E7A06B}">
      <dgm:prSet/>
      <dgm:spPr/>
      <dgm:t>
        <a:bodyPr/>
        <a:lstStyle/>
        <a:p>
          <a:endParaRPr lang="en-US"/>
        </a:p>
      </dgm:t>
    </dgm:pt>
    <dgm:pt modelId="{6F421DE6-21E4-44D7-9DBB-C94DAD676A4C}">
      <dgm:prSet phldrT="[Text]"/>
      <dgm:spPr/>
      <dgm:t>
        <a:bodyPr/>
        <a:lstStyle/>
        <a:p>
          <a:r>
            <a:rPr lang="id-ID" dirty="0" smtClean="0"/>
            <a:t>Media</a:t>
          </a:r>
          <a:endParaRPr lang="en-US" dirty="0"/>
        </a:p>
      </dgm:t>
    </dgm:pt>
    <dgm:pt modelId="{171B5C7E-BF03-40DC-AC0D-151FD7CA29DE}" type="parTrans" cxnId="{E0C34C12-9024-438D-8429-B113628832F5}">
      <dgm:prSet/>
      <dgm:spPr/>
      <dgm:t>
        <a:bodyPr/>
        <a:lstStyle/>
        <a:p>
          <a:endParaRPr lang="en-US"/>
        </a:p>
      </dgm:t>
    </dgm:pt>
    <dgm:pt modelId="{98D1823C-55C9-4ACF-BE1A-0DEA13C69F4A}" type="sibTrans" cxnId="{E0C34C12-9024-438D-8429-B113628832F5}">
      <dgm:prSet/>
      <dgm:spPr/>
      <dgm:t>
        <a:bodyPr/>
        <a:lstStyle/>
        <a:p>
          <a:endParaRPr lang="en-US"/>
        </a:p>
      </dgm:t>
    </dgm:pt>
    <dgm:pt modelId="{09B0F520-6DC0-4CBF-BF02-AEBF8B80280B}">
      <dgm:prSet phldrT="[Text]"/>
      <dgm:spPr/>
      <dgm:t>
        <a:bodyPr/>
        <a:lstStyle/>
        <a:p>
          <a:r>
            <a:rPr lang="id-ID" dirty="0" smtClean="0"/>
            <a:t>Kurio</a:t>
          </a:r>
          <a:endParaRPr lang="en-US" dirty="0"/>
        </a:p>
      </dgm:t>
    </dgm:pt>
    <dgm:pt modelId="{DE3F4B76-2D06-45FA-93F3-C3D2863AFE0E}" type="parTrans" cxnId="{DB70D9C7-D37A-4CDD-8B38-5DA5F0BE26B0}">
      <dgm:prSet/>
      <dgm:spPr/>
      <dgm:t>
        <a:bodyPr/>
        <a:lstStyle/>
        <a:p>
          <a:endParaRPr lang="en-US"/>
        </a:p>
      </dgm:t>
    </dgm:pt>
    <dgm:pt modelId="{BF7AF8B3-2D31-4C68-8313-1CBBC8D82C2E}" type="sibTrans" cxnId="{DB70D9C7-D37A-4CDD-8B38-5DA5F0BE26B0}">
      <dgm:prSet/>
      <dgm:spPr/>
      <dgm:t>
        <a:bodyPr/>
        <a:lstStyle/>
        <a:p>
          <a:endParaRPr lang="en-US"/>
        </a:p>
      </dgm:t>
    </dgm:pt>
    <dgm:pt modelId="{02268201-9A39-4D11-BF3C-0018CD5B2BAD}">
      <dgm:prSet phldrT="[Text]"/>
      <dgm:spPr/>
      <dgm:t>
        <a:bodyPr/>
        <a:lstStyle/>
        <a:p>
          <a:r>
            <a:rPr lang="id-ID" dirty="0" smtClean="0"/>
            <a:t>Scoop</a:t>
          </a:r>
          <a:endParaRPr lang="en-US" dirty="0"/>
        </a:p>
      </dgm:t>
    </dgm:pt>
    <dgm:pt modelId="{59492933-E33B-458F-A6BA-0EB95F61EAB0}" type="parTrans" cxnId="{759E2FB7-2820-46BE-B503-F96D8E6D8D0D}">
      <dgm:prSet/>
      <dgm:spPr/>
      <dgm:t>
        <a:bodyPr/>
        <a:lstStyle/>
        <a:p>
          <a:endParaRPr lang="en-US"/>
        </a:p>
      </dgm:t>
    </dgm:pt>
    <dgm:pt modelId="{24C6905F-A922-41D2-845C-64E5B53E0CBD}" type="sibTrans" cxnId="{759E2FB7-2820-46BE-B503-F96D8E6D8D0D}">
      <dgm:prSet/>
      <dgm:spPr/>
      <dgm:t>
        <a:bodyPr/>
        <a:lstStyle/>
        <a:p>
          <a:endParaRPr lang="en-US"/>
        </a:p>
      </dgm:t>
    </dgm:pt>
    <dgm:pt modelId="{7036C08E-854A-40CB-A084-B8ACD608956C}">
      <dgm:prSet phldrT="[Text]"/>
      <dgm:spPr/>
      <dgm:t>
        <a:bodyPr/>
        <a:lstStyle/>
        <a:p>
          <a:r>
            <a:rPr lang="id-ID" dirty="0" smtClean="0"/>
            <a:t>Education</a:t>
          </a:r>
          <a:endParaRPr lang="en-US" dirty="0"/>
        </a:p>
      </dgm:t>
    </dgm:pt>
    <dgm:pt modelId="{A06FAE4A-8D49-464D-AD79-F1EB98DE980D}" type="parTrans" cxnId="{C09A43E5-C064-44F6-9416-662028350DD7}">
      <dgm:prSet/>
      <dgm:spPr/>
      <dgm:t>
        <a:bodyPr/>
        <a:lstStyle/>
        <a:p>
          <a:endParaRPr lang="en-US"/>
        </a:p>
      </dgm:t>
    </dgm:pt>
    <dgm:pt modelId="{CE3E87BC-992D-470D-A4E1-6D55EA7C4A9D}" type="sibTrans" cxnId="{C09A43E5-C064-44F6-9416-662028350DD7}">
      <dgm:prSet/>
      <dgm:spPr/>
      <dgm:t>
        <a:bodyPr/>
        <a:lstStyle/>
        <a:p>
          <a:endParaRPr lang="en-US"/>
        </a:p>
      </dgm:t>
    </dgm:pt>
    <dgm:pt modelId="{7F0992FC-B3EE-4D4A-BA76-BEC31CD0B23E}">
      <dgm:prSet phldrT="[Text]"/>
      <dgm:spPr/>
      <dgm:t>
        <a:bodyPr/>
        <a:lstStyle/>
        <a:p>
          <a:r>
            <a:rPr lang="id-ID" dirty="0" smtClean="0"/>
            <a:t>Kelase</a:t>
          </a:r>
          <a:endParaRPr lang="en-US" dirty="0"/>
        </a:p>
      </dgm:t>
    </dgm:pt>
    <dgm:pt modelId="{E8B64775-27B6-4B2B-B262-CC69B16AFC45}" type="parTrans" cxnId="{4199B4D6-E6AB-4E38-B0C2-2FF750B6E641}">
      <dgm:prSet/>
      <dgm:spPr/>
      <dgm:t>
        <a:bodyPr/>
        <a:lstStyle/>
        <a:p>
          <a:endParaRPr lang="en-US"/>
        </a:p>
      </dgm:t>
    </dgm:pt>
    <dgm:pt modelId="{9608CCFA-2CF2-45FB-9D68-7F56884FA8AB}" type="sibTrans" cxnId="{4199B4D6-E6AB-4E38-B0C2-2FF750B6E641}">
      <dgm:prSet/>
      <dgm:spPr/>
      <dgm:t>
        <a:bodyPr/>
        <a:lstStyle/>
        <a:p>
          <a:endParaRPr lang="en-US"/>
        </a:p>
      </dgm:t>
    </dgm:pt>
    <dgm:pt modelId="{5C7860D4-5E5B-43F8-BBF3-3BA9222DEC70}">
      <dgm:prSet phldrT="[Text]"/>
      <dgm:spPr/>
      <dgm:t>
        <a:bodyPr/>
        <a:lstStyle/>
        <a:p>
          <a:r>
            <a:rPr lang="id-ID" dirty="0" smtClean="0"/>
            <a:t>RuangGuru</a:t>
          </a:r>
          <a:endParaRPr lang="en-US" dirty="0"/>
        </a:p>
      </dgm:t>
    </dgm:pt>
    <dgm:pt modelId="{3943CB29-C734-4D89-AD54-4D6F5C936162}" type="parTrans" cxnId="{7DCE727C-73E8-4013-8E73-BD15D0CE9ADA}">
      <dgm:prSet/>
      <dgm:spPr/>
      <dgm:t>
        <a:bodyPr/>
        <a:lstStyle/>
        <a:p>
          <a:endParaRPr lang="en-US"/>
        </a:p>
      </dgm:t>
    </dgm:pt>
    <dgm:pt modelId="{C6FC1007-CBE9-4009-9B92-E7E7A251C345}" type="sibTrans" cxnId="{7DCE727C-73E8-4013-8E73-BD15D0CE9ADA}">
      <dgm:prSet/>
      <dgm:spPr/>
      <dgm:t>
        <a:bodyPr/>
        <a:lstStyle/>
        <a:p>
          <a:endParaRPr lang="en-US"/>
        </a:p>
      </dgm:t>
    </dgm:pt>
    <dgm:pt modelId="{A422F8B6-CB60-4021-9F2D-48AF82B0BDCE}">
      <dgm:prSet phldrT="[Text]"/>
      <dgm:spPr/>
      <dgm:t>
        <a:bodyPr/>
        <a:lstStyle/>
        <a:p>
          <a:r>
            <a:rPr lang="id-ID" dirty="0" smtClean="0"/>
            <a:t>BukaLapak</a:t>
          </a:r>
          <a:endParaRPr lang="en-US" dirty="0"/>
        </a:p>
      </dgm:t>
    </dgm:pt>
    <dgm:pt modelId="{06492DD8-4ECC-4450-B24C-6F1B6D4A5D27}" type="parTrans" cxnId="{5EF6342D-DDEE-444F-9828-30BF9DCD69B1}">
      <dgm:prSet/>
      <dgm:spPr/>
      <dgm:t>
        <a:bodyPr/>
        <a:lstStyle/>
        <a:p>
          <a:endParaRPr lang="en-US"/>
        </a:p>
      </dgm:t>
    </dgm:pt>
    <dgm:pt modelId="{BDDB0CB1-38A0-46CC-8B8F-42F0A1B63C2E}" type="sibTrans" cxnId="{5EF6342D-DDEE-444F-9828-30BF9DCD69B1}">
      <dgm:prSet/>
      <dgm:spPr/>
      <dgm:t>
        <a:bodyPr/>
        <a:lstStyle/>
        <a:p>
          <a:endParaRPr lang="en-US"/>
        </a:p>
      </dgm:t>
    </dgm:pt>
    <dgm:pt modelId="{42045FBE-5E46-4E07-8A90-9339BE10BC1F}">
      <dgm:prSet phldrT="[Text]"/>
      <dgm:spPr/>
      <dgm:t>
        <a:bodyPr/>
        <a:lstStyle/>
        <a:p>
          <a:r>
            <a:rPr lang="id-ID" dirty="0" smtClean="0"/>
            <a:t>MatahariMall</a:t>
          </a:r>
          <a:endParaRPr lang="en-US" dirty="0"/>
        </a:p>
      </dgm:t>
    </dgm:pt>
    <dgm:pt modelId="{E889190F-3BC1-4570-9A78-8A7713EEA496}" type="parTrans" cxnId="{3A923E67-010E-41FC-9858-2D5A92EE3393}">
      <dgm:prSet/>
      <dgm:spPr/>
      <dgm:t>
        <a:bodyPr/>
        <a:lstStyle/>
        <a:p>
          <a:endParaRPr lang="en-US"/>
        </a:p>
      </dgm:t>
    </dgm:pt>
    <dgm:pt modelId="{15EB501A-A85F-4610-B2F6-281D16D46AF7}" type="sibTrans" cxnId="{3A923E67-010E-41FC-9858-2D5A92EE3393}">
      <dgm:prSet/>
      <dgm:spPr/>
      <dgm:t>
        <a:bodyPr/>
        <a:lstStyle/>
        <a:p>
          <a:endParaRPr lang="en-US"/>
        </a:p>
      </dgm:t>
    </dgm:pt>
    <dgm:pt modelId="{BFEDC61F-440E-4000-8680-E881D3CC057F}">
      <dgm:prSet phldrT="[Text]"/>
      <dgm:spPr/>
      <dgm:t>
        <a:bodyPr/>
        <a:lstStyle/>
        <a:p>
          <a:r>
            <a:rPr lang="id-ID" dirty="0" smtClean="0"/>
            <a:t>Transportation</a:t>
          </a:r>
          <a:endParaRPr lang="en-US" dirty="0"/>
        </a:p>
      </dgm:t>
    </dgm:pt>
    <dgm:pt modelId="{78FF4260-4C7C-4C8B-BDFD-DF663A95CC3C}" type="parTrans" cxnId="{CA2119D6-36D7-48C2-A829-DE02ADBADFB8}">
      <dgm:prSet/>
      <dgm:spPr/>
      <dgm:t>
        <a:bodyPr/>
        <a:lstStyle/>
        <a:p>
          <a:endParaRPr lang="en-US"/>
        </a:p>
      </dgm:t>
    </dgm:pt>
    <dgm:pt modelId="{66849C58-DD5B-4903-9DFB-E212ADA7C32E}" type="sibTrans" cxnId="{CA2119D6-36D7-48C2-A829-DE02ADBADFB8}">
      <dgm:prSet/>
      <dgm:spPr/>
      <dgm:t>
        <a:bodyPr/>
        <a:lstStyle/>
        <a:p>
          <a:endParaRPr lang="en-US"/>
        </a:p>
      </dgm:t>
    </dgm:pt>
    <dgm:pt modelId="{2E345596-9D65-496C-B033-9C818DBAF6BF}">
      <dgm:prSet phldrT="[Text]"/>
      <dgm:spPr/>
      <dgm:t>
        <a:bodyPr/>
        <a:lstStyle/>
        <a:p>
          <a:r>
            <a:rPr lang="id-ID" dirty="0" smtClean="0"/>
            <a:t>Gojek</a:t>
          </a:r>
          <a:endParaRPr lang="en-US" dirty="0"/>
        </a:p>
      </dgm:t>
    </dgm:pt>
    <dgm:pt modelId="{60052903-D34B-4DD7-A52B-C96AA24EABFE}" type="parTrans" cxnId="{EE7B1A5C-46ED-40F1-8624-5134FB1E9C7D}">
      <dgm:prSet/>
      <dgm:spPr/>
      <dgm:t>
        <a:bodyPr/>
        <a:lstStyle/>
        <a:p>
          <a:endParaRPr lang="en-US"/>
        </a:p>
      </dgm:t>
    </dgm:pt>
    <dgm:pt modelId="{95C51436-A1BE-41FE-92B3-93C2C67FB0AF}" type="sibTrans" cxnId="{EE7B1A5C-46ED-40F1-8624-5134FB1E9C7D}">
      <dgm:prSet/>
      <dgm:spPr/>
      <dgm:t>
        <a:bodyPr/>
        <a:lstStyle/>
        <a:p>
          <a:endParaRPr lang="en-US"/>
        </a:p>
      </dgm:t>
    </dgm:pt>
    <dgm:pt modelId="{12B5B111-0C5E-4228-AE21-B9B3AFD8EEC7}">
      <dgm:prSet phldrT="[Text]"/>
      <dgm:spPr/>
      <dgm:t>
        <a:bodyPr/>
        <a:lstStyle/>
        <a:p>
          <a:r>
            <a:rPr lang="id-ID" dirty="0" smtClean="0"/>
            <a:t>Uber</a:t>
          </a:r>
          <a:endParaRPr lang="en-US" dirty="0"/>
        </a:p>
      </dgm:t>
    </dgm:pt>
    <dgm:pt modelId="{6EADCFBE-AF5F-4C5C-90CE-03A6970EDB04}" type="parTrans" cxnId="{00BE0E18-A44D-4CDC-BAAF-8359F4851862}">
      <dgm:prSet/>
      <dgm:spPr/>
      <dgm:t>
        <a:bodyPr/>
        <a:lstStyle/>
        <a:p>
          <a:endParaRPr lang="en-US"/>
        </a:p>
      </dgm:t>
    </dgm:pt>
    <dgm:pt modelId="{CB7A272B-842B-428C-AF28-927477FEC9B4}" type="sibTrans" cxnId="{00BE0E18-A44D-4CDC-BAAF-8359F4851862}">
      <dgm:prSet/>
      <dgm:spPr/>
      <dgm:t>
        <a:bodyPr/>
        <a:lstStyle/>
        <a:p>
          <a:endParaRPr lang="en-US"/>
        </a:p>
      </dgm:t>
    </dgm:pt>
    <dgm:pt modelId="{CEBBC2FF-E70D-4F02-80A6-6CAAAEA3BE2F}">
      <dgm:prSet phldrT="[Text]"/>
      <dgm:spPr/>
      <dgm:t>
        <a:bodyPr/>
        <a:lstStyle/>
        <a:p>
          <a:r>
            <a:rPr lang="id-ID" dirty="0" smtClean="0"/>
            <a:t>Grab Car</a:t>
          </a:r>
          <a:endParaRPr lang="en-US" dirty="0"/>
        </a:p>
      </dgm:t>
    </dgm:pt>
    <dgm:pt modelId="{57F184F2-629B-410C-982C-790D17CE8B07}" type="parTrans" cxnId="{D12B44E7-459D-42C2-927E-B919EE4F30BD}">
      <dgm:prSet/>
      <dgm:spPr/>
      <dgm:t>
        <a:bodyPr/>
        <a:lstStyle/>
        <a:p>
          <a:endParaRPr lang="en-US"/>
        </a:p>
      </dgm:t>
    </dgm:pt>
    <dgm:pt modelId="{44E8CB2B-5454-4500-BAD9-4EC0A3468A2D}" type="sibTrans" cxnId="{D12B44E7-459D-42C2-927E-B919EE4F30BD}">
      <dgm:prSet/>
      <dgm:spPr/>
      <dgm:t>
        <a:bodyPr/>
        <a:lstStyle/>
        <a:p>
          <a:endParaRPr lang="en-US"/>
        </a:p>
      </dgm:t>
    </dgm:pt>
    <dgm:pt modelId="{FA4E71B4-6D25-4D0C-963C-8A5E95300CBF}">
      <dgm:prSet phldrT="[Text]"/>
      <dgm:spPr/>
      <dgm:t>
        <a:bodyPr/>
        <a:lstStyle/>
        <a:p>
          <a:r>
            <a:rPr lang="id-ID" dirty="0" smtClean="0"/>
            <a:t>Accomodation and Logistics</a:t>
          </a:r>
          <a:endParaRPr lang="en-US" dirty="0"/>
        </a:p>
      </dgm:t>
    </dgm:pt>
    <dgm:pt modelId="{0C7C36F0-E34D-415A-B9F2-71D4CC07DB09}" type="parTrans" cxnId="{9B4DE6AF-941D-4473-940A-9892E084724B}">
      <dgm:prSet/>
      <dgm:spPr/>
      <dgm:t>
        <a:bodyPr/>
        <a:lstStyle/>
        <a:p>
          <a:endParaRPr lang="en-US"/>
        </a:p>
      </dgm:t>
    </dgm:pt>
    <dgm:pt modelId="{63E2BCFD-1905-4451-9C0E-EA8BA7DE1274}" type="sibTrans" cxnId="{9B4DE6AF-941D-4473-940A-9892E084724B}">
      <dgm:prSet/>
      <dgm:spPr/>
      <dgm:t>
        <a:bodyPr/>
        <a:lstStyle/>
        <a:p>
          <a:endParaRPr lang="en-US"/>
        </a:p>
      </dgm:t>
    </dgm:pt>
    <dgm:pt modelId="{47930BC8-6226-4CF8-A2AF-D6DFD9BC2FFC}">
      <dgm:prSet phldrT="[Text]"/>
      <dgm:spPr/>
      <dgm:t>
        <a:bodyPr/>
        <a:lstStyle/>
        <a:p>
          <a:r>
            <a:rPr lang="id-ID" dirty="0" smtClean="0"/>
            <a:t>Traveloka</a:t>
          </a:r>
          <a:endParaRPr lang="en-US" dirty="0"/>
        </a:p>
      </dgm:t>
    </dgm:pt>
    <dgm:pt modelId="{30731836-28F5-4629-94F4-D4CB4A542B77}" type="parTrans" cxnId="{ACCE807B-851D-49B4-B8B8-79E6A07402A8}">
      <dgm:prSet/>
      <dgm:spPr/>
      <dgm:t>
        <a:bodyPr/>
        <a:lstStyle/>
        <a:p>
          <a:endParaRPr lang="en-US"/>
        </a:p>
      </dgm:t>
    </dgm:pt>
    <dgm:pt modelId="{C2CA4ADD-3F83-4C86-AB22-63FAFE940DCA}" type="sibTrans" cxnId="{ACCE807B-851D-49B4-B8B8-79E6A07402A8}">
      <dgm:prSet/>
      <dgm:spPr/>
      <dgm:t>
        <a:bodyPr/>
        <a:lstStyle/>
        <a:p>
          <a:endParaRPr lang="en-US"/>
        </a:p>
      </dgm:t>
    </dgm:pt>
    <dgm:pt modelId="{A915F47D-AA3E-47B5-8997-61AD9434E50C}">
      <dgm:prSet phldrT="[Text]"/>
      <dgm:spPr/>
      <dgm:t>
        <a:bodyPr/>
        <a:lstStyle/>
        <a:p>
          <a:r>
            <a:rPr lang="id-ID" dirty="0" smtClean="0"/>
            <a:t>Tiket.Com</a:t>
          </a:r>
          <a:endParaRPr lang="en-US" dirty="0"/>
        </a:p>
      </dgm:t>
    </dgm:pt>
    <dgm:pt modelId="{595F8A57-0894-4278-AFA8-94A6BA116457}" type="parTrans" cxnId="{F2625577-CD6B-4A38-849F-B467FE56C04E}">
      <dgm:prSet/>
      <dgm:spPr/>
      <dgm:t>
        <a:bodyPr/>
        <a:lstStyle/>
        <a:p>
          <a:endParaRPr lang="en-US"/>
        </a:p>
      </dgm:t>
    </dgm:pt>
    <dgm:pt modelId="{B0F6A96E-E3B0-444B-B87D-53DE59A86CBD}" type="sibTrans" cxnId="{F2625577-CD6B-4A38-849F-B467FE56C04E}">
      <dgm:prSet/>
      <dgm:spPr/>
      <dgm:t>
        <a:bodyPr/>
        <a:lstStyle/>
        <a:p>
          <a:endParaRPr lang="en-US"/>
        </a:p>
      </dgm:t>
    </dgm:pt>
    <dgm:pt modelId="{1D41E77C-441B-4CA7-A20A-C712DD8C3175}">
      <dgm:prSet phldrT="[Text]"/>
      <dgm:spPr/>
      <dgm:t>
        <a:bodyPr/>
        <a:lstStyle/>
        <a:p>
          <a:r>
            <a:rPr lang="id-ID" dirty="0" smtClean="0"/>
            <a:t>Qraved</a:t>
          </a:r>
          <a:endParaRPr lang="en-US" dirty="0"/>
        </a:p>
      </dgm:t>
    </dgm:pt>
    <dgm:pt modelId="{1EBC0616-9476-471E-8D16-E6532079FEE1}" type="parTrans" cxnId="{9477B6F1-AE24-4D8E-A912-FAB694AB0BE5}">
      <dgm:prSet/>
      <dgm:spPr/>
      <dgm:t>
        <a:bodyPr/>
        <a:lstStyle/>
        <a:p>
          <a:endParaRPr lang="en-US"/>
        </a:p>
      </dgm:t>
    </dgm:pt>
    <dgm:pt modelId="{6CC024CC-E1CB-4D14-8608-76F27933C465}" type="sibTrans" cxnId="{9477B6F1-AE24-4D8E-A912-FAB694AB0BE5}">
      <dgm:prSet/>
      <dgm:spPr/>
      <dgm:t>
        <a:bodyPr/>
        <a:lstStyle/>
        <a:p>
          <a:endParaRPr lang="en-US"/>
        </a:p>
      </dgm:t>
    </dgm:pt>
    <dgm:pt modelId="{449BC293-7D54-47AB-8F44-0C646ADECA1E}">
      <dgm:prSet phldrT="[Text]"/>
      <dgm:spPr/>
      <dgm:t>
        <a:bodyPr/>
        <a:lstStyle/>
        <a:p>
          <a:r>
            <a:rPr lang="id-ID" dirty="0" smtClean="0"/>
            <a:t>Fabelio</a:t>
          </a:r>
          <a:endParaRPr lang="en-US" dirty="0"/>
        </a:p>
      </dgm:t>
    </dgm:pt>
    <dgm:pt modelId="{CA6EF1CB-41DF-4874-8B7D-4B258243159E}" type="parTrans" cxnId="{9E97488C-AE28-4D84-8EDE-75C67FB04EC0}">
      <dgm:prSet/>
      <dgm:spPr/>
      <dgm:t>
        <a:bodyPr/>
        <a:lstStyle/>
        <a:p>
          <a:endParaRPr lang="en-US"/>
        </a:p>
      </dgm:t>
    </dgm:pt>
    <dgm:pt modelId="{D7E0C599-3E83-4C7E-B784-3E2C06B5E52F}" type="sibTrans" cxnId="{9E97488C-AE28-4D84-8EDE-75C67FB04EC0}">
      <dgm:prSet/>
      <dgm:spPr/>
      <dgm:t>
        <a:bodyPr/>
        <a:lstStyle/>
        <a:p>
          <a:endParaRPr lang="en-US"/>
        </a:p>
      </dgm:t>
    </dgm:pt>
    <dgm:pt modelId="{9BCEFFC1-B013-4DB5-947C-4E092BD824FB}">
      <dgm:prSet phldrT="[Text]"/>
      <dgm:spPr/>
      <dgm:t>
        <a:bodyPr/>
        <a:lstStyle/>
        <a:p>
          <a:r>
            <a:rPr lang="id-ID" dirty="0" smtClean="0"/>
            <a:t>BliBli</a:t>
          </a:r>
          <a:endParaRPr lang="en-US" dirty="0"/>
        </a:p>
      </dgm:t>
    </dgm:pt>
    <dgm:pt modelId="{4D7E34F3-D233-4300-8BB8-A42781DBBA02}" type="parTrans" cxnId="{7FCED2E8-EFCE-4B6C-8C1C-AAC5E20C5DAB}">
      <dgm:prSet/>
      <dgm:spPr/>
      <dgm:t>
        <a:bodyPr/>
        <a:lstStyle/>
        <a:p>
          <a:endParaRPr lang="en-US"/>
        </a:p>
      </dgm:t>
    </dgm:pt>
    <dgm:pt modelId="{312F82C2-BCC6-4787-9F5B-89C680E9C3DB}" type="sibTrans" cxnId="{7FCED2E8-EFCE-4B6C-8C1C-AAC5E20C5DAB}">
      <dgm:prSet/>
      <dgm:spPr/>
      <dgm:t>
        <a:bodyPr/>
        <a:lstStyle/>
        <a:p>
          <a:endParaRPr lang="en-US"/>
        </a:p>
      </dgm:t>
    </dgm:pt>
    <dgm:pt modelId="{6D74A7FF-31AA-43A6-A5D4-27DD3BAB1541}">
      <dgm:prSet phldrT="[Text]"/>
      <dgm:spPr/>
      <dgm:t>
        <a:bodyPr/>
        <a:lstStyle/>
        <a:p>
          <a:r>
            <a:rPr lang="id-ID" dirty="0" smtClean="0"/>
            <a:t>BerryBenka</a:t>
          </a:r>
          <a:endParaRPr lang="en-US" dirty="0"/>
        </a:p>
      </dgm:t>
    </dgm:pt>
    <dgm:pt modelId="{37F0A746-9104-49F5-A891-C4C350AAAA8A}" type="parTrans" cxnId="{DEBA2164-0993-4018-A96A-316BE21FA714}">
      <dgm:prSet/>
      <dgm:spPr/>
      <dgm:t>
        <a:bodyPr/>
        <a:lstStyle/>
        <a:p>
          <a:endParaRPr lang="en-US"/>
        </a:p>
      </dgm:t>
    </dgm:pt>
    <dgm:pt modelId="{E5321B2E-3F50-48E7-896D-FE12D906DF22}" type="sibTrans" cxnId="{DEBA2164-0993-4018-A96A-316BE21FA714}">
      <dgm:prSet/>
      <dgm:spPr/>
      <dgm:t>
        <a:bodyPr/>
        <a:lstStyle/>
        <a:p>
          <a:endParaRPr lang="en-US"/>
        </a:p>
      </dgm:t>
    </dgm:pt>
    <dgm:pt modelId="{C9531A51-9C17-4305-91A4-9247605E5881}">
      <dgm:prSet phldrT="[Text]"/>
      <dgm:spPr/>
      <dgm:t>
        <a:bodyPr/>
        <a:lstStyle/>
        <a:p>
          <a:r>
            <a:rPr lang="id-ID" dirty="0" smtClean="0"/>
            <a:t>Ralali</a:t>
          </a:r>
          <a:endParaRPr lang="en-US" dirty="0"/>
        </a:p>
      </dgm:t>
    </dgm:pt>
    <dgm:pt modelId="{79197B35-663C-4EC5-9E8C-BFA371FB74CB}" type="parTrans" cxnId="{41032CEE-EAD5-4637-B570-4FC57A4A334B}">
      <dgm:prSet/>
      <dgm:spPr/>
      <dgm:t>
        <a:bodyPr/>
        <a:lstStyle/>
        <a:p>
          <a:endParaRPr lang="en-US"/>
        </a:p>
      </dgm:t>
    </dgm:pt>
    <dgm:pt modelId="{CFAC4924-A2DF-4D29-9173-CDD354FD5A70}" type="sibTrans" cxnId="{41032CEE-EAD5-4637-B570-4FC57A4A334B}">
      <dgm:prSet/>
      <dgm:spPr/>
      <dgm:t>
        <a:bodyPr/>
        <a:lstStyle/>
        <a:p>
          <a:endParaRPr lang="en-US"/>
        </a:p>
      </dgm:t>
    </dgm:pt>
    <dgm:pt modelId="{EDD692E7-515D-4466-9201-7CE1D51F13C6}">
      <dgm:prSet phldrT="[Text]"/>
      <dgm:spPr/>
      <dgm:t>
        <a:bodyPr/>
        <a:lstStyle/>
        <a:p>
          <a:r>
            <a:rPr lang="id-ID" dirty="0" smtClean="0"/>
            <a:t>Bizzy</a:t>
          </a:r>
          <a:endParaRPr lang="en-US" dirty="0"/>
        </a:p>
      </dgm:t>
    </dgm:pt>
    <dgm:pt modelId="{6E45C192-B77D-4AD9-AF53-1ABCA34C7915}" type="parTrans" cxnId="{9936AABD-EFE9-4F5A-8B79-3C57F88660B2}">
      <dgm:prSet/>
      <dgm:spPr/>
      <dgm:t>
        <a:bodyPr/>
        <a:lstStyle/>
        <a:p>
          <a:endParaRPr lang="en-US"/>
        </a:p>
      </dgm:t>
    </dgm:pt>
    <dgm:pt modelId="{448F3E0C-171D-464D-BC75-0300D61DE7FD}" type="sibTrans" cxnId="{9936AABD-EFE9-4F5A-8B79-3C57F88660B2}">
      <dgm:prSet/>
      <dgm:spPr/>
      <dgm:t>
        <a:bodyPr/>
        <a:lstStyle/>
        <a:p>
          <a:endParaRPr lang="en-US"/>
        </a:p>
      </dgm:t>
    </dgm:pt>
    <dgm:pt modelId="{486F895B-8CE8-4E45-894E-B564A501B439}">
      <dgm:prSet phldrT="[Text]"/>
      <dgm:spPr/>
      <dgm:t>
        <a:bodyPr/>
        <a:lstStyle/>
        <a:p>
          <a:r>
            <a:rPr lang="id-ID" dirty="0" smtClean="0"/>
            <a:t>BerryKitchen</a:t>
          </a:r>
          <a:endParaRPr lang="en-US" dirty="0"/>
        </a:p>
      </dgm:t>
    </dgm:pt>
    <dgm:pt modelId="{2EE898CD-9A7D-4053-8614-03EEE66030D5}" type="parTrans" cxnId="{6039F39F-5B1D-4FEB-8DFE-422E4E8FEA82}">
      <dgm:prSet/>
      <dgm:spPr/>
      <dgm:t>
        <a:bodyPr/>
        <a:lstStyle/>
        <a:p>
          <a:endParaRPr lang="en-US"/>
        </a:p>
      </dgm:t>
    </dgm:pt>
    <dgm:pt modelId="{067739BF-6EB2-4158-8BF7-227ACBB735E3}" type="sibTrans" cxnId="{6039F39F-5B1D-4FEB-8DFE-422E4E8FEA82}">
      <dgm:prSet/>
      <dgm:spPr/>
      <dgm:t>
        <a:bodyPr/>
        <a:lstStyle/>
        <a:p>
          <a:endParaRPr lang="en-US"/>
        </a:p>
      </dgm:t>
    </dgm:pt>
    <dgm:pt modelId="{B72D3514-AD22-4923-B47C-3558A9A9F687}">
      <dgm:prSet phldrT="[Text]"/>
      <dgm:spPr/>
      <dgm:t>
        <a:bodyPr/>
        <a:lstStyle/>
        <a:p>
          <a:r>
            <a:rPr lang="id-ID" dirty="0" smtClean="0"/>
            <a:t>HappyFresh</a:t>
          </a:r>
          <a:endParaRPr lang="en-US" dirty="0"/>
        </a:p>
      </dgm:t>
    </dgm:pt>
    <dgm:pt modelId="{CD4700FE-4197-4DD5-A1FB-EB1DBCFE64A9}" type="parTrans" cxnId="{2D5655D9-B298-4C54-AD28-1D6BDBE1D515}">
      <dgm:prSet/>
      <dgm:spPr/>
      <dgm:t>
        <a:bodyPr/>
        <a:lstStyle/>
        <a:p>
          <a:endParaRPr lang="en-US"/>
        </a:p>
      </dgm:t>
    </dgm:pt>
    <dgm:pt modelId="{4A2DED3E-561F-461A-8F05-DDA485D3F550}" type="sibTrans" cxnId="{2D5655D9-B298-4C54-AD28-1D6BDBE1D515}">
      <dgm:prSet/>
      <dgm:spPr/>
      <dgm:t>
        <a:bodyPr/>
        <a:lstStyle/>
        <a:p>
          <a:endParaRPr lang="en-US"/>
        </a:p>
      </dgm:t>
    </dgm:pt>
    <dgm:pt modelId="{C3B44CEF-A109-42EF-BB42-CAAA79937608}" type="pres">
      <dgm:prSet presAssocID="{2403969D-4109-4A3A-B961-6BD904F433CC}" presName="theList" presStyleCnt="0">
        <dgm:presLayoutVars>
          <dgm:dir/>
          <dgm:animLvl val="lvl"/>
          <dgm:resizeHandles val="exact"/>
        </dgm:presLayoutVars>
      </dgm:prSet>
      <dgm:spPr/>
      <dgm:t>
        <a:bodyPr/>
        <a:lstStyle/>
        <a:p>
          <a:endParaRPr lang="en-US"/>
        </a:p>
      </dgm:t>
    </dgm:pt>
    <dgm:pt modelId="{A686CD21-9AF3-4E34-8E3D-D45B58E9E4E5}" type="pres">
      <dgm:prSet presAssocID="{18F768EB-9979-45E2-9B79-B6CC692154FD}" presName="compNode" presStyleCnt="0"/>
      <dgm:spPr/>
    </dgm:pt>
    <dgm:pt modelId="{901B5FCC-AAD6-4A77-B3BE-B149FF7F28F9}" type="pres">
      <dgm:prSet presAssocID="{18F768EB-9979-45E2-9B79-B6CC692154FD}" presName="aNode" presStyleLbl="bgShp" presStyleIdx="0" presStyleCnt="5"/>
      <dgm:spPr/>
      <dgm:t>
        <a:bodyPr/>
        <a:lstStyle/>
        <a:p>
          <a:endParaRPr lang="en-US"/>
        </a:p>
      </dgm:t>
    </dgm:pt>
    <dgm:pt modelId="{D443D6AE-A8C6-4D91-8AE0-0E09B16E8A55}" type="pres">
      <dgm:prSet presAssocID="{18F768EB-9979-45E2-9B79-B6CC692154FD}" presName="textNode" presStyleLbl="bgShp" presStyleIdx="0" presStyleCnt="5"/>
      <dgm:spPr/>
      <dgm:t>
        <a:bodyPr/>
        <a:lstStyle/>
        <a:p>
          <a:endParaRPr lang="en-US"/>
        </a:p>
      </dgm:t>
    </dgm:pt>
    <dgm:pt modelId="{7CC369A1-2875-4DC7-8FA7-A7DDEAEFA872}" type="pres">
      <dgm:prSet presAssocID="{18F768EB-9979-45E2-9B79-B6CC692154FD}" presName="compChildNode" presStyleCnt="0"/>
      <dgm:spPr/>
    </dgm:pt>
    <dgm:pt modelId="{1D3EC0C7-58B4-49DE-9366-55C1601297EE}" type="pres">
      <dgm:prSet presAssocID="{18F768EB-9979-45E2-9B79-B6CC692154FD}" presName="theInnerList" presStyleCnt="0"/>
      <dgm:spPr/>
    </dgm:pt>
    <dgm:pt modelId="{2428E71A-2142-4EA1-A7E1-9524D69004A9}" type="pres">
      <dgm:prSet presAssocID="{45BC7F43-B595-4E33-BF01-60242DA48A64}" presName="childNode" presStyleLbl="node1" presStyleIdx="0" presStyleCnt="21">
        <dgm:presLayoutVars>
          <dgm:bulletEnabled val="1"/>
        </dgm:presLayoutVars>
      </dgm:prSet>
      <dgm:spPr/>
      <dgm:t>
        <a:bodyPr/>
        <a:lstStyle/>
        <a:p>
          <a:endParaRPr lang="en-US"/>
        </a:p>
      </dgm:t>
    </dgm:pt>
    <dgm:pt modelId="{4DB5D571-5E8F-4B82-A8C0-063CF5472306}" type="pres">
      <dgm:prSet presAssocID="{45BC7F43-B595-4E33-BF01-60242DA48A64}" presName="aSpace2" presStyleCnt="0"/>
      <dgm:spPr/>
    </dgm:pt>
    <dgm:pt modelId="{540BD597-247E-4DB5-8D3A-EF2FE4229A82}" type="pres">
      <dgm:prSet presAssocID="{990DA43C-BE12-4C1F-9947-DAA293978B7F}" presName="childNode" presStyleLbl="node1" presStyleIdx="1" presStyleCnt="21">
        <dgm:presLayoutVars>
          <dgm:bulletEnabled val="1"/>
        </dgm:presLayoutVars>
      </dgm:prSet>
      <dgm:spPr/>
      <dgm:t>
        <a:bodyPr/>
        <a:lstStyle/>
        <a:p>
          <a:endParaRPr lang="en-US"/>
        </a:p>
      </dgm:t>
    </dgm:pt>
    <dgm:pt modelId="{7533DFA2-F5C5-4A83-9A8B-CE8663A1E3A2}" type="pres">
      <dgm:prSet presAssocID="{990DA43C-BE12-4C1F-9947-DAA293978B7F}" presName="aSpace2" presStyleCnt="0"/>
      <dgm:spPr/>
    </dgm:pt>
    <dgm:pt modelId="{1193EF45-2945-470B-BDF9-9DCA73E9DDA2}" type="pres">
      <dgm:prSet presAssocID="{A422F8B6-CB60-4021-9F2D-48AF82B0BDCE}" presName="childNode" presStyleLbl="node1" presStyleIdx="2" presStyleCnt="21">
        <dgm:presLayoutVars>
          <dgm:bulletEnabled val="1"/>
        </dgm:presLayoutVars>
      </dgm:prSet>
      <dgm:spPr/>
      <dgm:t>
        <a:bodyPr/>
        <a:lstStyle/>
        <a:p>
          <a:endParaRPr lang="en-US"/>
        </a:p>
      </dgm:t>
    </dgm:pt>
    <dgm:pt modelId="{2B88A3EF-6DF0-483D-9266-54467C82A12C}" type="pres">
      <dgm:prSet presAssocID="{A422F8B6-CB60-4021-9F2D-48AF82B0BDCE}" presName="aSpace2" presStyleCnt="0"/>
      <dgm:spPr/>
    </dgm:pt>
    <dgm:pt modelId="{0BFBF851-ADA9-4682-A41A-A024A65AAEEC}" type="pres">
      <dgm:prSet presAssocID="{42045FBE-5E46-4E07-8A90-9339BE10BC1F}" presName="childNode" presStyleLbl="node1" presStyleIdx="3" presStyleCnt="21">
        <dgm:presLayoutVars>
          <dgm:bulletEnabled val="1"/>
        </dgm:presLayoutVars>
      </dgm:prSet>
      <dgm:spPr/>
      <dgm:t>
        <a:bodyPr/>
        <a:lstStyle/>
        <a:p>
          <a:endParaRPr lang="en-US"/>
        </a:p>
      </dgm:t>
    </dgm:pt>
    <dgm:pt modelId="{EDE8039A-7DED-4C29-BB34-D61AB0E3802B}" type="pres">
      <dgm:prSet presAssocID="{42045FBE-5E46-4E07-8A90-9339BE10BC1F}" presName="aSpace2" presStyleCnt="0"/>
      <dgm:spPr/>
    </dgm:pt>
    <dgm:pt modelId="{B1814C87-4B27-4944-B5CC-875543D28A93}" type="pres">
      <dgm:prSet presAssocID="{9BCEFFC1-B013-4DB5-947C-4E092BD824FB}" presName="childNode" presStyleLbl="node1" presStyleIdx="4" presStyleCnt="21">
        <dgm:presLayoutVars>
          <dgm:bulletEnabled val="1"/>
        </dgm:presLayoutVars>
      </dgm:prSet>
      <dgm:spPr/>
      <dgm:t>
        <a:bodyPr/>
        <a:lstStyle/>
        <a:p>
          <a:endParaRPr lang="en-US"/>
        </a:p>
      </dgm:t>
    </dgm:pt>
    <dgm:pt modelId="{478BDF14-83B3-4763-A8A1-54008EC643E7}" type="pres">
      <dgm:prSet presAssocID="{9BCEFFC1-B013-4DB5-947C-4E092BD824FB}" presName="aSpace2" presStyleCnt="0"/>
      <dgm:spPr/>
    </dgm:pt>
    <dgm:pt modelId="{97E9875F-C1FD-4380-977F-135D1C97BE56}" type="pres">
      <dgm:prSet presAssocID="{6D74A7FF-31AA-43A6-A5D4-27DD3BAB1541}" presName="childNode" presStyleLbl="node1" presStyleIdx="5" presStyleCnt="21">
        <dgm:presLayoutVars>
          <dgm:bulletEnabled val="1"/>
        </dgm:presLayoutVars>
      </dgm:prSet>
      <dgm:spPr/>
      <dgm:t>
        <a:bodyPr/>
        <a:lstStyle/>
        <a:p>
          <a:endParaRPr lang="en-US"/>
        </a:p>
      </dgm:t>
    </dgm:pt>
    <dgm:pt modelId="{3E5E5EB5-BA25-4685-AB2C-D1194B6F9D6D}" type="pres">
      <dgm:prSet presAssocID="{6D74A7FF-31AA-43A6-A5D4-27DD3BAB1541}" presName="aSpace2" presStyleCnt="0"/>
      <dgm:spPr/>
    </dgm:pt>
    <dgm:pt modelId="{744FFD26-04E2-4214-A485-2A38D3745581}" type="pres">
      <dgm:prSet presAssocID="{449BC293-7D54-47AB-8F44-0C646ADECA1E}" presName="childNode" presStyleLbl="node1" presStyleIdx="6" presStyleCnt="21">
        <dgm:presLayoutVars>
          <dgm:bulletEnabled val="1"/>
        </dgm:presLayoutVars>
      </dgm:prSet>
      <dgm:spPr/>
      <dgm:t>
        <a:bodyPr/>
        <a:lstStyle/>
        <a:p>
          <a:endParaRPr lang="en-US"/>
        </a:p>
      </dgm:t>
    </dgm:pt>
    <dgm:pt modelId="{1B936863-9C7A-4325-8621-E42795B62E5D}" type="pres">
      <dgm:prSet presAssocID="{449BC293-7D54-47AB-8F44-0C646ADECA1E}" presName="aSpace2" presStyleCnt="0"/>
      <dgm:spPr/>
    </dgm:pt>
    <dgm:pt modelId="{3AB930B3-9AF7-4706-AC1D-96010D02F58F}" type="pres">
      <dgm:prSet presAssocID="{C9531A51-9C17-4305-91A4-9247605E5881}" presName="childNode" presStyleLbl="node1" presStyleIdx="7" presStyleCnt="21">
        <dgm:presLayoutVars>
          <dgm:bulletEnabled val="1"/>
        </dgm:presLayoutVars>
      </dgm:prSet>
      <dgm:spPr/>
      <dgm:t>
        <a:bodyPr/>
        <a:lstStyle/>
        <a:p>
          <a:endParaRPr lang="en-US"/>
        </a:p>
      </dgm:t>
    </dgm:pt>
    <dgm:pt modelId="{9FBC1B95-183B-4D5C-858E-08804F1A4A98}" type="pres">
      <dgm:prSet presAssocID="{C9531A51-9C17-4305-91A4-9247605E5881}" presName="aSpace2" presStyleCnt="0"/>
      <dgm:spPr/>
    </dgm:pt>
    <dgm:pt modelId="{91A72B57-4668-4BF7-A934-59A7E90B223D}" type="pres">
      <dgm:prSet presAssocID="{EDD692E7-515D-4466-9201-7CE1D51F13C6}" presName="childNode" presStyleLbl="node1" presStyleIdx="8" presStyleCnt="21">
        <dgm:presLayoutVars>
          <dgm:bulletEnabled val="1"/>
        </dgm:presLayoutVars>
      </dgm:prSet>
      <dgm:spPr/>
      <dgm:t>
        <a:bodyPr/>
        <a:lstStyle/>
        <a:p>
          <a:endParaRPr lang="en-US"/>
        </a:p>
      </dgm:t>
    </dgm:pt>
    <dgm:pt modelId="{8B4F25A7-9E37-43D1-8407-C9730AC29D9A}" type="pres">
      <dgm:prSet presAssocID="{18F768EB-9979-45E2-9B79-B6CC692154FD}" presName="aSpace" presStyleCnt="0"/>
      <dgm:spPr/>
    </dgm:pt>
    <dgm:pt modelId="{70D2726E-B4A8-4EAA-8ED7-AB7C4EDA9FE1}" type="pres">
      <dgm:prSet presAssocID="{6F421DE6-21E4-44D7-9DBB-C94DAD676A4C}" presName="compNode" presStyleCnt="0"/>
      <dgm:spPr/>
    </dgm:pt>
    <dgm:pt modelId="{8E5C3D30-1AA5-4D23-BA29-B41525DB23CB}" type="pres">
      <dgm:prSet presAssocID="{6F421DE6-21E4-44D7-9DBB-C94DAD676A4C}" presName="aNode" presStyleLbl="bgShp" presStyleIdx="1" presStyleCnt="5"/>
      <dgm:spPr/>
      <dgm:t>
        <a:bodyPr/>
        <a:lstStyle/>
        <a:p>
          <a:endParaRPr lang="en-US"/>
        </a:p>
      </dgm:t>
    </dgm:pt>
    <dgm:pt modelId="{EB8CEB3E-EA38-4741-9A8A-DB2138CD782C}" type="pres">
      <dgm:prSet presAssocID="{6F421DE6-21E4-44D7-9DBB-C94DAD676A4C}" presName="textNode" presStyleLbl="bgShp" presStyleIdx="1" presStyleCnt="5"/>
      <dgm:spPr/>
      <dgm:t>
        <a:bodyPr/>
        <a:lstStyle/>
        <a:p>
          <a:endParaRPr lang="en-US"/>
        </a:p>
      </dgm:t>
    </dgm:pt>
    <dgm:pt modelId="{1C42AF78-4AEB-4210-96F4-0A6E2A81C316}" type="pres">
      <dgm:prSet presAssocID="{6F421DE6-21E4-44D7-9DBB-C94DAD676A4C}" presName="compChildNode" presStyleCnt="0"/>
      <dgm:spPr/>
    </dgm:pt>
    <dgm:pt modelId="{1450D454-5C7D-46B5-A5A2-94211CA90570}" type="pres">
      <dgm:prSet presAssocID="{6F421DE6-21E4-44D7-9DBB-C94DAD676A4C}" presName="theInnerList" presStyleCnt="0"/>
      <dgm:spPr/>
    </dgm:pt>
    <dgm:pt modelId="{A82ABB32-9714-43E8-9D99-65E69F2ECA33}" type="pres">
      <dgm:prSet presAssocID="{09B0F520-6DC0-4CBF-BF02-AEBF8B80280B}" presName="childNode" presStyleLbl="node1" presStyleIdx="9" presStyleCnt="21">
        <dgm:presLayoutVars>
          <dgm:bulletEnabled val="1"/>
        </dgm:presLayoutVars>
      </dgm:prSet>
      <dgm:spPr/>
      <dgm:t>
        <a:bodyPr/>
        <a:lstStyle/>
        <a:p>
          <a:endParaRPr lang="en-US"/>
        </a:p>
      </dgm:t>
    </dgm:pt>
    <dgm:pt modelId="{189EC596-CF07-41EC-A416-8327BF06322E}" type="pres">
      <dgm:prSet presAssocID="{09B0F520-6DC0-4CBF-BF02-AEBF8B80280B}" presName="aSpace2" presStyleCnt="0"/>
      <dgm:spPr/>
    </dgm:pt>
    <dgm:pt modelId="{6D504513-7318-487F-A92E-C809118D3372}" type="pres">
      <dgm:prSet presAssocID="{02268201-9A39-4D11-BF3C-0018CD5B2BAD}" presName="childNode" presStyleLbl="node1" presStyleIdx="10" presStyleCnt="21">
        <dgm:presLayoutVars>
          <dgm:bulletEnabled val="1"/>
        </dgm:presLayoutVars>
      </dgm:prSet>
      <dgm:spPr/>
      <dgm:t>
        <a:bodyPr/>
        <a:lstStyle/>
        <a:p>
          <a:endParaRPr lang="en-US"/>
        </a:p>
      </dgm:t>
    </dgm:pt>
    <dgm:pt modelId="{4A6487E6-C0AD-404F-B2E7-246347A2B8B6}" type="pres">
      <dgm:prSet presAssocID="{6F421DE6-21E4-44D7-9DBB-C94DAD676A4C}" presName="aSpace" presStyleCnt="0"/>
      <dgm:spPr/>
    </dgm:pt>
    <dgm:pt modelId="{FE869F77-6010-4064-BBDF-9227AE05C9CA}" type="pres">
      <dgm:prSet presAssocID="{BFEDC61F-440E-4000-8680-E881D3CC057F}" presName="compNode" presStyleCnt="0"/>
      <dgm:spPr/>
    </dgm:pt>
    <dgm:pt modelId="{76503E48-75B3-49DA-B5F3-8ECD6F102F1C}" type="pres">
      <dgm:prSet presAssocID="{BFEDC61F-440E-4000-8680-E881D3CC057F}" presName="aNode" presStyleLbl="bgShp" presStyleIdx="2" presStyleCnt="5"/>
      <dgm:spPr/>
      <dgm:t>
        <a:bodyPr/>
        <a:lstStyle/>
        <a:p>
          <a:endParaRPr lang="en-US"/>
        </a:p>
      </dgm:t>
    </dgm:pt>
    <dgm:pt modelId="{72986A5C-A640-412A-8C25-DD33CAACFDA6}" type="pres">
      <dgm:prSet presAssocID="{BFEDC61F-440E-4000-8680-E881D3CC057F}" presName="textNode" presStyleLbl="bgShp" presStyleIdx="2" presStyleCnt="5"/>
      <dgm:spPr/>
      <dgm:t>
        <a:bodyPr/>
        <a:lstStyle/>
        <a:p>
          <a:endParaRPr lang="en-US"/>
        </a:p>
      </dgm:t>
    </dgm:pt>
    <dgm:pt modelId="{4CCDBAAA-1F0F-47C6-9487-B09762B18993}" type="pres">
      <dgm:prSet presAssocID="{BFEDC61F-440E-4000-8680-E881D3CC057F}" presName="compChildNode" presStyleCnt="0"/>
      <dgm:spPr/>
    </dgm:pt>
    <dgm:pt modelId="{0E04CED0-6AFF-4B05-AA05-F5CBB50C158A}" type="pres">
      <dgm:prSet presAssocID="{BFEDC61F-440E-4000-8680-E881D3CC057F}" presName="theInnerList" presStyleCnt="0"/>
      <dgm:spPr/>
    </dgm:pt>
    <dgm:pt modelId="{BB031760-3055-4B13-97AE-25493BC731C7}" type="pres">
      <dgm:prSet presAssocID="{2E345596-9D65-496C-B033-9C818DBAF6BF}" presName="childNode" presStyleLbl="node1" presStyleIdx="11" presStyleCnt="21">
        <dgm:presLayoutVars>
          <dgm:bulletEnabled val="1"/>
        </dgm:presLayoutVars>
      </dgm:prSet>
      <dgm:spPr/>
      <dgm:t>
        <a:bodyPr/>
        <a:lstStyle/>
        <a:p>
          <a:endParaRPr lang="en-US"/>
        </a:p>
      </dgm:t>
    </dgm:pt>
    <dgm:pt modelId="{051CB513-557A-4E87-A09B-CBEA4404A26C}" type="pres">
      <dgm:prSet presAssocID="{2E345596-9D65-496C-B033-9C818DBAF6BF}" presName="aSpace2" presStyleCnt="0"/>
      <dgm:spPr/>
    </dgm:pt>
    <dgm:pt modelId="{2AC8DEEB-3326-45AE-8414-80B8591BC9E0}" type="pres">
      <dgm:prSet presAssocID="{12B5B111-0C5E-4228-AE21-B9B3AFD8EEC7}" presName="childNode" presStyleLbl="node1" presStyleIdx="12" presStyleCnt="21">
        <dgm:presLayoutVars>
          <dgm:bulletEnabled val="1"/>
        </dgm:presLayoutVars>
      </dgm:prSet>
      <dgm:spPr/>
      <dgm:t>
        <a:bodyPr/>
        <a:lstStyle/>
        <a:p>
          <a:endParaRPr lang="en-US"/>
        </a:p>
      </dgm:t>
    </dgm:pt>
    <dgm:pt modelId="{1D4F7777-D2E0-4CB6-B401-517C32CD7C5E}" type="pres">
      <dgm:prSet presAssocID="{12B5B111-0C5E-4228-AE21-B9B3AFD8EEC7}" presName="aSpace2" presStyleCnt="0"/>
      <dgm:spPr/>
    </dgm:pt>
    <dgm:pt modelId="{728BA334-15D9-4132-B426-9F4FFE26CE2F}" type="pres">
      <dgm:prSet presAssocID="{CEBBC2FF-E70D-4F02-80A6-6CAAAEA3BE2F}" presName="childNode" presStyleLbl="node1" presStyleIdx="13" presStyleCnt="21">
        <dgm:presLayoutVars>
          <dgm:bulletEnabled val="1"/>
        </dgm:presLayoutVars>
      </dgm:prSet>
      <dgm:spPr/>
      <dgm:t>
        <a:bodyPr/>
        <a:lstStyle/>
        <a:p>
          <a:endParaRPr lang="en-US"/>
        </a:p>
      </dgm:t>
    </dgm:pt>
    <dgm:pt modelId="{AD734891-0656-4782-8ADD-33992D0A2C84}" type="pres">
      <dgm:prSet presAssocID="{BFEDC61F-440E-4000-8680-E881D3CC057F}" presName="aSpace" presStyleCnt="0"/>
      <dgm:spPr/>
    </dgm:pt>
    <dgm:pt modelId="{6640C033-3EC3-4D53-8733-8E24055BC1FA}" type="pres">
      <dgm:prSet presAssocID="{FA4E71B4-6D25-4D0C-963C-8A5E95300CBF}" presName="compNode" presStyleCnt="0"/>
      <dgm:spPr/>
    </dgm:pt>
    <dgm:pt modelId="{DAA15A9B-0959-4487-92D7-8F1BF9C30DB6}" type="pres">
      <dgm:prSet presAssocID="{FA4E71B4-6D25-4D0C-963C-8A5E95300CBF}" presName="aNode" presStyleLbl="bgShp" presStyleIdx="3" presStyleCnt="5"/>
      <dgm:spPr/>
      <dgm:t>
        <a:bodyPr/>
        <a:lstStyle/>
        <a:p>
          <a:endParaRPr lang="en-US"/>
        </a:p>
      </dgm:t>
    </dgm:pt>
    <dgm:pt modelId="{B0475BDE-A9C8-4DB6-BEAC-1C5613A06980}" type="pres">
      <dgm:prSet presAssocID="{FA4E71B4-6D25-4D0C-963C-8A5E95300CBF}" presName="textNode" presStyleLbl="bgShp" presStyleIdx="3" presStyleCnt="5"/>
      <dgm:spPr/>
      <dgm:t>
        <a:bodyPr/>
        <a:lstStyle/>
        <a:p>
          <a:endParaRPr lang="en-US"/>
        </a:p>
      </dgm:t>
    </dgm:pt>
    <dgm:pt modelId="{1D2B4192-607C-432D-9FFA-9B71D5DDD4FF}" type="pres">
      <dgm:prSet presAssocID="{FA4E71B4-6D25-4D0C-963C-8A5E95300CBF}" presName="compChildNode" presStyleCnt="0"/>
      <dgm:spPr/>
    </dgm:pt>
    <dgm:pt modelId="{AD67B825-A5ED-4DCD-A2FD-3647E37B0676}" type="pres">
      <dgm:prSet presAssocID="{FA4E71B4-6D25-4D0C-963C-8A5E95300CBF}" presName="theInnerList" presStyleCnt="0"/>
      <dgm:spPr/>
    </dgm:pt>
    <dgm:pt modelId="{27300114-CB60-4BFE-AD8A-7DA4B96726B5}" type="pres">
      <dgm:prSet presAssocID="{47930BC8-6226-4CF8-A2AF-D6DFD9BC2FFC}" presName="childNode" presStyleLbl="node1" presStyleIdx="14" presStyleCnt="21">
        <dgm:presLayoutVars>
          <dgm:bulletEnabled val="1"/>
        </dgm:presLayoutVars>
      </dgm:prSet>
      <dgm:spPr/>
      <dgm:t>
        <a:bodyPr/>
        <a:lstStyle/>
        <a:p>
          <a:endParaRPr lang="en-US"/>
        </a:p>
      </dgm:t>
    </dgm:pt>
    <dgm:pt modelId="{2A8D0608-B32F-4A01-A1F5-1B72F16C375E}" type="pres">
      <dgm:prSet presAssocID="{47930BC8-6226-4CF8-A2AF-D6DFD9BC2FFC}" presName="aSpace2" presStyleCnt="0"/>
      <dgm:spPr/>
    </dgm:pt>
    <dgm:pt modelId="{0442F643-AF21-42D1-B6CF-79FC928534A0}" type="pres">
      <dgm:prSet presAssocID="{A915F47D-AA3E-47B5-8997-61AD9434E50C}" presName="childNode" presStyleLbl="node1" presStyleIdx="15" presStyleCnt="21">
        <dgm:presLayoutVars>
          <dgm:bulletEnabled val="1"/>
        </dgm:presLayoutVars>
      </dgm:prSet>
      <dgm:spPr/>
      <dgm:t>
        <a:bodyPr/>
        <a:lstStyle/>
        <a:p>
          <a:endParaRPr lang="en-US"/>
        </a:p>
      </dgm:t>
    </dgm:pt>
    <dgm:pt modelId="{3AAB4CF7-A970-4616-B65C-6D3252CA5E8E}" type="pres">
      <dgm:prSet presAssocID="{A915F47D-AA3E-47B5-8997-61AD9434E50C}" presName="aSpace2" presStyleCnt="0"/>
      <dgm:spPr/>
    </dgm:pt>
    <dgm:pt modelId="{B118589F-1009-4A7B-A1E6-ED2C156E9381}" type="pres">
      <dgm:prSet presAssocID="{B72D3514-AD22-4923-B47C-3558A9A9F687}" presName="childNode" presStyleLbl="node1" presStyleIdx="16" presStyleCnt="21">
        <dgm:presLayoutVars>
          <dgm:bulletEnabled val="1"/>
        </dgm:presLayoutVars>
      </dgm:prSet>
      <dgm:spPr/>
      <dgm:t>
        <a:bodyPr/>
        <a:lstStyle/>
        <a:p>
          <a:endParaRPr lang="en-US"/>
        </a:p>
      </dgm:t>
    </dgm:pt>
    <dgm:pt modelId="{4B288FFB-BBC3-4124-9F72-35A097DD9665}" type="pres">
      <dgm:prSet presAssocID="{B72D3514-AD22-4923-B47C-3558A9A9F687}" presName="aSpace2" presStyleCnt="0"/>
      <dgm:spPr/>
    </dgm:pt>
    <dgm:pt modelId="{9A4ABF30-B78D-4495-8F98-15CFDF2EB30D}" type="pres">
      <dgm:prSet presAssocID="{1D41E77C-441B-4CA7-A20A-C712DD8C3175}" presName="childNode" presStyleLbl="node1" presStyleIdx="17" presStyleCnt="21">
        <dgm:presLayoutVars>
          <dgm:bulletEnabled val="1"/>
        </dgm:presLayoutVars>
      </dgm:prSet>
      <dgm:spPr/>
      <dgm:t>
        <a:bodyPr/>
        <a:lstStyle/>
        <a:p>
          <a:endParaRPr lang="en-US"/>
        </a:p>
      </dgm:t>
    </dgm:pt>
    <dgm:pt modelId="{332A1D5A-636C-4391-832B-602FD495B631}" type="pres">
      <dgm:prSet presAssocID="{1D41E77C-441B-4CA7-A20A-C712DD8C3175}" presName="aSpace2" presStyleCnt="0"/>
      <dgm:spPr/>
    </dgm:pt>
    <dgm:pt modelId="{0837A422-7BD2-499E-862B-C41CFA136EA2}" type="pres">
      <dgm:prSet presAssocID="{486F895B-8CE8-4E45-894E-B564A501B439}" presName="childNode" presStyleLbl="node1" presStyleIdx="18" presStyleCnt="21">
        <dgm:presLayoutVars>
          <dgm:bulletEnabled val="1"/>
        </dgm:presLayoutVars>
      </dgm:prSet>
      <dgm:spPr/>
      <dgm:t>
        <a:bodyPr/>
        <a:lstStyle/>
        <a:p>
          <a:endParaRPr lang="en-US"/>
        </a:p>
      </dgm:t>
    </dgm:pt>
    <dgm:pt modelId="{3FF9BB19-0B87-4368-B252-8254EAEF89CA}" type="pres">
      <dgm:prSet presAssocID="{FA4E71B4-6D25-4D0C-963C-8A5E95300CBF}" presName="aSpace" presStyleCnt="0"/>
      <dgm:spPr/>
    </dgm:pt>
    <dgm:pt modelId="{5DD5A4D1-2903-4E61-BB64-1C695073AF7D}" type="pres">
      <dgm:prSet presAssocID="{7036C08E-854A-40CB-A084-B8ACD608956C}" presName="compNode" presStyleCnt="0"/>
      <dgm:spPr/>
    </dgm:pt>
    <dgm:pt modelId="{843BF977-DFB8-488F-925C-31933660480E}" type="pres">
      <dgm:prSet presAssocID="{7036C08E-854A-40CB-A084-B8ACD608956C}" presName="aNode" presStyleLbl="bgShp" presStyleIdx="4" presStyleCnt="5" custLinFactNeighborX="-959"/>
      <dgm:spPr/>
      <dgm:t>
        <a:bodyPr/>
        <a:lstStyle/>
        <a:p>
          <a:endParaRPr lang="en-US"/>
        </a:p>
      </dgm:t>
    </dgm:pt>
    <dgm:pt modelId="{77F56219-281D-4E46-8B63-54A54D9520EE}" type="pres">
      <dgm:prSet presAssocID="{7036C08E-854A-40CB-A084-B8ACD608956C}" presName="textNode" presStyleLbl="bgShp" presStyleIdx="4" presStyleCnt="5"/>
      <dgm:spPr/>
      <dgm:t>
        <a:bodyPr/>
        <a:lstStyle/>
        <a:p>
          <a:endParaRPr lang="en-US"/>
        </a:p>
      </dgm:t>
    </dgm:pt>
    <dgm:pt modelId="{AEF95C93-3F36-42AA-854B-EEA39124CEDB}" type="pres">
      <dgm:prSet presAssocID="{7036C08E-854A-40CB-A084-B8ACD608956C}" presName="compChildNode" presStyleCnt="0"/>
      <dgm:spPr/>
    </dgm:pt>
    <dgm:pt modelId="{D38BFA7A-7792-4D7C-9C50-722DF1EDD426}" type="pres">
      <dgm:prSet presAssocID="{7036C08E-854A-40CB-A084-B8ACD608956C}" presName="theInnerList" presStyleCnt="0"/>
      <dgm:spPr/>
    </dgm:pt>
    <dgm:pt modelId="{B3FDB5AE-66F0-4037-87D8-15CF26AEBD98}" type="pres">
      <dgm:prSet presAssocID="{7F0992FC-B3EE-4D4A-BA76-BEC31CD0B23E}" presName="childNode" presStyleLbl="node1" presStyleIdx="19" presStyleCnt="21">
        <dgm:presLayoutVars>
          <dgm:bulletEnabled val="1"/>
        </dgm:presLayoutVars>
      </dgm:prSet>
      <dgm:spPr/>
      <dgm:t>
        <a:bodyPr/>
        <a:lstStyle/>
        <a:p>
          <a:endParaRPr lang="en-US"/>
        </a:p>
      </dgm:t>
    </dgm:pt>
    <dgm:pt modelId="{94E2D195-FB91-4D1E-B4D3-F2957303D394}" type="pres">
      <dgm:prSet presAssocID="{7F0992FC-B3EE-4D4A-BA76-BEC31CD0B23E}" presName="aSpace2" presStyleCnt="0"/>
      <dgm:spPr/>
    </dgm:pt>
    <dgm:pt modelId="{12D7EF28-C52A-42E0-9D99-7C315AA8260E}" type="pres">
      <dgm:prSet presAssocID="{5C7860D4-5E5B-43F8-BBF3-3BA9222DEC70}" presName="childNode" presStyleLbl="node1" presStyleIdx="20" presStyleCnt="21">
        <dgm:presLayoutVars>
          <dgm:bulletEnabled val="1"/>
        </dgm:presLayoutVars>
      </dgm:prSet>
      <dgm:spPr/>
      <dgm:t>
        <a:bodyPr/>
        <a:lstStyle/>
        <a:p>
          <a:endParaRPr lang="en-US"/>
        </a:p>
      </dgm:t>
    </dgm:pt>
  </dgm:ptLst>
  <dgm:cxnLst>
    <dgm:cxn modelId="{895F27A6-251B-4809-9425-81613A9F95BE}" type="presOf" srcId="{CEBBC2FF-E70D-4F02-80A6-6CAAAEA3BE2F}" destId="{728BA334-15D9-4132-B426-9F4FFE26CE2F}" srcOrd="0" destOrd="0" presId="urn:microsoft.com/office/officeart/2005/8/layout/lProcess2"/>
    <dgm:cxn modelId="{4199B4D6-E6AB-4E38-B0C2-2FF750B6E641}" srcId="{7036C08E-854A-40CB-A084-B8ACD608956C}" destId="{7F0992FC-B3EE-4D4A-BA76-BEC31CD0B23E}" srcOrd="0" destOrd="0" parTransId="{E8B64775-27B6-4B2B-B262-CC69B16AFC45}" sibTransId="{9608CCFA-2CF2-45FB-9D68-7F56884FA8AB}"/>
    <dgm:cxn modelId="{D12B44E7-459D-42C2-927E-B919EE4F30BD}" srcId="{BFEDC61F-440E-4000-8680-E881D3CC057F}" destId="{CEBBC2FF-E70D-4F02-80A6-6CAAAEA3BE2F}" srcOrd="2" destOrd="0" parTransId="{57F184F2-629B-410C-982C-790D17CE8B07}" sibTransId="{44E8CB2B-5454-4500-BAD9-4EC0A3468A2D}"/>
    <dgm:cxn modelId="{DA26B41F-D450-458C-AAF1-F3A1C54145D6}" type="presOf" srcId="{6D74A7FF-31AA-43A6-A5D4-27DD3BAB1541}" destId="{97E9875F-C1FD-4380-977F-135D1C97BE56}" srcOrd="0" destOrd="0" presId="urn:microsoft.com/office/officeart/2005/8/layout/lProcess2"/>
    <dgm:cxn modelId="{38242F9B-59F4-4750-ABA0-6CF3860BC543}" type="presOf" srcId="{7036C08E-854A-40CB-A084-B8ACD608956C}" destId="{843BF977-DFB8-488F-925C-31933660480E}" srcOrd="0" destOrd="0" presId="urn:microsoft.com/office/officeart/2005/8/layout/lProcess2"/>
    <dgm:cxn modelId="{3DF588D7-F53A-4CD9-AB74-05ED0DBE0574}" type="presOf" srcId="{5C7860D4-5E5B-43F8-BBF3-3BA9222DEC70}" destId="{12D7EF28-C52A-42E0-9D99-7C315AA8260E}" srcOrd="0" destOrd="0" presId="urn:microsoft.com/office/officeart/2005/8/layout/lProcess2"/>
    <dgm:cxn modelId="{E0C34C12-9024-438D-8429-B113628832F5}" srcId="{2403969D-4109-4A3A-B961-6BD904F433CC}" destId="{6F421DE6-21E4-44D7-9DBB-C94DAD676A4C}" srcOrd="1" destOrd="0" parTransId="{171B5C7E-BF03-40DC-AC0D-151FD7CA29DE}" sibTransId="{98D1823C-55C9-4ACF-BE1A-0DEA13C69F4A}"/>
    <dgm:cxn modelId="{A92FB1CE-90C2-413E-9026-A3323F9C7584}" srcId="{18F768EB-9979-45E2-9B79-B6CC692154FD}" destId="{45BC7F43-B595-4E33-BF01-60242DA48A64}" srcOrd="0" destOrd="0" parTransId="{5B4A25D2-53C2-422C-A447-5503E5FADD12}" sibTransId="{ADEFAE30-A43D-4157-88BE-970B21DC4644}"/>
    <dgm:cxn modelId="{C09A43E5-C064-44F6-9416-662028350DD7}" srcId="{2403969D-4109-4A3A-B961-6BD904F433CC}" destId="{7036C08E-854A-40CB-A084-B8ACD608956C}" srcOrd="4" destOrd="0" parTransId="{A06FAE4A-8D49-464D-AD79-F1EB98DE980D}" sibTransId="{CE3E87BC-992D-470D-A4E1-6D55EA7C4A9D}"/>
    <dgm:cxn modelId="{CA2119D6-36D7-48C2-A829-DE02ADBADFB8}" srcId="{2403969D-4109-4A3A-B961-6BD904F433CC}" destId="{BFEDC61F-440E-4000-8680-E881D3CC057F}" srcOrd="2" destOrd="0" parTransId="{78FF4260-4C7C-4C8B-BDFD-DF663A95CC3C}" sibTransId="{66849C58-DD5B-4903-9DFB-E212ADA7C32E}"/>
    <dgm:cxn modelId="{CDDD6914-0573-4365-A0DB-FA04194C42B4}" type="presOf" srcId="{BFEDC61F-440E-4000-8680-E881D3CC057F}" destId="{76503E48-75B3-49DA-B5F3-8ECD6F102F1C}" srcOrd="0" destOrd="0" presId="urn:microsoft.com/office/officeart/2005/8/layout/lProcess2"/>
    <dgm:cxn modelId="{FE9F7EB6-DD51-4D71-AEF1-19266A3E11BD}" type="presOf" srcId="{A422F8B6-CB60-4021-9F2D-48AF82B0BDCE}" destId="{1193EF45-2945-470B-BDF9-9DCA73E9DDA2}" srcOrd="0" destOrd="0" presId="urn:microsoft.com/office/officeart/2005/8/layout/lProcess2"/>
    <dgm:cxn modelId="{D8F48CB9-D94B-4AAC-95CF-BCF05B44CD90}" type="presOf" srcId="{FA4E71B4-6D25-4D0C-963C-8A5E95300CBF}" destId="{B0475BDE-A9C8-4DB6-BEAC-1C5613A06980}" srcOrd="1" destOrd="0" presId="urn:microsoft.com/office/officeart/2005/8/layout/lProcess2"/>
    <dgm:cxn modelId="{07F98AB9-4879-45C8-9CCF-0CD52B673ACF}" type="presOf" srcId="{6F421DE6-21E4-44D7-9DBB-C94DAD676A4C}" destId="{EB8CEB3E-EA38-4741-9A8A-DB2138CD782C}" srcOrd="1" destOrd="0" presId="urn:microsoft.com/office/officeart/2005/8/layout/lProcess2"/>
    <dgm:cxn modelId="{D8213845-6727-49B4-9677-811A46912456}" type="presOf" srcId="{BFEDC61F-440E-4000-8680-E881D3CC057F}" destId="{72986A5C-A640-412A-8C25-DD33CAACFDA6}" srcOrd="1" destOrd="0" presId="urn:microsoft.com/office/officeart/2005/8/layout/lProcess2"/>
    <dgm:cxn modelId="{8FD33EDC-608C-4508-9F87-08EAAB50A87C}" type="presOf" srcId="{02268201-9A39-4D11-BF3C-0018CD5B2BAD}" destId="{6D504513-7318-487F-A92E-C809118D3372}" srcOrd="0" destOrd="0" presId="urn:microsoft.com/office/officeart/2005/8/layout/lProcess2"/>
    <dgm:cxn modelId="{DB70D9C7-D37A-4CDD-8B38-5DA5F0BE26B0}" srcId="{6F421DE6-21E4-44D7-9DBB-C94DAD676A4C}" destId="{09B0F520-6DC0-4CBF-BF02-AEBF8B80280B}" srcOrd="0" destOrd="0" parTransId="{DE3F4B76-2D06-45FA-93F3-C3D2863AFE0E}" sibTransId="{BF7AF8B3-2D31-4C68-8313-1CBBC8D82C2E}"/>
    <dgm:cxn modelId="{2D5655D9-B298-4C54-AD28-1D6BDBE1D515}" srcId="{FA4E71B4-6D25-4D0C-963C-8A5E95300CBF}" destId="{B72D3514-AD22-4923-B47C-3558A9A9F687}" srcOrd="2" destOrd="0" parTransId="{CD4700FE-4197-4DD5-A1FB-EB1DBCFE64A9}" sibTransId="{4A2DED3E-561F-461A-8F05-DDA485D3F550}"/>
    <dgm:cxn modelId="{34F533BE-7F5C-4711-A4CD-D6D51A67EAF5}" type="presOf" srcId="{2403969D-4109-4A3A-B961-6BD904F433CC}" destId="{C3B44CEF-A109-42EF-BB42-CAAA79937608}" srcOrd="0" destOrd="0" presId="urn:microsoft.com/office/officeart/2005/8/layout/lProcess2"/>
    <dgm:cxn modelId="{6039F39F-5B1D-4FEB-8DFE-422E4E8FEA82}" srcId="{FA4E71B4-6D25-4D0C-963C-8A5E95300CBF}" destId="{486F895B-8CE8-4E45-894E-B564A501B439}" srcOrd="4" destOrd="0" parTransId="{2EE898CD-9A7D-4053-8614-03EEE66030D5}" sibTransId="{067739BF-6EB2-4158-8BF7-227ACBB735E3}"/>
    <dgm:cxn modelId="{EE7B1A5C-46ED-40F1-8624-5134FB1E9C7D}" srcId="{BFEDC61F-440E-4000-8680-E881D3CC057F}" destId="{2E345596-9D65-496C-B033-9C818DBAF6BF}" srcOrd="0" destOrd="0" parTransId="{60052903-D34B-4DD7-A52B-C96AA24EABFE}" sibTransId="{95C51436-A1BE-41FE-92B3-93C2C67FB0AF}"/>
    <dgm:cxn modelId="{3A923E67-010E-41FC-9858-2D5A92EE3393}" srcId="{18F768EB-9979-45E2-9B79-B6CC692154FD}" destId="{42045FBE-5E46-4E07-8A90-9339BE10BC1F}" srcOrd="3" destOrd="0" parTransId="{E889190F-3BC1-4570-9A78-8A7713EEA496}" sibTransId="{15EB501A-A85F-4610-B2F6-281D16D46AF7}"/>
    <dgm:cxn modelId="{BB3BC1CA-9E4D-4BCB-AB14-8DBCC5193CB2}" type="presOf" srcId="{18F768EB-9979-45E2-9B79-B6CC692154FD}" destId="{D443D6AE-A8C6-4D91-8AE0-0E09B16E8A55}" srcOrd="1" destOrd="0" presId="urn:microsoft.com/office/officeart/2005/8/layout/lProcess2"/>
    <dgm:cxn modelId="{D734C43E-029F-4653-82AE-4B8D40E9D364}" type="presOf" srcId="{47930BC8-6226-4CF8-A2AF-D6DFD9BC2FFC}" destId="{27300114-CB60-4BFE-AD8A-7DA4B96726B5}" srcOrd="0" destOrd="0" presId="urn:microsoft.com/office/officeart/2005/8/layout/lProcess2"/>
    <dgm:cxn modelId="{00BE0E18-A44D-4CDC-BAAF-8359F4851862}" srcId="{BFEDC61F-440E-4000-8680-E881D3CC057F}" destId="{12B5B111-0C5E-4228-AE21-B9B3AFD8EEC7}" srcOrd="1" destOrd="0" parTransId="{6EADCFBE-AF5F-4C5C-90CE-03A6970EDB04}" sibTransId="{CB7A272B-842B-428C-AF28-927477FEC9B4}"/>
    <dgm:cxn modelId="{D009F856-80CA-4871-AB83-1934D5893158}" type="presOf" srcId="{7F0992FC-B3EE-4D4A-BA76-BEC31CD0B23E}" destId="{B3FDB5AE-66F0-4037-87D8-15CF26AEBD98}" srcOrd="0" destOrd="0" presId="urn:microsoft.com/office/officeart/2005/8/layout/lProcess2"/>
    <dgm:cxn modelId="{9AA60685-F17E-4BE5-AF6C-1535051CE407}" type="presOf" srcId="{449BC293-7D54-47AB-8F44-0C646ADECA1E}" destId="{744FFD26-04E2-4214-A485-2A38D3745581}" srcOrd="0" destOrd="0" presId="urn:microsoft.com/office/officeart/2005/8/layout/lProcess2"/>
    <dgm:cxn modelId="{5EF6342D-DDEE-444F-9828-30BF9DCD69B1}" srcId="{18F768EB-9979-45E2-9B79-B6CC692154FD}" destId="{A422F8B6-CB60-4021-9F2D-48AF82B0BDCE}" srcOrd="2" destOrd="0" parTransId="{06492DD8-4ECC-4450-B24C-6F1B6D4A5D27}" sibTransId="{BDDB0CB1-38A0-46CC-8B8F-42F0A1B63C2E}"/>
    <dgm:cxn modelId="{47CC74CA-FBBA-48E4-89FC-946D70E202F5}" type="presOf" srcId="{C9531A51-9C17-4305-91A4-9247605E5881}" destId="{3AB930B3-9AF7-4706-AC1D-96010D02F58F}" srcOrd="0" destOrd="0" presId="urn:microsoft.com/office/officeart/2005/8/layout/lProcess2"/>
    <dgm:cxn modelId="{82ACF9B9-0E9D-4F88-8666-DC61F9156446}" type="presOf" srcId="{7036C08E-854A-40CB-A084-B8ACD608956C}" destId="{77F56219-281D-4E46-8B63-54A54D9520EE}" srcOrd="1" destOrd="0" presId="urn:microsoft.com/office/officeart/2005/8/layout/lProcess2"/>
    <dgm:cxn modelId="{31E24661-55DC-4570-8200-DB8F4CB0509A}" type="presOf" srcId="{990DA43C-BE12-4C1F-9947-DAA293978B7F}" destId="{540BD597-247E-4DB5-8D3A-EF2FE4229A82}" srcOrd="0" destOrd="0" presId="urn:microsoft.com/office/officeart/2005/8/layout/lProcess2"/>
    <dgm:cxn modelId="{306CB9FA-EABD-4D8C-9409-2B0C7F30F204}" type="presOf" srcId="{EDD692E7-515D-4466-9201-7CE1D51F13C6}" destId="{91A72B57-4668-4BF7-A934-59A7E90B223D}" srcOrd="0" destOrd="0" presId="urn:microsoft.com/office/officeart/2005/8/layout/lProcess2"/>
    <dgm:cxn modelId="{9C2CC4FE-B97F-4D24-82A4-0A2294CD1AB6}" type="presOf" srcId="{45BC7F43-B595-4E33-BF01-60242DA48A64}" destId="{2428E71A-2142-4EA1-A7E1-9524D69004A9}" srcOrd="0" destOrd="0" presId="urn:microsoft.com/office/officeart/2005/8/layout/lProcess2"/>
    <dgm:cxn modelId="{CC32D9BF-8395-4973-9B5B-873A3AC44459}" type="presOf" srcId="{B72D3514-AD22-4923-B47C-3558A9A9F687}" destId="{B118589F-1009-4A7B-A1E6-ED2C156E9381}" srcOrd="0" destOrd="0" presId="urn:microsoft.com/office/officeart/2005/8/layout/lProcess2"/>
    <dgm:cxn modelId="{7305C2F8-D231-42CB-9334-98CFC8FA0358}" type="presOf" srcId="{FA4E71B4-6D25-4D0C-963C-8A5E95300CBF}" destId="{DAA15A9B-0959-4487-92D7-8F1BF9C30DB6}" srcOrd="0" destOrd="0" presId="urn:microsoft.com/office/officeart/2005/8/layout/lProcess2"/>
    <dgm:cxn modelId="{FC18FE17-23DF-4D62-A97B-3DC1EE3E4C35}" type="presOf" srcId="{18F768EB-9979-45E2-9B79-B6CC692154FD}" destId="{901B5FCC-AAD6-4A77-B3BE-B149FF7F28F9}" srcOrd="0" destOrd="0" presId="urn:microsoft.com/office/officeart/2005/8/layout/lProcess2"/>
    <dgm:cxn modelId="{9477B6F1-AE24-4D8E-A912-FAB694AB0BE5}" srcId="{FA4E71B4-6D25-4D0C-963C-8A5E95300CBF}" destId="{1D41E77C-441B-4CA7-A20A-C712DD8C3175}" srcOrd="3" destOrd="0" parTransId="{1EBC0616-9476-471E-8D16-E6532079FEE1}" sibTransId="{6CC024CC-E1CB-4D14-8608-76F27933C465}"/>
    <dgm:cxn modelId="{5B2C8F95-8E13-4485-9E04-C4779C71ED4C}" type="presOf" srcId="{12B5B111-0C5E-4228-AE21-B9B3AFD8EEC7}" destId="{2AC8DEEB-3326-45AE-8414-80B8591BC9E0}" srcOrd="0" destOrd="0" presId="urn:microsoft.com/office/officeart/2005/8/layout/lProcess2"/>
    <dgm:cxn modelId="{5F78767C-74D3-433D-B979-CF3E2679F659}" type="presOf" srcId="{09B0F520-6DC0-4CBF-BF02-AEBF8B80280B}" destId="{A82ABB32-9714-43E8-9D99-65E69F2ECA33}" srcOrd="0" destOrd="0" presId="urn:microsoft.com/office/officeart/2005/8/layout/lProcess2"/>
    <dgm:cxn modelId="{41032CEE-EAD5-4637-B570-4FC57A4A334B}" srcId="{18F768EB-9979-45E2-9B79-B6CC692154FD}" destId="{C9531A51-9C17-4305-91A4-9247605E5881}" srcOrd="7" destOrd="0" parTransId="{79197B35-663C-4EC5-9E8C-BFA371FB74CB}" sibTransId="{CFAC4924-A2DF-4D29-9173-CDD354FD5A70}"/>
    <dgm:cxn modelId="{7DCE727C-73E8-4013-8E73-BD15D0CE9ADA}" srcId="{7036C08E-854A-40CB-A084-B8ACD608956C}" destId="{5C7860D4-5E5B-43F8-BBF3-3BA9222DEC70}" srcOrd="1" destOrd="0" parTransId="{3943CB29-C734-4D89-AD54-4D6F5C936162}" sibTransId="{C6FC1007-CBE9-4009-9B92-E7E7A251C345}"/>
    <dgm:cxn modelId="{9B4DE6AF-941D-4473-940A-9892E084724B}" srcId="{2403969D-4109-4A3A-B961-6BD904F433CC}" destId="{FA4E71B4-6D25-4D0C-963C-8A5E95300CBF}" srcOrd="3" destOrd="0" parTransId="{0C7C36F0-E34D-415A-B9F2-71D4CC07DB09}" sibTransId="{63E2BCFD-1905-4451-9C0E-EA8BA7DE1274}"/>
    <dgm:cxn modelId="{759E2FB7-2820-46BE-B503-F96D8E6D8D0D}" srcId="{6F421DE6-21E4-44D7-9DBB-C94DAD676A4C}" destId="{02268201-9A39-4D11-BF3C-0018CD5B2BAD}" srcOrd="1" destOrd="0" parTransId="{59492933-E33B-458F-A6BA-0EB95F61EAB0}" sibTransId="{24C6905F-A922-41D2-845C-64E5B53E0CBD}"/>
    <dgm:cxn modelId="{9E97488C-AE28-4D84-8EDE-75C67FB04EC0}" srcId="{18F768EB-9979-45E2-9B79-B6CC692154FD}" destId="{449BC293-7D54-47AB-8F44-0C646ADECA1E}" srcOrd="6" destOrd="0" parTransId="{CA6EF1CB-41DF-4874-8B7D-4B258243159E}" sibTransId="{D7E0C599-3E83-4C7E-B784-3E2C06B5E52F}"/>
    <dgm:cxn modelId="{16D662B1-4D49-4F05-89C6-383BB0840F60}" type="presOf" srcId="{42045FBE-5E46-4E07-8A90-9339BE10BC1F}" destId="{0BFBF851-ADA9-4682-A41A-A024A65AAEEC}" srcOrd="0" destOrd="0" presId="urn:microsoft.com/office/officeart/2005/8/layout/lProcess2"/>
    <dgm:cxn modelId="{F2625577-CD6B-4A38-849F-B467FE56C04E}" srcId="{FA4E71B4-6D25-4D0C-963C-8A5E95300CBF}" destId="{A915F47D-AA3E-47B5-8997-61AD9434E50C}" srcOrd="1" destOrd="0" parTransId="{595F8A57-0894-4278-AFA8-94A6BA116457}" sibTransId="{B0F6A96E-E3B0-444B-B87D-53DE59A86CBD}"/>
    <dgm:cxn modelId="{ACCE807B-851D-49B4-B8B8-79E6A07402A8}" srcId="{FA4E71B4-6D25-4D0C-963C-8A5E95300CBF}" destId="{47930BC8-6226-4CF8-A2AF-D6DFD9BC2FFC}" srcOrd="0" destOrd="0" parTransId="{30731836-28F5-4629-94F4-D4CB4A542B77}" sibTransId="{C2CA4ADD-3F83-4C86-AB22-63FAFE940DCA}"/>
    <dgm:cxn modelId="{14B30E7E-7553-473C-B074-7CAF35D867A0}" srcId="{2403969D-4109-4A3A-B961-6BD904F433CC}" destId="{18F768EB-9979-45E2-9B79-B6CC692154FD}" srcOrd="0" destOrd="0" parTransId="{67A22800-E722-4260-AD27-CF22020F8C15}" sibTransId="{C95191BE-5795-43D4-9531-6424EAA492BA}"/>
    <dgm:cxn modelId="{91A3AB0A-4CE7-4C88-817D-79BD011A1936}" type="presOf" srcId="{486F895B-8CE8-4E45-894E-B564A501B439}" destId="{0837A422-7BD2-499E-862B-C41CFA136EA2}" srcOrd="0" destOrd="0" presId="urn:microsoft.com/office/officeart/2005/8/layout/lProcess2"/>
    <dgm:cxn modelId="{DEBA2164-0993-4018-A96A-316BE21FA714}" srcId="{18F768EB-9979-45E2-9B79-B6CC692154FD}" destId="{6D74A7FF-31AA-43A6-A5D4-27DD3BAB1541}" srcOrd="5" destOrd="0" parTransId="{37F0A746-9104-49F5-A891-C4C350AAAA8A}" sibTransId="{E5321B2E-3F50-48E7-896D-FE12D906DF22}"/>
    <dgm:cxn modelId="{663BA837-B8CA-4E02-BEA4-976DBA81A1F6}" type="presOf" srcId="{2E345596-9D65-496C-B033-9C818DBAF6BF}" destId="{BB031760-3055-4B13-97AE-25493BC731C7}" srcOrd="0" destOrd="0" presId="urn:microsoft.com/office/officeart/2005/8/layout/lProcess2"/>
    <dgm:cxn modelId="{54785667-8BC2-4495-B345-125F7E30B2C4}" type="presOf" srcId="{1D41E77C-441B-4CA7-A20A-C712DD8C3175}" destId="{9A4ABF30-B78D-4495-8F98-15CFDF2EB30D}" srcOrd="0" destOrd="0" presId="urn:microsoft.com/office/officeart/2005/8/layout/lProcess2"/>
    <dgm:cxn modelId="{F23712A6-5376-4CB1-BB78-926CC0D3BADE}" type="presOf" srcId="{A915F47D-AA3E-47B5-8997-61AD9434E50C}" destId="{0442F643-AF21-42D1-B6CF-79FC928534A0}" srcOrd="0" destOrd="0" presId="urn:microsoft.com/office/officeart/2005/8/layout/lProcess2"/>
    <dgm:cxn modelId="{7FCED2E8-EFCE-4B6C-8C1C-AAC5E20C5DAB}" srcId="{18F768EB-9979-45E2-9B79-B6CC692154FD}" destId="{9BCEFFC1-B013-4DB5-947C-4E092BD824FB}" srcOrd="4" destOrd="0" parTransId="{4D7E34F3-D233-4300-8BB8-A42781DBBA02}" sibTransId="{312F82C2-BCC6-4787-9F5B-89C680E9C3DB}"/>
    <dgm:cxn modelId="{D8C05911-56C8-4E84-8FC3-DB6CDD9F3017}" type="presOf" srcId="{6F421DE6-21E4-44D7-9DBB-C94DAD676A4C}" destId="{8E5C3D30-1AA5-4D23-BA29-B41525DB23CB}" srcOrd="0" destOrd="0" presId="urn:microsoft.com/office/officeart/2005/8/layout/lProcess2"/>
    <dgm:cxn modelId="{9936AABD-EFE9-4F5A-8B79-3C57F88660B2}" srcId="{18F768EB-9979-45E2-9B79-B6CC692154FD}" destId="{EDD692E7-515D-4466-9201-7CE1D51F13C6}" srcOrd="8" destOrd="0" parTransId="{6E45C192-B77D-4AD9-AF53-1ABCA34C7915}" sibTransId="{448F3E0C-171D-464D-BC75-0300D61DE7FD}"/>
    <dgm:cxn modelId="{954182E4-D814-4DA8-824F-B92A3A12795D}" type="presOf" srcId="{9BCEFFC1-B013-4DB5-947C-4E092BD824FB}" destId="{B1814C87-4B27-4944-B5CC-875543D28A93}" srcOrd="0" destOrd="0" presId="urn:microsoft.com/office/officeart/2005/8/layout/lProcess2"/>
    <dgm:cxn modelId="{65485125-4673-49CB-80BA-4320E2E7A06B}" srcId="{18F768EB-9979-45E2-9B79-B6CC692154FD}" destId="{990DA43C-BE12-4C1F-9947-DAA293978B7F}" srcOrd="1" destOrd="0" parTransId="{67B110ED-65E3-4982-8A58-7FB5E7180D3C}" sibTransId="{FC01C972-ECF0-4262-A179-CB839D3FE5AD}"/>
    <dgm:cxn modelId="{ADDDDA05-BDAB-4539-9F68-E8B0B13A8CFC}" type="presParOf" srcId="{C3B44CEF-A109-42EF-BB42-CAAA79937608}" destId="{A686CD21-9AF3-4E34-8E3D-D45B58E9E4E5}" srcOrd="0" destOrd="0" presId="urn:microsoft.com/office/officeart/2005/8/layout/lProcess2"/>
    <dgm:cxn modelId="{3E022D3F-BC4F-4259-B32A-C046DB3C15C5}" type="presParOf" srcId="{A686CD21-9AF3-4E34-8E3D-D45B58E9E4E5}" destId="{901B5FCC-AAD6-4A77-B3BE-B149FF7F28F9}" srcOrd="0" destOrd="0" presId="urn:microsoft.com/office/officeart/2005/8/layout/lProcess2"/>
    <dgm:cxn modelId="{336DDFC0-0525-4CEC-A67B-5D39EDB4BC07}" type="presParOf" srcId="{A686CD21-9AF3-4E34-8E3D-D45B58E9E4E5}" destId="{D443D6AE-A8C6-4D91-8AE0-0E09B16E8A55}" srcOrd="1" destOrd="0" presId="urn:microsoft.com/office/officeart/2005/8/layout/lProcess2"/>
    <dgm:cxn modelId="{EBC05357-2BD9-4102-8C32-228F14FCC7A4}" type="presParOf" srcId="{A686CD21-9AF3-4E34-8E3D-D45B58E9E4E5}" destId="{7CC369A1-2875-4DC7-8FA7-A7DDEAEFA872}" srcOrd="2" destOrd="0" presId="urn:microsoft.com/office/officeart/2005/8/layout/lProcess2"/>
    <dgm:cxn modelId="{DFDF2C7C-5A94-49CF-9B76-2A77DC3163BF}" type="presParOf" srcId="{7CC369A1-2875-4DC7-8FA7-A7DDEAEFA872}" destId="{1D3EC0C7-58B4-49DE-9366-55C1601297EE}" srcOrd="0" destOrd="0" presId="urn:microsoft.com/office/officeart/2005/8/layout/lProcess2"/>
    <dgm:cxn modelId="{A6300BE4-BF87-437E-A41A-CD77B11575D0}" type="presParOf" srcId="{1D3EC0C7-58B4-49DE-9366-55C1601297EE}" destId="{2428E71A-2142-4EA1-A7E1-9524D69004A9}" srcOrd="0" destOrd="0" presId="urn:microsoft.com/office/officeart/2005/8/layout/lProcess2"/>
    <dgm:cxn modelId="{5E4AB52B-B2C6-46C9-A373-65C4F1B178C6}" type="presParOf" srcId="{1D3EC0C7-58B4-49DE-9366-55C1601297EE}" destId="{4DB5D571-5E8F-4B82-A8C0-063CF5472306}" srcOrd="1" destOrd="0" presId="urn:microsoft.com/office/officeart/2005/8/layout/lProcess2"/>
    <dgm:cxn modelId="{421353D5-B937-401E-B0E4-99E90E971A9E}" type="presParOf" srcId="{1D3EC0C7-58B4-49DE-9366-55C1601297EE}" destId="{540BD597-247E-4DB5-8D3A-EF2FE4229A82}" srcOrd="2" destOrd="0" presId="urn:microsoft.com/office/officeart/2005/8/layout/lProcess2"/>
    <dgm:cxn modelId="{1FCFD3DA-0EAB-40AA-9B43-93581C5D52C7}" type="presParOf" srcId="{1D3EC0C7-58B4-49DE-9366-55C1601297EE}" destId="{7533DFA2-F5C5-4A83-9A8B-CE8663A1E3A2}" srcOrd="3" destOrd="0" presId="urn:microsoft.com/office/officeart/2005/8/layout/lProcess2"/>
    <dgm:cxn modelId="{9D3117C2-8BDC-4202-8184-1B1699EDFEA4}" type="presParOf" srcId="{1D3EC0C7-58B4-49DE-9366-55C1601297EE}" destId="{1193EF45-2945-470B-BDF9-9DCA73E9DDA2}" srcOrd="4" destOrd="0" presId="urn:microsoft.com/office/officeart/2005/8/layout/lProcess2"/>
    <dgm:cxn modelId="{23C061CA-B590-4A61-A337-614F1B2EBBE5}" type="presParOf" srcId="{1D3EC0C7-58B4-49DE-9366-55C1601297EE}" destId="{2B88A3EF-6DF0-483D-9266-54467C82A12C}" srcOrd="5" destOrd="0" presId="urn:microsoft.com/office/officeart/2005/8/layout/lProcess2"/>
    <dgm:cxn modelId="{E6319D9F-27AB-4FE5-B002-FA02A3E2A868}" type="presParOf" srcId="{1D3EC0C7-58B4-49DE-9366-55C1601297EE}" destId="{0BFBF851-ADA9-4682-A41A-A024A65AAEEC}" srcOrd="6" destOrd="0" presId="urn:microsoft.com/office/officeart/2005/8/layout/lProcess2"/>
    <dgm:cxn modelId="{1E1B3CA3-754F-4FDE-BD26-7543E648CA36}" type="presParOf" srcId="{1D3EC0C7-58B4-49DE-9366-55C1601297EE}" destId="{EDE8039A-7DED-4C29-BB34-D61AB0E3802B}" srcOrd="7" destOrd="0" presId="urn:microsoft.com/office/officeart/2005/8/layout/lProcess2"/>
    <dgm:cxn modelId="{FC3049E8-42F7-41B1-9AE8-4C476568E2DB}" type="presParOf" srcId="{1D3EC0C7-58B4-49DE-9366-55C1601297EE}" destId="{B1814C87-4B27-4944-B5CC-875543D28A93}" srcOrd="8" destOrd="0" presId="urn:microsoft.com/office/officeart/2005/8/layout/lProcess2"/>
    <dgm:cxn modelId="{C8EFA512-9499-4C72-86EA-2B5E6A69032D}" type="presParOf" srcId="{1D3EC0C7-58B4-49DE-9366-55C1601297EE}" destId="{478BDF14-83B3-4763-A8A1-54008EC643E7}" srcOrd="9" destOrd="0" presId="urn:microsoft.com/office/officeart/2005/8/layout/lProcess2"/>
    <dgm:cxn modelId="{5263CC9C-F831-4F4B-B447-E8832CE2F8C0}" type="presParOf" srcId="{1D3EC0C7-58B4-49DE-9366-55C1601297EE}" destId="{97E9875F-C1FD-4380-977F-135D1C97BE56}" srcOrd="10" destOrd="0" presId="urn:microsoft.com/office/officeart/2005/8/layout/lProcess2"/>
    <dgm:cxn modelId="{3EA53F75-F99F-41CB-B29C-09E0D7FA5CA6}" type="presParOf" srcId="{1D3EC0C7-58B4-49DE-9366-55C1601297EE}" destId="{3E5E5EB5-BA25-4685-AB2C-D1194B6F9D6D}" srcOrd="11" destOrd="0" presId="urn:microsoft.com/office/officeart/2005/8/layout/lProcess2"/>
    <dgm:cxn modelId="{79E1CBE2-6EEF-4DE4-91A8-8217DD919BCB}" type="presParOf" srcId="{1D3EC0C7-58B4-49DE-9366-55C1601297EE}" destId="{744FFD26-04E2-4214-A485-2A38D3745581}" srcOrd="12" destOrd="0" presId="urn:microsoft.com/office/officeart/2005/8/layout/lProcess2"/>
    <dgm:cxn modelId="{A4A00D73-1082-44B3-B4DB-302005061233}" type="presParOf" srcId="{1D3EC0C7-58B4-49DE-9366-55C1601297EE}" destId="{1B936863-9C7A-4325-8621-E42795B62E5D}" srcOrd="13" destOrd="0" presId="urn:microsoft.com/office/officeart/2005/8/layout/lProcess2"/>
    <dgm:cxn modelId="{2E8D44D9-06C7-440F-8320-7C50512BB07B}" type="presParOf" srcId="{1D3EC0C7-58B4-49DE-9366-55C1601297EE}" destId="{3AB930B3-9AF7-4706-AC1D-96010D02F58F}" srcOrd="14" destOrd="0" presId="urn:microsoft.com/office/officeart/2005/8/layout/lProcess2"/>
    <dgm:cxn modelId="{D6204725-1381-4DB1-9FBC-BDF373FB0E87}" type="presParOf" srcId="{1D3EC0C7-58B4-49DE-9366-55C1601297EE}" destId="{9FBC1B95-183B-4D5C-858E-08804F1A4A98}" srcOrd="15" destOrd="0" presId="urn:microsoft.com/office/officeart/2005/8/layout/lProcess2"/>
    <dgm:cxn modelId="{DDE22D40-D4AE-4B94-91BB-139FF9A7DF16}" type="presParOf" srcId="{1D3EC0C7-58B4-49DE-9366-55C1601297EE}" destId="{91A72B57-4668-4BF7-A934-59A7E90B223D}" srcOrd="16" destOrd="0" presId="urn:microsoft.com/office/officeart/2005/8/layout/lProcess2"/>
    <dgm:cxn modelId="{1BBAFF07-31C4-4590-821D-E30869261A6D}" type="presParOf" srcId="{C3B44CEF-A109-42EF-BB42-CAAA79937608}" destId="{8B4F25A7-9E37-43D1-8407-C9730AC29D9A}" srcOrd="1" destOrd="0" presId="urn:microsoft.com/office/officeart/2005/8/layout/lProcess2"/>
    <dgm:cxn modelId="{A2692DF9-A03E-4A50-BEF4-C10F21ECAE4E}" type="presParOf" srcId="{C3B44CEF-A109-42EF-BB42-CAAA79937608}" destId="{70D2726E-B4A8-4EAA-8ED7-AB7C4EDA9FE1}" srcOrd="2" destOrd="0" presId="urn:microsoft.com/office/officeart/2005/8/layout/lProcess2"/>
    <dgm:cxn modelId="{DB94FADC-FBAB-4240-B26B-9126BB4A8070}" type="presParOf" srcId="{70D2726E-B4A8-4EAA-8ED7-AB7C4EDA9FE1}" destId="{8E5C3D30-1AA5-4D23-BA29-B41525DB23CB}" srcOrd="0" destOrd="0" presId="urn:microsoft.com/office/officeart/2005/8/layout/lProcess2"/>
    <dgm:cxn modelId="{D273D955-EA75-4064-A37B-C1FD5FE9DD7E}" type="presParOf" srcId="{70D2726E-B4A8-4EAA-8ED7-AB7C4EDA9FE1}" destId="{EB8CEB3E-EA38-4741-9A8A-DB2138CD782C}" srcOrd="1" destOrd="0" presId="urn:microsoft.com/office/officeart/2005/8/layout/lProcess2"/>
    <dgm:cxn modelId="{EA451F64-92F8-43DF-BF8C-E0CC8BF5621C}" type="presParOf" srcId="{70D2726E-B4A8-4EAA-8ED7-AB7C4EDA9FE1}" destId="{1C42AF78-4AEB-4210-96F4-0A6E2A81C316}" srcOrd="2" destOrd="0" presId="urn:microsoft.com/office/officeart/2005/8/layout/lProcess2"/>
    <dgm:cxn modelId="{51004FDA-C6E5-40D5-ABE9-2ACC9E28759C}" type="presParOf" srcId="{1C42AF78-4AEB-4210-96F4-0A6E2A81C316}" destId="{1450D454-5C7D-46B5-A5A2-94211CA90570}" srcOrd="0" destOrd="0" presId="urn:microsoft.com/office/officeart/2005/8/layout/lProcess2"/>
    <dgm:cxn modelId="{A4DF5FA1-1A0C-4691-86A9-6A48CFDA3AB7}" type="presParOf" srcId="{1450D454-5C7D-46B5-A5A2-94211CA90570}" destId="{A82ABB32-9714-43E8-9D99-65E69F2ECA33}" srcOrd="0" destOrd="0" presId="urn:microsoft.com/office/officeart/2005/8/layout/lProcess2"/>
    <dgm:cxn modelId="{109537C9-E112-4D49-BAFF-DE00B039D1F8}" type="presParOf" srcId="{1450D454-5C7D-46B5-A5A2-94211CA90570}" destId="{189EC596-CF07-41EC-A416-8327BF06322E}" srcOrd="1" destOrd="0" presId="urn:microsoft.com/office/officeart/2005/8/layout/lProcess2"/>
    <dgm:cxn modelId="{3AC52C99-A72F-4454-AD9D-2DEC49861F84}" type="presParOf" srcId="{1450D454-5C7D-46B5-A5A2-94211CA90570}" destId="{6D504513-7318-487F-A92E-C809118D3372}" srcOrd="2" destOrd="0" presId="urn:microsoft.com/office/officeart/2005/8/layout/lProcess2"/>
    <dgm:cxn modelId="{97CE7EAB-94A5-4B73-8050-0A9C3AD42F58}" type="presParOf" srcId="{C3B44CEF-A109-42EF-BB42-CAAA79937608}" destId="{4A6487E6-C0AD-404F-B2E7-246347A2B8B6}" srcOrd="3" destOrd="0" presId="urn:microsoft.com/office/officeart/2005/8/layout/lProcess2"/>
    <dgm:cxn modelId="{B03C2DAE-80B3-4A33-9FC9-A51EC9916E07}" type="presParOf" srcId="{C3B44CEF-A109-42EF-BB42-CAAA79937608}" destId="{FE869F77-6010-4064-BBDF-9227AE05C9CA}" srcOrd="4" destOrd="0" presId="urn:microsoft.com/office/officeart/2005/8/layout/lProcess2"/>
    <dgm:cxn modelId="{3D1AFB9E-4BA0-41CA-9376-B2EA190576E0}" type="presParOf" srcId="{FE869F77-6010-4064-BBDF-9227AE05C9CA}" destId="{76503E48-75B3-49DA-B5F3-8ECD6F102F1C}" srcOrd="0" destOrd="0" presId="urn:microsoft.com/office/officeart/2005/8/layout/lProcess2"/>
    <dgm:cxn modelId="{6CEC77A0-76F5-4ED1-9373-C9E133586B8F}" type="presParOf" srcId="{FE869F77-6010-4064-BBDF-9227AE05C9CA}" destId="{72986A5C-A640-412A-8C25-DD33CAACFDA6}" srcOrd="1" destOrd="0" presId="urn:microsoft.com/office/officeart/2005/8/layout/lProcess2"/>
    <dgm:cxn modelId="{9B185A6B-911E-4556-B70E-12407982E9B9}" type="presParOf" srcId="{FE869F77-6010-4064-BBDF-9227AE05C9CA}" destId="{4CCDBAAA-1F0F-47C6-9487-B09762B18993}" srcOrd="2" destOrd="0" presId="urn:microsoft.com/office/officeart/2005/8/layout/lProcess2"/>
    <dgm:cxn modelId="{DB466206-1470-4000-BFC9-3230106304FC}" type="presParOf" srcId="{4CCDBAAA-1F0F-47C6-9487-B09762B18993}" destId="{0E04CED0-6AFF-4B05-AA05-F5CBB50C158A}" srcOrd="0" destOrd="0" presId="urn:microsoft.com/office/officeart/2005/8/layout/lProcess2"/>
    <dgm:cxn modelId="{81E42ECE-08F2-4ADC-9CBA-E08494DFED09}" type="presParOf" srcId="{0E04CED0-6AFF-4B05-AA05-F5CBB50C158A}" destId="{BB031760-3055-4B13-97AE-25493BC731C7}" srcOrd="0" destOrd="0" presId="urn:microsoft.com/office/officeart/2005/8/layout/lProcess2"/>
    <dgm:cxn modelId="{E931C849-8654-41E3-B734-1F6EAD17B661}" type="presParOf" srcId="{0E04CED0-6AFF-4B05-AA05-F5CBB50C158A}" destId="{051CB513-557A-4E87-A09B-CBEA4404A26C}" srcOrd="1" destOrd="0" presId="urn:microsoft.com/office/officeart/2005/8/layout/lProcess2"/>
    <dgm:cxn modelId="{2D0106BC-DCA6-4175-BE36-71805971EFAB}" type="presParOf" srcId="{0E04CED0-6AFF-4B05-AA05-F5CBB50C158A}" destId="{2AC8DEEB-3326-45AE-8414-80B8591BC9E0}" srcOrd="2" destOrd="0" presId="urn:microsoft.com/office/officeart/2005/8/layout/lProcess2"/>
    <dgm:cxn modelId="{77DB743A-FCFD-4C51-9323-005BBCA545F5}" type="presParOf" srcId="{0E04CED0-6AFF-4B05-AA05-F5CBB50C158A}" destId="{1D4F7777-D2E0-4CB6-B401-517C32CD7C5E}" srcOrd="3" destOrd="0" presId="urn:microsoft.com/office/officeart/2005/8/layout/lProcess2"/>
    <dgm:cxn modelId="{F8F8AE57-F17B-4CFF-A9DE-C9BC88C30CAC}" type="presParOf" srcId="{0E04CED0-6AFF-4B05-AA05-F5CBB50C158A}" destId="{728BA334-15D9-4132-B426-9F4FFE26CE2F}" srcOrd="4" destOrd="0" presId="urn:microsoft.com/office/officeart/2005/8/layout/lProcess2"/>
    <dgm:cxn modelId="{748196AB-57F2-406B-9236-D4B00461FDE4}" type="presParOf" srcId="{C3B44CEF-A109-42EF-BB42-CAAA79937608}" destId="{AD734891-0656-4782-8ADD-33992D0A2C84}" srcOrd="5" destOrd="0" presId="urn:microsoft.com/office/officeart/2005/8/layout/lProcess2"/>
    <dgm:cxn modelId="{79772B24-E068-4B85-A0FC-AE9E4A14B1C6}" type="presParOf" srcId="{C3B44CEF-A109-42EF-BB42-CAAA79937608}" destId="{6640C033-3EC3-4D53-8733-8E24055BC1FA}" srcOrd="6" destOrd="0" presId="urn:microsoft.com/office/officeart/2005/8/layout/lProcess2"/>
    <dgm:cxn modelId="{A6791703-6E4D-4EFD-B472-908930075D04}" type="presParOf" srcId="{6640C033-3EC3-4D53-8733-8E24055BC1FA}" destId="{DAA15A9B-0959-4487-92D7-8F1BF9C30DB6}" srcOrd="0" destOrd="0" presId="urn:microsoft.com/office/officeart/2005/8/layout/lProcess2"/>
    <dgm:cxn modelId="{A5FC9DFC-D00E-4666-86DB-B1EA2B4FCF26}" type="presParOf" srcId="{6640C033-3EC3-4D53-8733-8E24055BC1FA}" destId="{B0475BDE-A9C8-4DB6-BEAC-1C5613A06980}" srcOrd="1" destOrd="0" presId="urn:microsoft.com/office/officeart/2005/8/layout/lProcess2"/>
    <dgm:cxn modelId="{E37D760E-B0A0-446C-A69D-34722797AC2B}" type="presParOf" srcId="{6640C033-3EC3-4D53-8733-8E24055BC1FA}" destId="{1D2B4192-607C-432D-9FFA-9B71D5DDD4FF}" srcOrd="2" destOrd="0" presId="urn:microsoft.com/office/officeart/2005/8/layout/lProcess2"/>
    <dgm:cxn modelId="{DFFB0574-2990-44F9-A837-B31CFAB21B6B}" type="presParOf" srcId="{1D2B4192-607C-432D-9FFA-9B71D5DDD4FF}" destId="{AD67B825-A5ED-4DCD-A2FD-3647E37B0676}" srcOrd="0" destOrd="0" presId="urn:microsoft.com/office/officeart/2005/8/layout/lProcess2"/>
    <dgm:cxn modelId="{497CC433-EA5D-438F-BEF0-6AD1AB8A7E24}" type="presParOf" srcId="{AD67B825-A5ED-4DCD-A2FD-3647E37B0676}" destId="{27300114-CB60-4BFE-AD8A-7DA4B96726B5}" srcOrd="0" destOrd="0" presId="urn:microsoft.com/office/officeart/2005/8/layout/lProcess2"/>
    <dgm:cxn modelId="{15D81D09-DDEC-474D-BC9C-43D23FED9724}" type="presParOf" srcId="{AD67B825-A5ED-4DCD-A2FD-3647E37B0676}" destId="{2A8D0608-B32F-4A01-A1F5-1B72F16C375E}" srcOrd="1" destOrd="0" presId="urn:microsoft.com/office/officeart/2005/8/layout/lProcess2"/>
    <dgm:cxn modelId="{8162C5AB-D84B-4B75-8BE9-574457E03919}" type="presParOf" srcId="{AD67B825-A5ED-4DCD-A2FD-3647E37B0676}" destId="{0442F643-AF21-42D1-B6CF-79FC928534A0}" srcOrd="2" destOrd="0" presId="urn:microsoft.com/office/officeart/2005/8/layout/lProcess2"/>
    <dgm:cxn modelId="{6FE1E51B-9EB1-42E1-B0AD-62EAC2559A05}" type="presParOf" srcId="{AD67B825-A5ED-4DCD-A2FD-3647E37B0676}" destId="{3AAB4CF7-A970-4616-B65C-6D3252CA5E8E}" srcOrd="3" destOrd="0" presId="urn:microsoft.com/office/officeart/2005/8/layout/lProcess2"/>
    <dgm:cxn modelId="{1E4242F9-383F-4245-B86E-379BD2ABC870}" type="presParOf" srcId="{AD67B825-A5ED-4DCD-A2FD-3647E37B0676}" destId="{B118589F-1009-4A7B-A1E6-ED2C156E9381}" srcOrd="4" destOrd="0" presId="urn:microsoft.com/office/officeart/2005/8/layout/lProcess2"/>
    <dgm:cxn modelId="{F0829300-F433-4E8A-9B90-40D907B285CF}" type="presParOf" srcId="{AD67B825-A5ED-4DCD-A2FD-3647E37B0676}" destId="{4B288FFB-BBC3-4124-9F72-35A097DD9665}" srcOrd="5" destOrd="0" presId="urn:microsoft.com/office/officeart/2005/8/layout/lProcess2"/>
    <dgm:cxn modelId="{02D983AF-7163-4973-93EB-5D32624B16B7}" type="presParOf" srcId="{AD67B825-A5ED-4DCD-A2FD-3647E37B0676}" destId="{9A4ABF30-B78D-4495-8F98-15CFDF2EB30D}" srcOrd="6" destOrd="0" presId="urn:microsoft.com/office/officeart/2005/8/layout/lProcess2"/>
    <dgm:cxn modelId="{A628566C-EEF1-455B-9848-2DD98EC10005}" type="presParOf" srcId="{AD67B825-A5ED-4DCD-A2FD-3647E37B0676}" destId="{332A1D5A-636C-4391-832B-602FD495B631}" srcOrd="7" destOrd="0" presId="urn:microsoft.com/office/officeart/2005/8/layout/lProcess2"/>
    <dgm:cxn modelId="{B175EBB7-F975-4F57-AE5E-43CBE39095BC}" type="presParOf" srcId="{AD67B825-A5ED-4DCD-A2FD-3647E37B0676}" destId="{0837A422-7BD2-499E-862B-C41CFA136EA2}" srcOrd="8" destOrd="0" presId="urn:microsoft.com/office/officeart/2005/8/layout/lProcess2"/>
    <dgm:cxn modelId="{A79B137A-A6B9-4FC2-BCFF-B5B72364CD27}" type="presParOf" srcId="{C3B44CEF-A109-42EF-BB42-CAAA79937608}" destId="{3FF9BB19-0B87-4368-B252-8254EAEF89CA}" srcOrd="7" destOrd="0" presId="urn:microsoft.com/office/officeart/2005/8/layout/lProcess2"/>
    <dgm:cxn modelId="{930C32C3-BA07-4474-B9C1-5149D9DC5A0E}" type="presParOf" srcId="{C3B44CEF-A109-42EF-BB42-CAAA79937608}" destId="{5DD5A4D1-2903-4E61-BB64-1C695073AF7D}" srcOrd="8" destOrd="0" presId="urn:microsoft.com/office/officeart/2005/8/layout/lProcess2"/>
    <dgm:cxn modelId="{F49CA47F-D2C0-494F-A734-945B41ED55F1}" type="presParOf" srcId="{5DD5A4D1-2903-4E61-BB64-1C695073AF7D}" destId="{843BF977-DFB8-488F-925C-31933660480E}" srcOrd="0" destOrd="0" presId="urn:microsoft.com/office/officeart/2005/8/layout/lProcess2"/>
    <dgm:cxn modelId="{47175248-CCC4-4F8E-82DD-CB5E4A64FA5D}" type="presParOf" srcId="{5DD5A4D1-2903-4E61-BB64-1C695073AF7D}" destId="{77F56219-281D-4E46-8B63-54A54D9520EE}" srcOrd="1" destOrd="0" presId="urn:microsoft.com/office/officeart/2005/8/layout/lProcess2"/>
    <dgm:cxn modelId="{7E9B5E78-F729-4927-8FCA-7AA5E2704B1F}" type="presParOf" srcId="{5DD5A4D1-2903-4E61-BB64-1C695073AF7D}" destId="{AEF95C93-3F36-42AA-854B-EEA39124CEDB}" srcOrd="2" destOrd="0" presId="urn:microsoft.com/office/officeart/2005/8/layout/lProcess2"/>
    <dgm:cxn modelId="{0C0A3B40-952B-42A0-A5B8-992BE261F62D}" type="presParOf" srcId="{AEF95C93-3F36-42AA-854B-EEA39124CEDB}" destId="{D38BFA7A-7792-4D7C-9C50-722DF1EDD426}" srcOrd="0" destOrd="0" presId="urn:microsoft.com/office/officeart/2005/8/layout/lProcess2"/>
    <dgm:cxn modelId="{5FFECAA9-9666-4AEB-99CD-AD513E902EF0}" type="presParOf" srcId="{D38BFA7A-7792-4D7C-9C50-722DF1EDD426}" destId="{B3FDB5AE-66F0-4037-87D8-15CF26AEBD98}" srcOrd="0" destOrd="0" presId="urn:microsoft.com/office/officeart/2005/8/layout/lProcess2"/>
    <dgm:cxn modelId="{560366A5-7AFB-4AEE-A70D-0CA6458842C7}" type="presParOf" srcId="{D38BFA7A-7792-4D7C-9C50-722DF1EDD426}" destId="{94E2D195-FB91-4D1E-B4D3-F2957303D394}" srcOrd="1" destOrd="0" presId="urn:microsoft.com/office/officeart/2005/8/layout/lProcess2"/>
    <dgm:cxn modelId="{BCDCC05F-0382-45E0-B8E2-090E0BD0851C}" type="presParOf" srcId="{D38BFA7A-7792-4D7C-9C50-722DF1EDD426}" destId="{12D7EF28-C52A-42E0-9D99-7C315AA8260E}"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41EFDB6-3F66-443A-BC37-63962B6697C8}" type="doc">
      <dgm:prSet loTypeId="urn:microsoft.com/office/officeart/2005/8/layout/cycle6" loCatId="cycle" qsTypeId="urn:microsoft.com/office/officeart/2005/8/quickstyle/simple3" qsCatId="simple" csTypeId="urn:microsoft.com/office/officeart/2005/8/colors/colorful1" csCatId="colorful" phldr="1"/>
      <dgm:spPr/>
      <dgm:t>
        <a:bodyPr/>
        <a:lstStyle/>
        <a:p>
          <a:endParaRPr lang="en-US"/>
        </a:p>
      </dgm:t>
    </dgm:pt>
    <dgm:pt modelId="{B3A35103-3D4D-4DC4-B0BD-1318C371482F}">
      <dgm:prSet custT="1"/>
      <dgm:spPr/>
      <dgm:t>
        <a:bodyPr/>
        <a:lstStyle/>
        <a:p>
          <a:r>
            <a:rPr lang="en-US" sz="2000" b="1" dirty="0" err="1" smtClean="0"/>
            <a:t>Mitos</a:t>
          </a:r>
          <a:r>
            <a:rPr lang="en-US" sz="2000" b="1" dirty="0" smtClean="0"/>
            <a:t> 1</a:t>
          </a:r>
          <a:r>
            <a:rPr lang="en-US" sz="2000" dirty="0" smtClean="0"/>
            <a:t>: Cara </a:t>
          </a:r>
          <a:r>
            <a:rPr lang="en-US" sz="2000" dirty="0" err="1" smtClean="0"/>
            <a:t>Sekarang</a:t>
          </a:r>
          <a:r>
            <a:rPr lang="en-US" sz="2000" dirty="0" smtClean="0"/>
            <a:t> Manual, </a:t>
          </a:r>
          <a:r>
            <a:rPr lang="en-US" sz="2000" dirty="0" err="1" smtClean="0"/>
            <a:t>Perlu</a:t>
          </a:r>
          <a:r>
            <a:rPr lang="en-US" sz="2000" dirty="0" smtClean="0"/>
            <a:t> Di</a:t>
          </a:r>
          <a:r>
            <a:rPr lang="id-ID" sz="2000" dirty="0" smtClean="0"/>
            <a:t>terapkan Teknologi Informasi</a:t>
          </a:r>
          <a:endParaRPr lang="en-US" sz="2000" dirty="0"/>
        </a:p>
      </dgm:t>
    </dgm:pt>
    <dgm:pt modelId="{B16AE902-DA6D-47E3-B1A6-2BD159A56FAD}" type="parTrans" cxnId="{2BF4296B-2546-4391-BC37-A82754F231C9}">
      <dgm:prSet/>
      <dgm:spPr/>
      <dgm:t>
        <a:bodyPr/>
        <a:lstStyle/>
        <a:p>
          <a:endParaRPr lang="en-US"/>
        </a:p>
      </dgm:t>
    </dgm:pt>
    <dgm:pt modelId="{66BADA8B-441A-45CC-9E78-194306141052}" type="sibTrans" cxnId="{2BF4296B-2546-4391-BC37-A82754F231C9}">
      <dgm:prSet/>
      <dgm:spPr/>
      <dgm:t>
        <a:bodyPr/>
        <a:lstStyle/>
        <a:p>
          <a:endParaRPr lang="en-US"/>
        </a:p>
      </dgm:t>
    </dgm:pt>
    <dgm:pt modelId="{62BFDE5E-437E-4D89-92BB-B22F18924D27}">
      <dgm:prSet custT="1"/>
      <dgm:spPr/>
      <dgm:t>
        <a:bodyPr/>
        <a:lstStyle/>
        <a:p>
          <a:r>
            <a:rPr lang="en-US" sz="2000" b="1" dirty="0" err="1" smtClean="0"/>
            <a:t>Mitos</a:t>
          </a:r>
          <a:r>
            <a:rPr lang="en-US" sz="2000" b="1" dirty="0" smtClean="0"/>
            <a:t> 2</a:t>
          </a:r>
          <a:r>
            <a:rPr lang="en-US" sz="2000" dirty="0" smtClean="0"/>
            <a:t>: </a:t>
          </a:r>
          <a:r>
            <a:rPr lang="en-US" sz="2000" dirty="0" err="1" smtClean="0"/>
            <a:t>Kualitas</a:t>
          </a:r>
          <a:r>
            <a:rPr lang="en-US" sz="2000" dirty="0" smtClean="0"/>
            <a:t> Software </a:t>
          </a:r>
          <a:r>
            <a:rPr lang="en-US" sz="2000" dirty="0" err="1" smtClean="0"/>
            <a:t>Dinilai</a:t>
          </a:r>
          <a:r>
            <a:rPr lang="en-US" sz="2000" dirty="0" smtClean="0"/>
            <a:t> </a:t>
          </a:r>
          <a:r>
            <a:rPr lang="en-US" sz="2000" dirty="0" err="1" smtClean="0"/>
            <a:t>dari</a:t>
          </a:r>
          <a:r>
            <a:rPr lang="en-US" sz="2000" dirty="0" smtClean="0"/>
            <a:t> </a:t>
          </a:r>
          <a:r>
            <a:rPr lang="en-US" sz="2000" dirty="0" err="1" smtClean="0"/>
            <a:t>Teknologi</a:t>
          </a:r>
          <a:r>
            <a:rPr lang="en-US" sz="2000" dirty="0" smtClean="0"/>
            <a:t> </a:t>
          </a:r>
          <a:r>
            <a:rPr lang="id-ID" sz="2000" dirty="0" smtClean="0"/>
            <a:t>y</a:t>
          </a:r>
          <a:r>
            <a:rPr lang="en-US" sz="2000" dirty="0" err="1" smtClean="0"/>
            <a:t>ang</a:t>
          </a:r>
          <a:r>
            <a:rPr lang="en-US" sz="2000" dirty="0" smtClean="0"/>
            <a:t> </a:t>
          </a:r>
          <a:r>
            <a:rPr lang="en-US" sz="2000" dirty="0" err="1" smtClean="0"/>
            <a:t>Digunakan</a:t>
          </a:r>
          <a:endParaRPr lang="en-US" sz="2000" dirty="0"/>
        </a:p>
      </dgm:t>
    </dgm:pt>
    <dgm:pt modelId="{F2DC7170-C364-45E8-9EB3-CC1C2A91287F}" type="parTrans" cxnId="{58A4E643-EB0D-4B8D-A6A7-D397274417B6}">
      <dgm:prSet/>
      <dgm:spPr/>
      <dgm:t>
        <a:bodyPr/>
        <a:lstStyle/>
        <a:p>
          <a:endParaRPr lang="en-US"/>
        </a:p>
      </dgm:t>
    </dgm:pt>
    <dgm:pt modelId="{B6091466-243B-4CAE-88E9-4B7C89ABA400}" type="sibTrans" cxnId="{58A4E643-EB0D-4B8D-A6A7-D397274417B6}">
      <dgm:prSet/>
      <dgm:spPr/>
      <dgm:t>
        <a:bodyPr/>
        <a:lstStyle/>
        <a:p>
          <a:endParaRPr lang="en-US"/>
        </a:p>
      </dgm:t>
    </dgm:pt>
    <dgm:pt modelId="{508928C3-AEF1-4202-BE9F-AD8507F2F749}">
      <dgm:prSet custT="1"/>
      <dgm:spPr/>
      <dgm:t>
        <a:bodyPr/>
        <a:lstStyle/>
        <a:p>
          <a:r>
            <a:rPr lang="fi-FI" sz="2000" b="1" dirty="0" smtClean="0"/>
            <a:t>Mitos 3</a:t>
          </a:r>
          <a:r>
            <a:rPr lang="fi-FI" sz="2000" dirty="0" smtClean="0"/>
            <a:t>: Divisi IT Harus Memikirkan Semua</a:t>
          </a:r>
          <a:r>
            <a:rPr lang="id-ID" sz="2000" dirty="0" smtClean="0"/>
            <a:t> Ide dan </a:t>
          </a:r>
          <a:r>
            <a:rPr lang="fi-FI" sz="2000" dirty="0" smtClean="0"/>
            <a:t>Kebutuhan </a:t>
          </a:r>
          <a:r>
            <a:rPr lang="id-ID" sz="2000" dirty="0" smtClean="0"/>
            <a:t>Perusahaan</a:t>
          </a:r>
          <a:endParaRPr lang="en-US" sz="2000" dirty="0"/>
        </a:p>
      </dgm:t>
    </dgm:pt>
    <dgm:pt modelId="{B045E11B-8F80-4C6B-9810-536E8881CBC5}" type="parTrans" cxnId="{A1AFC393-BF84-4230-8DD1-85DEB8B1E04A}">
      <dgm:prSet/>
      <dgm:spPr/>
      <dgm:t>
        <a:bodyPr/>
        <a:lstStyle/>
        <a:p>
          <a:endParaRPr lang="en-US"/>
        </a:p>
      </dgm:t>
    </dgm:pt>
    <dgm:pt modelId="{5F908BA7-4078-4080-8E1B-5D0AFD8D7751}" type="sibTrans" cxnId="{A1AFC393-BF84-4230-8DD1-85DEB8B1E04A}">
      <dgm:prSet/>
      <dgm:spPr/>
      <dgm:t>
        <a:bodyPr/>
        <a:lstStyle/>
        <a:p>
          <a:endParaRPr lang="en-US"/>
        </a:p>
      </dgm:t>
    </dgm:pt>
    <dgm:pt modelId="{81382802-BB52-4E25-8D44-18E71D5EDBDD}">
      <dgm:prSet custT="1"/>
      <dgm:spPr/>
      <dgm:t>
        <a:bodyPr/>
        <a:lstStyle/>
        <a:p>
          <a:r>
            <a:rPr lang="en-US" sz="2000" b="1" dirty="0" err="1" smtClean="0"/>
            <a:t>Mitos</a:t>
          </a:r>
          <a:r>
            <a:rPr lang="en-US" sz="2000" b="1" dirty="0" smtClean="0"/>
            <a:t> </a:t>
          </a:r>
          <a:r>
            <a:rPr lang="id-ID" sz="2000" b="1" dirty="0" smtClean="0"/>
            <a:t>5</a:t>
          </a:r>
          <a:r>
            <a:rPr lang="en-US" sz="2000" dirty="0" smtClean="0"/>
            <a:t>: </a:t>
          </a:r>
          <a:r>
            <a:rPr lang="en-US" sz="2000" dirty="0" err="1" smtClean="0"/>
            <a:t>Tidak</a:t>
          </a:r>
          <a:r>
            <a:rPr lang="en-US" sz="2000" dirty="0" smtClean="0"/>
            <a:t> </a:t>
          </a:r>
          <a:r>
            <a:rPr lang="en-US" sz="2000" dirty="0" err="1" smtClean="0"/>
            <a:t>Suka</a:t>
          </a:r>
          <a:r>
            <a:rPr lang="id-ID" sz="2000" dirty="0" smtClean="0"/>
            <a:t>, Tapi Yakin Sukses di Dunia IT</a:t>
          </a:r>
          <a:endParaRPr lang="en-US" sz="2000" dirty="0"/>
        </a:p>
      </dgm:t>
    </dgm:pt>
    <dgm:pt modelId="{A60E4E4F-241A-47DE-A07A-9BC85CA0AC1B}" type="parTrans" cxnId="{5A118CF4-78B8-4A0C-AF36-F8D20DD56AEE}">
      <dgm:prSet/>
      <dgm:spPr/>
      <dgm:t>
        <a:bodyPr/>
        <a:lstStyle/>
        <a:p>
          <a:endParaRPr lang="en-US"/>
        </a:p>
      </dgm:t>
    </dgm:pt>
    <dgm:pt modelId="{360D3F03-7B29-4B0E-B67C-6B54BDFF7A6D}" type="sibTrans" cxnId="{5A118CF4-78B8-4A0C-AF36-F8D20DD56AEE}">
      <dgm:prSet/>
      <dgm:spPr/>
      <dgm:t>
        <a:bodyPr/>
        <a:lstStyle/>
        <a:p>
          <a:endParaRPr lang="en-US"/>
        </a:p>
      </dgm:t>
    </dgm:pt>
    <dgm:pt modelId="{EA510B3B-C99D-4D9F-A056-DEB45B0DAC66}">
      <dgm:prSet custT="1"/>
      <dgm:spPr/>
      <dgm:t>
        <a:bodyPr/>
        <a:lstStyle/>
        <a:p>
          <a:r>
            <a:rPr lang="en-US" sz="2000" b="1" dirty="0" err="1" smtClean="0"/>
            <a:t>Mitos</a:t>
          </a:r>
          <a:r>
            <a:rPr lang="en-US" sz="2000" b="1" dirty="0" smtClean="0"/>
            <a:t> </a:t>
          </a:r>
          <a:r>
            <a:rPr lang="id-ID" sz="2000" b="1" dirty="0" smtClean="0"/>
            <a:t>4</a:t>
          </a:r>
          <a:r>
            <a:rPr lang="en-US" sz="2000" dirty="0" smtClean="0"/>
            <a:t>: </a:t>
          </a:r>
          <a:r>
            <a:rPr lang="id-ID" sz="2000" dirty="0" smtClean="0"/>
            <a:t>Saya Akan Membuat Aplikasi Seperti Yang Ada</a:t>
          </a:r>
          <a:endParaRPr lang="en-US" sz="2000" dirty="0"/>
        </a:p>
      </dgm:t>
    </dgm:pt>
    <dgm:pt modelId="{2A44C12C-440A-42B2-B951-FAD27DE55B86}" type="parTrans" cxnId="{8FA69998-0DBA-4506-87C0-8FB5861C8297}">
      <dgm:prSet/>
      <dgm:spPr/>
      <dgm:t>
        <a:bodyPr/>
        <a:lstStyle/>
        <a:p>
          <a:endParaRPr lang="en-US"/>
        </a:p>
      </dgm:t>
    </dgm:pt>
    <dgm:pt modelId="{DFD008FD-DA7F-4D01-87B7-DE7B61005AC5}" type="sibTrans" cxnId="{8FA69998-0DBA-4506-87C0-8FB5861C8297}">
      <dgm:prSet/>
      <dgm:spPr/>
      <dgm:t>
        <a:bodyPr/>
        <a:lstStyle/>
        <a:p>
          <a:endParaRPr lang="en-US"/>
        </a:p>
      </dgm:t>
    </dgm:pt>
    <dgm:pt modelId="{16900780-C1FC-4178-9C4D-3E21E3BB4B52}" type="pres">
      <dgm:prSet presAssocID="{941EFDB6-3F66-443A-BC37-63962B6697C8}" presName="cycle" presStyleCnt="0">
        <dgm:presLayoutVars>
          <dgm:dir/>
          <dgm:resizeHandles val="exact"/>
        </dgm:presLayoutVars>
      </dgm:prSet>
      <dgm:spPr/>
      <dgm:t>
        <a:bodyPr/>
        <a:lstStyle/>
        <a:p>
          <a:endParaRPr lang="en-US"/>
        </a:p>
      </dgm:t>
    </dgm:pt>
    <dgm:pt modelId="{79BBB362-23D0-4DE3-9FB5-52D3221BBAE6}" type="pres">
      <dgm:prSet presAssocID="{B3A35103-3D4D-4DC4-B0BD-1318C371482F}" presName="node" presStyleLbl="node1" presStyleIdx="0" presStyleCnt="5" custScaleX="164643">
        <dgm:presLayoutVars>
          <dgm:bulletEnabled val="1"/>
        </dgm:presLayoutVars>
      </dgm:prSet>
      <dgm:spPr/>
      <dgm:t>
        <a:bodyPr/>
        <a:lstStyle/>
        <a:p>
          <a:endParaRPr lang="en-US"/>
        </a:p>
      </dgm:t>
    </dgm:pt>
    <dgm:pt modelId="{178C5ECD-ED75-4FEE-85B9-06FC95AFCD98}" type="pres">
      <dgm:prSet presAssocID="{B3A35103-3D4D-4DC4-B0BD-1318C371482F}" presName="spNode" presStyleCnt="0"/>
      <dgm:spPr/>
      <dgm:t>
        <a:bodyPr/>
        <a:lstStyle/>
        <a:p>
          <a:endParaRPr lang="en-US"/>
        </a:p>
      </dgm:t>
    </dgm:pt>
    <dgm:pt modelId="{4554F418-D4A7-4196-8FD4-8FE37596292D}" type="pres">
      <dgm:prSet presAssocID="{66BADA8B-441A-45CC-9E78-194306141052}" presName="sibTrans" presStyleLbl="sibTrans1D1" presStyleIdx="0" presStyleCnt="5"/>
      <dgm:spPr/>
      <dgm:t>
        <a:bodyPr/>
        <a:lstStyle/>
        <a:p>
          <a:endParaRPr lang="en-US"/>
        </a:p>
      </dgm:t>
    </dgm:pt>
    <dgm:pt modelId="{FE1F0984-AEF3-46E9-9FEA-F962C1723886}" type="pres">
      <dgm:prSet presAssocID="{62BFDE5E-437E-4D89-92BB-B22F18924D27}" presName="node" presStyleLbl="node1" presStyleIdx="1" presStyleCnt="5" custScaleX="164643" custRadScaleRad="102634" custRadScaleInc="44651">
        <dgm:presLayoutVars>
          <dgm:bulletEnabled val="1"/>
        </dgm:presLayoutVars>
      </dgm:prSet>
      <dgm:spPr/>
      <dgm:t>
        <a:bodyPr/>
        <a:lstStyle/>
        <a:p>
          <a:endParaRPr lang="en-US"/>
        </a:p>
      </dgm:t>
    </dgm:pt>
    <dgm:pt modelId="{5A3B8F96-A680-4BB7-A0FC-03C8843E5FAF}" type="pres">
      <dgm:prSet presAssocID="{62BFDE5E-437E-4D89-92BB-B22F18924D27}" presName="spNode" presStyleCnt="0"/>
      <dgm:spPr/>
      <dgm:t>
        <a:bodyPr/>
        <a:lstStyle/>
        <a:p>
          <a:endParaRPr lang="en-US"/>
        </a:p>
      </dgm:t>
    </dgm:pt>
    <dgm:pt modelId="{6A589292-EA1A-4BBF-B801-2E4323397551}" type="pres">
      <dgm:prSet presAssocID="{B6091466-243B-4CAE-88E9-4B7C89ABA400}" presName="sibTrans" presStyleLbl="sibTrans1D1" presStyleIdx="1" presStyleCnt="5"/>
      <dgm:spPr/>
      <dgm:t>
        <a:bodyPr/>
        <a:lstStyle/>
        <a:p>
          <a:endParaRPr lang="en-US"/>
        </a:p>
      </dgm:t>
    </dgm:pt>
    <dgm:pt modelId="{C62562EA-C6BD-487B-A77E-C9E509EB9925}" type="pres">
      <dgm:prSet presAssocID="{508928C3-AEF1-4202-BE9F-AD8507F2F749}" presName="node" presStyleLbl="node1" presStyleIdx="2" presStyleCnt="5" custScaleX="164643" custRadScaleRad="100770" custRadScaleInc="-28609">
        <dgm:presLayoutVars>
          <dgm:bulletEnabled val="1"/>
        </dgm:presLayoutVars>
      </dgm:prSet>
      <dgm:spPr/>
      <dgm:t>
        <a:bodyPr/>
        <a:lstStyle/>
        <a:p>
          <a:endParaRPr lang="en-US"/>
        </a:p>
      </dgm:t>
    </dgm:pt>
    <dgm:pt modelId="{E228557B-BDB4-4B59-A415-BF456E802CFC}" type="pres">
      <dgm:prSet presAssocID="{508928C3-AEF1-4202-BE9F-AD8507F2F749}" presName="spNode" presStyleCnt="0"/>
      <dgm:spPr/>
      <dgm:t>
        <a:bodyPr/>
        <a:lstStyle/>
        <a:p>
          <a:endParaRPr lang="en-US"/>
        </a:p>
      </dgm:t>
    </dgm:pt>
    <dgm:pt modelId="{15FF19FE-75C9-489D-8902-05A242633391}" type="pres">
      <dgm:prSet presAssocID="{5F908BA7-4078-4080-8E1B-5D0AFD8D7751}" presName="sibTrans" presStyleLbl="sibTrans1D1" presStyleIdx="2" presStyleCnt="5"/>
      <dgm:spPr/>
      <dgm:t>
        <a:bodyPr/>
        <a:lstStyle/>
        <a:p>
          <a:endParaRPr lang="en-US"/>
        </a:p>
      </dgm:t>
    </dgm:pt>
    <dgm:pt modelId="{3CB5C70B-6486-422F-A8EF-C78890C4C4A2}" type="pres">
      <dgm:prSet presAssocID="{EA510B3B-C99D-4D9F-A056-DEB45B0DAC66}" presName="node" presStyleLbl="node1" presStyleIdx="3" presStyleCnt="5" custScaleX="164643" custRadScaleRad="100769" custRadScaleInc="28611">
        <dgm:presLayoutVars>
          <dgm:bulletEnabled val="1"/>
        </dgm:presLayoutVars>
      </dgm:prSet>
      <dgm:spPr/>
      <dgm:t>
        <a:bodyPr/>
        <a:lstStyle/>
        <a:p>
          <a:endParaRPr lang="en-US"/>
        </a:p>
      </dgm:t>
    </dgm:pt>
    <dgm:pt modelId="{8C1B735E-CCB7-46B0-B0D3-0BE05783C0C3}" type="pres">
      <dgm:prSet presAssocID="{EA510B3B-C99D-4D9F-A056-DEB45B0DAC66}" presName="spNode" presStyleCnt="0"/>
      <dgm:spPr/>
      <dgm:t>
        <a:bodyPr/>
        <a:lstStyle/>
        <a:p>
          <a:endParaRPr lang="en-US"/>
        </a:p>
      </dgm:t>
    </dgm:pt>
    <dgm:pt modelId="{FA1079FA-1C69-4ACA-B029-B2D870967E31}" type="pres">
      <dgm:prSet presAssocID="{DFD008FD-DA7F-4D01-87B7-DE7B61005AC5}" presName="sibTrans" presStyleLbl="sibTrans1D1" presStyleIdx="3" presStyleCnt="5"/>
      <dgm:spPr/>
      <dgm:t>
        <a:bodyPr/>
        <a:lstStyle/>
        <a:p>
          <a:endParaRPr lang="en-US"/>
        </a:p>
      </dgm:t>
    </dgm:pt>
    <dgm:pt modelId="{BBFA86B5-5A94-4D20-BB27-2372DF26F2C4}" type="pres">
      <dgm:prSet presAssocID="{81382802-BB52-4E25-8D44-18E71D5EDBDD}" presName="node" presStyleLbl="node1" presStyleIdx="4" presStyleCnt="5" custScaleX="164643" custRadScaleRad="102611" custRadScaleInc="-45066">
        <dgm:presLayoutVars>
          <dgm:bulletEnabled val="1"/>
        </dgm:presLayoutVars>
      </dgm:prSet>
      <dgm:spPr/>
      <dgm:t>
        <a:bodyPr/>
        <a:lstStyle/>
        <a:p>
          <a:endParaRPr lang="en-US"/>
        </a:p>
      </dgm:t>
    </dgm:pt>
    <dgm:pt modelId="{AB85ADFE-434F-40E6-B09E-94A714339DD8}" type="pres">
      <dgm:prSet presAssocID="{81382802-BB52-4E25-8D44-18E71D5EDBDD}" presName="spNode" presStyleCnt="0"/>
      <dgm:spPr/>
      <dgm:t>
        <a:bodyPr/>
        <a:lstStyle/>
        <a:p>
          <a:endParaRPr lang="en-US"/>
        </a:p>
      </dgm:t>
    </dgm:pt>
    <dgm:pt modelId="{768CDBA7-674D-4757-AE2A-84CD8E7ADFF2}" type="pres">
      <dgm:prSet presAssocID="{360D3F03-7B29-4B0E-B67C-6B54BDFF7A6D}" presName="sibTrans" presStyleLbl="sibTrans1D1" presStyleIdx="4" presStyleCnt="5"/>
      <dgm:spPr/>
      <dgm:t>
        <a:bodyPr/>
        <a:lstStyle/>
        <a:p>
          <a:endParaRPr lang="en-US"/>
        </a:p>
      </dgm:t>
    </dgm:pt>
  </dgm:ptLst>
  <dgm:cxnLst>
    <dgm:cxn modelId="{5A118CF4-78B8-4A0C-AF36-F8D20DD56AEE}" srcId="{941EFDB6-3F66-443A-BC37-63962B6697C8}" destId="{81382802-BB52-4E25-8D44-18E71D5EDBDD}" srcOrd="4" destOrd="0" parTransId="{A60E4E4F-241A-47DE-A07A-9BC85CA0AC1B}" sibTransId="{360D3F03-7B29-4B0E-B67C-6B54BDFF7A6D}"/>
    <dgm:cxn modelId="{4902A734-AF11-46C8-BE4B-7E6A4AD2C65E}" type="presOf" srcId="{EA510B3B-C99D-4D9F-A056-DEB45B0DAC66}" destId="{3CB5C70B-6486-422F-A8EF-C78890C4C4A2}" srcOrd="0" destOrd="0" presId="urn:microsoft.com/office/officeart/2005/8/layout/cycle6"/>
    <dgm:cxn modelId="{381F63BC-C170-4AB2-B651-F743C6FDCEA6}" type="presOf" srcId="{360D3F03-7B29-4B0E-B67C-6B54BDFF7A6D}" destId="{768CDBA7-674D-4757-AE2A-84CD8E7ADFF2}" srcOrd="0" destOrd="0" presId="urn:microsoft.com/office/officeart/2005/8/layout/cycle6"/>
    <dgm:cxn modelId="{8FA69998-0DBA-4506-87C0-8FB5861C8297}" srcId="{941EFDB6-3F66-443A-BC37-63962B6697C8}" destId="{EA510B3B-C99D-4D9F-A056-DEB45B0DAC66}" srcOrd="3" destOrd="0" parTransId="{2A44C12C-440A-42B2-B951-FAD27DE55B86}" sibTransId="{DFD008FD-DA7F-4D01-87B7-DE7B61005AC5}"/>
    <dgm:cxn modelId="{2BF4296B-2546-4391-BC37-A82754F231C9}" srcId="{941EFDB6-3F66-443A-BC37-63962B6697C8}" destId="{B3A35103-3D4D-4DC4-B0BD-1318C371482F}" srcOrd="0" destOrd="0" parTransId="{B16AE902-DA6D-47E3-B1A6-2BD159A56FAD}" sibTransId="{66BADA8B-441A-45CC-9E78-194306141052}"/>
    <dgm:cxn modelId="{60D8AB2C-D201-46EC-8E3B-9FE4426FF80B}" type="presOf" srcId="{62BFDE5E-437E-4D89-92BB-B22F18924D27}" destId="{FE1F0984-AEF3-46E9-9FEA-F962C1723886}" srcOrd="0" destOrd="0" presId="urn:microsoft.com/office/officeart/2005/8/layout/cycle6"/>
    <dgm:cxn modelId="{80426D85-39C2-4EBB-BDA2-78611679C564}" type="presOf" srcId="{B6091466-243B-4CAE-88E9-4B7C89ABA400}" destId="{6A589292-EA1A-4BBF-B801-2E4323397551}" srcOrd="0" destOrd="0" presId="urn:microsoft.com/office/officeart/2005/8/layout/cycle6"/>
    <dgm:cxn modelId="{4DE1CEE7-381C-4CAA-9B7D-DB5CD7C6C66A}" type="presOf" srcId="{941EFDB6-3F66-443A-BC37-63962B6697C8}" destId="{16900780-C1FC-4178-9C4D-3E21E3BB4B52}" srcOrd="0" destOrd="0" presId="urn:microsoft.com/office/officeart/2005/8/layout/cycle6"/>
    <dgm:cxn modelId="{4FAEF211-44C2-402F-B554-2EFD37720A3D}" type="presOf" srcId="{DFD008FD-DA7F-4D01-87B7-DE7B61005AC5}" destId="{FA1079FA-1C69-4ACA-B029-B2D870967E31}" srcOrd="0" destOrd="0" presId="urn:microsoft.com/office/officeart/2005/8/layout/cycle6"/>
    <dgm:cxn modelId="{A1AFC393-BF84-4230-8DD1-85DEB8B1E04A}" srcId="{941EFDB6-3F66-443A-BC37-63962B6697C8}" destId="{508928C3-AEF1-4202-BE9F-AD8507F2F749}" srcOrd="2" destOrd="0" parTransId="{B045E11B-8F80-4C6B-9810-536E8881CBC5}" sibTransId="{5F908BA7-4078-4080-8E1B-5D0AFD8D7751}"/>
    <dgm:cxn modelId="{4B510C49-36A9-453C-B0DC-50AB8D3579AA}" type="presOf" srcId="{5F908BA7-4078-4080-8E1B-5D0AFD8D7751}" destId="{15FF19FE-75C9-489D-8902-05A242633391}" srcOrd="0" destOrd="0" presId="urn:microsoft.com/office/officeart/2005/8/layout/cycle6"/>
    <dgm:cxn modelId="{D06B8399-3A65-4C5C-9625-48379DB60FAD}" type="presOf" srcId="{81382802-BB52-4E25-8D44-18E71D5EDBDD}" destId="{BBFA86B5-5A94-4D20-BB27-2372DF26F2C4}" srcOrd="0" destOrd="0" presId="urn:microsoft.com/office/officeart/2005/8/layout/cycle6"/>
    <dgm:cxn modelId="{58A4E643-EB0D-4B8D-A6A7-D397274417B6}" srcId="{941EFDB6-3F66-443A-BC37-63962B6697C8}" destId="{62BFDE5E-437E-4D89-92BB-B22F18924D27}" srcOrd="1" destOrd="0" parTransId="{F2DC7170-C364-45E8-9EB3-CC1C2A91287F}" sibTransId="{B6091466-243B-4CAE-88E9-4B7C89ABA400}"/>
    <dgm:cxn modelId="{C63FCADE-76DB-4278-B969-9929A89E33C3}" type="presOf" srcId="{B3A35103-3D4D-4DC4-B0BD-1318C371482F}" destId="{79BBB362-23D0-4DE3-9FB5-52D3221BBAE6}" srcOrd="0" destOrd="0" presId="urn:microsoft.com/office/officeart/2005/8/layout/cycle6"/>
    <dgm:cxn modelId="{B12920C2-F7E7-4F2A-80A5-25D6A4B5C88A}" type="presOf" srcId="{508928C3-AEF1-4202-BE9F-AD8507F2F749}" destId="{C62562EA-C6BD-487B-A77E-C9E509EB9925}" srcOrd="0" destOrd="0" presId="urn:microsoft.com/office/officeart/2005/8/layout/cycle6"/>
    <dgm:cxn modelId="{85F83B65-7AA4-4A1D-B5F4-B2C32BE69607}" type="presOf" srcId="{66BADA8B-441A-45CC-9E78-194306141052}" destId="{4554F418-D4A7-4196-8FD4-8FE37596292D}" srcOrd="0" destOrd="0" presId="urn:microsoft.com/office/officeart/2005/8/layout/cycle6"/>
    <dgm:cxn modelId="{8A5638B6-C71B-4BAE-8513-A734292BE72C}" type="presParOf" srcId="{16900780-C1FC-4178-9C4D-3E21E3BB4B52}" destId="{79BBB362-23D0-4DE3-9FB5-52D3221BBAE6}" srcOrd="0" destOrd="0" presId="urn:microsoft.com/office/officeart/2005/8/layout/cycle6"/>
    <dgm:cxn modelId="{2CAAE230-55F5-4B8F-8685-986980518C25}" type="presParOf" srcId="{16900780-C1FC-4178-9C4D-3E21E3BB4B52}" destId="{178C5ECD-ED75-4FEE-85B9-06FC95AFCD98}" srcOrd="1" destOrd="0" presId="urn:microsoft.com/office/officeart/2005/8/layout/cycle6"/>
    <dgm:cxn modelId="{463A32C9-3724-4CA6-A765-F7FEA0D7EAAE}" type="presParOf" srcId="{16900780-C1FC-4178-9C4D-3E21E3BB4B52}" destId="{4554F418-D4A7-4196-8FD4-8FE37596292D}" srcOrd="2" destOrd="0" presId="urn:microsoft.com/office/officeart/2005/8/layout/cycle6"/>
    <dgm:cxn modelId="{3A67085D-E6EB-43D0-934E-43B4AFC9ACD2}" type="presParOf" srcId="{16900780-C1FC-4178-9C4D-3E21E3BB4B52}" destId="{FE1F0984-AEF3-46E9-9FEA-F962C1723886}" srcOrd="3" destOrd="0" presId="urn:microsoft.com/office/officeart/2005/8/layout/cycle6"/>
    <dgm:cxn modelId="{2738D052-8183-49E8-89BD-2EC0AFACD0CB}" type="presParOf" srcId="{16900780-C1FC-4178-9C4D-3E21E3BB4B52}" destId="{5A3B8F96-A680-4BB7-A0FC-03C8843E5FAF}" srcOrd="4" destOrd="0" presId="urn:microsoft.com/office/officeart/2005/8/layout/cycle6"/>
    <dgm:cxn modelId="{4035C72D-9857-4E99-9B05-C92649E04F29}" type="presParOf" srcId="{16900780-C1FC-4178-9C4D-3E21E3BB4B52}" destId="{6A589292-EA1A-4BBF-B801-2E4323397551}" srcOrd="5" destOrd="0" presId="urn:microsoft.com/office/officeart/2005/8/layout/cycle6"/>
    <dgm:cxn modelId="{BD1AAD68-3C8F-4FF3-901F-ADB31FEAF66C}" type="presParOf" srcId="{16900780-C1FC-4178-9C4D-3E21E3BB4B52}" destId="{C62562EA-C6BD-487B-A77E-C9E509EB9925}" srcOrd="6" destOrd="0" presId="urn:microsoft.com/office/officeart/2005/8/layout/cycle6"/>
    <dgm:cxn modelId="{B1370CA9-79B7-404D-A83B-F049DAE9B161}" type="presParOf" srcId="{16900780-C1FC-4178-9C4D-3E21E3BB4B52}" destId="{E228557B-BDB4-4B59-A415-BF456E802CFC}" srcOrd="7" destOrd="0" presId="urn:microsoft.com/office/officeart/2005/8/layout/cycle6"/>
    <dgm:cxn modelId="{FA648061-4263-49A3-BD62-BC5A1AA6FBF3}" type="presParOf" srcId="{16900780-C1FC-4178-9C4D-3E21E3BB4B52}" destId="{15FF19FE-75C9-489D-8902-05A242633391}" srcOrd="8" destOrd="0" presId="urn:microsoft.com/office/officeart/2005/8/layout/cycle6"/>
    <dgm:cxn modelId="{70FEA877-249D-4866-A7F4-73758429A1F7}" type="presParOf" srcId="{16900780-C1FC-4178-9C4D-3E21E3BB4B52}" destId="{3CB5C70B-6486-422F-A8EF-C78890C4C4A2}" srcOrd="9" destOrd="0" presId="urn:microsoft.com/office/officeart/2005/8/layout/cycle6"/>
    <dgm:cxn modelId="{A6CFD069-FDD1-48AD-A725-5E5BBE87DC7E}" type="presParOf" srcId="{16900780-C1FC-4178-9C4D-3E21E3BB4B52}" destId="{8C1B735E-CCB7-46B0-B0D3-0BE05783C0C3}" srcOrd="10" destOrd="0" presId="urn:microsoft.com/office/officeart/2005/8/layout/cycle6"/>
    <dgm:cxn modelId="{0208D72E-2B3E-4343-BF49-F2E3ED8B63A7}" type="presParOf" srcId="{16900780-C1FC-4178-9C4D-3E21E3BB4B52}" destId="{FA1079FA-1C69-4ACA-B029-B2D870967E31}" srcOrd="11" destOrd="0" presId="urn:microsoft.com/office/officeart/2005/8/layout/cycle6"/>
    <dgm:cxn modelId="{9077B602-E86B-4EA8-9196-685949F1E813}" type="presParOf" srcId="{16900780-C1FC-4178-9C4D-3E21E3BB4B52}" destId="{BBFA86B5-5A94-4D20-BB27-2372DF26F2C4}" srcOrd="12" destOrd="0" presId="urn:microsoft.com/office/officeart/2005/8/layout/cycle6"/>
    <dgm:cxn modelId="{B2681F6C-2988-428B-9884-BFF48383D6F1}" type="presParOf" srcId="{16900780-C1FC-4178-9C4D-3E21E3BB4B52}" destId="{AB85ADFE-434F-40E6-B09E-94A714339DD8}" srcOrd="13" destOrd="0" presId="urn:microsoft.com/office/officeart/2005/8/layout/cycle6"/>
    <dgm:cxn modelId="{A9B699C4-BDE0-4D68-B875-96A78121AB88}" type="presParOf" srcId="{16900780-C1FC-4178-9C4D-3E21E3BB4B52}" destId="{768CDBA7-674D-4757-AE2A-84CD8E7ADFF2}"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F7D71FF-D3A6-422F-9DD3-45D04E1D50F8}" type="doc">
      <dgm:prSet loTypeId="urn:microsoft.com/office/officeart/2005/8/layout/list1" loCatId="list" qsTypeId="urn:microsoft.com/office/officeart/2005/8/quickstyle/simple3" qsCatId="simple" csTypeId="urn:microsoft.com/office/officeart/2005/8/colors/colorful4" csCatId="colorful" phldr="1"/>
      <dgm:spPr/>
      <dgm:t>
        <a:bodyPr/>
        <a:lstStyle/>
        <a:p>
          <a:endParaRPr lang="en-US"/>
        </a:p>
      </dgm:t>
    </dgm:pt>
    <dgm:pt modelId="{BC060A24-1F60-4227-B244-44A2257766A0}">
      <dgm:prSet phldrT="[Text]"/>
      <dgm:spPr/>
      <dgm:t>
        <a:bodyPr/>
        <a:lstStyle/>
        <a:p>
          <a:r>
            <a:rPr lang="en-US" dirty="0" smtClean="0"/>
            <a:t>Vision</a:t>
          </a:r>
          <a:endParaRPr lang="en-US" dirty="0"/>
        </a:p>
      </dgm:t>
    </dgm:pt>
    <dgm:pt modelId="{D6E31B76-8991-4D81-B167-AEA9D7F39B0C}" type="parTrans" cxnId="{737B5F51-E923-45D1-8F25-FF33ADECEA4F}">
      <dgm:prSet/>
      <dgm:spPr/>
      <dgm:t>
        <a:bodyPr/>
        <a:lstStyle/>
        <a:p>
          <a:endParaRPr lang="en-US"/>
        </a:p>
      </dgm:t>
    </dgm:pt>
    <dgm:pt modelId="{07918E1D-E82E-4325-AB25-964E8802AF6B}" type="sibTrans" cxnId="{737B5F51-E923-45D1-8F25-FF33ADECEA4F}">
      <dgm:prSet/>
      <dgm:spPr/>
      <dgm:t>
        <a:bodyPr/>
        <a:lstStyle/>
        <a:p>
          <a:endParaRPr lang="en-US"/>
        </a:p>
      </dgm:t>
    </dgm:pt>
    <dgm:pt modelId="{8F812E8E-9663-4703-93A6-AA6CDA80C0B1}">
      <dgm:prSet phldrT="[Text]"/>
      <dgm:spPr/>
      <dgm:t>
        <a:bodyPr/>
        <a:lstStyle/>
        <a:p>
          <a:r>
            <a:rPr lang="en-US" smtClean="0"/>
            <a:t>Mission</a:t>
          </a:r>
          <a:endParaRPr lang="en-US" dirty="0"/>
        </a:p>
      </dgm:t>
    </dgm:pt>
    <dgm:pt modelId="{46BE1496-07F1-4230-9BA2-8E2DC8F06DFB}" type="parTrans" cxnId="{6A39519B-386D-43C3-92FD-E43982B9402B}">
      <dgm:prSet/>
      <dgm:spPr/>
      <dgm:t>
        <a:bodyPr/>
        <a:lstStyle/>
        <a:p>
          <a:endParaRPr lang="en-US"/>
        </a:p>
      </dgm:t>
    </dgm:pt>
    <dgm:pt modelId="{DDE1FDEF-EB98-4F5C-A331-AA9ABF1D7691}" type="sibTrans" cxnId="{6A39519B-386D-43C3-92FD-E43982B9402B}">
      <dgm:prSet/>
      <dgm:spPr/>
      <dgm:t>
        <a:bodyPr/>
        <a:lstStyle/>
        <a:p>
          <a:endParaRPr lang="en-US"/>
        </a:p>
      </dgm:t>
    </dgm:pt>
    <dgm:pt modelId="{90C7F769-FD21-47B7-9C7B-0D4F99A71F86}">
      <dgm:prSet phldrT="[Text]"/>
      <dgm:spPr/>
      <dgm:t>
        <a:bodyPr/>
        <a:lstStyle/>
        <a:p>
          <a:pPr algn="just"/>
          <a:r>
            <a:rPr lang="en-US" b="0" i="0" dirty="0" err="1" smtClean="0">
              <a:solidFill>
                <a:schemeClr val="tx1"/>
              </a:solidFill>
            </a:rPr>
            <a:t>Menyediakan</a:t>
          </a:r>
          <a:r>
            <a:rPr lang="en-US" b="0" i="0" dirty="0" smtClean="0">
              <a:solidFill>
                <a:schemeClr val="tx1"/>
              </a:solidFill>
            </a:rPr>
            <a:t> </a:t>
          </a:r>
          <a:r>
            <a:rPr lang="en-US" b="0" i="0" dirty="0" err="1" smtClean="0">
              <a:solidFill>
                <a:srgbClr val="C00000"/>
              </a:solidFill>
            </a:rPr>
            <a:t>layanan</a:t>
          </a:r>
          <a:r>
            <a:rPr lang="en-US" b="0" i="0" dirty="0" smtClean="0">
              <a:solidFill>
                <a:srgbClr val="C00000"/>
              </a:solidFill>
            </a:rPr>
            <a:t> </a:t>
          </a:r>
          <a:r>
            <a:rPr lang="en-US" b="0" i="0" dirty="0" err="1" smtClean="0">
              <a:solidFill>
                <a:srgbClr val="C00000"/>
              </a:solidFill>
            </a:rPr>
            <a:t>jasa</a:t>
          </a:r>
          <a:r>
            <a:rPr lang="en-US" b="0" i="0" dirty="0" smtClean="0">
              <a:solidFill>
                <a:srgbClr val="C00000"/>
              </a:solidFill>
            </a:rPr>
            <a:t> training </a:t>
          </a:r>
          <a:r>
            <a:rPr lang="en-US" b="0" i="0" dirty="0" err="1" smtClean="0">
              <a:solidFill>
                <a:srgbClr val="C00000"/>
              </a:solidFill>
            </a:rPr>
            <a:t>dan</a:t>
          </a:r>
          <a:r>
            <a:rPr lang="en-US" b="0" i="0" dirty="0" smtClean="0">
              <a:solidFill>
                <a:srgbClr val="C00000"/>
              </a:solidFill>
            </a:rPr>
            <a:t> </a:t>
          </a:r>
          <a:r>
            <a:rPr lang="en-US" b="0" i="0" dirty="0" err="1" smtClean="0">
              <a:solidFill>
                <a:srgbClr val="C00000"/>
              </a:solidFill>
            </a:rPr>
            <a:t>sertifikasi</a:t>
          </a:r>
          <a:r>
            <a:rPr lang="en-US" b="0" i="0" dirty="0" smtClean="0">
              <a:solidFill>
                <a:srgbClr val="C00000"/>
              </a:solidFill>
            </a:rPr>
            <a:t> di </a:t>
          </a:r>
          <a:r>
            <a:rPr lang="en-US" b="0" i="0" dirty="0" err="1" smtClean="0">
              <a:solidFill>
                <a:srgbClr val="C00000"/>
              </a:solidFill>
            </a:rPr>
            <a:t>bidang</a:t>
          </a:r>
          <a:r>
            <a:rPr lang="en-US" b="0" i="0" dirty="0" smtClean="0">
              <a:solidFill>
                <a:srgbClr val="C00000"/>
              </a:solidFill>
            </a:rPr>
            <a:t> </a:t>
          </a:r>
          <a:r>
            <a:rPr lang="en-US" b="0" i="0" dirty="0" err="1" smtClean="0">
              <a:solidFill>
                <a:srgbClr val="C00000"/>
              </a:solidFill>
            </a:rPr>
            <a:t>teknologi</a:t>
          </a:r>
          <a:r>
            <a:rPr lang="en-US" b="0" i="0" dirty="0" smtClean="0">
              <a:solidFill>
                <a:srgbClr val="C00000"/>
              </a:solidFill>
            </a:rPr>
            <a:t> </a:t>
          </a:r>
          <a:r>
            <a:rPr lang="en-US" b="0" i="0" dirty="0" err="1" smtClean="0">
              <a:solidFill>
                <a:srgbClr val="C00000"/>
              </a:solidFill>
            </a:rPr>
            <a:t>informasi</a:t>
          </a:r>
          <a:r>
            <a:rPr lang="en-US" b="0" i="0" dirty="0" smtClean="0">
              <a:solidFill>
                <a:srgbClr val="C00000"/>
              </a:solidFill>
            </a:rPr>
            <a:t> </a:t>
          </a:r>
          <a:r>
            <a:rPr lang="en-US" b="0" i="0" dirty="0" err="1" smtClean="0">
              <a:solidFill>
                <a:schemeClr val="tx1"/>
              </a:solidFill>
            </a:rPr>
            <a:t>dengan</a:t>
          </a:r>
          <a:r>
            <a:rPr lang="en-US" b="0" i="0" dirty="0" smtClean="0">
              <a:solidFill>
                <a:schemeClr val="tx1"/>
              </a:solidFill>
            </a:rPr>
            <a:t> </a:t>
          </a:r>
          <a:r>
            <a:rPr lang="en-US" b="0" i="0" dirty="0" err="1" smtClean="0">
              <a:solidFill>
                <a:schemeClr val="tx1"/>
              </a:solidFill>
            </a:rPr>
            <a:t>kurikulum</a:t>
          </a:r>
          <a:r>
            <a:rPr lang="en-US" b="0" i="0" dirty="0" smtClean="0">
              <a:solidFill>
                <a:schemeClr val="tx1"/>
              </a:solidFill>
            </a:rPr>
            <a:t> </a:t>
          </a:r>
          <a:r>
            <a:rPr lang="en-US" b="0" i="0" dirty="0" err="1" smtClean="0">
              <a:solidFill>
                <a:schemeClr val="tx1"/>
              </a:solidFill>
            </a:rPr>
            <a:t>internasional</a:t>
          </a:r>
          <a:r>
            <a:rPr lang="en-US" b="0" i="0" dirty="0" smtClean="0">
              <a:solidFill>
                <a:schemeClr val="tx1"/>
              </a:solidFill>
            </a:rPr>
            <a:t> yang </a:t>
          </a:r>
          <a:r>
            <a:rPr lang="en-US" b="0" i="0" dirty="0" err="1" smtClean="0">
              <a:solidFill>
                <a:schemeClr val="tx1"/>
              </a:solidFill>
            </a:rPr>
            <a:t>berkarakter</a:t>
          </a:r>
          <a:r>
            <a:rPr lang="en-US" b="0" i="0" dirty="0" smtClean="0">
              <a:solidFill>
                <a:schemeClr val="tx1"/>
              </a:solidFill>
            </a:rPr>
            <a:t> </a:t>
          </a:r>
          <a:r>
            <a:rPr lang="en-US" b="0" i="1" dirty="0" smtClean="0">
              <a:solidFill>
                <a:schemeClr val="tx1"/>
              </a:solidFill>
            </a:rPr>
            <a:t>progressive</a:t>
          </a:r>
          <a:r>
            <a:rPr lang="en-US" b="0" i="0" dirty="0" smtClean="0">
              <a:solidFill>
                <a:schemeClr val="tx1"/>
              </a:solidFill>
            </a:rPr>
            <a:t>, </a:t>
          </a:r>
          <a:r>
            <a:rPr lang="en-US" b="0" i="1" dirty="0" smtClean="0">
              <a:solidFill>
                <a:schemeClr val="tx1"/>
              </a:solidFill>
            </a:rPr>
            <a:t>customizable</a:t>
          </a:r>
          <a:r>
            <a:rPr lang="en-US" b="0" i="0" dirty="0" smtClean="0">
              <a:solidFill>
                <a:schemeClr val="tx1"/>
              </a:solidFill>
            </a:rPr>
            <a:t> </a:t>
          </a:r>
          <a:r>
            <a:rPr lang="en-US" b="0" i="0" dirty="0" err="1" smtClean="0">
              <a:solidFill>
                <a:schemeClr val="tx1"/>
              </a:solidFill>
            </a:rPr>
            <a:t>dan</a:t>
          </a:r>
          <a:r>
            <a:rPr lang="en-US" b="0" i="0" dirty="0" smtClean="0">
              <a:solidFill>
                <a:schemeClr val="tx1"/>
              </a:solidFill>
            </a:rPr>
            <a:t> </a:t>
          </a:r>
          <a:r>
            <a:rPr lang="en-US" b="0" i="0" dirty="0" err="1" smtClean="0">
              <a:solidFill>
                <a:schemeClr val="tx1"/>
              </a:solidFill>
            </a:rPr>
            <a:t>berbasis</a:t>
          </a:r>
          <a:r>
            <a:rPr lang="en-US" b="0" i="0" dirty="0" smtClean="0">
              <a:solidFill>
                <a:schemeClr val="tx1"/>
              </a:solidFill>
            </a:rPr>
            <a:t> </a:t>
          </a:r>
          <a:r>
            <a:rPr lang="en-US" b="0" i="1" dirty="0" smtClean="0">
              <a:solidFill>
                <a:schemeClr val="tx1"/>
              </a:solidFill>
            </a:rPr>
            <a:t>experience</a:t>
          </a:r>
          <a:endParaRPr lang="en-US" i="1" dirty="0">
            <a:solidFill>
              <a:schemeClr val="tx1"/>
            </a:solidFill>
          </a:endParaRPr>
        </a:p>
      </dgm:t>
    </dgm:pt>
    <dgm:pt modelId="{054BCBA5-901A-4C78-82DB-A906BFB94E67}" type="parTrans" cxnId="{10FBF022-FF94-4FD7-AA0E-77973AA249D5}">
      <dgm:prSet/>
      <dgm:spPr/>
      <dgm:t>
        <a:bodyPr/>
        <a:lstStyle/>
        <a:p>
          <a:endParaRPr lang="en-US"/>
        </a:p>
      </dgm:t>
    </dgm:pt>
    <dgm:pt modelId="{968BE0AD-B566-4194-8808-EB6A1C1210B7}" type="sibTrans" cxnId="{10FBF022-FF94-4FD7-AA0E-77973AA249D5}">
      <dgm:prSet/>
      <dgm:spPr/>
      <dgm:t>
        <a:bodyPr/>
        <a:lstStyle/>
        <a:p>
          <a:endParaRPr lang="en-US"/>
        </a:p>
      </dgm:t>
    </dgm:pt>
    <dgm:pt modelId="{22383390-B970-479D-A450-F7C1FE537039}">
      <dgm:prSet phldrT="[Text]"/>
      <dgm:spPr/>
      <dgm:t>
        <a:bodyPr/>
        <a:lstStyle/>
        <a:p>
          <a:pPr algn="just"/>
          <a:r>
            <a:rPr lang="en-US" b="0" i="0" dirty="0" err="1" smtClean="0"/>
            <a:t>Menjadi</a:t>
          </a:r>
          <a:r>
            <a:rPr lang="en-US" b="0" i="0" dirty="0" smtClean="0"/>
            <a:t> </a:t>
          </a:r>
          <a:r>
            <a:rPr lang="en-US" b="0" i="0" dirty="0" err="1" smtClean="0">
              <a:solidFill>
                <a:srgbClr val="C00000"/>
              </a:solidFill>
            </a:rPr>
            <a:t>perusahaan</a:t>
          </a:r>
          <a:r>
            <a:rPr lang="en-US" b="0" i="0" dirty="0" smtClean="0">
              <a:solidFill>
                <a:srgbClr val="C00000"/>
              </a:solidFill>
            </a:rPr>
            <a:t> </a:t>
          </a:r>
          <a:r>
            <a:rPr lang="en-US" b="0" i="0" dirty="0" err="1" smtClean="0">
              <a:solidFill>
                <a:srgbClr val="C00000"/>
              </a:solidFill>
            </a:rPr>
            <a:t>penyedia</a:t>
          </a:r>
          <a:r>
            <a:rPr lang="en-US" b="0" i="0" dirty="0" smtClean="0">
              <a:solidFill>
                <a:srgbClr val="C00000"/>
              </a:solidFill>
            </a:rPr>
            <a:t> </a:t>
          </a:r>
          <a:r>
            <a:rPr lang="en-US" b="0" i="0" err="1" smtClean="0">
              <a:solidFill>
                <a:srgbClr val="C00000"/>
              </a:solidFill>
            </a:rPr>
            <a:t>jasa</a:t>
          </a:r>
          <a:r>
            <a:rPr lang="en-US" b="0" i="0" smtClean="0">
              <a:solidFill>
                <a:srgbClr val="C00000"/>
              </a:solidFill>
            </a:rPr>
            <a:t> training dan pengembang software dengan </a:t>
          </a:r>
          <a:r>
            <a:rPr lang="en-US" b="0" i="0" dirty="0" err="1" smtClean="0">
              <a:solidFill>
                <a:srgbClr val="C00000"/>
              </a:solidFill>
            </a:rPr>
            <a:t>kualitas</a:t>
          </a:r>
          <a:r>
            <a:rPr lang="en-US" b="0" i="0" dirty="0" smtClean="0">
              <a:solidFill>
                <a:srgbClr val="C00000"/>
              </a:solidFill>
            </a:rPr>
            <a:t> </a:t>
          </a:r>
          <a:r>
            <a:rPr lang="en-US" b="0" i="0" dirty="0" err="1" smtClean="0">
              <a:solidFill>
                <a:srgbClr val="C00000"/>
              </a:solidFill>
            </a:rPr>
            <a:t>terbaik</a:t>
          </a:r>
          <a:r>
            <a:rPr lang="en-US" b="0" i="0" dirty="0" smtClean="0">
              <a:solidFill>
                <a:srgbClr val="C00000"/>
              </a:solidFill>
            </a:rPr>
            <a:t> </a:t>
          </a:r>
          <a:r>
            <a:rPr lang="en-US" b="0" i="0" dirty="0" smtClean="0"/>
            <a:t>di Indonesia</a:t>
          </a:r>
          <a:endParaRPr lang="en-US" dirty="0"/>
        </a:p>
      </dgm:t>
    </dgm:pt>
    <dgm:pt modelId="{8B0D36BE-9062-4B81-AD9C-C6E4ECD1A3F1}" type="parTrans" cxnId="{615FEC0A-D9DE-451D-9E92-5821428C1EA0}">
      <dgm:prSet/>
      <dgm:spPr/>
      <dgm:t>
        <a:bodyPr/>
        <a:lstStyle/>
        <a:p>
          <a:endParaRPr lang="en-US"/>
        </a:p>
      </dgm:t>
    </dgm:pt>
    <dgm:pt modelId="{7F97D91A-B240-4F47-A104-3BD3100EADD6}" type="sibTrans" cxnId="{615FEC0A-D9DE-451D-9E92-5821428C1EA0}">
      <dgm:prSet/>
      <dgm:spPr/>
      <dgm:t>
        <a:bodyPr/>
        <a:lstStyle/>
        <a:p>
          <a:endParaRPr lang="en-US"/>
        </a:p>
      </dgm:t>
    </dgm:pt>
    <dgm:pt modelId="{88CD9A7B-EABE-4A5E-9540-4FAD5D2B2C62}">
      <dgm:prSet phldrT="[Text]"/>
      <dgm:spPr/>
      <dgm:t>
        <a:bodyPr/>
        <a:lstStyle/>
        <a:p>
          <a:pPr algn="just"/>
          <a:r>
            <a:rPr lang="en-US" dirty="0" err="1" smtClean="0">
              <a:solidFill>
                <a:schemeClr val="tx1"/>
              </a:solidFill>
            </a:rPr>
            <a:t>Menyediakan</a:t>
          </a:r>
          <a:r>
            <a:rPr lang="en-US" dirty="0" smtClean="0">
              <a:solidFill>
                <a:schemeClr val="tx1"/>
              </a:solidFill>
            </a:rPr>
            <a:t> </a:t>
          </a:r>
          <a:r>
            <a:rPr lang="en-US" dirty="0" err="1" smtClean="0">
              <a:solidFill>
                <a:srgbClr val="C00000"/>
              </a:solidFill>
            </a:rPr>
            <a:t>layanan</a:t>
          </a:r>
          <a:r>
            <a:rPr lang="en-US" dirty="0" smtClean="0">
              <a:solidFill>
                <a:srgbClr val="C00000"/>
              </a:solidFill>
            </a:rPr>
            <a:t> </a:t>
          </a:r>
          <a:r>
            <a:rPr lang="en-US" dirty="0" err="1" smtClean="0">
              <a:solidFill>
                <a:srgbClr val="C00000"/>
              </a:solidFill>
            </a:rPr>
            <a:t>pengembangan</a:t>
          </a:r>
          <a:r>
            <a:rPr lang="en-US" dirty="0" smtClean="0">
              <a:solidFill>
                <a:srgbClr val="C00000"/>
              </a:solidFill>
            </a:rPr>
            <a:t> software </a:t>
          </a:r>
          <a:r>
            <a:rPr lang="en-US" i="1" dirty="0" smtClean="0">
              <a:solidFill>
                <a:schemeClr val="tx1"/>
              </a:solidFill>
            </a:rPr>
            <a:t>custom</a:t>
          </a:r>
          <a:r>
            <a:rPr lang="en-US" dirty="0" smtClean="0">
              <a:solidFill>
                <a:schemeClr val="tx1"/>
              </a:solidFill>
            </a:rPr>
            <a:t> </a:t>
          </a:r>
          <a:r>
            <a:rPr lang="en-US" dirty="0" err="1" smtClean="0">
              <a:solidFill>
                <a:schemeClr val="tx1"/>
              </a:solidFill>
            </a:rPr>
            <a:t>dan</a:t>
          </a:r>
          <a:r>
            <a:rPr lang="en-US" dirty="0" smtClean="0">
              <a:solidFill>
                <a:schemeClr val="tx1"/>
              </a:solidFill>
            </a:rPr>
            <a:t> </a:t>
          </a:r>
          <a:r>
            <a:rPr lang="en-US" i="1" dirty="0" smtClean="0">
              <a:solidFill>
                <a:schemeClr val="tx1"/>
              </a:solidFill>
            </a:rPr>
            <a:t>generic</a:t>
          </a:r>
          <a:r>
            <a:rPr lang="en-US" dirty="0" smtClean="0">
              <a:solidFill>
                <a:schemeClr val="tx1"/>
              </a:solidFill>
            </a:rPr>
            <a:t> </a:t>
          </a:r>
          <a:r>
            <a:rPr lang="en-US" dirty="0" err="1" smtClean="0">
              <a:solidFill>
                <a:schemeClr val="tx1"/>
              </a:solidFill>
            </a:rPr>
            <a:t>dengan</a:t>
          </a:r>
          <a:r>
            <a:rPr lang="en-US" dirty="0" smtClean="0">
              <a:solidFill>
                <a:schemeClr val="tx1"/>
              </a:solidFill>
            </a:rPr>
            <a:t> </a:t>
          </a:r>
          <a:r>
            <a:rPr lang="en-US" dirty="0" err="1" smtClean="0">
              <a:solidFill>
                <a:schemeClr val="tx1"/>
              </a:solidFill>
            </a:rPr>
            <a:t>metodologi</a:t>
          </a:r>
          <a:r>
            <a:rPr lang="en-US" dirty="0" smtClean="0">
              <a:solidFill>
                <a:schemeClr val="tx1"/>
              </a:solidFill>
            </a:rPr>
            <a:t> standard </a:t>
          </a:r>
          <a:r>
            <a:rPr lang="en-US" dirty="0" err="1" smtClean="0">
              <a:solidFill>
                <a:schemeClr val="tx1"/>
              </a:solidFill>
            </a:rPr>
            <a:t>internasional</a:t>
          </a:r>
          <a:r>
            <a:rPr lang="en-US" dirty="0" smtClean="0">
              <a:solidFill>
                <a:schemeClr val="tx1"/>
              </a:solidFill>
            </a:rPr>
            <a:t> </a:t>
          </a:r>
          <a:r>
            <a:rPr lang="en-US" dirty="0" err="1" smtClean="0">
              <a:solidFill>
                <a:schemeClr val="tx1"/>
              </a:solidFill>
            </a:rPr>
            <a:t>dan</a:t>
          </a:r>
          <a:r>
            <a:rPr lang="en-US" dirty="0" smtClean="0">
              <a:solidFill>
                <a:schemeClr val="tx1"/>
              </a:solidFill>
            </a:rPr>
            <a:t> </a:t>
          </a:r>
          <a:r>
            <a:rPr lang="en-US" dirty="0" err="1" smtClean="0">
              <a:solidFill>
                <a:schemeClr val="tx1"/>
              </a:solidFill>
            </a:rPr>
            <a:t>berbasis</a:t>
          </a:r>
          <a:r>
            <a:rPr lang="en-US" dirty="0" smtClean="0">
              <a:solidFill>
                <a:schemeClr val="tx1"/>
              </a:solidFill>
            </a:rPr>
            <a:t> </a:t>
          </a:r>
          <a:r>
            <a:rPr lang="en-US" dirty="0" err="1" smtClean="0">
              <a:solidFill>
                <a:schemeClr val="tx1"/>
              </a:solidFill>
            </a:rPr>
            <a:t>pengalaman</a:t>
          </a:r>
          <a:r>
            <a:rPr lang="en-US" dirty="0" smtClean="0">
              <a:solidFill>
                <a:schemeClr val="tx1"/>
              </a:solidFill>
            </a:rPr>
            <a:t> </a:t>
          </a:r>
          <a:r>
            <a:rPr lang="en-US" dirty="0" err="1" smtClean="0">
              <a:solidFill>
                <a:schemeClr val="tx1"/>
              </a:solidFill>
            </a:rPr>
            <a:t>industri</a:t>
          </a:r>
          <a:endParaRPr lang="en-US" dirty="0">
            <a:solidFill>
              <a:schemeClr val="tx1"/>
            </a:solidFill>
          </a:endParaRPr>
        </a:p>
      </dgm:t>
    </dgm:pt>
    <dgm:pt modelId="{F637217B-4D3F-4157-805E-E309EB7C6E59}" type="parTrans" cxnId="{08866155-5C9F-4357-84A7-E859C0D115B9}">
      <dgm:prSet/>
      <dgm:spPr/>
      <dgm:t>
        <a:bodyPr/>
        <a:lstStyle/>
        <a:p>
          <a:endParaRPr lang="en-US"/>
        </a:p>
      </dgm:t>
    </dgm:pt>
    <dgm:pt modelId="{E2B0EA98-59C3-4408-8F40-49C491F61287}" type="sibTrans" cxnId="{08866155-5C9F-4357-84A7-E859C0D115B9}">
      <dgm:prSet/>
      <dgm:spPr/>
      <dgm:t>
        <a:bodyPr/>
        <a:lstStyle/>
        <a:p>
          <a:endParaRPr lang="en-US"/>
        </a:p>
      </dgm:t>
    </dgm:pt>
    <dgm:pt modelId="{083B6683-E86E-4EFE-A9D2-CDB62159C202}" type="pres">
      <dgm:prSet presAssocID="{6F7D71FF-D3A6-422F-9DD3-45D04E1D50F8}" presName="linear" presStyleCnt="0">
        <dgm:presLayoutVars>
          <dgm:dir/>
          <dgm:animLvl val="lvl"/>
          <dgm:resizeHandles val="exact"/>
        </dgm:presLayoutVars>
      </dgm:prSet>
      <dgm:spPr/>
      <dgm:t>
        <a:bodyPr/>
        <a:lstStyle/>
        <a:p>
          <a:endParaRPr lang="en-US"/>
        </a:p>
      </dgm:t>
    </dgm:pt>
    <dgm:pt modelId="{ADE541F9-7B94-439C-87EA-1E2FA6BC115E}" type="pres">
      <dgm:prSet presAssocID="{BC060A24-1F60-4227-B244-44A2257766A0}" presName="parentLin" presStyleCnt="0"/>
      <dgm:spPr/>
      <dgm:t>
        <a:bodyPr/>
        <a:lstStyle/>
        <a:p>
          <a:endParaRPr lang="en-US"/>
        </a:p>
      </dgm:t>
    </dgm:pt>
    <dgm:pt modelId="{308CC841-6606-4EE2-BC23-B513EBDCFBAB}" type="pres">
      <dgm:prSet presAssocID="{BC060A24-1F60-4227-B244-44A2257766A0}" presName="parentLeftMargin" presStyleLbl="node1" presStyleIdx="0" presStyleCnt="2"/>
      <dgm:spPr/>
      <dgm:t>
        <a:bodyPr/>
        <a:lstStyle/>
        <a:p>
          <a:endParaRPr lang="en-US"/>
        </a:p>
      </dgm:t>
    </dgm:pt>
    <dgm:pt modelId="{1C8DD1F5-8B84-4A7E-B67A-AC2AC145D37D}" type="pres">
      <dgm:prSet presAssocID="{BC060A24-1F60-4227-B244-44A2257766A0}" presName="parentText" presStyleLbl="node1" presStyleIdx="0" presStyleCnt="2">
        <dgm:presLayoutVars>
          <dgm:chMax val="0"/>
          <dgm:bulletEnabled val="1"/>
        </dgm:presLayoutVars>
      </dgm:prSet>
      <dgm:spPr/>
      <dgm:t>
        <a:bodyPr/>
        <a:lstStyle/>
        <a:p>
          <a:endParaRPr lang="en-US"/>
        </a:p>
      </dgm:t>
    </dgm:pt>
    <dgm:pt modelId="{4FD62AD3-0C6E-48AC-9A7B-F6EBCD964FF8}" type="pres">
      <dgm:prSet presAssocID="{BC060A24-1F60-4227-B244-44A2257766A0}" presName="negativeSpace" presStyleCnt="0"/>
      <dgm:spPr/>
      <dgm:t>
        <a:bodyPr/>
        <a:lstStyle/>
        <a:p>
          <a:endParaRPr lang="en-US"/>
        </a:p>
      </dgm:t>
    </dgm:pt>
    <dgm:pt modelId="{99ACA5BE-A52B-410A-8CF8-D5036C2FB0B9}" type="pres">
      <dgm:prSet presAssocID="{BC060A24-1F60-4227-B244-44A2257766A0}" presName="childText" presStyleLbl="conFgAcc1" presStyleIdx="0" presStyleCnt="2">
        <dgm:presLayoutVars>
          <dgm:bulletEnabled val="1"/>
        </dgm:presLayoutVars>
      </dgm:prSet>
      <dgm:spPr/>
      <dgm:t>
        <a:bodyPr/>
        <a:lstStyle/>
        <a:p>
          <a:endParaRPr lang="en-US"/>
        </a:p>
      </dgm:t>
    </dgm:pt>
    <dgm:pt modelId="{6B05A12D-BA41-468F-A58B-28F13C1D2B19}" type="pres">
      <dgm:prSet presAssocID="{07918E1D-E82E-4325-AB25-964E8802AF6B}" presName="spaceBetweenRectangles" presStyleCnt="0"/>
      <dgm:spPr/>
      <dgm:t>
        <a:bodyPr/>
        <a:lstStyle/>
        <a:p>
          <a:endParaRPr lang="en-US"/>
        </a:p>
      </dgm:t>
    </dgm:pt>
    <dgm:pt modelId="{2DD59C50-99EA-49A1-8A43-8F585815059E}" type="pres">
      <dgm:prSet presAssocID="{8F812E8E-9663-4703-93A6-AA6CDA80C0B1}" presName="parentLin" presStyleCnt="0"/>
      <dgm:spPr/>
      <dgm:t>
        <a:bodyPr/>
        <a:lstStyle/>
        <a:p>
          <a:endParaRPr lang="en-US"/>
        </a:p>
      </dgm:t>
    </dgm:pt>
    <dgm:pt modelId="{3F8FA31D-C6F6-4AE4-A175-94CB445FA177}" type="pres">
      <dgm:prSet presAssocID="{8F812E8E-9663-4703-93A6-AA6CDA80C0B1}" presName="parentLeftMargin" presStyleLbl="node1" presStyleIdx="0" presStyleCnt="2"/>
      <dgm:spPr/>
      <dgm:t>
        <a:bodyPr/>
        <a:lstStyle/>
        <a:p>
          <a:endParaRPr lang="en-US"/>
        </a:p>
      </dgm:t>
    </dgm:pt>
    <dgm:pt modelId="{BED041E1-4C77-4891-9699-B431518C72F2}" type="pres">
      <dgm:prSet presAssocID="{8F812E8E-9663-4703-93A6-AA6CDA80C0B1}" presName="parentText" presStyleLbl="node1" presStyleIdx="1" presStyleCnt="2">
        <dgm:presLayoutVars>
          <dgm:chMax val="0"/>
          <dgm:bulletEnabled val="1"/>
        </dgm:presLayoutVars>
      </dgm:prSet>
      <dgm:spPr/>
      <dgm:t>
        <a:bodyPr/>
        <a:lstStyle/>
        <a:p>
          <a:endParaRPr lang="en-US"/>
        </a:p>
      </dgm:t>
    </dgm:pt>
    <dgm:pt modelId="{3A725020-3876-4123-B005-A27E94272369}" type="pres">
      <dgm:prSet presAssocID="{8F812E8E-9663-4703-93A6-AA6CDA80C0B1}" presName="negativeSpace" presStyleCnt="0"/>
      <dgm:spPr/>
      <dgm:t>
        <a:bodyPr/>
        <a:lstStyle/>
        <a:p>
          <a:endParaRPr lang="en-US"/>
        </a:p>
      </dgm:t>
    </dgm:pt>
    <dgm:pt modelId="{6A2DD232-D7BD-47D4-BDA7-230ED9BD0416}" type="pres">
      <dgm:prSet presAssocID="{8F812E8E-9663-4703-93A6-AA6CDA80C0B1}" presName="childText" presStyleLbl="conFgAcc1" presStyleIdx="1" presStyleCnt="2" custLinFactNeighborY="-4375">
        <dgm:presLayoutVars>
          <dgm:bulletEnabled val="1"/>
        </dgm:presLayoutVars>
      </dgm:prSet>
      <dgm:spPr/>
      <dgm:t>
        <a:bodyPr/>
        <a:lstStyle/>
        <a:p>
          <a:endParaRPr lang="en-US"/>
        </a:p>
      </dgm:t>
    </dgm:pt>
  </dgm:ptLst>
  <dgm:cxnLst>
    <dgm:cxn modelId="{10FBF022-FF94-4FD7-AA0E-77973AA249D5}" srcId="{8F812E8E-9663-4703-93A6-AA6CDA80C0B1}" destId="{90C7F769-FD21-47B7-9C7B-0D4F99A71F86}" srcOrd="0" destOrd="0" parTransId="{054BCBA5-901A-4C78-82DB-A906BFB94E67}" sibTransId="{968BE0AD-B566-4194-8808-EB6A1C1210B7}"/>
    <dgm:cxn modelId="{C0B7FCE9-84AF-4233-BB62-ABC66C85A28F}" type="presOf" srcId="{8F812E8E-9663-4703-93A6-AA6CDA80C0B1}" destId="{3F8FA31D-C6F6-4AE4-A175-94CB445FA177}" srcOrd="0" destOrd="0" presId="urn:microsoft.com/office/officeart/2005/8/layout/list1"/>
    <dgm:cxn modelId="{906FE4B0-D480-4B81-B732-2E70C83BAC65}" type="presOf" srcId="{8F812E8E-9663-4703-93A6-AA6CDA80C0B1}" destId="{BED041E1-4C77-4891-9699-B431518C72F2}" srcOrd="1" destOrd="0" presId="urn:microsoft.com/office/officeart/2005/8/layout/list1"/>
    <dgm:cxn modelId="{70F67410-F333-454B-A7FF-A7CF040422AF}" type="presOf" srcId="{BC060A24-1F60-4227-B244-44A2257766A0}" destId="{308CC841-6606-4EE2-BC23-B513EBDCFBAB}" srcOrd="0" destOrd="0" presId="urn:microsoft.com/office/officeart/2005/8/layout/list1"/>
    <dgm:cxn modelId="{615FEC0A-D9DE-451D-9E92-5821428C1EA0}" srcId="{BC060A24-1F60-4227-B244-44A2257766A0}" destId="{22383390-B970-479D-A450-F7C1FE537039}" srcOrd="0" destOrd="0" parTransId="{8B0D36BE-9062-4B81-AD9C-C6E4ECD1A3F1}" sibTransId="{7F97D91A-B240-4F47-A104-3BD3100EADD6}"/>
    <dgm:cxn modelId="{E469F9EF-E307-419C-9203-61B60DE7CAD4}" type="presOf" srcId="{88CD9A7B-EABE-4A5E-9540-4FAD5D2B2C62}" destId="{6A2DD232-D7BD-47D4-BDA7-230ED9BD0416}" srcOrd="0" destOrd="1" presId="urn:microsoft.com/office/officeart/2005/8/layout/list1"/>
    <dgm:cxn modelId="{6A39519B-386D-43C3-92FD-E43982B9402B}" srcId="{6F7D71FF-D3A6-422F-9DD3-45D04E1D50F8}" destId="{8F812E8E-9663-4703-93A6-AA6CDA80C0B1}" srcOrd="1" destOrd="0" parTransId="{46BE1496-07F1-4230-9BA2-8E2DC8F06DFB}" sibTransId="{DDE1FDEF-EB98-4F5C-A331-AA9ABF1D7691}"/>
    <dgm:cxn modelId="{08866155-5C9F-4357-84A7-E859C0D115B9}" srcId="{8F812E8E-9663-4703-93A6-AA6CDA80C0B1}" destId="{88CD9A7B-EABE-4A5E-9540-4FAD5D2B2C62}" srcOrd="1" destOrd="0" parTransId="{F637217B-4D3F-4157-805E-E309EB7C6E59}" sibTransId="{E2B0EA98-59C3-4408-8F40-49C491F61287}"/>
    <dgm:cxn modelId="{737B5F51-E923-45D1-8F25-FF33ADECEA4F}" srcId="{6F7D71FF-D3A6-422F-9DD3-45D04E1D50F8}" destId="{BC060A24-1F60-4227-B244-44A2257766A0}" srcOrd="0" destOrd="0" parTransId="{D6E31B76-8991-4D81-B167-AEA9D7F39B0C}" sibTransId="{07918E1D-E82E-4325-AB25-964E8802AF6B}"/>
    <dgm:cxn modelId="{B885AC14-AAEC-4667-9950-1B03EADB9379}" type="presOf" srcId="{6F7D71FF-D3A6-422F-9DD3-45D04E1D50F8}" destId="{083B6683-E86E-4EFE-A9D2-CDB62159C202}" srcOrd="0" destOrd="0" presId="urn:microsoft.com/office/officeart/2005/8/layout/list1"/>
    <dgm:cxn modelId="{7221944D-A81E-4344-8307-4E892D3EC71D}" type="presOf" srcId="{90C7F769-FD21-47B7-9C7B-0D4F99A71F86}" destId="{6A2DD232-D7BD-47D4-BDA7-230ED9BD0416}" srcOrd="0" destOrd="0" presId="urn:microsoft.com/office/officeart/2005/8/layout/list1"/>
    <dgm:cxn modelId="{54F3A71A-299C-420E-A381-A729F7F244EA}" type="presOf" srcId="{BC060A24-1F60-4227-B244-44A2257766A0}" destId="{1C8DD1F5-8B84-4A7E-B67A-AC2AC145D37D}" srcOrd="1" destOrd="0" presId="urn:microsoft.com/office/officeart/2005/8/layout/list1"/>
    <dgm:cxn modelId="{2251CBDB-68FC-46BB-8A83-73D1B269B16B}" type="presOf" srcId="{22383390-B970-479D-A450-F7C1FE537039}" destId="{99ACA5BE-A52B-410A-8CF8-D5036C2FB0B9}" srcOrd="0" destOrd="0" presId="urn:microsoft.com/office/officeart/2005/8/layout/list1"/>
    <dgm:cxn modelId="{D280C7FD-B2D1-4BE3-AFB6-A62C49C237E9}" type="presParOf" srcId="{083B6683-E86E-4EFE-A9D2-CDB62159C202}" destId="{ADE541F9-7B94-439C-87EA-1E2FA6BC115E}" srcOrd="0" destOrd="0" presId="urn:microsoft.com/office/officeart/2005/8/layout/list1"/>
    <dgm:cxn modelId="{B1713B47-A145-451D-B5DB-6138D2504441}" type="presParOf" srcId="{ADE541F9-7B94-439C-87EA-1E2FA6BC115E}" destId="{308CC841-6606-4EE2-BC23-B513EBDCFBAB}" srcOrd="0" destOrd="0" presId="urn:microsoft.com/office/officeart/2005/8/layout/list1"/>
    <dgm:cxn modelId="{5BFF72FE-0E31-4747-9254-AD9E8B853FE0}" type="presParOf" srcId="{ADE541F9-7B94-439C-87EA-1E2FA6BC115E}" destId="{1C8DD1F5-8B84-4A7E-B67A-AC2AC145D37D}" srcOrd="1" destOrd="0" presId="urn:microsoft.com/office/officeart/2005/8/layout/list1"/>
    <dgm:cxn modelId="{31650DD0-146C-4DF9-96D7-5512E72031C4}" type="presParOf" srcId="{083B6683-E86E-4EFE-A9D2-CDB62159C202}" destId="{4FD62AD3-0C6E-48AC-9A7B-F6EBCD964FF8}" srcOrd="1" destOrd="0" presId="urn:microsoft.com/office/officeart/2005/8/layout/list1"/>
    <dgm:cxn modelId="{C38582A5-2915-4B9D-A319-58DE56233265}" type="presParOf" srcId="{083B6683-E86E-4EFE-A9D2-CDB62159C202}" destId="{99ACA5BE-A52B-410A-8CF8-D5036C2FB0B9}" srcOrd="2" destOrd="0" presId="urn:microsoft.com/office/officeart/2005/8/layout/list1"/>
    <dgm:cxn modelId="{B55A8D43-3A57-4727-962C-FE89FC7B032F}" type="presParOf" srcId="{083B6683-E86E-4EFE-A9D2-CDB62159C202}" destId="{6B05A12D-BA41-468F-A58B-28F13C1D2B19}" srcOrd="3" destOrd="0" presId="urn:microsoft.com/office/officeart/2005/8/layout/list1"/>
    <dgm:cxn modelId="{F1A5DDBE-091F-4DD9-8CD3-22BAED9B3CF4}" type="presParOf" srcId="{083B6683-E86E-4EFE-A9D2-CDB62159C202}" destId="{2DD59C50-99EA-49A1-8A43-8F585815059E}" srcOrd="4" destOrd="0" presId="urn:microsoft.com/office/officeart/2005/8/layout/list1"/>
    <dgm:cxn modelId="{E5C8A8E4-4134-4642-B183-C598B1338BCF}" type="presParOf" srcId="{2DD59C50-99EA-49A1-8A43-8F585815059E}" destId="{3F8FA31D-C6F6-4AE4-A175-94CB445FA177}" srcOrd="0" destOrd="0" presId="urn:microsoft.com/office/officeart/2005/8/layout/list1"/>
    <dgm:cxn modelId="{3FD29B1E-5CF8-42B7-8DDA-18F17AC799AD}" type="presParOf" srcId="{2DD59C50-99EA-49A1-8A43-8F585815059E}" destId="{BED041E1-4C77-4891-9699-B431518C72F2}" srcOrd="1" destOrd="0" presId="urn:microsoft.com/office/officeart/2005/8/layout/list1"/>
    <dgm:cxn modelId="{64C7CAB5-B3E0-4831-BCD1-D1ECDB9E20DB}" type="presParOf" srcId="{083B6683-E86E-4EFE-A9D2-CDB62159C202}" destId="{3A725020-3876-4123-B005-A27E94272369}" srcOrd="5" destOrd="0" presId="urn:microsoft.com/office/officeart/2005/8/layout/list1"/>
    <dgm:cxn modelId="{2508AE6C-9770-4FA7-B1AB-5E19A47FD807}" type="presParOf" srcId="{083B6683-E86E-4EFE-A9D2-CDB62159C202}" destId="{6A2DD232-D7BD-47D4-BDA7-230ED9BD0416}"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1FB4A81-B2CD-4E6D-A1FA-F04321A5BCC4}" type="doc">
      <dgm:prSet loTypeId="urn:microsoft.com/office/officeart/2005/8/layout/orgChart1" loCatId="hierarchy" qsTypeId="urn:microsoft.com/office/officeart/2005/8/quickstyle/simple1" qsCatId="simple" csTypeId="urn:microsoft.com/office/officeart/2005/8/colors/colorful3" csCatId="colorful" phldr="1"/>
      <dgm:spPr/>
      <dgm:t>
        <a:bodyPr/>
        <a:lstStyle/>
        <a:p>
          <a:endParaRPr lang="en-US"/>
        </a:p>
      </dgm:t>
    </dgm:pt>
    <dgm:pt modelId="{59E26048-4C93-454F-9022-DE11B59A1C55}">
      <dgm:prSet phldrT="[Text]"/>
      <dgm:spPr>
        <a:solidFill>
          <a:schemeClr val="bg1">
            <a:lumMod val="65000"/>
          </a:schemeClr>
        </a:solidFill>
      </dgm:spPr>
      <dgm:t>
        <a:bodyPr/>
        <a:lstStyle/>
        <a:p>
          <a:r>
            <a:rPr lang="en-US" dirty="0" smtClean="0"/>
            <a:t>General Manager</a:t>
          </a:r>
          <a:endParaRPr lang="en-US" dirty="0"/>
        </a:p>
      </dgm:t>
    </dgm:pt>
    <dgm:pt modelId="{26B771CB-1C66-4554-9B10-7CD14096FA42}" type="parTrans" cxnId="{205CAA17-15AF-4634-AF7D-1DC0381893E2}">
      <dgm:prSet/>
      <dgm:spPr/>
      <dgm:t>
        <a:bodyPr/>
        <a:lstStyle/>
        <a:p>
          <a:endParaRPr lang="en-US"/>
        </a:p>
      </dgm:t>
    </dgm:pt>
    <dgm:pt modelId="{D0E804D4-B854-42C1-84E3-DFAA8D8616E9}" type="sibTrans" cxnId="{205CAA17-15AF-4634-AF7D-1DC0381893E2}">
      <dgm:prSet/>
      <dgm:spPr/>
      <dgm:t>
        <a:bodyPr/>
        <a:lstStyle/>
        <a:p>
          <a:endParaRPr lang="en-US"/>
        </a:p>
      </dgm:t>
    </dgm:pt>
    <dgm:pt modelId="{0BDDCB11-AFF1-4AB1-A304-FEE5B706270F}">
      <dgm:prSet phldrT="[Text]"/>
      <dgm:spPr>
        <a:solidFill>
          <a:srgbClr val="0070C0"/>
        </a:solidFill>
      </dgm:spPr>
      <dgm:t>
        <a:bodyPr/>
        <a:lstStyle/>
        <a:p>
          <a:r>
            <a:rPr lang="en-US" dirty="0" smtClean="0"/>
            <a:t>Finance Division</a:t>
          </a:r>
          <a:endParaRPr lang="en-US" dirty="0"/>
        </a:p>
      </dgm:t>
    </dgm:pt>
    <dgm:pt modelId="{8FCE5302-40A8-4F19-9316-C8E050568773}" type="parTrans" cxnId="{375B7AC1-C643-410A-AF3E-4C35D1C3ECE0}">
      <dgm:prSet/>
      <dgm:spPr/>
      <dgm:t>
        <a:bodyPr/>
        <a:lstStyle/>
        <a:p>
          <a:endParaRPr lang="en-US"/>
        </a:p>
      </dgm:t>
    </dgm:pt>
    <dgm:pt modelId="{8DF51B38-006A-4BBD-8B1A-B20D4666E600}" type="sibTrans" cxnId="{375B7AC1-C643-410A-AF3E-4C35D1C3ECE0}">
      <dgm:prSet/>
      <dgm:spPr/>
      <dgm:t>
        <a:bodyPr/>
        <a:lstStyle/>
        <a:p>
          <a:endParaRPr lang="en-US"/>
        </a:p>
      </dgm:t>
    </dgm:pt>
    <dgm:pt modelId="{F4C35B39-5790-4891-8CAC-A22519735408}">
      <dgm:prSet phldrT="[Text]"/>
      <dgm:spPr>
        <a:solidFill>
          <a:srgbClr val="FF0000"/>
        </a:solidFill>
      </dgm:spPr>
      <dgm:t>
        <a:bodyPr/>
        <a:lstStyle/>
        <a:p>
          <a:r>
            <a:rPr lang="en-US" dirty="0" smtClean="0"/>
            <a:t>Marketing Division</a:t>
          </a:r>
          <a:endParaRPr lang="en-US" dirty="0"/>
        </a:p>
      </dgm:t>
    </dgm:pt>
    <dgm:pt modelId="{C4BB9662-211D-48AC-B8C8-45E2E6AE2D7D}" type="parTrans" cxnId="{949E1998-41D8-417D-9C22-AD981BBCF064}">
      <dgm:prSet/>
      <dgm:spPr/>
      <dgm:t>
        <a:bodyPr/>
        <a:lstStyle/>
        <a:p>
          <a:endParaRPr lang="en-US"/>
        </a:p>
      </dgm:t>
    </dgm:pt>
    <dgm:pt modelId="{4F3A97CC-E21B-48FA-ADDF-56955A43AC9D}" type="sibTrans" cxnId="{949E1998-41D8-417D-9C22-AD981BBCF064}">
      <dgm:prSet/>
      <dgm:spPr/>
      <dgm:t>
        <a:bodyPr/>
        <a:lstStyle/>
        <a:p>
          <a:endParaRPr lang="en-US"/>
        </a:p>
      </dgm:t>
    </dgm:pt>
    <dgm:pt modelId="{BD274691-019C-43A3-8B62-54981B12169C}">
      <dgm:prSet phldrT="[Text]"/>
      <dgm:spPr>
        <a:solidFill>
          <a:srgbClr val="FF0000"/>
        </a:solidFill>
      </dgm:spPr>
      <dgm:t>
        <a:bodyPr/>
        <a:lstStyle/>
        <a:p>
          <a:r>
            <a:rPr lang="en-US" dirty="0" smtClean="0"/>
            <a:t>Technology Course</a:t>
          </a:r>
          <a:endParaRPr lang="en-US" dirty="0"/>
        </a:p>
      </dgm:t>
    </dgm:pt>
    <dgm:pt modelId="{8D006734-5163-4F53-8CC8-24CF2BC389E8}" type="parTrans" cxnId="{2300E506-A932-48AE-A23B-8E6FAA33950F}">
      <dgm:prSet/>
      <dgm:spPr/>
      <dgm:t>
        <a:bodyPr/>
        <a:lstStyle/>
        <a:p>
          <a:endParaRPr lang="en-US"/>
        </a:p>
      </dgm:t>
    </dgm:pt>
    <dgm:pt modelId="{5B33CC02-7A5F-4AC3-A4F2-C66F0DAF3135}" type="sibTrans" cxnId="{2300E506-A932-48AE-A23B-8E6FAA33950F}">
      <dgm:prSet/>
      <dgm:spPr/>
      <dgm:t>
        <a:bodyPr/>
        <a:lstStyle/>
        <a:p>
          <a:endParaRPr lang="en-US"/>
        </a:p>
      </dgm:t>
    </dgm:pt>
    <dgm:pt modelId="{B22BD51D-191E-4E7F-AF95-19B3145AF9D8}">
      <dgm:prSet phldrT="[Text]"/>
      <dgm:spPr>
        <a:solidFill>
          <a:srgbClr val="FF0000"/>
        </a:solidFill>
      </dgm:spPr>
      <dgm:t>
        <a:bodyPr/>
        <a:lstStyle/>
        <a:p>
          <a:r>
            <a:rPr lang="en-US" dirty="0" smtClean="0"/>
            <a:t>Creative Course</a:t>
          </a:r>
          <a:endParaRPr lang="en-US" dirty="0"/>
        </a:p>
      </dgm:t>
    </dgm:pt>
    <dgm:pt modelId="{A6C47506-1070-47FE-9EC1-29CFAD43A822}" type="parTrans" cxnId="{973C3BB7-6776-4B52-A464-05FC3B476EA1}">
      <dgm:prSet/>
      <dgm:spPr/>
      <dgm:t>
        <a:bodyPr/>
        <a:lstStyle/>
        <a:p>
          <a:endParaRPr lang="en-US"/>
        </a:p>
      </dgm:t>
    </dgm:pt>
    <dgm:pt modelId="{16D7CECC-1A75-45E8-B7C0-6E9CB0350CA7}" type="sibTrans" cxnId="{973C3BB7-6776-4B52-A464-05FC3B476EA1}">
      <dgm:prSet/>
      <dgm:spPr/>
      <dgm:t>
        <a:bodyPr/>
        <a:lstStyle/>
        <a:p>
          <a:endParaRPr lang="en-US"/>
        </a:p>
      </dgm:t>
    </dgm:pt>
    <dgm:pt modelId="{10341BAF-3592-4B66-9809-4B4B3B58D71C}">
      <dgm:prSet phldrT="[Text]"/>
      <dgm:spPr>
        <a:solidFill>
          <a:srgbClr val="FF0000"/>
        </a:solidFill>
      </dgm:spPr>
      <dgm:t>
        <a:bodyPr/>
        <a:lstStyle/>
        <a:p>
          <a:r>
            <a:rPr lang="en-US" dirty="0" smtClean="0"/>
            <a:t>Development Course</a:t>
          </a:r>
          <a:endParaRPr lang="en-US" dirty="0"/>
        </a:p>
      </dgm:t>
    </dgm:pt>
    <dgm:pt modelId="{E9B20373-3625-4B4D-88AE-8223D82CD84A}" type="parTrans" cxnId="{64A10003-AFDA-4BA6-84ED-559394E1F857}">
      <dgm:prSet/>
      <dgm:spPr/>
      <dgm:t>
        <a:bodyPr/>
        <a:lstStyle/>
        <a:p>
          <a:endParaRPr lang="en-US"/>
        </a:p>
      </dgm:t>
    </dgm:pt>
    <dgm:pt modelId="{D4E8F9DF-FE66-4DE3-8A75-83CEC471BCCC}" type="sibTrans" cxnId="{64A10003-AFDA-4BA6-84ED-559394E1F857}">
      <dgm:prSet/>
      <dgm:spPr/>
      <dgm:t>
        <a:bodyPr/>
        <a:lstStyle/>
        <a:p>
          <a:endParaRPr lang="en-US"/>
        </a:p>
      </dgm:t>
    </dgm:pt>
    <dgm:pt modelId="{49AF3BE1-44F7-4FC7-AC33-E05F0273EE4D}">
      <dgm:prSet phldrT="[Text]"/>
      <dgm:spPr>
        <a:solidFill>
          <a:srgbClr val="00B050"/>
        </a:solidFill>
      </dgm:spPr>
      <dgm:t>
        <a:bodyPr/>
        <a:lstStyle/>
        <a:p>
          <a:r>
            <a:rPr lang="en-US" dirty="0" smtClean="0"/>
            <a:t>Human Resource Division</a:t>
          </a:r>
          <a:endParaRPr lang="en-US" dirty="0"/>
        </a:p>
      </dgm:t>
    </dgm:pt>
    <dgm:pt modelId="{AA1E2F18-B529-40F4-8FBF-CCA48FC8C29E}" type="parTrans" cxnId="{43830064-C554-41AC-8D0C-66C50EC2440A}">
      <dgm:prSet/>
      <dgm:spPr/>
      <dgm:t>
        <a:bodyPr/>
        <a:lstStyle/>
        <a:p>
          <a:endParaRPr lang="en-US"/>
        </a:p>
      </dgm:t>
    </dgm:pt>
    <dgm:pt modelId="{D0404D04-CBF1-4846-941F-D6CC31CE7BE2}" type="sibTrans" cxnId="{43830064-C554-41AC-8D0C-66C50EC2440A}">
      <dgm:prSet/>
      <dgm:spPr/>
      <dgm:t>
        <a:bodyPr/>
        <a:lstStyle/>
        <a:p>
          <a:endParaRPr lang="en-US"/>
        </a:p>
      </dgm:t>
    </dgm:pt>
    <dgm:pt modelId="{91E8F100-89CC-450B-B21C-E6E2929B0500}">
      <dgm:prSet phldrT="[Text]"/>
      <dgm:spPr/>
      <dgm:t>
        <a:bodyPr/>
        <a:lstStyle/>
        <a:p>
          <a:r>
            <a:rPr lang="en-US" dirty="0" smtClean="0"/>
            <a:t>Development Division</a:t>
          </a:r>
          <a:endParaRPr lang="en-US" dirty="0"/>
        </a:p>
      </dgm:t>
    </dgm:pt>
    <dgm:pt modelId="{8AD4D3BE-54CE-4C7C-9BE3-4219306DC5F4}" type="parTrans" cxnId="{C4A5610A-5BF0-40A0-8E37-64392805091A}">
      <dgm:prSet/>
      <dgm:spPr/>
      <dgm:t>
        <a:bodyPr/>
        <a:lstStyle/>
        <a:p>
          <a:endParaRPr lang="en-US"/>
        </a:p>
      </dgm:t>
    </dgm:pt>
    <dgm:pt modelId="{545B2F76-8D28-4EBE-B90D-B0FC129BFE38}" type="sibTrans" cxnId="{C4A5610A-5BF0-40A0-8E37-64392805091A}">
      <dgm:prSet/>
      <dgm:spPr/>
      <dgm:t>
        <a:bodyPr/>
        <a:lstStyle/>
        <a:p>
          <a:endParaRPr lang="en-US"/>
        </a:p>
      </dgm:t>
    </dgm:pt>
    <dgm:pt modelId="{A66F0071-F0F7-4C03-B72D-47E3A2218930}">
      <dgm:prSet phldrT="[Text]"/>
      <dgm:spPr>
        <a:solidFill>
          <a:srgbClr val="FFC000"/>
        </a:solidFill>
      </dgm:spPr>
      <dgm:t>
        <a:bodyPr/>
        <a:lstStyle/>
        <a:p>
          <a:r>
            <a:rPr lang="en-US" dirty="0" smtClean="0"/>
            <a:t>Creative Product </a:t>
          </a:r>
          <a:endParaRPr lang="en-US" dirty="0"/>
        </a:p>
      </dgm:t>
    </dgm:pt>
    <dgm:pt modelId="{84FAC01B-BA5C-4A1D-A132-70A7D86AC899}" type="parTrans" cxnId="{687BC506-5015-4408-897B-D12EA4289879}">
      <dgm:prSet/>
      <dgm:spPr/>
      <dgm:t>
        <a:bodyPr/>
        <a:lstStyle/>
        <a:p>
          <a:endParaRPr lang="en-US"/>
        </a:p>
      </dgm:t>
    </dgm:pt>
    <dgm:pt modelId="{D415AF2A-F896-41DA-BDD4-07505F10BDC6}" type="sibTrans" cxnId="{687BC506-5015-4408-897B-D12EA4289879}">
      <dgm:prSet/>
      <dgm:spPr/>
      <dgm:t>
        <a:bodyPr/>
        <a:lstStyle/>
        <a:p>
          <a:endParaRPr lang="en-US"/>
        </a:p>
      </dgm:t>
    </dgm:pt>
    <dgm:pt modelId="{17A9E7FD-5EB5-4725-81DD-518C7388CBB3}">
      <dgm:prSet phldrT="[Text]"/>
      <dgm:spPr>
        <a:solidFill>
          <a:srgbClr val="FFC000"/>
        </a:solidFill>
      </dgm:spPr>
      <dgm:t>
        <a:bodyPr/>
        <a:lstStyle/>
        <a:p>
          <a:r>
            <a:rPr lang="en-US" dirty="0" smtClean="0"/>
            <a:t>Software Product</a:t>
          </a:r>
          <a:endParaRPr lang="en-US" dirty="0"/>
        </a:p>
      </dgm:t>
    </dgm:pt>
    <dgm:pt modelId="{6DBCD2EE-3BE0-459F-AAFC-9FB77E83D8AA}" type="parTrans" cxnId="{F3024E11-E1CF-4F03-8CF5-A5305D1B631C}">
      <dgm:prSet/>
      <dgm:spPr/>
      <dgm:t>
        <a:bodyPr/>
        <a:lstStyle/>
        <a:p>
          <a:endParaRPr lang="en-US"/>
        </a:p>
      </dgm:t>
    </dgm:pt>
    <dgm:pt modelId="{0AA2B345-37C6-431A-95EA-713CBF606409}" type="sibTrans" cxnId="{F3024E11-E1CF-4F03-8CF5-A5305D1B631C}">
      <dgm:prSet/>
      <dgm:spPr/>
      <dgm:t>
        <a:bodyPr/>
        <a:lstStyle/>
        <a:p>
          <a:endParaRPr lang="en-US"/>
        </a:p>
      </dgm:t>
    </dgm:pt>
    <dgm:pt modelId="{CA3E343F-618E-4767-BFF0-E431BDF09E6F}">
      <dgm:prSet phldrT="[Text]"/>
      <dgm:spPr>
        <a:solidFill>
          <a:schemeClr val="accent2">
            <a:lumMod val="50000"/>
          </a:schemeClr>
        </a:solidFill>
      </dgm:spPr>
      <dgm:t>
        <a:bodyPr/>
        <a:lstStyle/>
        <a:p>
          <a:r>
            <a:rPr lang="en-US" dirty="0" smtClean="0"/>
            <a:t>Training Division</a:t>
          </a:r>
          <a:endParaRPr lang="en-US" dirty="0"/>
        </a:p>
      </dgm:t>
    </dgm:pt>
    <dgm:pt modelId="{F375B5DE-AAA6-45EA-B47F-89C0EF7E4FE3}" type="parTrans" cxnId="{F6F692C0-0DF9-4D43-8DFC-4B93BE06C2F0}">
      <dgm:prSet/>
      <dgm:spPr/>
      <dgm:t>
        <a:bodyPr/>
        <a:lstStyle/>
        <a:p>
          <a:endParaRPr lang="en-US"/>
        </a:p>
      </dgm:t>
    </dgm:pt>
    <dgm:pt modelId="{BFA83632-C7A3-485C-AC06-A2EE80083987}" type="sibTrans" cxnId="{F6F692C0-0DF9-4D43-8DFC-4B93BE06C2F0}">
      <dgm:prSet/>
      <dgm:spPr/>
      <dgm:t>
        <a:bodyPr/>
        <a:lstStyle/>
        <a:p>
          <a:endParaRPr lang="en-US"/>
        </a:p>
      </dgm:t>
    </dgm:pt>
    <dgm:pt modelId="{D35ADF2B-6D1F-4AF5-B7B2-682DAFD094BF}">
      <dgm:prSet phldrT="[Text]"/>
      <dgm:spPr>
        <a:solidFill>
          <a:schemeClr val="accent2">
            <a:lumMod val="50000"/>
          </a:schemeClr>
        </a:solidFill>
      </dgm:spPr>
      <dgm:t>
        <a:bodyPr/>
        <a:lstStyle/>
        <a:p>
          <a:r>
            <a:rPr lang="en-US" dirty="0" smtClean="0"/>
            <a:t>Infrastructure</a:t>
          </a:r>
          <a:endParaRPr lang="en-US" dirty="0"/>
        </a:p>
      </dgm:t>
    </dgm:pt>
    <dgm:pt modelId="{E1269FD6-C08E-4BBA-B1CB-480E66EC3F42}" type="parTrans" cxnId="{76DF54DF-6BCE-4474-8659-FAC3F51F6D59}">
      <dgm:prSet/>
      <dgm:spPr/>
      <dgm:t>
        <a:bodyPr/>
        <a:lstStyle/>
        <a:p>
          <a:endParaRPr lang="en-US"/>
        </a:p>
      </dgm:t>
    </dgm:pt>
    <dgm:pt modelId="{682DD11B-5F20-44E5-A3B0-8A29A669F1FB}" type="sibTrans" cxnId="{76DF54DF-6BCE-4474-8659-FAC3F51F6D59}">
      <dgm:prSet/>
      <dgm:spPr/>
      <dgm:t>
        <a:bodyPr/>
        <a:lstStyle/>
        <a:p>
          <a:endParaRPr lang="en-US"/>
        </a:p>
      </dgm:t>
    </dgm:pt>
    <dgm:pt modelId="{9BCF9E87-059A-4211-BDDF-11EBC831397F}">
      <dgm:prSet phldrT="[Text]"/>
      <dgm:spPr>
        <a:solidFill>
          <a:schemeClr val="accent2">
            <a:lumMod val="50000"/>
          </a:schemeClr>
        </a:solidFill>
      </dgm:spPr>
      <dgm:t>
        <a:bodyPr/>
        <a:lstStyle/>
        <a:p>
          <a:r>
            <a:rPr lang="en-US" dirty="0" smtClean="0"/>
            <a:t>Training</a:t>
          </a:r>
          <a:endParaRPr lang="en-US" dirty="0"/>
        </a:p>
      </dgm:t>
    </dgm:pt>
    <dgm:pt modelId="{915407F2-8D83-46BA-A033-673CAE819EE1}" type="parTrans" cxnId="{F83FCF8F-159E-4422-9DC4-1F9FC9C235A2}">
      <dgm:prSet/>
      <dgm:spPr/>
      <dgm:t>
        <a:bodyPr/>
        <a:lstStyle/>
        <a:p>
          <a:endParaRPr lang="en-US"/>
        </a:p>
      </dgm:t>
    </dgm:pt>
    <dgm:pt modelId="{49F7E8F6-6141-4FD3-8120-D174851E18D9}" type="sibTrans" cxnId="{F83FCF8F-159E-4422-9DC4-1F9FC9C235A2}">
      <dgm:prSet/>
      <dgm:spPr/>
      <dgm:t>
        <a:bodyPr/>
        <a:lstStyle/>
        <a:p>
          <a:endParaRPr lang="en-US"/>
        </a:p>
      </dgm:t>
    </dgm:pt>
    <dgm:pt modelId="{6CF30906-ECF1-43AF-BC34-D1FA34DD4ABB}" type="pres">
      <dgm:prSet presAssocID="{31FB4A81-B2CD-4E6D-A1FA-F04321A5BCC4}" presName="hierChild1" presStyleCnt="0">
        <dgm:presLayoutVars>
          <dgm:orgChart val="1"/>
          <dgm:chPref val="1"/>
          <dgm:dir/>
          <dgm:animOne val="branch"/>
          <dgm:animLvl val="lvl"/>
          <dgm:resizeHandles/>
        </dgm:presLayoutVars>
      </dgm:prSet>
      <dgm:spPr/>
      <dgm:t>
        <a:bodyPr/>
        <a:lstStyle/>
        <a:p>
          <a:endParaRPr lang="en-US"/>
        </a:p>
      </dgm:t>
    </dgm:pt>
    <dgm:pt modelId="{C63CA683-8400-48C0-AE57-1411E559F159}" type="pres">
      <dgm:prSet presAssocID="{59E26048-4C93-454F-9022-DE11B59A1C55}" presName="hierRoot1" presStyleCnt="0">
        <dgm:presLayoutVars>
          <dgm:hierBranch val="init"/>
        </dgm:presLayoutVars>
      </dgm:prSet>
      <dgm:spPr/>
    </dgm:pt>
    <dgm:pt modelId="{CE1A658C-B23C-4291-9DE0-111DFB7C7392}" type="pres">
      <dgm:prSet presAssocID="{59E26048-4C93-454F-9022-DE11B59A1C55}" presName="rootComposite1" presStyleCnt="0"/>
      <dgm:spPr/>
    </dgm:pt>
    <dgm:pt modelId="{7BA4DC62-1585-48F1-BBDE-617C34BCC5A1}" type="pres">
      <dgm:prSet presAssocID="{59E26048-4C93-454F-9022-DE11B59A1C55}" presName="rootText1" presStyleLbl="node0" presStyleIdx="0" presStyleCnt="1">
        <dgm:presLayoutVars>
          <dgm:chPref val="3"/>
        </dgm:presLayoutVars>
      </dgm:prSet>
      <dgm:spPr/>
      <dgm:t>
        <a:bodyPr/>
        <a:lstStyle/>
        <a:p>
          <a:endParaRPr lang="en-US"/>
        </a:p>
      </dgm:t>
    </dgm:pt>
    <dgm:pt modelId="{2440192D-FC2A-4EEE-9235-A57EECF15AA7}" type="pres">
      <dgm:prSet presAssocID="{59E26048-4C93-454F-9022-DE11B59A1C55}" presName="rootConnector1" presStyleLbl="node1" presStyleIdx="0" presStyleCnt="0"/>
      <dgm:spPr/>
      <dgm:t>
        <a:bodyPr/>
        <a:lstStyle/>
        <a:p>
          <a:endParaRPr lang="en-US"/>
        </a:p>
      </dgm:t>
    </dgm:pt>
    <dgm:pt modelId="{2EC657FA-B7A9-4B65-A6BC-05B25CF94DDF}" type="pres">
      <dgm:prSet presAssocID="{59E26048-4C93-454F-9022-DE11B59A1C55}" presName="hierChild2" presStyleCnt="0"/>
      <dgm:spPr/>
    </dgm:pt>
    <dgm:pt modelId="{6C9F7CBC-4D9E-4813-95E1-CA75CF3B201E}" type="pres">
      <dgm:prSet presAssocID="{8FCE5302-40A8-4F19-9316-C8E050568773}" presName="Name37" presStyleLbl="parChTrans1D2" presStyleIdx="0" presStyleCnt="5"/>
      <dgm:spPr/>
      <dgm:t>
        <a:bodyPr/>
        <a:lstStyle/>
        <a:p>
          <a:endParaRPr lang="en-US"/>
        </a:p>
      </dgm:t>
    </dgm:pt>
    <dgm:pt modelId="{0A4A332A-882A-4FD5-B241-FC246C3F9BE8}" type="pres">
      <dgm:prSet presAssocID="{0BDDCB11-AFF1-4AB1-A304-FEE5B706270F}" presName="hierRoot2" presStyleCnt="0">
        <dgm:presLayoutVars>
          <dgm:hierBranch val="init"/>
        </dgm:presLayoutVars>
      </dgm:prSet>
      <dgm:spPr/>
    </dgm:pt>
    <dgm:pt modelId="{1CAD6A7E-F1AB-488D-8A3B-E9A151651323}" type="pres">
      <dgm:prSet presAssocID="{0BDDCB11-AFF1-4AB1-A304-FEE5B706270F}" presName="rootComposite" presStyleCnt="0"/>
      <dgm:spPr/>
    </dgm:pt>
    <dgm:pt modelId="{5B403BF4-338B-45B8-9B18-C0924A0E1005}" type="pres">
      <dgm:prSet presAssocID="{0BDDCB11-AFF1-4AB1-A304-FEE5B706270F}" presName="rootText" presStyleLbl="node2" presStyleIdx="0" presStyleCnt="5">
        <dgm:presLayoutVars>
          <dgm:chPref val="3"/>
        </dgm:presLayoutVars>
      </dgm:prSet>
      <dgm:spPr/>
      <dgm:t>
        <a:bodyPr/>
        <a:lstStyle/>
        <a:p>
          <a:endParaRPr lang="en-US"/>
        </a:p>
      </dgm:t>
    </dgm:pt>
    <dgm:pt modelId="{448B83FA-6FFA-464C-8F17-0B116B9ADCA5}" type="pres">
      <dgm:prSet presAssocID="{0BDDCB11-AFF1-4AB1-A304-FEE5B706270F}" presName="rootConnector" presStyleLbl="node2" presStyleIdx="0" presStyleCnt="5"/>
      <dgm:spPr/>
      <dgm:t>
        <a:bodyPr/>
        <a:lstStyle/>
        <a:p>
          <a:endParaRPr lang="en-US"/>
        </a:p>
      </dgm:t>
    </dgm:pt>
    <dgm:pt modelId="{FD2FA4DE-4136-4BF1-8A5F-2AD09D8B74BB}" type="pres">
      <dgm:prSet presAssocID="{0BDDCB11-AFF1-4AB1-A304-FEE5B706270F}" presName="hierChild4" presStyleCnt="0"/>
      <dgm:spPr/>
    </dgm:pt>
    <dgm:pt modelId="{59D72F1D-1BED-4FC4-8201-A028827E9BEA}" type="pres">
      <dgm:prSet presAssocID="{0BDDCB11-AFF1-4AB1-A304-FEE5B706270F}" presName="hierChild5" presStyleCnt="0"/>
      <dgm:spPr/>
    </dgm:pt>
    <dgm:pt modelId="{BF2FD170-D626-4F47-9477-7E75A6B7C4EE}" type="pres">
      <dgm:prSet presAssocID="{AA1E2F18-B529-40F4-8FBF-CCA48FC8C29E}" presName="Name37" presStyleLbl="parChTrans1D2" presStyleIdx="1" presStyleCnt="5"/>
      <dgm:spPr/>
      <dgm:t>
        <a:bodyPr/>
        <a:lstStyle/>
        <a:p>
          <a:endParaRPr lang="en-US"/>
        </a:p>
      </dgm:t>
    </dgm:pt>
    <dgm:pt modelId="{59D6FD16-F598-407F-B3BE-B1B03DF82355}" type="pres">
      <dgm:prSet presAssocID="{49AF3BE1-44F7-4FC7-AC33-E05F0273EE4D}" presName="hierRoot2" presStyleCnt="0">
        <dgm:presLayoutVars>
          <dgm:hierBranch val="init"/>
        </dgm:presLayoutVars>
      </dgm:prSet>
      <dgm:spPr/>
    </dgm:pt>
    <dgm:pt modelId="{7360E080-1FF0-4A84-8BEB-139A96A5C092}" type="pres">
      <dgm:prSet presAssocID="{49AF3BE1-44F7-4FC7-AC33-E05F0273EE4D}" presName="rootComposite" presStyleCnt="0"/>
      <dgm:spPr/>
    </dgm:pt>
    <dgm:pt modelId="{0DD0A623-E64A-48FB-A8F2-0DCEB9020F96}" type="pres">
      <dgm:prSet presAssocID="{49AF3BE1-44F7-4FC7-AC33-E05F0273EE4D}" presName="rootText" presStyleLbl="node2" presStyleIdx="1" presStyleCnt="5">
        <dgm:presLayoutVars>
          <dgm:chPref val="3"/>
        </dgm:presLayoutVars>
      </dgm:prSet>
      <dgm:spPr/>
      <dgm:t>
        <a:bodyPr/>
        <a:lstStyle/>
        <a:p>
          <a:endParaRPr lang="en-US"/>
        </a:p>
      </dgm:t>
    </dgm:pt>
    <dgm:pt modelId="{F21AB2FE-4CAA-44B7-9A7F-D303BCC3F9D7}" type="pres">
      <dgm:prSet presAssocID="{49AF3BE1-44F7-4FC7-AC33-E05F0273EE4D}" presName="rootConnector" presStyleLbl="node2" presStyleIdx="1" presStyleCnt="5"/>
      <dgm:spPr/>
      <dgm:t>
        <a:bodyPr/>
        <a:lstStyle/>
        <a:p>
          <a:endParaRPr lang="en-US"/>
        </a:p>
      </dgm:t>
    </dgm:pt>
    <dgm:pt modelId="{121F90B0-26C9-4A2C-8A08-5BC87DA6C964}" type="pres">
      <dgm:prSet presAssocID="{49AF3BE1-44F7-4FC7-AC33-E05F0273EE4D}" presName="hierChild4" presStyleCnt="0"/>
      <dgm:spPr/>
    </dgm:pt>
    <dgm:pt modelId="{E3C2990A-F978-403A-8333-AFA74A87DC17}" type="pres">
      <dgm:prSet presAssocID="{49AF3BE1-44F7-4FC7-AC33-E05F0273EE4D}" presName="hierChild5" presStyleCnt="0"/>
      <dgm:spPr/>
    </dgm:pt>
    <dgm:pt modelId="{D22F9A64-EA86-48E7-AD9E-CEE604DBC569}" type="pres">
      <dgm:prSet presAssocID="{8AD4D3BE-54CE-4C7C-9BE3-4219306DC5F4}" presName="Name37" presStyleLbl="parChTrans1D2" presStyleIdx="2" presStyleCnt="5"/>
      <dgm:spPr/>
      <dgm:t>
        <a:bodyPr/>
        <a:lstStyle/>
        <a:p>
          <a:endParaRPr lang="en-US"/>
        </a:p>
      </dgm:t>
    </dgm:pt>
    <dgm:pt modelId="{10E3D8CC-BE60-47FC-A349-FD874003633B}" type="pres">
      <dgm:prSet presAssocID="{91E8F100-89CC-450B-B21C-E6E2929B0500}" presName="hierRoot2" presStyleCnt="0">
        <dgm:presLayoutVars>
          <dgm:hierBranch val="init"/>
        </dgm:presLayoutVars>
      </dgm:prSet>
      <dgm:spPr/>
    </dgm:pt>
    <dgm:pt modelId="{C3E5E97E-E3DC-4C72-9402-C77F9D708BFE}" type="pres">
      <dgm:prSet presAssocID="{91E8F100-89CC-450B-B21C-E6E2929B0500}" presName="rootComposite" presStyleCnt="0"/>
      <dgm:spPr/>
    </dgm:pt>
    <dgm:pt modelId="{70013431-0D0F-48B3-BAD8-03E86A15F38B}" type="pres">
      <dgm:prSet presAssocID="{91E8F100-89CC-450B-B21C-E6E2929B0500}" presName="rootText" presStyleLbl="node2" presStyleIdx="2" presStyleCnt="5">
        <dgm:presLayoutVars>
          <dgm:chPref val="3"/>
        </dgm:presLayoutVars>
      </dgm:prSet>
      <dgm:spPr/>
      <dgm:t>
        <a:bodyPr/>
        <a:lstStyle/>
        <a:p>
          <a:endParaRPr lang="en-US"/>
        </a:p>
      </dgm:t>
    </dgm:pt>
    <dgm:pt modelId="{8C365ACA-C256-45D2-B826-F1528E2C4770}" type="pres">
      <dgm:prSet presAssocID="{91E8F100-89CC-450B-B21C-E6E2929B0500}" presName="rootConnector" presStyleLbl="node2" presStyleIdx="2" presStyleCnt="5"/>
      <dgm:spPr/>
      <dgm:t>
        <a:bodyPr/>
        <a:lstStyle/>
        <a:p>
          <a:endParaRPr lang="en-US"/>
        </a:p>
      </dgm:t>
    </dgm:pt>
    <dgm:pt modelId="{70F4163B-2179-4B2A-BB19-AED8611D5EC2}" type="pres">
      <dgm:prSet presAssocID="{91E8F100-89CC-450B-B21C-E6E2929B0500}" presName="hierChild4" presStyleCnt="0"/>
      <dgm:spPr/>
    </dgm:pt>
    <dgm:pt modelId="{E1434D1F-C4FC-4F5F-81D9-1141A7FB64F2}" type="pres">
      <dgm:prSet presAssocID="{84FAC01B-BA5C-4A1D-A132-70A7D86AC899}" presName="Name37" presStyleLbl="parChTrans1D3" presStyleIdx="0" presStyleCnt="7"/>
      <dgm:spPr/>
      <dgm:t>
        <a:bodyPr/>
        <a:lstStyle/>
        <a:p>
          <a:endParaRPr lang="en-US"/>
        </a:p>
      </dgm:t>
    </dgm:pt>
    <dgm:pt modelId="{99122C40-4818-414C-B2A8-FF410D022014}" type="pres">
      <dgm:prSet presAssocID="{A66F0071-F0F7-4C03-B72D-47E3A2218930}" presName="hierRoot2" presStyleCnt="0">
        <dgm:presLayoutVars>
          <dgm:hierBranch val="init"/>
        </dgm:presLayoutVars>
      </dgm:prSet>
      <dgm:spPr/>
    </dgm:pt>
    <dgm:pt modelId="{C75F1EAD-09AF-474A-8F26-472E1566AF46}" type="pres">
      <dgm:prSet presAssocID="{A66F0071-F0F7-4C03-B72D-47E3A2218930}" presName="rootComposite" presStyleCnt="0"/>
      <dgm:spPr/>
    </dgm:pt>
    <dgm:pt modelId="{C13642C7-4AAA-4487-8625-1B5C82B91DD3}" type="pres">
      <dgm:prSet presAssocID="{A66F0071-F0F7-4C03-B72D-47E3A2218930}" presName="rootText" presStyleLbl="node3" presStyleIdx="0" presStyleCnt="7">
        <dgm:presLayoutVars>
          <dgm:chPref val="3"/>
        </dgm:presLayoutVars>
      </dgm:prSet>
      <dgm:spPr/>
      <dgm:t>
        <a:bodyPr/>
        <a:lstStyle/>
        <a:p>
          <a:endParaRPr lang="en-US"/>
        </a:p>
      </dgm:t>
    </dgm:pt>
    <dgm:pt modelId="{ED53FE68-28C4-4875-BF46-B12FBE8033C4}" type="pres">
      <dgm:prSet presAssocID="{A66F0071-F0F7-4C03-B72D-47E3A2218930}" presName="rootConnector" presStyleLbl="node3" presStyleIdx="0" presStyleCnt="7"/>
      <dgm:spPr/>
      <dgm:t>
        <a:bodyPr/>
        <a:lstStyle/>
        <a:p>
          <a:endParaRPr lang="en-US"/>
        </a:p>
      </dgm:t>
    </dgm:pt>
    <dgm:pt modelId="{F124C68A-2685-4D48-8F1F-775F77384572}" type="pres">
      <dgm:prSet presAssocID="{A66F0071-F0F7-4C03-B72D-47E3A2218930}" presName="hierChild4" presStyleCnt="0"/>
      <dgm:spPr/>
    </dgm:pt>
    <dgm:pt modelId="{BD2E4126-C72F-4663-8EB6-CE4B14AE3D42}" type="pres">
      <dgm:prSet presAssocID="{A66F0071-F0F7-4C03-B72D-47E3A2218930}" presName="hierChild5" presStyleCnt="0"/>
      <dgm:spPr/>
    </dgm:pt>
    <dgm:pt modelId="{96E3679D-25A7-4760-AFF9-0D2681F8D52C}" type="pres">
      <dgm:prSet presAssocID="{6DBCD2EE-3BE0-459F-AAFC-9FB77E83D8AA}" presName="Name37" presStyleLbl="parChTrans1D3" presStyleIdx="1" presStyleCnt="7"/>
      <dgm:spPr/>
      <dgm:t>
        <a:bodyPr/>
        <a:lstStyle/>
        <a:p>
          <a:endParaRPr lang="en-US"/>
        </a:p>
      </dgm:t>
    </dgm:pt>
    <dgm:pt modelId="{F237BBB8-2081-4206-9865-38AFA37C568D}" type="pres">
      <dgm:prSet presAssocID="{17A9E7FD-5EB5-4725-81DD-518C7388CBB3}" presName="hierRoot2" presStyleCnt="0">
        <dgm:presLayoutVars>
          <dgm:hierBranch val="init"/>
        </dgm:presLayoutVars>
      </dgm:prSet>
      <dgm:spPr/>
    </dgm:pt>
    <dgm:pt modelId="{D0151546-9DFB-4909-B9BB-E4C5A5C53659}" type="pres">
      <dgm:prSet presAssocID="{17A9E7FD-5EB5-4725-81DD-518C7388CBB3}" presName="rootComposite" presStyleCnt="0"/>
      <dgm:spPr/>
    </dgm:pt>
    <dgm:pt modelId="{FFBA7FB6-98B7-49A9-9ED5-F27F2BDBB167}" type="pres">
      <dgm:prSet presAssocID="{17A9E7FD-5EB5-4725-81DD-518C7388CBB3}" presName="rootText" presStyleLbl="node3" presStyleIdx="1" presStyleCnt="7">
        <dgm:presLayoutVars>
          <dgm:chPref val="3"/>
        </dgm:presLayoutVars>
      </dgm:prSet>
      <dgm:spPr/>
      <dgm:t>
        <a:bodyPr/>
        <a:lstStyle/>
        <a:p>
          <a:endParaRPr lang="en-US"/>
        </a:p>
      </dgm:t>
    </dgm:pt>
    <dgm:pt modelId="{DB13CC78-E3A8-48FF-ABF9-E112EA98DA14}" type="pres">
      <dgm:prSet presAssocID="{17A9E7FD-5EB5-4725-81DD-518C7388CBB3}" presName="rootConnector" presStyleLbl="node3" presStyleIdx="1" presStyleCnt="7"/>
      <dgm:spPr/>
      <dgm:t>
        <a:bodyPr/>
        <a:lstStyle/>
        <a:p>
          <a:endParaRPr lang="en-US"/>
        </a:p>
      </dgm:t>
    </dgm:pt>
    <dgm:pt modelId="{203EFEA8-B8E6-42F7-854A-D09BC7253DDF}" type="pres">
      <dgm:prSet presAssocID="{17A9E7FD-5EB5-4725-81DD-518C7388CBB3}" presName="hierChild4" presStyleCnt="0"/>
      <dgm:spPr/>
    </dgm:pt>
    <dgm:pt modelId="{6BE475A9-2444-4BA0-9E9F-71AC306D18B8}" type="pres">
      <dgm:prSet presAssocID="{17A9E7FD-5EB5-4725-81DD-518C7388CBB3}" presName="hierChild5" presStyleCnt="0"/>
      <dgm:spPr/>
    </dgm:pt>
    <dgm:pt modelId="{25F9E5E3-4F68-49FD-9805-9A41A4A562C4}" type="pres">
      <dgm:prSet presAssocID="{91E8F100-89CC-450B-B21C-E6E2929B0500}" presName="hierChild5" presStyleCnt="0"/>
      <dgm:spPr/>
    </dgm:pt>
    <dgm:pt modelId="{2C08C16D-9682-4BB2-BC3D-D7AA82D13C25}" type="pres">
      <dgm:prSet presAssocID="{F375B5DE-AAA6-45EA-B47F-89C0EF7E4FE3}" presName="Name37" presStyleLbl="parChTrans1D2" presStyleIdx="3" presStyleCnt="5"/>
      <dgm:spPr/>
      <dgm:t>
        <a:bodyPr/>
        <a:lstStyle/>
        <a:p>
          <a:endParaRPr lang="en-US"/>
        </a:p>
      </dgm:t>
    </dgm:pt>
    <dgm:pt modelId="{1207A1C4-ECA5-441F-A900-6290CAC58578}" type="pres">
      <dgm:prSet presAssocID="{CA3E343F-618E-4767-BFF0-E431BDF09E6F}" presName="hierRoot2" presStyleCnt="0">
        <dgm:presLayoutVars>
          <dgm:hierBranch val="init"/>
        </dgm:presLayoutVars>
      </dgm:prSet>
      <dgm:spPr/>
    </dgm:pt>
    <dgm:pt modelId="{4B4E7DEB-C7DD-4565-878A-AA499D2BBD21}" type="pres">
      <dgm:prSet presAssocID="{CA3E343F-618E-4767-BFF0-E431BDF09E6F}" presName="rootComposite" presStyleCnt="0"/>
      <dgm:spPr/>
    </dgm:pt>
    <dgm:pt modelId="{902E1EC7-557C-4941-8D15-054F53314731}" type="pres">
      <dgm:prSet presAssocID="{CA3E343F-618E-4767-BFF0-E431BDF09E6F}" presName="rootText" presStyleLbl="node2" presStyleIdx="3" presStyleCnt="5">
        <dgm:presLayoutVars>
          <dgm:chPref val="3"/>
        </dgm:presLayoutVars>
      </dgm:prSet>
      <dgm:spPr/>
      <dgm:t>
        <a:bodyPr/>
        <a:lstStyle/>
        <a:p>
          <a:endParaRPr lang="en-US"/>
        </a:p>
      </dgm:t>
    </dgm:pt>
    <dgm:pt modelId="{8DF0A42F-0B55-410F-9A71-6EA909B36EE8}" type="pres">
      <dgm:prSet presAssocID="{CA3E343F-618E-4767-BFF0-E431BDF09E6F}" presName="rootConnector" presStyleLbl="node2" presStyleIdx="3" presStyleCnt="5"/>
      <dgm:spPr/>
      <dgm:t>
        <a:bodyPr/>
        <a:lstStyle/>
        <a:p>
          <a:endParaRPr lang="en-US"/>
        </a:p>
      </dgm:t>
    </dgm:pt>
    <dgm:pt modelId="{1AE4ACD3-A01C-4989-888B-5E772E429369}" type="pres">
      <dgm:prSet presAssocID="{CA3E343F-618E-4767-BFF0-E431BDF09E6F}" presName="hierChild4" presStyleCnt="0"/>
      <dgm:spPr/>
    </dgm:pt>
    <dgm:pt modelId="{9D38CFEA-E55D-4530-A8A4-88588566BB07}" type="pres">
      <dgm:prSet presAssocID="{E1269FD6-C08E-4BBA-B1CB-480E66EC3F42}" presName="Name37" presStyleLbl="parChTrans1D3" presStyleIdx="2" presStyleCnt="7"/>
      <dgm:spPr/>
      <dgm:t>
        <a:bodyPr/>
        <a:lstStyle/>
        <a:p>
          <a:endParaRPr lang="en-US"/>
        </a:p>
      </dgm:t>
    </dgm:pt>
    <dgm:pt modelId="{111A3BF2-C704-44EE-9D6B-3A7A814B7C47}" type="pres">
      <dgm:prSet presAssocID="{D35ADF2B-6D1F-4AF5-B7B2-682DAFD094BF}" presName="hierRoot2" presStyleCnt="0">
        <dgm:presLayoutVars>
          <dgm:hierBranch val="init"/>
        </dgm:presLayoutVars>
      </dgm:prSet>
      <dgm:spPr/>
    </dgm:pt>
    <dgm:pt modelId="{17DC0429-87A9-4E8C-9DE7-5DEB7B11398F}" type="pres">
      <dgm:prSet presAssocID="{D35ADF2B-6D1F-4AF5-B7B2-682DAFD094BF}" presName="rootComposite" presStyleCnt="0"/>
      <dgm:spPr/>
    </dgm:pt>
    <dgm:pt modelId="{10D32676-E672-4B78-BA64-4F70421258EE}" type="pres">
      <dgm:prSet presAssocID="{D35ADF2B-6D1F-4AF5-B7B2-682DAFD094BF}" presName="rootText" presStyleLbl="node3" presStyleIdx="2" presStyleCnt="7">
        <dgm:presLayoutVars>
          <dgm:chPref val="3"/>
        </dgm:presLayoutVars>
      </dgm:prSet>
      <dgm:spPr/>
      <dgm:t>
        <a:bodyPr/>
        <a:lstStyle/>
        <a:p>
          <a:endParaRPr lang="en-US"/>
        </a:p>
      </dgm:t>
    </dgm:pt>
    <dgm:pt modelId="{D6BCCD42-D7F1-4CCA-AF97-BDB95BD8F56A}" type="pres">
      <dgm:prSet presAssocID="{D35ADF2B-6D1F-4AF5-B7B2-682DAFD094BF}" presName="rootConnector" presStyleLbl="node3" presStyleIdx="2" presStyleCnt="7"/>
      <dgm:spPr/>
      <dgm:t>
        <a:bodyPr/>
        <a:lstStyle/>
        <a:p>
          <a:endParaRPr lang="en-US"/>
        </a:p>
      </dgm:t>
    </dgm:pt>
    <dgm:pt modelId="{EE1D5E22-D6CD-4B50-9C8C-A12A91B0FA44}" type="pres">
      <dgm:prSet presAssocID="{D35ADF2B-6D1F-4AF5-B7B2-682DAFD094BF}" presName="hierChild4" presStyleCnt="0"/>
      <dgm:spPr/>
    </dgm:pt>
    <dgm:pt modelId="{B42639C7-FC25-4931-816F-7C7C8E091E14}" type="pres">
      <dgm:prSet presAssocID="{D35ADF2B-6D1F-4AF5-B7B2-682DAFD094BF}" presName="hierChild5" presStyleCnt="0"/>
      <dgm:spPr/>
    </dgm:pt>
    <dgm:pt modelId="{4DC9EA5C-AB4C-4F9D-8076-40B852AD8E40}" type="pres">
      <dgm:prSet presAssocID="{915407F2-8D83-46BA-A033-673CAE819EE1}" presName="Name37" presStyleLbl="parChTrans1D3" presStyleIdx="3" presStyleCnt="7"/>
      <dgm:spPr/>
      <dgm:t>
        <a:bodyPr/>
        <a:lstStyle/>
        <a:p>
          <a:endParaRPr lang="en-US"/>
        </a:p>
      </dgm:t>
    </dgm:pt>
    <dgm:pt modelId="{C7DE2949-0686-4021-8E5D-CB7A7F1C8B1F}" type="pres">
      <dgm:prSet presAssocID="{9BCF9E87-059A-4211-BDDF-11EBC831397F}" presName="hierRoot2" presStyleCnt="0">
        <dgm:presLayoutVars>
          <dgm:hierBranch val="init"/>
        </dgm:presLayoutVars>
      </dgm:prSet>
      <dgm:spPr/>
    </dgm:pt>
    <dgm:pt modelId="{A6BEF36C-7C99-46E2-8D44-C3C4D1746132}" type="pres">
      <dgm:prSet presAssocID="{9BCF9E87-059A-4211-BDDF-11EBC831397F}" presName="rootComposite" presStyleCnt="0"/>
      <dgm:spPr/>
    </dgm:pt>
    <dgm:pt modelId="{E7E639E3-1001-41CE-9C9F-7C8FE2870C25}" type="pres">
      <dgm:prSet presAssocID="{9BCF9E87-059A-4211-BDDF-11EBC831397F}" presName="rootText" presStyleLbl="node3" presStyleIdx="3" presStyleCnt="7">
        <dgm:presLayoutVars>
          <dgm:chPref val="3"/>
        </dgm:presLayoutVars>
      </dgm:prSet>
      <dgm:spPr/>
      <dgm:t>
        <a:bodyPr/>
        <a:lstStyle/>
        <a:p>
          <a:endParaRPr lang="en-US"/>
        </a:p>
      </dgm:t>
    </dgm:pt>
    <dgm:pt modelId="{38DBBC5A-4F0B-4CE9-911E-AB875114927D}" type="pres">
      <dgm:prSet presAssocID="{9BCF9E87-059A-4211-BDDF-11EBC831397F}" presName="rootConnector" presStyleLbl="node3" presStyleIdx="3" presStyleCnt="7"/>
      <dgm:spPr/>
      <dgm:t>
        <a:bodyPr/>
        <a:lstStyle/>
        <a:p>
          <a:endParaRPr lang="en-US"/>
        </a:p>
      </dgm:t>
    </dgm:pt>
    <dgm:pt modelId="{55A95F74-43E6-4B9A-B207-0A7382E0A95F}" type="pres">
      <dgm:prSet presAssocID="{9BCF9E87-059A-4211-BDDF-11EBC831397F}" presName="hierChild4" presStyleCnt="0"/>
      <dgm:spPr/>
    </dgm:pt>
    <dgm:pt modelId="{BB00FF12-2C2A-4AA1-A928-61667F18E9A4}" type="pres">
      <dgm:prSet presAssocID="{9BCF9E87-059A-4211-BDDF-11EBC831397F}" presName="hierChild5" presStyleCnt="0"/>
      <dgm:spPr/>
    </dgm:pt>
    <dgm:pt modelId="{930705A7-0016-4533-B772-AB603294233A}" type="pres">
      <dgm:prSet presAssocID="{CA3E343F-618E-4767-BFF0-E431BDF09E6F}" presName="hierChild5" presStyleCnt="0"/>
      <dgm:spPr/>
    </dgm:pt>
    <dgm:pt modelId="{EEBBF889-312F-47E1-B8A4-865AB88B7722}" type="pres">
      <dgm:prSet presAssocID="{C4BB9662-211D-48AC-B8C8-45E2E6AE2D7D}" presName="Name37" presStyleLbl="parChTrans1D2" presStyleIdx="4" presStyleCnt="5"/>
      <dgm:spPr/>
      <dgm:t>
        <a:bodyPr/>
        <a:lstStyle/>
        <a:p>
          <a:endParaRPr lang="en-US"/>
        </a:p>
      </dgm:t>
    </dgm:pt>
    <dgm:pt modelId="{DAFBB563-78BE-4776-A065-DAA2BBCC5C4A}" type="pres">
      <dgm:prSet presAssocID="{F4C35B39-5790-4891-8CAC-A22519735408}" presName="hierRoot2" presStyleCnt="0">
        <dgm:presLayoutVars>
          <dgm:hierBranch val="init"/>
        </dgm:presLayoutVars>
      </dgm:prSet>
      <dgm:spPr/>
    </dgm:pt>
    <dgm:pt modelId="{5F383989-13DD-4121-9939-D4C8EA389FD9}" type="pres">
      <dgm:prSet presAssocID="{F4C35B39-5790-4891-8CAC-A22519735408}" presName="rootComposite" presStyleCnt="0"/>
      <dgm:spPr/>
    </dgm:pt>
    <dgm:pt modelId="{2A64FE61-C917-410D-8C38-35AECEE91865}" type="pres">
      <dgm:prSet presAssocID="{F4C35B39-5790-4891-8CAC-A22519735408}" presName="rootText" presStyleLbl="node2" presStyleIdx="4" presStyleCnt="5">
        <dgm:presLayoutVars>
          <dgm:chPref val="3"/>
        </dgm:presLayoutVars>
      </dgm:prSet>
      <dgm:spPr/>
      <dgm:t>
        <a:bodyPr/>
        <a:lstStyle/>
        <a:p>
          <a:endParaRPr lang="en-US"/>
        </a:p>
      </dgm:t>
    </dgm:pt>
    <dgm:pt modelId="{CA2ACBBA-453F-4658-8D24-E68302F04B4B}" type="pres">
      <dgm:prSet presAssocID="{F4C35B39-5790-4891-8CAC-A22519735408}" presName="rootConnector" presStyleLbl="node2" presStyleIdx="4" presStyleCnt="5"/>
      <dgm:spPr/>
      <dgm:t>
        <a:bodyPr/>
        <a:lstStyle/>
        <a:p>
          <a:endParaRPr lang="en-US"/>
        </a:p>
      </dgm:t>
    </dgm:pt>
    <dgm:pt modelId="{2C734287-446A-413A-A1B2-5E1C71CDEF5A}" type="pres">
      <dgm:prSet presAssocID="{F4C35B39-5790-4891-8CAC-A22519735408}" presName="hierChild4" presStyleCnt="0"/>
      <dgm:spPr/>
    </dgm:pt>
    <dgm:pt modelId="{FA36E1B0-D544-4ED2-91F1-6DC98C6EC158}" type="pres">
      <dgm:prSet presAssocID="{A6C47506-1070-47FE-9EC1-29CFAD43A822}" presName="Name37" presStyleLbl="parChTrans1D3" presStyleIdx="4" presStyleCnt="7"/>
      <dgm:spPr/>
      <dgm:t>
        <a:bodyPr/>
        <a:lstStyle/>
        <a:p>
          <a:endParaRPr lang="en-US"/>
        </a:p>
      </dgm:t>
    </dgm:pt>
    <dgm:pt modelId="{4B476721-98AD-423E-AE3C-53AF5F7AB429}" type="pres">
      <dgm:prSet presAssocID="{B22BD51D-191E-4E7F-AF95-19B3145AF9D8}" presName="hierRoot2" presStyleCnt="0">
        <dgm:presLayoutVars>
          <dgm:hierBranch val="init"/>
        </dgm:presLayoutVars>
      </dgm:prSet>
      <dgm:spPr/>
    </dgm:pt>
    <dgm:pt modelId="{EBF135F4-24B3-4702-9C0F-58B48C2CF618}" type="pres">
      <dgm:prSet presAssocID="{B22BD51D-191E-4E7F-AF95-19B3145AF9D8}" presName="rootComposite" presStyleCnt="0"/>
      <dgm:spPr/>
    </dgm:pt>
    <dgm:pt modelId="{498FDCBD-7728-418E-BF23-4D2689B2A9A0}" type="pres">
      <dgm:prSet presAssocID="{B22BD51D-191E-4E7F-AF95-19B3145AF9D8}" presName="rootText" presStyleLbl="node3" presStyleIdx="4" presStyleCnt="7">
        <dgm:presLayoutVars>
          <dgm:chPref val="3"/>
        </dgm:presLayoutVars>
      </dgm:prSet>
      <dgm:spPr/>
      <dgm:t>
        <a:bodyPr/>
        <a:lstStyle/>
        <a:p>
          <a:endParaRPr lang="en-US"/>
        </a:p>
      </dgm:t>
    </dgm:pt>
    <dgm:pt modelId="{136519A7-D86A-4587-B349-7E398AC53BD8}" type="pres">
      <dgm:prSet presAssocID="{B22BD51D-191E-4E7F-AF95-19B3145AF9D8}" presName="rootConnector" presStyleLbl="node3" presStyleIdx="4" presStyleCnt="7"/>
      <dgm:spPr/>
      <dgm:t>
        <a:bodyPr/>
        <a:lstStyle/>
        <a:p>
          <a:endParaRPr lang="en-US"/>
        </a:p>
      </dgm:t>
    </dgm:pt>
    <dgm:pt modelId="{E9F54E2E-DF94-45A0-841C-43CDE0DBF696}" type="pres">
      <dgm:prSet presAssocID="{B22BD51D-191E-4E7F-AF95-19B3145AF9D8}" presName="hierChild4" presStyleCnt="0"/>
      <dgm:spPr/>
    </dgm:pt>
    <dgm:pt modelId="{54736210-0C86-40FF-8127-E484ABD3AF5C}" type="pres">
      <dgm:prSet presAssocID="{B22BD51D-191E-4E7F-AF95-19B3145AF9D8}" presName="hierChild5" presStyleCnt="0"/>
      <dgm:spPr/>
    </dgm:pt>
    <dgm:pt modelId="{353F85C7-C3E1-443A-AC19-80F5B92F02E2}" type="pres">
      <dgm:prSet presAssocID="{E9B20373-3625-4B4D-88AE-8223D82CD84A}" presName="Name37" presStyleLbl="parChTrans1D3" presStyleIdx="5" presStyleCnt="7"/>
      <dgm:spPr/>
      <dgm:t>
        <a:bodyPr/>
        <a:lstStyle/>
        <a:p>
          <a:endParaRPr lang="en-US"/>
        </a:p>
      </dgm:t>
    </dgm:pt>
    <dgm:pt modelId="{0B48EFDB-2867-4868-812D-BE2A5EDFE382}" type="pres">
      <dgm:prSet presAssocID="{10341BAF-3592-4B66-9809-4B4B3B58D71C}" presName="hierRoot2" presStyleCnt="0">
        <dgm:presLayoutVars>
          <dgm:hierBranch val="init"/>
        </dgm:presLayoutVars>
      </dgm:prSet>
      <dgm:spPr/>
    </dgm:pt>
    <dgm:pt modelId="{22DEF328-9801-4810-B530-32A2F54033CC}" type="pres">
      <dgm:prSet presAssocID="{10341BAF-3592-4B66-9809-4B4B3B58D71C}" presName="rootComposite" presStyleCnt="0"/>
      <dgm:spPr/>
    </dgm:pt>
    <dgm:pt modelId="{372EA58A-A646-42FF-8F35-B5CE5628932B}" type="pres">
      <dgm:prSet presAssocID="{10341BAF-3592-4B66-9809-4B4B3B58D71C}" presName="rootText" presStyleLbl="node3" presStyleIdx="5" presStyleCnt="7">
        <dgm:presLayoutVars>
          <dgm:chPref val="3"/>
        </dgm:presLayoutVars>
      </dgm:prSet>
      <dgm:spPr/>
      <dgm:t>
        <a:bodyPr/>
        <a:lstStyle/>
        <a:p>
          <a:endParaRPr lang="en-US"/>
        </a:p>
      </dgm:t>
    </dgm:pt>
    <dgm:pt modelId="{17F320B5-F3EF-4936-919B-E6DA5C44014D}" type="pres">
      <dgm:prSet presAssocID="{10341BAF-3592-4B66-9809-4B4B3B58D71C}" presName="rootConnector" presStyleLbl="node3" presStyleIdx="5" presStyleCnt="7"/>
      <dgm:spPr/>
      <dgm:t>
        <a:bodyPr/>
        <a:lstStyle/>
        <a:p>
          <a:endParaRPr lang="en-US"/>
        </a:p>
      </dgm:t>
    </dgm:pt>
    <dgm:pt modelId="{46A662D4-27C2-4657-875E-50478D7CA9EC}" type="pres">
      <dgm:prSet presAssocID="{10341BAF-3592-4B66-9809-4B4B3B58D71C}" presName="hierChild4" presStyleCnt="0"/>
      <dgm:spPr/>
    </dgm:pt>
    <dgm:pt modelId="{8104D217-74A0-4F0A-BCB5-8DC69AAAE3F6}" type="pres">
      <dgm:prSet presAssocID="{10341BAF-3592-4B66-9809-4B4B3B58D71C}" presName="hierChild5" presStyleCnt="0"/>
      <dgm:spPr/>
    </dgm:pt>
    <dgm:pt modelId="{1E7B37D5-9D97-40A5-BBD7-55AC37D5291F}" type="pres">
      <dgm:prSet presAssocID="{8D006734-5163-4F53-8CC8-24CF2BC389E8}" presName="Name37" presStyleLbl="parChTrans1D3" presStyleIdx="6" presStyleCnt="7"/>
      <dgm:spPr/>
      <dgm:t>
        <a:bodyPr/>
        <a:lstStyle/>
        <a:p>
          <a:endParaRPr lang="en-US"/>
        </a:p>
      </dgm:t>
    </dgm:pt>
    <dgm:pt modelId="{5ACD7A6B-0938-4C86-A550-C3FF2FD68DD9}" type="pres">
      <dgm:prSet presAssocID="{BD274691-019C-43A3-8B62-54981B12169C}" presName="hierRoot2" presStyleCnt="0">
        <dgm:presLayoutVars>
          <dgm:hierBranch val="init"/>
        </dgm:presLayoutVars>
      </dgm:prSet>
      <dgm:spPr/>
    </dgm:pt>
    <dgm:pt modelId="{7D87A8DC-5428-4E6F-AE3B-FC1EB815D037}" type="pres">
      <dgm:prSet presAssocID="{BD274691-019C-43A3-8B62-54981B12169C}" presName="rootComposite" presStyleCnt="0"/>
      <dgm:spPr/>
    </dgm:pt>
    <dgm:pt modelId="{BA83D6F4-2A16-477E-B36D-98CF0535F2ED}" type="pres">
      <dgm:prSet presAssocID="{BD274691-019C-43A3-8B62-54981B12169C}" presName="rootText" presStyleLbl="node3" presStyleIdx="6" presStyleCnt="7">
        <dgm:presLayoutVars>
          <dgm:chPref val="3"/>
        </dgm:presLayoutVars>
      </dgm:prSet>
      <dgm:spPr/>
      <dgm:t>
        <a:bodyPr/>
        <a:lstStyle/>
        <a:p>
          <a:endParaRPr lang="en-US"/>
        </a:p>
      </dgm:t>
    </dgm:pt>
    <dgm:pt modelId="{C441B97B-7DFC-47BE-9652-701018F44A8C}" type="pres">
      <dgm:prSet presAssocID="{BD274691-019C-43A3-8B62-54981B12169C}" presName="rootConnector" presStyleLbl="node3" presStyleIdx="6" presStyleCnt="7"/>
      <dgm:spPr/>
      <dgm:t>
        <a:bodyPr/>
        <a:lstStyle/>
        <a:p>
          <a:endParaRPr lang="en-US"/>
        </a:p>
      </dgm:t>
    </dgm:pt>
    <dgm:pt modelId="{5810DC3B-7359-4F6F-9850-33B3242AAA58}" type="pres">
      <dgm:prSet presAssocID="{BD274691-019C-43A3-8B62-54981B12169C}" presName="hierChild4" presStyleCnt="0"/>
      <dgm:spPr/>
    </dgm:pt>
    <dgm:pt modelId="{3A5F68FA-3516-42C5-9909-00A28DEAE125}" type="pres">
      <dgm:prSet presAssocID="{BD274691-019C-43A3-8B62-54981B12169C}" presName="hierChild5" presStyleCnt="0"/>
      <dgm:spPr/>
    </dgm:pt>
    <dgm:pt modelId="{21B3DFEB-42BC-41E8-A37D-5C6C56AABA6E}" type="pres">
      <dgm:prSet presAssocID="{F4C35B39-5790-4891-8CAC-A22519735408}" presName="hierChild5" presStyleCnt="0"/>
      <dgm:spPr/>
    </dgm:pt>
    <dgm:pt modelId="{6644A331-0D2A-4DE2-8F09-6D333B9375D7}" type="pres">
      <dgm:prSet presAssocID="{59E26048-4C93-454F-9022-DE11B59A1C55}" presName="hierChild3" presStyleCnt="0"/>
      <dgm:spPr/>
    </dgm:pt>
  </dgm:ptLst>
  <dgm:cxnLst>
    <dgm:cxn modelId="{973C3BB7-6776-4B52-A464-05FC3B476EA1}" srcId="{F4C35B39-5790-4891-8CAC-A22519735408}" destId="{B22BD51D-191E-4E7F-AF95-19B3145AF9D8}" srcOrd="0" destOrd="0" parTransId="{A6C47506-1070-47FE-9EC1-29CFAD43A822}" sibTransId="{16D7CECC-1A75-45E8-B7C0-6E9CB0350CA7}"/>
    <dgm:cxn modelId="{4A78695C-ECD0-49BA-9B2C-DE3A6CD55DC0}" type="presOf" srcId="{E9B20373-3625-4B4D-88AE-8223D82CD84A}" destId="{353F85C7-C3E1-443A-AC19-80F5B92F02E2}" srcOrd="0" destOrd="0" presId="urn:microsoft.com/office/officeart/2005/8/layout/orgChart1"/>
    <dgm:cxn modelId="{79BB5068-DDE8-4DFF-8B0D-285DAB7BB611}" type="presOf" srcId="{CA3E343F-618E-4767-BFF0-E431BDF09E6F}" destId="{902E1EC7-557C-4941-8D15-054F53314731}" srcOrd="0" destOrd="0" presId="urn:microsoft.com/office/officeart/2005/8/layout/orgChart1"/>
    <dgm:cxn modelId="{F6F692C0-0DF9-4D43-8DFC-4B93BE06C2F0}" srcId="{59E26048-4C93-454F-9022-DE11B59A1C55}" destId="{CA3E343F-618E-4767-BFF0-E431BDF09E6F}" srcOrd="3" destOrd="0" parTransId="{F375B5DE-AAA6-45EA-B47F-89C0EF7E4FE3}" sibTransId="{BFA83632-C7A3-485C-AC06-A2EE80083987}"/>
    <dgm:cxn modelId="{F33977D5-ABA2-4C59-ACA1-22EE99E16ABE}" type="presOf" srcId="{8FCE5302-40A8-4F19-9316-C8E050568773}" destId="{6C9F7CBC-4D9E-4813-95E1-CA75CF3B201E}" srcOrd="0" destOrd="0" presId="urn:microsoft.com/office/officeart/2005/8/layout/orgChart1"/>
    <dgm:cxn modelId="{415EDC02-B965-4493-A133-18B1D0E34BC5}" type="presOf" srcId="{91E8F100-89CC-450B-B21C-E6E2929B0500}" destId="{70013431-0D0F-48B3-BAD8-03E86A15F38B}" srcOrd="0" destOrd="0" presId="urn:microsoft.com/office/officeart/2005/8/layout/orgChart1"/>
    <dgm:cxn modelId="{F3024E11-E1CF-4F03-8CF5-A5305D1B631C}" srcId="{91E8F100-89CC-450B-B21C-E6E2929B0500}" destId="{17A9E7FD-5EB5-4725-81DD-518C7388CBB3}" srcOrd="1" destOrd="0" parTransId="{6DBCD2EE-3BE0-459F-AAFC-9FB77E83D8AA}" sibTransId="{0AA2B345-37C6-431A-95EA-713CBF606409}"/>
    <dgm:cxn modelId="{6D257E13-85EE-4FEB-B5DF-F36A1B895B81}" type="presOf" srcId="{B22BD51D-191E-4E7F-AF95-19B3145AF9D8}" destId="{136519A7-D86A-4587-B349-7E398AC53BD8}" srcOrd="1" destOrd="0" presId="urn:microsoft.com/office/officeart/2005/8/layout/orgChart1"/>
    <dgm:cxn modelId="{375B7AC1-C643-410A-AF3E-4C35D1C3ECE0}" srcId="{59E26048-4C93-454F-9022-DE11B59A1C55}" destId="{0BDDCB11-AFF1-4AB1-A304-FEE5B706270F}" srcOrd="0" destOrd="0" parTransId="{8FCE5302-40A8-4F19-9316-C8E050568773}" sibTransId="{8DF51B38-006A-4BBD-8B1A-B20D4666E600}"/>
    <dgm:cxn modelId="{76DF54DF-6BCE-4474-8659-FAC3F51F6D59}" srcId="{CA3E343F-618E-4767-BFF0-E431BDF09E6F}" destId="{D35ADF2B-6D1F-4AF5-B7B2-682DAFD094BF}" srcOrd="0" destOrd="0" parTransId="{E1269FD6-C08E-4BBA-B1CB-480E66EC3F42}" sibTransId="{682DD11B-5F20-44E5-A3B0-8A29A669F1FB}"/>
    <dgm:cxn modelId="{48A097F7-A589-4E99-9623-B2B39C6A7960}" type="presOf" srcId="{8AD4D3BE-54CE-4C7C-9BE3-4219306DC5F4}" destId="{D22F9A64-EA86-48E7-AD9E-CEE604DBC569}" srcOrd="0" destOrd="0" presId="urn:microsoft.com/office/officeart/2005/8/layout/orgChart1"/>
    <dgm:cxn modelId="{949E1998-41D8-417D-9C22-AD981BBCF064}" srcId="{59E26048-4C93-454F-9022-DE11B59A1C55}" destId="{F4C35B39-5790-4891-8CAC-A22519735408}" srcOrd="4" destOrd="0" parTransId="{C4BB9662-211D-48AC-B8C8-45E2E6AE2D7D}" sibTransId="{4F3A97CC-E21B-48FA-ADDF-56955A43AC9D}"/>
    <dgm:cxn modelId="{84D23095-1038-4A79-A36E-CDC4D124E4FB}" type="presOf" srcId="{10341BAF-3592-4B66-9809-4B4B3B58D71C}" destId="{17F320B5-F3EF-4936-919B-E6DA5C44014D}" srcOrd="1" destOrd="0" presId="urn:microsoft.com/office/officeart/2005/8/layout/orgChart1"/>
    <dgm:cxn modelId="{B0712A29-0BCB-46E7-9EAD-4D69B70A0C40}" type="presOf" srcId="{31FB4A81-B2CD-4E6D-A1FA-F04321A5BCC4}" destId="{6CF30906-ECF1-43AF-BC34-D1FA34DD4ABB}" srcOrd="0" destOrd="0" presId="urn:microsoft.com/office/officeart/2005/8/layout/orgChart1"/>
    <dgm:cxn modelId="{205CAA17-15AF-4634-AF7D-1DC0381893E2}" srcId="{31FB4A81-B2CD-4E6D-A1FA-F04321A5BCC4}" destId="{59E26048-4C93-454F-9022-DE11B59A1C55}" srcOrd="0" destOrd="0" parTransId="{26B771CB-1C66-4554-9B10-7CD14096FA42}" sibTransId="{D0E804D4-B854-42C1-84E3-DFAA8D8616E9}"/>
    <dgm:cxn modelId="{687BC506-5015-4408-897B-D12EA4289879}" srcId="{91E8F100-89CC-450B-B21C-E6E2929B0500}" destId="{A66F0071-F0F7-4C03-B72D-47E3A2218930}" srcOrd="0" destOrd="0" parTransId="{84FAC01B-BA5C-4A1D-A132-70A7D86AC899}" sibTransId="{D415AF2A-F896-41DA-BDD4-07505F10BDC6}"/>
    <dgm:cxn modelId="{299FDFEC-F54E-4026-B38A-AF358382D798}" type="presOf" srcId="{59E26048-4C93-454F-9022-DE11B59A1C55}" destId="{7BA4DC62-1585-48F1-BBDE-617C34BCC5A1}" srcOrd="0" destOrd="0" presId="urn:microsoft.com/office/officeart/2005/8/layout/orgChart1"/>
    <dgm:cxn modelId="{2300E506-A932-48AE-A23B-8E6FAA33950F}" srcId="{F4C35B39-5790-4891-8CAC-A22519735408}" destId="{BD274691-019C-43A3-8B62-54981B12169C}" srcOrd="2" destOrd="0" parTransId="{8D006734-5163-4F53-8CC8-24CF2BC389E8}" sibTransId="{5B33CC02-7A5F-4AC3-A4F2-C66F0DAF3135}"/>
    <dgm:cxn modelId="{6870CBDB-8277-4177-B4E1-AB0D3CC18571}" type="presOf" srcId="{49AF3BE1-44F7-4FC7-AC33-E05F0273EE4D}" destId="{F21AB2FE-4CAA-44B7-9A7F-D303BCC3F9D7}" srcOrd="1" destOrd="0" presId="urn:microsoft.com/office/officeart/2005/8/layout/orgChart1"/>
    <dgm:cxn modelId="{8940E521-71DA-4273-B2AB-345A3562A4F0}" type="presOf" srcId="{6DBCD2EE-3BE0-459F-AAFC-9FB77E83D8AA}" destId="{96E3679D-25A7-4760-AFF9-0D2681F8D52C}" srcOrd="0" destOrd="0" presId="urn:microsoft.com/office/officeart/2005/8/layout/orgChart1"/>
    <dgm:cxn modelId="{64A10003-AFDA-4BA6-84ED-559394E1F857}" srcId="{F4C35B39-5790-4891-8CAC-A22519735408}" destId="{10341BAF-3592-4B66-9809-4B4B3B58D71C}" srcOrd="1" destOrd="0" parTransId="{E9B20373-3625-4B4D-88AE-8223D82CD84A}" sibTransId="{D4E8F9DF-FE66-4DE3-8A75-83CEC471BCCC}"/>
    <dgm:cxn modelId="{B96B3144-4082-4AF4-B5AC-C42F404CFCC3}" type="presOf" srcId="{A66F0071-F0F7-4C03-B72D-47E3A2218930}" destId="{C13642C7-4AAA-4487-8625-1B5C82B91DD3}" srcOrd="0" destOrd="0" presId="urn:microsoft.com/office/officeart/2005/8/layout/orgChart1"/>
    <dgm:cxn modelId="{2528B9E1-A5B5-4A29-9E00-841FFE6399BC}" type="presOf" srcId="{D35ADF2B-6D1F-4AF5-B7B2-682DAFD094BF}" destId="{D6BCCD42-D7F1-4CCA-AF97-BDB95BD8F56A}" srcOrd="1" destOrd="0" presId="urn:microsoft.com/office/officeart/2005/8/layout/orgChart1"/>
    <dgm:cxn modelId="{1E3E99C9-3C7A-4744-99F8-52BF3A464A27}" type="presOf" srcId="{49AF3BE1-44F7-4FC7-AC33-E05F0273EE4D}" destId="{0DD0A623-E64A-48FB-A8F2-0DCEB9020F96}" srcOrd="0" destOrd="0" presId="urn:microsoft.com/office/officeart/2005/8/layout/orgChart1"/>
    <dgm:cxn modelId="{33E1EAC4-0C1E-4AE5-823C-4AB3E9C4AC21}" type="presOf" srcId="{BD274691-019C-43A3-8B62-54981B12169C}" destId="{C441B97B-7DFC-47BE-9652-701018F44A8C}" srcOrd="1" destOrd="0" presId="urn:microsoft.com/office/officeart/2005/8/layout/orgChart1"/>
    <dgm:cxn modelId="{7A448CE6-51B4-4DC5-951C-0E3F18EA7E43}" type="presOf" srcId="{10341BAF-3592-4B66-9809-4B4B3B58D71C}" destId="{372EA58A-A646-42FF-8F35-B5CE5628932B}" srcOrd="0" destOrd="0" presId="urn:microsoft.com/office/officeart/2005/8/layout/orgChart1"/>
    <dgm:cxn modelId="{38D48335-5E9C-4D8D-8325-5F3E3F215E55}" type="presOf" srcId="{B22BD51D-191E-4E7F-AF95-19B3145AF9D8}" destId="{498FDCBD-7728-418E-BF23-4D2689B2A9A0}" srcOrd="0" destOrd="0" presId="urn:microsoft.com/office/officeart/2005/8/layout/orgChart1"/>
    <dgm:cxn modelId="{88206837-025A-49D8-9103-3C753F7116E0}" type="presOf" srcId="{9BCF9E87-059A-4211-BDDF-11EBC831397F}" destId="{38DBBC5A-4F0B-4CE9-911E-AB875114927D}" srcOrd="1" destOrd="0" presId="urn:microsoft.com/office/officeart/2005/8/layout/orgChart1"/>
    <dgm:cxn modelId="{D31329C0-E641-48B0-9982-D2511A24AA29}" type="presOf" srcId="{A66F0071-F0F7-4C03-B72D-47E3A2218930}" destId="{ED53FE68-28C4-4875-BF46-B12FBE8033C4}" srcOrd="1" destOrd="0" presId="urn:microsoft.com/office/officeart/2005/8/layout/orgChart1"/>
    <dgm:cxn modelId="{487DE696-2E28-4928-992F-0EB83D44B9DD}" type="presOf" srcId="{84FAC01B-BA5C-4A1D-A132-70A7D86AC899}" destId="{E1434D1F-C4FC-4F5F-81D9-1141A7FB64F2}" srcOrd="0" destOrd="0" presId="urn:microsoft.com/office/officeart/2005/8/layout/orgChart1"/>
    <dgm:cxn modelId="{445E40DE-5F7F-4EBD-8FA1-D0F9F6EBC68C}" type="presOf" srcId="{A6C47506-1070-47FE-9EC1-29CFAD43A822}" destId="{FA36E1B0-D544-4ED2-91F1-6DC98C6EC158}" srcOrd="0" destOrd="0" presId="urn:microsoft.com/office/officeart/2005/8/layout/orgChart1"/>
    <dgm:cxn modelId="{304C9B70-C04C-4C1C-912B-528FA1E36726}" type="presOf" srcId="{17A9E7FD-5EB5-4725-81DD-518C7388CBB3}" destId="{FFBA7FB6-98B7-49A9-9ED5-F27F2BDBB167}" srcOrd="0" destOrd="0" presId="urn:microsoft.com/office/officeart/2005/8/layout/orgChart1"/>
    <dgm:cxn modelId="{E90B86BA-D0CE-4EDB-923F-8D530D3FD1FF}" type="presOf" srcId="{F375B5DE-AAA6-45EA-B47F-89C0EF7E4FE3}" destId="{2C08C16D-9682-4BB2-BC3D-D7AA82D13C25}" srcOrd="0" destOrd="0" presId="urn:microsoft.com/office/officeart/2005/8/layout/orgChart1"/>
    <dgm:cxn modelId="{FB4A8EAA-B445-4D17-ACBE-1F0F94E54690}" type="presOf" srcId="{CA3E343F-618E-4767-BFF0-E431BDF09E6F}" destId="{8DF0A42F-0B55-410F-9A71-6EA909B36EE8}" srcOrd="1" destOrd="0" presId="urn:microsoft.com/office/officeart/2005/8/layout/orgChart1"/>
    <dgm:cxn modelId="{6465CE47-2CDD-4E25-B985-4D46958A0E52}" type="presOf" srcId="{8D006734-5163-4F53-8CC8-24CF2BC389E8}" destId="{1E7B37D5-9D97-40A5-BBD7-55AC37D5291F}" srcOrd="0" destOrd="0" presId="urn:microsoft.com/office/officeart/2005/8/layout/orgChart1"/>
    <dgm:cxn modelId="{BEA0586B-8F26-421F-B0EC-71A5B34F11F3}" type="presOf" srcId="{0BDDCB11-AFF1-4AB1-A304-FEE5B706270F}" destId="{448B83FA-6FFA-464C-8F17-0B116B9ADCA5}" srcOrd="1" destOrd="0" presId="urn:microsoft.com/office/officeart/2005/8/layout/orgChart1"/>
    <dgm:cxn modelId="{7AA76C82-D5F1-43A0-9317-8E383836F4C2}" type="presOf" srcId="{D35ADF2B-6D1F-4AF5-B7B2-682DAFD094BF}" destId="{10D32676-E672-4B78-BA64-4F70421258EE}" srcOrd="0" destOrd="0" presId="urn:microsoft.com/office/officeart/2005/8/layout/orgChart1"/>
    <dgm:cxn modelId="{8E1C125E-7723-4BD2-A551-0CECF03059DF}" type="presOf" srcId="{F4C35B39-5790-4891-8CAC-A22519735408}" destId="{CA2ACBBA-453F-4658-8D24-E68302F04B4B}" srcOrd="1" destOrd="0" presId="urn:microsoft.com/office/officeart/2005/8/layout/orgChart1"/>
    <dgm:cxn modelId="{83F556D1-FE5E-4DAE-9CC9-FC1FE08B9731}" type="presOf" srcId="{E1269FD6-C08E-4BBA-B1CB-480E66EC3F42}" destId="{9D38CFEA-E55D-4530-A8A4-88588566BB07}" srcOrd="0" destOrd="0" presId="urn:microsoft.com/office/officeart/2005/8/layout/orgChart1"/>
    <dgm:cxn modelId="{C4A5610A-5BF0-40A0-8E37-64392805091A}" srcId="{59E26048-4C93-454F-9022-DE11B59A1C55}" destId="{91E8F100-89CC-450B-B21C-E6E2929B0500}" srcOrd="2" destOrd="0" parTransId="{8AD4D3BE-54CE-4C7C-9BE3-4219306DC5F4}" sibTransId="{545B2F76-8D28-4EBE-B90D-B0FC129BFE38}"/>
    <dgm:cxn modelId="{F83FCF8F-159E-4422-9DC4-1F9FC9C235A2}" srcId="{CA3E343F-618E-4767-BFF0-E431BDF09E6F}" destId="{9BCF9E87-059A-4211-BDDF-11EBC831397F}" srcOrd="1" destOrd="0" parTransId="{915407F2-8D83-46BA-A033-673CAE819EE1}" sibTransId="{49F7E8F6-6141-4FD3-8120-D174851E18D9}"/>
    <dgm:cxn modelId="{0C0E9922-B583-4AF8-BA11-26CB08DDDF19}" type="presOf" srcId="{915407F2-8D83-46BA-A033-673CAE819EE1}" destId="{4DC9EA5C-AB4C-4F9D-8076-40B852AD8E40}" srcOrd="0" destOrd="0" presId="urn:microsoft.com/office/officeart/2005/8/layout/orgChart1"/>
    <dgm:cxn modelId="{13B72C13-AFC8-402E-A4E8-0373C9C84F50}" type="presOf" srcId="{C4BB9662-211D-48AC-B8C8-45E2E6AE2D7D}" destId="{EEBBF889-312F-47E1-B8A4-865AB88B7722}" srcOrd="0" destOrd="0" presId="urn:microsoft.com/office/officeart/2005/8/layout/orgChart1"/>
    <dgm:cxn modelId="{4499C656-94C6-4E67-98AA-276333864877}" type="presOf" srcId="{9BCF9E87-059A-4211-BDDF-11EBC831397F}" destId="{E7E639E3-1001-41CE-9C9F-7C8FE2870C25}" srcOrd="0" destOrd="0" presId="urn:microsoft.com/office/officeart/2005/8/layout/orgChart1"/>
    <dgm:cxn modelId="{2E56899D-0AFA-4B61-8598-AD76C3F92A2E}" type="presOf" srcId="{59E26048-4C93-454F-9022-DE11B59A1C55}" destId="{2440192D-FC2A-4EEE-9235-A57EECF15AA7}" srcOrd="1" destOrd="0" presId="urn:microsoft.com/office/officeart/2005/8/layout/orgChart1"/>
    <dgm:cxn modelId="{44FD7196-E3D3-4426-88A0-E4B446629801}" type="presOf" srcId="{AA1E2F18-B529-40F4-8FBF-CCA48FC8C29E}" destId="{BF2FD170-D626-4F47-9477-7E75A6B7C4EE}" srcOrd="0" destOrd="0" presId="urn:microsoft.com/office/officeart/2005/8/layout/orgChart1"/>
    <dgm:cxn modelId="{49A3F74D-5771-4A87-AB3A-36B265973139}" type="presOf" srcId="{BD274691-019C-43A3-8B62-54981B12169C}" destId="{BA83D6F4-2A16-477E-B36D-98CF0535F2ED}" srcOrd="0" destOrd="0" presId="urn:microsoft.com/office/officeart/2005/8/layout/orgChart1"/>
    <dgm:cxn modelId="{9A4F9211-6B18-4B96-B1B8-2F301D958565}" type="presOf" srcId="{0BDDCB11-AFF1-4AB1-A304-FEE5B706270F}" destId="{5B403BF4-338B-45B8-9B18-C0924A0E1005}" srcOrd="0" destOrd="0" presId="urn:microsoft.com/office/officeart/2005/8/layout/orgChart1"/>
    <dgm:cxn modelId="{43830064-C554-41AC-8D0C-66C50EC2440A}" srcId="{59E26048-4C93-454F-9022-DE11B59A1C55}" destId="{49AF3BE1-44F7-4FC7-AC33-E05F0273EE4D}" srcOrd="1" destOrd="0" parTransId="{AA1E2F18-B529-40F4-8FBF-CCA48FC8C29E}" sibTransId="{D0404D04-CBF1-4846-941F-D6CC31CE7BE2}"/>
    <dgm:cxn modelId="{EBF1D1B2-1178-4758-83E7-8254177BB486}" type="presOf" srcId="{F4C35B39-5790-4891-8CAC-A22519735408}" destId="{2A64FE61-C917-410D-8C38-35AECEE91865}" srcOrd="0" destOrd="0" presId="urn:microsoft.com/office/officeart/2005/8/layout/orgChart1"/>
    <dgm:cxn modelId="{C4A3E8D3-25C6-4E19-B240-A7EB97F301F2}" type="presOf" srcId="{91E8F100-89CC-450B-B21C-E6E2929B0500}" destId="{8C365ACA-C256-45D2-B826-F1528E2C4770}" srcOrd="1" destOrd="0" presId="urn:microsoft.com/office/officeart/2005/8/layout/orgChart1"/>
    <dgm:cxn modelId="{F0959696-378C-4AD0-8052-79422FFF09EB}" type="presOf" srcId="{17A9E7FD-5EB5-4725-81DD-518C7388CBB3}" destId="{DB13CC78-E3A8-48FF-ABF9-E112EA98DA14}" srcOrd="1" destOrd="0" presId="urn:microsoft.com/office/officeart/2005/8/layout/orgChart1"/>
    <dgm:cxn modelId="{AC533FDF-723D-42D7-AFC3-32FAADA8BA51}" type="presParOf" srcId="{6CF30906-ECF1-43AF-BC34-D1FA34DD4ABB}" destId="{C63CA683-8400-48C0-AE57-1411E559F159}" srcOrd="0" destOrd="0" presId="urn:microsoft.com/office/officeart/2005/8/layout/orgChart1"/>
    <dgm:cxn modelId="{ECF7DC73-14C0-46E1-A2D3-EDCC71D9B588}" type="presParOf" srcId="{C63CA683-8400-48C0-AE57-1411E559F159}" destId="{CE1A658C-B23C-4291-9DE0-111DFB7C7392}" srcOrd="0" destOrd="0" presId="urn:microsoft.com/office/officeart/2005/8/layout/orgChart1"/>
    <dgm:cxn modelId="{14187369-6F96-4D8E-AB66-F19789B3F9D3}" type="presParOf" srcId="{CE1A658C-B23C-4291-9DE0-111DFB7C7392}" destId="{7BA4DC62-1585-48F1-BBDE-617C34BCC5A1}" srcOrd="0" destOrd="0" presId="urn:microsoft.com/office/officeart/2005/8/layout/orgChart1"/>
    <dgm:cxn modelId="{53362B46-6D36-4E25-B748-7FFF00E08871}" type="presParOf" srcId="{CE1A658C-B23C-4291-9DE0-111DFB7C7392}" destId="{2440192D-FC2A-4EEE-9235-A57EECF15AA7}" srcOrd="1" destOrd="0" presId="urn:microsoft.com/office/officeart/2005/8/layout/orgChart1"/>
    <dgm:cxn modelId="{B83A87F3-E752-4B51-942F-8A1EE1A9542A}" type="presParOf" srcId="{C63CA683-8400-48C0-AE57-1411E559F159}" destId="{2EC657FA-B7A9-4B65-A6BC-05B25CF94DDF}" srcOrd="1" destOrd="0" presId="urn:microsoft.com/office/officeart/2005/8/layout/orgChart1"/>
    <dgm:cxn modelId="{99403E34-54E7-43A9-9D2C-F176F9F27491}" type="presParOf" srcId="{2EC657FA-B7A9-4B65-A6BC-05B25CF94DDF}" destId="{6C9F7CBC-4D9E-4813-95E1-CA75CF3B201E}" srcOrd="0" destOrd="0" presId="urn:microsoft.com/office/officeart/2005/8/layout/orgChart1"/>
    <dgm:cxn modelId="{C19D6E00-E5AA-4918-B2D8-1F70652B8BB3}" type="presParOf" srcId="{2EC657FA-B7A9-4B65-A6BC-05B25CF94DDF}" destId="{0A4A332A-882A-4FD5-B241-FC246C3F9BE8}" srcOrd="1" destOrd="0" presId="urn:microsoft.com/office/officeart/2005/8/layout/orgChart1"/>
    <dgm:cxn modelId="{154C5BD9-B491-450B-AA92-FE29949B4E70}" type="presParOf" srcId="{0A4A332A-882A-4FD5-B241-FC246C3F9BE8}" destId="{1CAD6A7E-F1AB-488D-8A3B-E9A151651323}" srcOrd="0" destOrd="0" presId="urn:microsoft.com/office/officeart/2005/8/layout/orgChart1"/>
    <dgm:cxn modelId="{DC397F33-AD57-4BD7-BF40-9A2F2460E999}" type="presParOf" srcId="{1CAD6A7E-F1AB-488D-8A3B-E9A151651323}" destId="{5B403BF4-338B-45B8-9B18-C0924A0E1005}" srcOrd="0" destOrd="0" presId="urn:microsoft.com/office/officeart/2005/8/layout/orgChart1"/>
    <dgm:cxn modelId="{93A559D5-7D24-4F6D-A0F9-E27B96B6B90E}" type="presParOf" srcId="{1CAD6A7E-F1AB-488D-8A3B-E9A151651323}" destId="{448B83FA-6FFA-464C-8F17-0B116B9ADCA5}" srcOrd="1" destOrd="0" presId="urn:microsoft.com/office/officeart/2005/8/layout/orgChart1"/>
    <dgm:cxn modelId="{A8734082-FF8F-4358-808D-316C11FFE191}" type="presParOf" srcId="{0A4A332A-882A-4FD5-B241-FC246C3F9BE8}" destId="{FD2FA4DE-4136-4BF1-8A5F-2AD09D8B74BB}" srcOrd="1" destOrd="0" presId="urn:microsoft.com/office/officeart/2005/8/layout/orgChart1"/>
    <dgm:cxn modelId="{D67B484E-3884-438F-8816-0A51C0CBE575}" type="presParOf" srcId="{0A4A332A-882A-4FD5-B241-FC246C3F9BE8}" destId="{59D72F1D-1BED-4FC4-8201-A028827E9BEA}" srcOrd="2" destOrd="0" presId="urn:microsoft.com/office/officeart/2005/8/layout/orgChart1"/>
    <dgm:cxn modelId="{816C9201-D78D-457D-8912-2C5C2A18CF07}" type="presParOf" srcId="{2EC657FA-B7A9-4B65-A6BC-05B25CF94DDF}" destId="{BF2FD170-D626-4F47-9477-7E75A6B7C4EE}" srcOrd="2" destOrd="0" presId="urn:microsoft.com/office/officeart/2005/8/layout/orgChart1"/>
    <dgm:cxn modelId="{B41DF2E3-117B-4797-B209-C7B41184A402}" type="presParOf" srcId="{2EC657FA-B7A9-4B65-A6BC-05B25CF94DDF}" destId="{59D6FD16-F598-407F-B3BE-B1B03DF82355}" srcOrd="3" destOrd="0" presId="urn:microsoft.com/office/officeart/2005/8/layout/orgChart1"/>
    <dgm:cxn modelId="{9188447C-2A24-4959-AC45-511829B7DE37}" type="presParOf" srcId="{59D6FD16-F598-407F-B3BE-B1B03DF82355}" destId="{7360E080-1FF0-4A84-8BEB-139A96A5C092}" srcOrd="0" destOrd="0" presId="urn:microsoft.com/office/officeart/2005/8/layout/orgChart1"/>
    <dgm:cxn modelId="{203BC98D-4319-4855-9DEE-6A1682AFCEC8}" type="presParOf" srcId="{7360E080-1FF0-4A84-8BEB-139A96A5C092}" destId="{0DD0A623-E64A-48FB-A8F2-0DCEB9020F96}" srcOrd="0" destOrd="0" presId="urn:microsoft.com/office/officeart/2005/8/layout/orgChart1"/>
    <dgm:cxn modelId="{18C05954-7E2C-4ED5-B854-E89FB5FBE30D}" type="presParOf" srcId="{7360E080-1FF0-4A84-8BEB-139A96A5C092}" destId="{F21AB2FE-4CAA-44B7-9A7F-D303BCC3F9D7}" srcOrd="1" destOrd="0" presId="urn:microsoft.com/office/officeart/2005/8/layout/orgChart1"/>
    <dgm:cxn modelId="{7D33B45C-99DF-42B2-9A74-687208580401}" type="presParOf" srcId="{59D6FD16-F598-407F-B3BE-B1B03DF82355}" destId="{121F90B0-26C9-4A2C-8A08-5BC87DA6C964}" srcOrd="1" destOrd="0" presId="urn:microsoft.com/office/officeart/2005/8/layout/orgChart1"/>
    <dgm:cxn modelId="{888F8A7F-32BA-40F4-96F3-B819A28DEEC0}" type="presParOf" srcId="{59D6FD16-F598-407F-B3BE-B1B03DF82355}" destId="{E3C2990A-F978-403A-8333-AFA74A87DC17}" srcOrd="2" destOrd="0" presId="urn:microsoft.com/office/officeart/2005/8/layout/orgChart1"/>
    <dgm:cxn modelId="{CC831F87-A54E-4A59-9D5B-81B637AF5F9D}" type="presParOf" srcId="{2EC657FA-B7A9-4B65-A6BC-05B25CF94DDF}" destId="{D22F9A64-EA86-48E7-AD9E-CEE604DBC569}" srcOrd="4" destOrd="0" presId="urn:microsoft.com/office/officeart/2005/8/layout/orgChart1"/>
    <dgm:cxn modelId="{FB7D3948-F28A-429C-851D-8A6957F48910}" type="presParOf" srcId="{2EC657FA-B7A9-4B65-A6BC-05B25CF94DDF}" destId="{10E3D8CC-BE60-47FC-A349-FD874003633B}" srcOrd="5" destOrd="0" presId="urn:microsoft.com/office/officeart/2005/8/layout/orgChart1"/>
    <dgm:cxn modelId="{C5D7BC11-494A-430E-BD11-1F8FDD123168}" type="presParOf" srcId="{10E3D8CC-BE60-47FC-A349-FD874003633B}" destId="{C3E5E97E-E3DC-4C72-9402-C77F9D708BFE}" srcOrd="0" destOrd="0" presId="urn:microsoft.com/office/officeart/2005/8/layout/orgChart1"/>
    <dgm:cxn modelId="{9595277B-FC4E-4903-9216-E2A09AF20502}" type="presParOf" srcId="{C3E5E97E-E3DC-4C72-9402-C77F9D708BFE}" destId="{70013431-0D0F-48B3-BAD8-03E86A15F38B}" srcOrd="0" destOrd="0" presId="urn:microsoft.com/office/officeart/2005/8/layout/orgChart1"/>
    <dgm:cxn modelId="{87F31348-48E5-4AE9-952E-42245F3E08EF}" type="presParOf" srcId="{C3E5E97E-E3DC-4C72-9402-C77F9D708BFE}" destId="{8C365ACA-C256-45D2-B826-F1528E2C4770}" srcOrd="1" destOrd="0" presId="urn:microsoft.com/office/officeart/2005/8/layout/orgChart1"/>
    <dgm:cxn modelId="{493F58DB-F988-4662-880D-349C3A3C250A}" type="presParOf" srcId="{10E3D8CC-BE60-47FC-A349-FD874003633B}" destId="{70F4163B-2179-4B2A-BB19-AED8611D5EC2}" srcOrd="1" destOrd="0" presId="urn:microsoft.com/office/officeart/2005/8/layout/orgChart1"/>
    <dgm:cxn modelId="{243E565E-2182-42D8-B48D-F6C846CE2D85}" type="presParOf" srcId="{70F4163B-2179-4B2A-BB19-AED8611D5EC2}" destId="{E1434D1F-C4FC-4F5F-81D9-1141A7FB64F2}" srcOrd="0" destOrd="0" presId="urn:microsoft.com/office/officeart/2005/8/layout/orgChart1"/>
    <dgm:cxn modelId="{A18D9B72-7764-453B-A5E7-80744F3D5841}" type="presParOf" srcId="{70F4163B-2179-4B2A-BB19-AED8611D5EC2}" destId="{99122C40-4818-414C-B2A8-FF410D022014}" srcOrd="1" destOrd="0" presId="urn:microsoft.com/office/officeart/2005/8/layout/orgChart1"/>
    <dgm:cxn modelId="{90E32739-66F8-421E-983B-93F535C2573A}" type="presParOf" srcId="{99122C40-4818-414C-B2A8-FF410D022014}" destId="{C75F1EAD-09AF-474A-8F26-472E1566AF46}" srcOrd="0" destOrd="0" presId="urn:microsoft.com/office/officeart/2005/8/layout/orgChart1"/>
    <dgm:cxn modelId="{D91F3244-F17B-477D-9326-FFA1F4100517}" type="presParOf" srcId="{C75F1EAD-09AF-474A-8F26-472E1566AF46}" destId="{C13642C7-4AAA-4487-8625-1B5C82B91DD3}" srcOrd="0" destOrd="0" presId="urn:microsoft.com/office/officeart/2005/8/layout/orgChart1"/>
    <dgm:cxn modelId="{665FD6FB-533A-4E65-A61B-8D52ABEA50C9}" type="presParOf" srcId="{C75F1EAD-09AF-474A-8F26-472E1566AF46}" destId="{ED53FE68-28C4-4875-BF46-B12FBE8033C4}" srcOrd="1" destOrd="0" presId="urn:microsoft.com/office/officeart/2005/8/layout/orgChart1"/>
    <dgm:cxn modelId="{16FBC116-7AB3-40B8-8DE9-275DFC15C836}" type="presParOf" srcId="{99122C40-4818-414C-B2A8-FF410D022014}" destId="{F124C68A-2685-4D48-8F1F-775F77384572}" srcOrd="1" destOrd="0" presId="urn:microsoft.com/office/officeart/2005/8/layout/orgChart1"/>
    <dgm:cxn modelId="{42AE5355-8F23-4730-8291-CAEF060A1A8F}" type="presParOf" srcId="{99122C40-4818-414C-B2A8-FF410D022014}" destId="{BD2E4126-C72F-4663-8EB6-CE4B14AE3D42}" srcOrd="2" destOrd="0" presId="urn:microsoft.com/office/officeart/2005/8/layout/orgChart1"/>
    <dgm:cxn modelId="{097813B7-02B0-4E0E-9936-4494DC8C9DF4}" type="presParOf" srcId="{70F4163B-2179-4B2A-BB19-AED8611D5EC2}" destId="{96E3679D-25A7-4760-AFF9-0D2681F8D52C}" srcOrd="2" destOrd="0" presId="urn:microsoft.com/office/officeart/2005/8/layout/orgChart1"/>
    <dgm:cxn modelId="{A7E1CCC7-79CE-48D9-84CD-54DD883291CA}" type="presParOf" srcId="{70F4163B-2179-4B2A-BB19-AED8611D5EC2}" destId="{F237BBB8-2081-4206-9865-38AFA37C568D}" srcOrd="3" destOrd="0" presId="urn:microsoft.com/office/officeart/2005/8/layout/orgChart1"/>
    <dgm:cxn modelId="{454B75DB-F1C7-43DA-B4BC-EDCB5FB2F39A}" type="presParOf" srcId="{F237BBB8-2081-4206-9865-38AFA37C568D}" destId="{D0151546-9DFB-4909-B9BB-E4C5A5C53659}" srcOrd="0" destOrd="0" presId="urn:microsoft.com/office/officeart/2005/8/layout/orgChart1"/>
    <dgm:cxn modelId="{4E4179D9-2F17-4007-8436-2E911E50A8E8}" type="presParOf" srcId="{D0151546-9DFB-4909-B9BB-E4C5A5C53659}" destId="{FFBA7FB6-98B7-49A9-9ED5-F27F2BDBB167}" srcOrd="0" destOrd="0" presId="urn:microsoft.com/office/officeart/2005/8/layout/orgChart1"/>
    <dgm:cxn modelId="{3BB865A1-D73B-43A5-8969-EAFD182908F8}" type="presParOf" srcId="{D0151546-9DFB-4909-B9BB-E4C5A5C53659}" destId="{DB13CC78-E3A8-48FF-ABF9-E112EA98DA14}" srcOrd="1" destOrd="0" presId="urn:microsoft.com/office/officeart/2005/8/layout/orgChart1"/>
    <dgm:cxn modelId="{AFD3AFE2-8F4E-4BFE-A7E8-29FB20A04AC1}" type="presParOf" srcId="{F237BBB8-2081-4206-9865-38AFA37C568D}" destId="{203EFEA8-B8E6-42F7-854A-D09BC7253DDF}" srcOrd="1" destOrd="0" presId="urn:microsoft.com/office/officeart/2005/8/layout/orgChart1"/>
    <dgm:cxn modelId="{937D25A1-E226-4E0D-8433-92CF892F3AF0}" type="presParOf" srcId="{F237BBB8-2081-4206-9865-38AFA37C568D}" destId="{6BE475A9-2444-4BA0-9E9F-71AC306D18B8}" srcOrd="2" destOrd="0" presId="urn:microsoft.com/office/officeart/2005/8/layout/orgChart1"/>
    <dgm:cxn modelId="{996A29B9-0813-4AEC-B64F-BC33C40C4258}" type="presParOf" srcId="{10E3D8CC-BE60-47FC-A349-FD874003633B}" destId="{25F9E5E3-4F68-49FD-9805-9A41A4A562C4}" srcOrd="2" destOrd="0" presId="urn:microsoft.com/office/officeart/2005/8/layout/orgChart1"/>
    <dgm:cxn modelId="{3E37C09F-DEB4-4BD1-A7D6-7DC3A4697EDD}" type="presParOf" srcId="{2EC657FA-B7A9-4B65-A6BC-05B25CF94DDF}" destId="{2C08C16D-9682-4BB2-BC3D-D7AA82D13C25}" srcOrd="6" destOrd="0" presId="urn:microsoft.com/office/officeart/2005/8/layout/orgChart1"/>
    <dgm:cxn modelId="{953694A2-5C43-4976-999C-772B7B4F9EF0}" type="presParOf" srcId="{2EC657FA-B7A9-4B65-A6BC-05B25CF94DDF}" destId="{1207A1C4-ECA5-441F-A900-6290CAC58578}" srcOrd="7" destOrd="0" presId="urn:microsoft.com/office/officeart/2005/8/layout/orgChart1"/>
    <dgm:cxn modelId="{9FBCD981-E6B3-4D3B-BCD6-5457582AA074}" type="presParOf" srcId="{1207A1C4-ECA5-441F-A900-6290CAC58578}" destId="{4B4E7DEB-C7DD-4565-878A-AA499D2BBD21}" srcOrd="0" destOrd="0" presId="urn:microsoft.com/office/officeart/2005/8/layout/orgChart1"/>
    <dgm:cxn modelId="{9D8C0FFD-A8AC-48C2-B1DF-32C1C841B051}" type="presParOf" srcId="{4B4E7DEB-C7DD-4565-878A-AA499D2BBD21}" destId="{902E1EC7-557C-4941-8D15-054F53314731}" srcOrd="0" destOrd="0" presId="urn:microsoft.com/office/officeart/2005/8/layout/orgChart1"/>
    <dgm:cxn modelId="{B1DF574D-97D7-4F51-8A8C-F164DC2D4282}" type="presParOf" srcId="{4B4E7DEB-C7DD-4565-878A-AA499D2BBD21}" destId="{8DF0A42F-0B55-410F-9A71-6EA909B36EE8}" srcOrd="1" destOrd="0" presId="urn:microsoft.com/office/officeart/2005/8/layout/orgChart1"/>
    <dgm:cxn modelId="{B472BCB0-9079-4185-8BAE-10372E30B7D8}" type="presParOf" srcId="{1207A1C4-ECA5-441F-A900-6290CAC58578}" destId="{1AE4ACD3-A01C-4989-888B-5E772E429369}" srcOrd="1" destOrd="0" presId="urn:microsoft.com/office/officeart/2005/8/layout/orgChart1"/>
    <dgm:cxn modelId="{AD2D8162-6A44-434B-96AB-D1808CDF8906}" type="presParOf" srcId="{1AE4ACD3-A01C-4989-888B-5E772E429369}" destId="{9D38CFEA-E55D-4530-A8A4-88588566BB07}" srcOrd="0" destOrd="0" presId="urn:microsoft.com/office/officeart/2005/8/layout/orgChart1"/>
    <dgm:cxn modelId="{33ADACA3-15F8-4F18-87C9-FDE34A6BFFFE}" type="presParOf" srcId="{1AE4ACD3-A01C-4989-888B-5E772E429369}" destId="{111A3BF2-C704-44EE-9D6B-3A7A814B7C47}" srcOrd="1" destOrd="0" presId="urn:microsoft.com/office/officeart/2005/8/layout/orgChart1"/>
    <dgm:cxn modelId="{97B506DF-837E-46C6-B96E-885FA981EF77}" type="presParOf" srcId="{111A3BF2-C704-44EE-9D6B-3A7A814B7C47}" destId="{17DC0429-87A9-4E8C-9DE7-5DEB7B11398F}" srcOrd="0" destOrd="0" presId="urn:microsoft.com/office/officeart/2005/8/layout/orgChart1"/>
    <dgm:cxn modelId="{6A16F969-9450-4454-95C5-2101DFA22BFE}" type="presParOf" srcId="{17DC0429-87A9-4E8C-9DE7-5DEB7B11398F}" destId="{10D32676-E672-4B78-BA64-4F70421258EE}" srcOrd="0" destOrd="0" presId="urn:microsoft.com/office/officeart/2005/8/layout/orgChart1"/>
    <dgm:cxn modelId="{EF88C62F-651A-4640-A7DE-98EA5F276ABD}" type="presParOf" srcId="{17DC0429-87A9-4E8C-9DE7-5DEB7B11398F}" destId="{D6BCCD42-D7F1-4CCA-AF97-BDB95BD8F56A}" srcOrd="1" destOrd="0" presId="urn:microsoft.com/office/officeart/2005/8/layout/orgChart1"/>
    <dgm:cxn modelId="{6DF77F6C-0B9A-4983-B81B-18866D2DD6D1}" type="presParOf" srcId="{111A3BF2-C704-44EE-9D6B-3A7A814B7C47}" destId="{EE1D5E22-D6CD-4B50-9C8C-A12A91B0FA44}" srcOrd="1" destOrd="0" presId="urn:microsoft.com/office/officeart/2005/8/layout/orgChart1"/>
    <dgm:cxn modelId="{94A55F9F-F63E-4FB7-99B8-1F8892A8CDB2}" type="presParOf" srcId="{111A3BF2-C704-44EE-9D6B-3A7A814B7C47}" destId="{B42639C7-FC25-4931-816F-7C7C8E091E14}" srcOrd="2" destOrd="0" presId="urn:microsoft.com/office/officeart/2005/8/layout/orgChart1"/>
    <dgm:cxn modelId="{52DD45EB-8DC9-46E9-87E5-582C3385CA9E}" type="presParOf" srcId="{1AE4ACD3-A01C-4989-888B-5E772E429369}" destId="{4DC9EA5C-AB4C-4F9D-8076-40B852AD8E40}" srcOrd="2" destOrd="0" presId="urn:microsoft.com/office/officeart/2005/8/layout/orgChart1"/>
    <dgm:cxn modelId="{C1094CB3-FF6A-4CF6-8624-F7FB6F179438}" type="presParOf" srcId="{1AE4ACD3-A01C-4989-888B-5E772E429369}" destId="{C7DE2949-0686-4021-8E5D-CB7A7F1C8B1F}" srcOrd="3" destOrd="0" presId="urn:microsoft.com/office/officeart/2005/8/layout/orgChart1"/>
    <dgm:cxn modelId="{F847150E-363F-4A17-8CE0-D8CA916513EF}" type="presParOf" srcId="{C7DE2949-0686-4021-8E5D-CB7A7F1C8B1F}" destId="{A6BEF36C-7C99-46E2-8D44-C3C4D1746132}" srcOrd="0" destOrd="0" presId="urn:microsoft.com/office/officeart/2005/8/layout/orgChart1"/>
    <dgm:cxn modelId="{382138E7-E4D5-47B6-B976-F122404B8A17}" type="presParOf" srcId="{A6BEF36C-7C99-46E2-8D44-C3C4D1746132}" destId="{E7E639E3-1001-41CE-9C9F-7C8FE2870C25}" srcOrd="0" destOrd="0" presId="urn:microsoft.com/office/officeart/2005/8/layout/orgChart1"/>
    <dgm:cxn modelId="{D330DB22-F913-48E7-AA8E-75514B882D90}" type="presParOf" srcId="{A6BEF36C-7C99-46E2-8D44-C3C4D1746132}" destId="{38DBBC5A-4F0B-4CE9-911E-AB875114927D}" srcOrd="1" destOrd="0" presId="urn:microsoft.com/office/officeart/2005/8/layout/orgChart1"/>
    <dgm:cxn modelId="{D892DE8C-DEB4-4297-9ED2-843CB405B5D6}" type="presParOf" srcId="{C7DE2949-0686-4021-8E5D-CB7A7F1C8B1F}" destId="{55A95F74-43E6-4B9A-B207-0A7382E0A95F}" srcOrd="1" destOrd="0" presId="urn:microsoft.com/office/officeart/2005/8/layout/orgChart1"/>
    <dgm:cxn modelId="{257F04C2-7DE0-4236-9BD9-4A60DB40D03E}" type="presParOf" srcId="{C7DE2949-0686-4021-8E5D-CB7A7F1C8B1F}" destId="{BB00FF12-2C2A-4AA1-A928-61667F18E9A4}" srcOrd="2" destOrd="0" presId="urn:microsoft.com/office/officeart/2005/8/layout/orgChart1"/>
    <dgm:cxn modelId="{9D74396C-A157-459B-BA38-DE119104D7D1}" type="presParOf" srcId="{1207A1C4-ECA5-441F-A900-6290CAC58578}" destId="{930705A7-0016-4533-B772-AB603294233A}" srcOrd="2" destOrd="0" presId="urn:microsoft.com/office/officeart/2005/8/layout/orgChart1"/>
    <dgm:cxn modelId="{696CBFBB-7B5E-4650-888B-37005B5623D5}" type="presParOf" srcId="{2EC657FA-B7A9-4B65-A6BC-05B25CF94DDF}" destId="{EEBBF889-312F-47E1-B8A4-865AB88B7722}" srcOrd="8" destOrd="0" presId="urn:microsoft.com/office/officeart/2005/8/layout/orgChart1"/>
    <dgm:cxn modelId="{6F5CBC66-4DDE-4AE6-9376-952D34F74F81}" type="presParOf" srcId="{2EC657FA-B7A9-4B65-A6BC-05B25CF94DDF}" destId="{DAFBB563-78BE-4776-A065-DAA2BBCC5C4A}" srcOrd="9" destOrd="0" presId="urn:microsoft.com/office/officeart/2005/8/layout/orgChart1"/>
    <dgm:cxn modelId="{07C87B9C-A182-4705-8C26-C6939834DD57}" type="presParOf" srcId="{DAFBB563-78BE-4776-A065-DAA2BBCC5C4A}" destId="{5F383989-13DD-4121-9939-D4C8EA389FD9}" srcOrd="0" destOrd="0" presId="urn:microsoft.com/office/officeart/2005/8/layout/orgChart1"/>
    <dgm:cxn modelId="{FADABCC3-6C56-4354-9959-576CD5861EAA}" type="presParOf" srcId="{5F383989-13DD-4121-9939-D4C8EA389FD9}" destId="{2A64FE61-C917-410D-8C38-35AECEE91865}" srcOrd="0" destOrd="0" presId="urn:microsoft.com/office/officeart/2005/8/layout/orgChart1"/>
    <dgm:cxn modelId="{C7E894A0-721D-494A-BECA-B39162ECA1E3}" type="presParOf" srcId="{5F383989-13DD-4121-9939-D4C8EA389FD9}" destId="{CA2ACBBA-453F-4658-8D24-E68302F04B4B}" srcOrd="1" destOrd="0" presId="urn:microsoft.com/office/officeart/2005/8/layout/orgChart1"/>
    <dgm:cxn modelId="{45A7D336-2704-4524-992F-77FEF591FDCF}" type="presParOf" srcId="{DAFBB563-78BE-4776-A065-DAA2BBCC5C4A}" destId="{2C734287-446A-413A-A1B2-5E1C71CDEF5A}" srcOrd="1" destOrd="0" presId="urn:microsoft.com/office/officeart/2005/8/layout/orgChart1"/>
    <dgm:cxn modelId="{9FE551F9-D864-4B64-8DEA-298C153C58B8}" type="presParOf" srcId="{2C734287-446A-413A-A1B2-5E1C71CDEF5A}" destId="{FA36E1B0-D544-4ED2-91F1-6DC98C6EC158}" srcOrd="0" destOrd="0" presId="urn:microsoft.com/office/officeart/2005/8/layout/orgChart1"/>
    <dgm:cxn modelId="{7F077276-FE27-4046-ABDC-9E0EEDF924A0}" type="presParOf" srcId="{2C734287-446A-413A-A1B2-5E1C71CDEF5A}" destId="{4B476721-98AD-423E-AE3C-53AF5F7AB429}" srcOrd="1" destOrd="0" presId="urn:microsoft.com/office/officeart/2005/8/layout/orgChart1"/>
    <dgm:cxn modelId="{13B24E3A-408C-40F9-88ED-9C67ACB921FA}" type="presParOf" srcId="{4B476721-98AD-423E-AE3C-53AF5F7AB429}" destId="{EBF135F4-24B3-4702-9C0F-58B48C2CF618}" srcOrd="0" destOrd="0" presId="urn:microsoft.com/office/officeart/2005/8/layout/orgChart1"/>
    <dgm:cxn modelId="{9FB75A80-33A7-4C2E-A86E-B76F218759B7}" type="presParOf" srcId="{EBF135F4-24B3-4702-9C0F-58B48C2CF618}" destId="{498FDCBD-7728-418E-BF23-4D2689B2A9A0}" srcOrd="0" destOrd="0" presId="urn:microsoft.com/office/officeart/2005/8/layout/orgChart1"/>
    <dgm:cxn modelId="{97F1D3A4-704B-436A-B0F7-481EDCC21548}" type="presParOf" srcId="{EBF135F4-24B3-4702-9C0F-58B48C2CF618}" destId="{136519A7-D86A-4587-B349-7E398AC53BD8}" srcOrd="1" destOrd="0" presId="urn:microsoft.com/office/officeart/2005/8/layout/orgChart1"/>
    <dgm:cxn modelId="{6D22304D-3225-4AC9-87B8-06222870D86C}" type="presParOf" srcId="{4B476721-98AD-423E-AE3C-53AF5F7AB429}" destId="{E9F54E2E-DF94-45A0-841C-43CDE0DBF696}" srcOrd="1" destOrd="0" presId="urn:microsoft.com/office/officeart/2005/8/layout/orgChart1"/>
    <dgm:cxn modelId="{301C0FF2-BC39-4BD2-96BB-638B042D1A47}" type="presParOf" srcId="{4B476721-98AD-423E-AE3C-53AF5F7AB429}" destId="{54736210-0C86-40FF-8127-E484ABD3AF5C}" srcOrd="2" destOrd="0" presId="urn:microsoft.com/office/officeart/2005/8/layout/orgChart1"/>
    <dgm:cxn modelId="{AD24C92A-02E3-4191-B971-349CF64A8F9D}" type="presParOf" srcId="{2C734287-446A-413A-A1B2-5E1C71CDEF5A}" destId="{353F85C7-C3E1-443A-AC19-80F5B92F02E2}" srcOrd="2" destOrd="0" presId="urn:microsoft.com/office/officeart/2005/8/layout/orgChart1"/>
    <dgm:cxn modelId="{13101F2F-B5C1-4D86-8AA8-D9FA2992DDBB}" type="presParOf" srcId="{2C734287-446A-413A-A1B2-5E1C71CDEF5A}" destId="{0B48EFDB-2867-4868-812D-BE2A5EDFE382}" srcOrd="3" destOrd="0" presId="urn:microsoft.com/office/officeart/2005/8/layout/orgChart1"/>
    <dgm:cxn modelId="{B3A09594-E73C-4AA1-9B2D-AA6C52D4C571}" type="presParOf" srcId="{0B48EFDB-2867-4868-812D-BE2A5EDFE382}" destId="{22DEF328-9801-4810-B530-32A2F54033CC}" srcOrd="0" destOrd="0" presId="urn:microsoft.com/office/officeart/2005/8/layout/orgChart1"/>
    <dgm:cxn modelId="{E1A30A8F-65EA-4617-B604-84F09447E1F5}" type="presParOf" srcId="{22DEF328-9801-4810-B530-32A2F54033CC}" destId="{372EA58A-A646-42FF-8F35-B5CE5628932B}" srcOrd="0" destOrd="0" presId="urn:microsoft.com/office/officeart/2005/8/layout/orgChart1"/>
    <dgm:cxn modelId="{0A9CA73D-6436-4D2A-A8BC-84423244232B}" type="presParOf" srcId="{22DEF328-9801-4810-B530-32A2F54033CC}" destId="{17F320B5-F3EF-4936-919B-E6DA5C44014D}" srcOrd="1" destOrd="0" presId="urn:microsoft.com/office/officeart/2005/8/layout/orgChart1"/>
    <dgm:cxn modelId="{3A376B21-AB70-4293-8029-EB23DCB4D677}" type="presParOf" srcId="{0B48EFDB-2867-4868-812D-BE2A5EDFE382}" destId="{46A662D4-27C2-4657-875E-50478D7CA9EC}" srcOrd="1" destOrd="0" presId="urn:microsoft.com/office/officeart/2005/8/layout/orgChart1"/>
    <dgm:cxn modelId="{DAF2B73C-8906-4503-96CD-22054508B990}" type="presParOf" srcId="{0B48EFDB-2867-4868-812D-BE2A5EDFE382}" destId="{8104D217-74A0-4F0A-BCB5-8DC69AAAE3F6}" srcOrd="2" destOrd="0" presId="urn:microsoft.com/office/officeart/2005/8/layout/orgChart1"/>
    <dgm:cxn modelId="{71964EC0-4B0A-4DEA-9AC1-78968B110B38}" type="presParOf" srcId="{2C734287-446A-413A-A1B2-5E1C71CDEF5A}" destId="{1E7B37D5-9D97-40A5-BBD7-55AC37D5291F}" srcOrd="4" destOrd="0" presId="urn:microsoft.com/office/officeart/2005/8/layout/orgChart1"/>
    <dgm:cxn modelId="{20692EA4-85A6-4F86-AFC1-2D6DC0374AFD}" type="presParOf" srcId="{2C734287-446A-413A-A1B2-5E1C71CDEF5A}" destId="{5ACD7A6B-0938-4C86-A550-C3FF2FD68DD9}" srcOrd="5" destOrd="0" presId="urn:microsoft.com/office/officeart/2005/8/layout/orgChart1"/>
    <dgm:cxn modelId="{17A853DE-82B3-4363-AAB8-CB2314547C07}" type="presParOf" srcId="{5ACD7A6B-0938-4C86-A550-C3FF2FD68DD9}" destId="{7D87A8DC-5428-4E6F-AE3B-FC1EB815D037}" srcOrd="0" destOrd="0" presId="urn:microsoft.com/office/officeart/2005/8/layout/orgChart1"/>
    <dgm:cxn modelId="{1DF5BFF3-651B-4DFF-8F5E-F6B8034E6B75}" type="presParOf" srcId="{7D87A8DC-5428-4E6F-AE3B-FC1EB815D037}" destId="{BA83D6F4-2A16-477E-B36D-98CF0535F2ED}" srcOrd="0" destOrd="0" presId="urn:microsoft.com/office/officeart/2005/8/layout/orgChart1"/>
    <dgm:cxn modelId="{916E3416-3F54-4FB1-816F-34F015359DA1}" type="presParOf" srcId="{7D87A8DC-5428-4E6F-AE3B-FC1EB815D037}" destId="{C441B97B-7DFC-47BE-9652-701018F44A8C}" srcOrd="1" destOrd="0" presId="urn:microsoft.com/office/officeart/2005/8/layout/orgChart1"/>
    <dgm:cxn modelId="{93940577-2BD0-486B-8EB4-37710279DEF9}" type="presParOf" srcId="{5ACD7A6B-0938-4C86-A550-C3FF2FD68DD9}" destId="{5810DC3B-7359-4F6F-9850-33B3242AAA58}" srcOrd="1" destOrd="0" presId="urn:microsoft.com/office/officeart/2005/8/layout/orgChart1"/>
    <dgm:cxn modelId="{B2442784-653C-4B66-A604-F3857D5A7437}" type="presParOf" srcId="{5ACD7A6B-0938-4C86-A550-C3FF2FD68DD9}" destId="{3A5F68FA-3516-42C5-9909-00A28DEAE125}" srcOrd="2" destOrd="0" presId="urn:microsoft.com/office/officeart/2005/8/layout/orgChart1"/>
    <dgm:cxn modelId="{6B83C0D2-B1DB-4379-9623-FC7BFBC8A9DE}" type="presParOf" srcId="{DAFBB563-78BE-4776-A065-DAA2BBCC5C4A}" destId="{21B3DFEB-42BC-41E8-A37D-5C6C56AABA6E}" srcOrd="2" destOrd="0" presId="urn:microsoft.com/office/officeart/2005/8/layout/orgChart1"/>
    <dgm:cxn modelId="{B6EC8EE5-DD3C-4896-B360-E94C4795C135}" type="presParOf" srcId="{C63CA683-8400-48C0-AE57-1411E559F159}" destId="{6644A331-0D2A-4DE2-8F09-6D333B9375D7}"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F7D71FF-D3A6-422F-9DD3-45D04E1D50F8}" type="doc">
      <dgm:prSet loTypeId="urn:microsoft.com/office/officeart/2005/8/layout/list1" loCatId="list" qsTypeId="urn:microsoft.com/office/officeart/2005/8/quickstyle/simple3" qsCatId="simple" csTypeId="urn:microsoft.com/office/officeart/2005/8/colors/colorful4" csCatId="colorful" phldr="1"/>
      <dgm:spPr/>
      <dgm:t>
        <a:bodyPr/>
        <a:lstStyle/>
        <a:p>
          <a:endParaRPr lang="en-US"/>
        </a:p>
      </dgm:t>
    </dgm:pt>
    <dgm:pt modelId="{BC060A24-1F60-4227-B244-44A2257766A0}">
      <dgm:prSet phldrT="[Text]"/>
      <dgm:spPr/>
      <dgm:t>
        <a:bodyPr/>
        <a:lstStyle/>
        <a:p>
          <a:r>
            <a:rPr lang="en-US" dirty="0" smtClean="0"/>
            <a:t>Visi</a:t>
          </a:r>
          <a:endParaRPr lang="en-US" dirty="0"/>
        </a:p>
      </dgm:t>
    </dgm:pt>
    <dgm:pt modelId="{D6E31B76-8991-4D81-B167-AEA9D7F39B0C}" type="parTrans" cxnId="{737B5F51-E923-45D1-8F25-FF33ADECEA4F}">
      <dgm:prSet/>
      <dgm:spPr/>
      <dgm:t>
        <a:bodyPr/>
        <a:lstStyle/>
        <a:p>
          <a:endParaRPr lang="en-US"/>
        </a:p>
      </dgm:t>
    </dgm:pt>
    <dgm:pt modelId="{07918E1D-E82E-4325-AB25-964E8802AF6B}" type="sibTrans" cxnId="{737B5F51-E923-45D1-8F25-FF33ADECEA4F}">
      <dgm:prSet/>
      <dgm:spPr/>
      <dgm:t>
        <a:bodyPr/>
        <a:lstStyle/>
        <a:p>
          <a:endParaRPr lang="en-US"/>
        </a:p>
      </dgm:t>
    </dgm:pt>
    <dgm:pt modelId="{8F812E8E-9663-4703-93A6-AA6CDA80C0B1}">
      <dgm:prSet phldrT="[Text]"/>
      <dgm:spPr/>
      <dgm:t>
        <a:bodyPr/>
        <a:lstStyle/>
        <a:p>
          <a:r>
            <a:rPr lang="en-US" dirty="0" smtClean="0"/>
            <a:t>Misi</a:t>
          </a:r>
          <a:endParaRPr lang="en-US" dirty="0"/>
        </a:p>
      </dgm:t>
    </dgm:pt>
    <dgm:pt modelId="{46BE1496-07F1-4230-9BA2-8E2DC8F06DFB}" type="parTrans" cxnId="{6A39519B-386D-43C3-92FD-E43982B9402B}">
      <dgm:prSet/>
      <dgm:spPr/>
      <dgm:t>
        <a:bodyPr/>
        <a:lstStyle/>
        <a:p>
          <a:endParaRPr lang="en-US"/>
        </a:p>
      </dgm:t>
    </dgm:pt>
    <dgm:pt modelId="{DDE1FDEF-EB98-4F5C-A331-AA9ABF1D7691}" type="sibTrans" cxnId="{6A39519B-386D-43C3-92FD-E43982B9402B}">
      <dgm:prSet/>
      <dgm:spPr/>
      <dgm:t>
        <a:bodyPr/>
        <a:lstStyle/>
        <a:p>
          <a:endParaRPr lang="en-US"/>
        </a:p>
      </dgm:t>
    </dgm:pt>
    <dgm:pt modelId="{90C7F769-FD21-47B7-9C7B-0D4F99A71F86}">
      <dgm:prSet phldrT="[Text]"/>
      <dgm:spPr/>
      <dgm:t>
        <a:bodyPr/>
        <a:lstStyle/>
        <a:p>
          <a:pPr algn="just"/>
          <a:r>
            <a:rPr lang="sv-SE" dirty="0" smtClean="0">
              <a:ea typeface="Tahoma" panose="020B0604030504040204" pitchFamily="34" charset="0"/>
              <a:cs typeface="Tahoma" panose="020B0604030504040204" pitchFamily="34" charset="0"/>
            </a:rPr>
            <a:t>Mewujudkan </a:t>
          </a:r>
          <a:r>
            <a:rPr lang="sv-SE" dirty="0" smtClean="0">
              <a:solidFill>
                <a:srgbClr val="C00000"/>
              </a:solidFill>
              <a:ea typeface="Tahoma" panose="020B0604030504040204" pitchFamily="34" charset="0"/>
              <a:cs typeface="Tahoma" panose="020B0604030504040204" pitchFamily="34" charset="0"/>
            </a:rPr>
            <a:t>perumusan kebijakan </a:t>
          </a:r>
          <a:r>
            <a:rPr lang="sv-SE" dirty="0" smtClean="0">
              <a:ea typeface="Tahoma" panose="020B0604030504040204" pitchFamily="34" charset="0"/>
              <a:cs typeface="Tahoma" panose="020B0604030504040204" pitchFamily="34" charset="0"/>
            </a:rPr>
            <a:t>hubungan keuangan pusat dan daerah yang transparan dan akuntabel</a:t>
          </a:r>
          <a:endParaRPr lang="en-US" i="1" dirty="0">
            <a:solidFill>
              <a:schemeClr val="tx1"/>
            </a:solidFill>
          </a:endParaRPr>
        </a:p>
      </dgm:t>
    </dgm:pt>
    <dgm:pt modelId="{054BCBA5-901A-4C78-82DB-A906BFB94E67}" type="parTrans" cxnId="{10FBF022-FF94-4FD7-AA0E-77973AA249D5}">
      <dgm:prSet/>
      <dgm:spPr/>
      <dgm:t>
        <a:bodyPr/>
        <a:lstStyle/>
        <a:p>
          <a:endParaRPr lang="en-US"/>
        </a:p>
      </dgm:t>
    </dgm:pt>
    <dgm:pt modelId="{968BE0AD-B566-4194-8808-EB6A1C1210B7}" type="sibTrans" cxnId="{10FBF022-FF94-4FD7-AA0E-77973AA249D5}">
      <dgm:prSet/>
      <dgm:spPr/>
      <dgm:t>
        <a:bodyPr/>
        <a:lstStyle/>
        <a:p>
          <a:endParaRPr lang="en-US"/>
        </a:p>
      </dgm:t>
    </dgm:pt>
    <dgm:pt modelId="{22383390-B970-479D-A450-F7C1FE537039}">
      <dgm:prSet phldrT="[Text]"/>
      <dgm:spPr/>
      <dgm:t>
        <a:bodyPr/>
        <a:lstStyle/>
        <a:p>
          <a:pPr algn="just"/>
          <a:r>
            <a:rPr lang="en-US" dirty="0" err="1" smtClean="0">
              <a:ea typeface="Tahoma" panose="020B0604030504040204" pitchFamily="34" charset="0"/>
              <a:cs typeface="Tahoma" panose="020B0604030504040204" pitchFamily="34" charset="0"/>
            </a:rPr>
            <a:t>Menjadi</a:t>
          </a:r>
          <a:r>
            <a:rPr lang="en-US" dirty="0" smtClean="0">
              <a:ea typeface="Tahoma" panose="020B0604030504040204" pitchFamily="34" charset="0"/>
              <a:cs typeface="Tahoma" panose="020B0604030504040204" pitchFamily="34" charset="0"/>
            </a:rPr>
            <a:t> </a:t>
          </a:r>
          <a:r>
            <a:rPr lang="en-US" dirty="0" err="1" smtClean="0">
              <a:solidFill>
                <a:srgbClr val="C00000"/>
              </a:solidFill>
              <a:ea typeface="Tahoma" panose="020B0604030504040204" pitchFamily="34" charset="0"/>
              <a:cs typeface="Tahoma" panose="020B0604030504040204" pitchFamily="34" charset="0"/>
            </a:rPr>
            <a:t>Pengelola</a:t>
          </a:r>
          <a:r>
            <a:rPr lang="en-US" dirty="0" smtClean="0">
              <a:solidFill>
                <a:srgbClr val="C00000"/>
              </a:solidFill>
              <a:ea typeface="Tahoma" panose="020B0604030504040204" pitchFamily="34" charset="0"/>
              <a:cs typeface="Tahoma" panose="020B0604030504040204" pitchFamily="34" charset="0"/>
            </a:rPr>
            <a:t> </a:t>
          </a:r>
          <a:r>
            <a:rPr lang="en-US" dirty="0" err="1" smtClean="0">
              <a:solidFill>
                <a:srgbClr val="C00000"/>
              </a:solidFill>
              <a:ea typeface="Tahoma" panose="020B0604030504040204" pitchFamily="34" charset="0"/>
              <a:cs typeface="Tahoma" panose="020B0604030504040204" pitchFamily="34" charset="0"/>
            </a:rPr>
            <a:t>Hubungan</a:t>
          </a:r>
          <a:r>
            <a:rPr lang="en-US" dirty="0" smtClean="0">
              <a:solidFill>
                <a:srgbClr val="C00000"/>
              </a:solidFill>
              <a:ea typeface="Tahoma" panose="020B0604030504040204" pitchFamily="34" charset="0"/>
              <a:cs typeface="Tahoma" panose="020B0604030504040204" pitchFamily="34" charset="0"/>
            </a:rPr>
            <a:t> </a:t>
          </a:r>
          <a:r>
            <a:rPr lang="en-US" dirty="0" err="1" smtClean="0">
              <a:solidFill>
                <a:srgbClr val="C00000"/>
              </a:solidFill>
              <a:ea typeface="Tahoma" panose="020B0604030504040204" pitchFamily="34" charset="0"/>
              <a:cs typeface="Tahoma" panose="020B0604030504040204" pitchFamily="34" charset="0"/>
            </a:rPr>
            <a:t>Fiskal</a:t>
          </a:r>
          <a:r>
            <a:rPr lang="en-US" dirty="0" smtClean="0">
              <a:solidFill>
                <a:srgbClr val="C00000"/>
              </a:solidFill>
              <a:ea typeface="Tahoma" panose="020B0604030504040204" pitchFamily="34" charset="0"/>
              <a:cs typeface="Tahoma" panose="020B0604030504040204" pitchFamily="34" charset="0"/>
            </a:rPr>
            <a:t> </a:t>
          </a:r>
          <a:r>
            <a:rPr lang="en-US" dirty="0" err="1" smtClean="0">
              <a:solidFill>
                <a:srgbClr val="C00000"/>
              </a:solidFill>
              <a:ea typeface="Tahoma" panose="020B0604030504040204" pitchFamily="34" charset="0"/>
              <a:cs typeface="Tahoma" panose="020B0604030504040204" pitchFamily="34" charset="0"/>
            </a:rPr>
            <a:t>Pusat</a:t>
          </a:r>
          <a:r>
            <a:rPr lang="en-US" dirty="0" smtClean="0">
              <a:solidFill>
                <a:srgbClr val="C00000"/>
              </a:solidFill>
              <a:ea typeface="Tahoma" panose="020B0604030504040204" pitchFamily="34" charset="0"/>
              <a:cs typeface="Tahoma" panose="020B0604030504040204" pitchFamily="34" charset="0"/>
            </a:rPr>
            <a:t> </a:t>
          </a:r>
          <a:r>
            <a:rPr lang="en-US" dirty="0" err="1" smtClean="0">
              <a:solidFill>
                <a:srgbClr val="C00000"/>
              </a:solidFill>
              <a:ea typeface="Tahoma" panose="020B0604030504040204" pitchFamily="34" charset="0"/>
              <a:cs typeface="Tahoma" panose="020B0604030504040204" pitchFamily="34" charset="0"/>
            </a:rPr>
            <a:t>dan</a:t>
          </a:r>
          <a:r>
            <a:rPr lang="en-US" dirty="0" smtClean="0">
              <a:solidFill>
                <a:srgbClr val="C00000"/>
              </a:solidFill>
              <a:ea typeface="Tahoma" panose="020B0604030504040204" pitchFamily="34" charset="0"/>
              <a:cs typeface="Tahoma" panose="020B0604030504040204" pitchFamily="34" charset="0"/>
            </a:rPr>
            <a:t> Daerah </a:t>
          </a:r>
          <a:r>
            <a:rPr lang="en-US" dirty="0" err="1" smtClean="0">
              <a:ea typeface="Tahoma" panose="020B0604030504040204" pitchFamily="34" charset="0"/>
              <a:cs typeface="Tahoma" panose="020B0604030504040204" pitchFamily="34" charset="0"/>
            </a:rPr>
            <a:t>Berkelas</a:t>
          </a:r>
          <a:r>
            <a:rPr lang="en-US" dirty="0" smtClean="0">
              <a:ea typeface="Tahoma" panose="020B0604030504040204" pitchFamily="34" charset="0"/>
              <a:cs typeface="Tahoma" panose="020B0604030504040204" pitchFamily="34" charset="0"/>
            </a:rPr>
            <a:t> </a:t>
          </a:r>
          <a:r>
            <a:rPr lang="en-US" dirty="0" err="1" smtClean="0">
              <a:ea typeface="Tahoma" panose="020B0604030504040204" pitchFamily="34" charset="0"/>
              <a:cs typeface="Tahoma" panose="020B0604030504040204" pitchFamily="34" charset="0"/>
            </a:rPr>
            <a:t>Dunia</a:t>
          </a:r>
          <a:r>
            <a:rPr lang="en-US" dirty="0" smtClean="0">
              <a:ea typeface="Tahoma" panose="020B0604030504040204" pitchFamily="34" charset="0"/>
              <a:cs typeface="Tahoma" panose="020B0604030504040204" pitchFamily="34" charset="0"/>
            </a:rPr>
            <a:t> Yang </a:t>
          </a:r>
          <a:r>
            <a:rPr lang="en-US" dirty="0" err="1" smtClean="0">
              <a:ea typeface="Tahoma" panose="020B0604030504040204" pitchFamily="34" charset="0"/>
              <a:cs typeface="Tahoma" panose="020B0604030504040204" pitchFamily="34" charset="0"/>
            </a:rPr>
            <a:t>Adil</a:t>
          </a:r>
          <a:r>
            <a:rPr lang="en-US" dirty="0" smtClean="0">
              <a:ea typeface="Tahoma" panose="020B0604030504040204" pitchFamily="34" charset="0"/>
              <a:cs typeface="Tahoma" panose="020B0604030504040204" pitchFamily="34" charset="0"/>
            </a:rPr>
            <a:t> </a:t>
          </a:r>
          <a:r>
            <a:rPr lang="en-US" dirty="0" err="1" smtClean="0">
              <a:ea typeface="Tahoma" panose="020B0604030504040204" pitchFamily="34" charset="0"/>
              <a:cs typeface="Tahoma" panose="020B0604030504040204" pitchFamily="34" charset="0"/>
            </a:rPr>
            <a:t>dan</a:t>
          </a:r>
          <a:r>
            <a:rPr lang="en-US" dirty="0" smtClean="0">
              <a:ea typeface="Tahoma" panose="020B0604030504040204" pitchFamily="34" charset="0"/>
              <a:cs typeface="Tahoma" panose="020B0604030504040204" pitchFamily="34" charset="0"/>
            </a:rPr>
            <a:t> </a:t>
          </a:r>
          <a:r>
            <a:rPr lang="en-US" dirty="0" err="1" smtClean="0">
              <a:ea typeface="Tahoma" panose="020B0604030504040204" pitchFamily="34" charset="0"/>
              <a:cs typeface="Tahoma" panose="020B0604030504040204" pitchFamily="34" charset="0"/>
            </a:rPr>
            <a:t>Transparan</a:t>
          </a:r>
          <a:endParaRPr lang="en-US" dirty="0">
            <a:solidFill>
              <a:srgbClr val="C00000"/>
            </a:solidFill>
          </a:endParaRPr>
        </a:p>
      </dgm:t>
    </dgm:pt>
    <dgm:pt modelId="{8B0D36BE-9062-4B81-AD9C-C6E4ECD1A3F1}" type="parTrans" cxnId="{615FEC0A-D9DE-451D-9E92-5821428C1EA0}">
      <dgm:prSet/>
      <dgm:spPr/>
      <dgm:t>
        <a:bodyPr/>
        <a:lstStyle/>
        <a:p>
          <a:endParaRPr lang="en-US"/>
        </a:p>
      </dgm:t>
    </dgm:pt>
    <dgm:pt modelId="{7F97D91A-B240-4F47-A104-3BD3100EADD6}" type="sibTrans" cxnId="{615FEC0A-D9DE-451D-9E92-5821428C1EA0}">
      <dgm:prSet/>
      <dgm:spPr/>
      <dgm:t>
        <a:bodyPr/>
        <a:lstStyle/>
        <a:p>
          <a:endParaRPr lang="en-US"/>
        </a:p>
      </dgm:t>
    </dgm:pt>
    <dgm:pt modelId="{63DCD4CC-B486-4E78-8801-537470424516}">
      <dgm:prSet/>
      <dgm:spPr/>
      <dgm:t>
        <a:bodyPr/>
        <a:lstStyle/>
        <a:p>
          <a:r>
            <a:rPr lang="en-US" dirty="0" err="1" smtClean="0">
              <a:ea typeface="Tahoma" panose="020B0604030504040204" pitchFamily="34" charset="0"/>
              <a:cs typeface="Tahoma" panose="020B0604030504040204" pitchFamily="34" charset="0"/>
            </a:rPr>
            <a:t>Melaksanakan</a:t>
          </a:r>
          <a:r>
            <a:rPr lang="en-US" dirty="0" smtClean="0">
              <a:ea typeface="Tahoma" panose="020B0604030504040204" pitchFamily="34" charset="0"/>
              <a:cs typeface="Tahoma" panose="020B0604030504040204" pitchFamily="34" charset="0"/>
            </a:rPr>
            <a:t> </a:t>
          </a:r>
          <a:r>
            <a:rPr lang="en-US" dirty="0" smtClean="0">
              <a:solidFill>
                <a:srgbClr val="C00000"/>
              </a:solidFill>
              <a:ea typeface="Tahoma" panose="020B0604030504040204" pitchFamily="34" charset="0"/>
              <a:cs typeface="Tahoma" panose="020B0604030504040204" pitchFamily="34" charset="0"/>
            </a:rPr>
            <a:t>monitoring </a:t>
          </a:r>
          <a:r>
            <a:rPr lang="en-US" dirty="0" err="1" smtClean="0">
              <a:solidFill>
                <a:srgbClr val="C00000"/>
              </a:solidFill>
              <a:ea typeface="Tahoma" panose="020B0604030504040204" pitchFamily="34" charset="0"/>
              <a:cs typeface="Tahoma" panose="020B0604030504040204" pitchFamily="34" charset="0"/>
            </a:rPr>
            <a:t>dan</a:t>
          </a:r>
          <a:r>
            <a:rPr lang="en-US" dirty="0" smtClean="0">
              <a:solidFill>
                <a:srgbClr val="C00000"/>
              </a:solidFill>
              <a:ea typeface="Tahoma" panose="020B0604030504040204" pitchFamily="34" charset="0"/>
              <a:cs typeface="Tahoma" panose="020B0604030504040204" pitchFamily="34" charset="0"/>
            </a:rPr>
            <a:t> </a:t>
          </a:r>
          <a:r>
            <a:rPr lang="en-US" dirty="0" err="1" smtClean="0">
              <a:solidFill>
                <a:srgbClr val="C00000"/>
              </a:solidFill>
              <a:ea typeface="Tahoma" panose="020B0604030504040204" pitchFamily="34" charset="0"/>
              <a:cs typeface="Tahoma" panose="020B0604030504040204" pitchFamily="34" charset="0"/>
            </a:rPr>
            <a:t>evaluasi</a:t>
          </a:r>
          <a:r>
            <a:rPr lang="en-US" dirty="0" smtClean="0">
              <a:solidFill>
                <a:srgbClr val="C00000"/>
              </a:solidFill>
              <a:ea typeface="Tahoma" panose="020B0604030504040204" pitchFamily="34" charset="0"/>
              <a:cs typeface="Tahoma" panose="020B0604030504040204" pitchFamily="34" charset="0"/>
            </a:rPr>
            <a:t> </a:t>
          </a:r>
          <a:r>
            <a:rPr lang="en-US" dirty="0" err="1" smtClean="0">
              <a:ea typeface="Tahoma" panose="020B0604030504040204" pitchFamily="34" charset="0"/>
              <a:cs typeface="Tahoma" panose="020B0604030504040204" pitchFamily="34" charset="0"/>
            </a:rPr>
            <a:t>pelaksanaan</a:t>
          </a:r>
          <a:r>
            <a:rPr lang="en-US" dirty="0" smtClean="0">
              <a:ea typeface="Tahoma" panose="020B0604030504040204" pitchFamily="34" charset="0"/>
              <a:cs typeface="Tahoma" panose="020B0604030504040204" pitchFamily="34" charset="0"/>
            </a:rPr>
            <a:t> </a:t>
          </a:r>
          <a:r>
            <a:rPr lang="en-US" dirty="0" err="1" smtClean="0">
              <a:ea typeface="Tahoma" panose="020B0604030504040204" pitchFamily="34" charset="0"/>
              <a:cs typeface="Tahoma" panose="020B0604030504040204" pitchFamily="34" charset="0"/>
            </a:rPr>
            <a:t>hubungan</a:t>
          </a:r>
          <a:r>
            <a:rPr lang="en-US" dirty="0" smtClean="0">
              <a:ea typeface="Tahoma" panose="020B0604030504040204" pitchFamily="34" charset="0"/>
              <a:cs typeface="Tahoma" panose="020B0604030504040204" pitchFamily="34" charset="0"/>
            </a:rPr>
            <a:t> </a:t>
          </a:r>
          <a:r>
            <a:rPr lang="en-US" dirty="0" err="1" smtClean="0">
              <a:ea typeface="Tahoma" panose="020B0604030504040204" pitchFamily="34" charset="0"/>
              <a:cs typeface="Tahoma" panose="020B0604030504040204" pitchFamily="34" charset="0"/>
            </a:rPr>
            <a:t>keuangan</a:t>
          </a:r>
          <a:r>
            <a:rPr lang="en-US" dirty="0" smtClean="0">
              <a:ea typeface="Tahoma" panose="020B0604030504040204" pitchFamily="34" charset="0"/>
              <a:cs typeface="Tahoma" panose="020B0604030504040204" pitchFamily="34" charset="0"/>
            </a:rPr>
            <a:t> </a:t>
          </a:r>
          <a:r>
            <a:rPr lang="en-US" dirty="0" err="1" smtClean="0">
              <a:ea typeface="Tahoma" panose="020B0604030504040204" pitchFamily="34" charset="0"/>
              <a:cs typeface="Tahoma" panose="020B0604030504040204" pitchFamily="34" charset="0"/>
            </a:rPr>
            <a:t>pusat</a:t>
          </a:r>
          <a:r>
            <a:rPr lang="en-US" dirty="0" smtClean="0">
              <a:ea typeface="Tahoma" panose="020B0604030504040204" pitchFamily="34" charset="0"/>
              <a:cs typeface="Tahoma" panose="020B0604030504040204" pitchFamily="34" charset="0"/>
            </a:rPr>
            <a:t> </a:t>
          </a:r>
          <a:r>
            <a:rPr lang="en-US" dirty="0" err="1" smtClean="0">
              <a:ea typeface="Tahoma" panose="020B0604030504040204" pitchFamily="34" charset="0"/>
              <a:cs typeface="Tahoma" panose="020B0604030504040204" pitchFamily="34" charset="0"/>
            </a:rPr>
            <a:t>dan</a:t>
          </a:r>
          <a:r>
            <a:rPr lang="en-US" dirty="0" smtClean="0">
              <a:ea typeface="Tahoma" panose="020B0604030504040204" pitchFamily="34" charset="0"/>
              <a:cs typeface="Tahoma" panose="020B0604030504040204" pitchFamily="34" charset="0"/>
            </a:rPr>
            <a:t> </a:t>
          </a:r>
          <a:r>
            <a:rPr lang="en-US" dirty="0" err="1" smtClean="0">
              <a:ea typeface="Tahoma" panose="020B0604030504040204" pitchFamily="34" charset="0"/>
              <a:cs typeface="Tahoma" panose="020B0604030504040204" pitchFamily="34" charset="0"/>
            </a:rPr>
            <a:t>daerah</a:t>
          </a:r>
          <a:r>
            <a:rPr lang="en-US" dirty="0" smtClean="0">
              <a:ea typeface="Tahoma" panose="020B0604030504040204" pitchFamily="34" charset="0"/>
              <a:cs typeface="Tahoma" panose="020B0604030504040204" pitchFamily="34" charset="0"/>
            </a:rPr>
            <a:t> yang </a:t>
          </a:r>
          <a:r>
            <a:rPr lang="en-US" dirty="0" err="1" smtClean="0">
              <a:ea typeface="Tahoma" panose="020B0604030504040204" pitchFamily="34" charset="0"/>
              <a:cs typeface="Tahoma" panose="020B0604030504040204" pitchFamily="34" charset="0"/>
            </a:rPr>
            <a:t>efektif</a:t>
          </a:r>
          <a:endParaRPr lang="en-US" dirty="0" smtClean="0">
            <a:ea typeface="Tahoma" panose="020B0604030504040204" pitchFamily="34" charset="0"/>
            <a:cs typeface="Tahoma" panose="020B0604030504040204" pitchFamily="34" charset="0"/>
          </a:endParaRPr>
        </a:p>
      </dgm:t>
    </dgm:pt>
    <dgm:pt modelId="{FBF7D2C3-4506-49C3-B75A-703B45DDF72C}" type="parTrans" cxnId="{D6FBC95E-B941-4970-A306-E1D6B65C1C57}">
      <dgm:prSet/>
      <dgm:spPr/>
      <dgm:t>
        <a:bodyPr/>
        <a:lstStyle/>
        <a:p>
          <a:endParaRPr lang="en-US"/>
        </a:p>
      </dgm:t>
    </dgm:pt>
    <dgm:pt modelId="{9A928B3B-A97C-4A34-9ECF-2EFC42F620FE}" type="sibTrans" cxnId="{D6FBC95E-B941-4970-A306-E1D6B65C1C57}">
      <dgm:prSet/>
      <dgm:spPr/>
      <dgm:t>
        <a:bodyPr/>
        <a:lstStyle/>
        <a:p>
          <a:endParaRPr lang="en-US"/>
        </a:p>
      </dgm:t>
    </dgm:pt>
    <dgm:pt modelId="{CCA72806-D689-4409-A977-39E1F2407DC6}">
      <dgm:prSet/>
      <dgm:spPr/>
      <dgm:t>
        <a:bodyPr/>
        <a:lstStyle/>
        <a:p>
          <a:r>
            <a:rPr lang="en-US" dirty="0" err="1" smtClean="0">
              <a:ea typeface="Tahoma" panose="020B0604030504040204" pitchFamily="34" charset="0"/>
              <a:cs typeface="Tahoma" panose="020B0604030504040204" pitchFamily="34" charset="0"/>
            </a:rPr>
            <a:t>Menyelenggarakan</a:t>
          </a:r>
          <a:r>
            <a:rPr lang="en-US" dirty="0" smtClean="0">
              <a:ea typeface="Tahoma" panose="020B0604030504040204" pitchFamily="34" charset="0"/>
              <a:cs typeface="Tahoma" panose="020B0604030504040204" pitchFamily="34" charset="0"/>
            </a:rPr>
            <a:t> </a:t>
          </a:r>
          <a:r>
            <a:rPr lang="en-US" dirty="0" err="1" smtClean="0">
              <a:solidFill>
                <a:srgbClr val="C00000"/>
              </a:solidFill>
              <a:ea typeface="Tahoma" panose="020B0604030504040204" pitchFamily="34" charset="0"/>
              <a:cs typeface="Tahoma" panose="020B0604030504040204" pitchFamily="34" charset="0"/>
            </a:rPr>
            <a:t>sistem</a:t>
          </a:r>
          <a:r>
            <a:rPr lang="en-US" dirty="0" smtClean="0">
              <a:solidFill>
                <a:srgbClr val="C00000"/>
              </a:solidFill>
              <a:ea typeface="Tahoma" panose="020B0604030504040204" pitchFamily="34" charset="0"/>
              <a:cs typeface="Tahoma" panose="020B0604030504040204" pitchFamily="34" charset="0"/>
            </a:rPr>
            <a:t> </a:t>
          </a:r>
          <a:r>
            <a:rPr lang="en-US" dirty="0" err="1" smtClean="0">
              <a:solidFill>
                <a:srgbClr val="C00000"/>
              </a:solidFill>
              <a:ea typeface="Tahoma" panose="020B0604030504040204" pitchFamily="34" charset="0"/>
              <a:cs typeface="Tahoma" panose="020B0604030504040204" pitchFamily="34" charset="0"/>
            </a:rPr>
            <a:t>informasi</a:t>
          </a:r>
          <a:r>
            <a:rPr lang="en-US" dirty="0" smtClean="0">
              <a:solidFill>
                <a:srgbClr val="C00000"/>
              </a:solidFill>
              <a:ea typeface="Tahoma" panose="020B0604030504040204" pitchFamily="34" charset="0"/>
              <a:cs typeface="Tahoma" panose="020B0604030504040204" pitchFamily="34" charset="0"/>
            </a:rPr>
            <a:t> </a:t>
          </a:r>
          <a:r>
            <a:rPr lang="en-US" dirty="0" err="1" smtClean="0">
              <a:solidFill>
                <a:srgbClr val="C00000"/>
              </a:solidFill>
              <a:ea typeface="Tahoma" panose="020B0604030504040204" pitchFamily="34" charset="0"/>
              <a:cs typeface="Tahoma" panose="020B0604030504040204" pitchFamily="34" charset="0"/>
            </a:rPr>
            <a:t>keuangan</a:t>
          </a:r>
          <a:r>
            <a:rPr lang="en-US" dirty="0" smtClean="0">
              <a:solidFill>
                <a:srgbClr val="C00000"/>
              </a:solidFill>
              <a:ea typeface="Tahoma" panose="020B0604030504040204" pitchFamily="34" charset="0"/>
              <a:cs typeface="Tahoma" panose="020B0604030504040204" pitchFamily="34" charset="0"/>
            </a:rPr>
            <a:t> </a:t>
          </a:r>
          <a:r>
            <a:rPr lang="en-US" dirty="0" err="1" smtClean="0">
              <a:solidFill>
                <a:srgbClr val="C00000"/>
              </a:solidFill>
              <a:ea typeface="Tahoma" panose="020B0604030504040204" pitchFamily="34" charset="0"/>
              <a:cs typeface="Tahoma" panose="020B0604030504040204" pitchFamily="34" charset="0"/>
            </a:rPr>
            <a:t>daerah</a:t>
          </a:r>
          <a:r>
            <a:rPr lang="en-US" dirty="0" smtClean="0">
              <a:solidFill>
                <a:srgbClr val="C00000"/>
              </a:solidFill>
              <a:ea typeface="Tahoma" panose="020B0604030504040204" pitchFamily="34" charset="0"/>
              <a:cs typeface="Tahoma" panose="020B0604030504040204" pitchFamily="34" charset="0"/>
            </a:rPr>
            <a:t> </a:t>
          </a:r>
          <a:r>
            <a:rPr lang="en-US" dirty="0" smtClean="0">
              <a:ea typeface="Tahoma" panose="020B0604030504040204" pitchFamily="34" charset="0"/>
              <a:cs typeface="Tahoma" panose="020B0604030504040204" pitchFamily="34" charset="0"/>
            </a:rPr>
            <a:t>yang </a:t>
          </a:r>
          <a:r>
            <a:rPr lang="en-US" dirty="0" err="1" smtClean="0">
              <a:ea typeface="Tahoma" panose="020B0604030504040204" pitchFamily="34" charset="0"/>
              <a:cs typeface="Tahoma" panose="020B0604030504040204" pitchFamily="34" charset="0"/>
            </a:rPr>
            <a:t>akurat</a:t>
          </a:r>
          <a:r>
            <a:rPr lang="en-US" dirty="0" smtClean="0">
              <a:ea typeface="Tahoma" panose="020B0604030504040204" pitchFamily="34" charset="0"/>
              <a:cs typeface="Tahoma" panose="020B0604030504040204" pitchFamily="34" charset="0"/>
            </a:rPr>
            <a:t>, </a:t>
          </a:r>
          <a:r>
            <a:rPr lang="en-US" dirty="0" err="1" smtClean="0">
              <a:ea typeface="Tahoma" panose="020B0604030504040204" pitchFamily="34" charset="0"/>
              <a:cs typeface="Tahoma" panose="020B0604030504040204" pitchFamily="34" charset="0"/>
            </a:rPr>
            <a:t>transparan</a:t>
          </a:r>
          <a:r>
            <a:rPr lang="en-US" dirty="0" smtClean="0">
              <a:ea typeface="Tahoma" panose="020B0604030504040204" pitchFamily="34" charset="0"/>
              <a:cs typeface="Tahoma" panose="020B0604030504040204" pitchFamily="34" charset="0"/>
            </a:rPr>
            <a:t>, </a:t>
          </a:r>
          <a:r>
            <a:rPr lang="en-US" dirty="0" err="1" smtClean="0">
              <a:ea typeface="Tahoma" panose="020B0604030504040204" pitchFamily="34" charset="0"/>
              <a:cs typeface="Tahoma" panose="020B0604030504040204" pitchFamily="34" charset="0"/>
            </a:rPr>
            <a:t>dan</a:t>
          </a:r>
          <a:r>
            <a:rPr lang="en-US" dirty="0" smtClean="0">
              <a:ea typeface="Tahoma" panose="020B0604030504040204" pitchFamily="34" charset="0"/>
              <a:cs typeface="Tahoma" panose="020B0604030504040204" pitchFamily="34" charset="0"/>
            </a:rPr>
            <a:t> </a:t>
          </a:r>
          <a:r>
            <a:rPr lang="en-US" dirty="0" err="1" smtClean="0">
              <a:ea typeface="Tahoma" panose="020B0604030504040204" pitchFamily="34" charset="0"/>
              <a:cs typeface="Tahoma" panose="020B0604030504040204" pitchFamily="34" charset="0"/>
            </a:rPr>
            <a:t>tepat</a:t>
          </a:r>
          <a:r>
            <a:rPr lang="en-US" dirty="0" smtClean="0">
              <a:ea typeface="Tahoma" panose="020B0604030504040204" pitchFamily="34" charset="0"/>
              <a:cs typeface="Tahoma" panose="020B0604030504040204" pitchFamily="34" charset="0"/>
            </a:rPr>
            <a:t> </a:t>
          </a:r>
          <a:r>
            <a:rPr lang="en-US" dirty="0" err="1" smtClean="0">
              <a:ea typeface="Tahoma" panose="020B0604030504040204" pitchFamily="34" charset="0"/>
              <a:cs typeface="Tahoma" panose="020B0604030504040204" pitchFamily="34" charset="0"/>
            </a:rPr>
            <a:t>waktu</a:t>
          </a:r>
          <a:endParaRPr lang="en-US" dirty="0" smtClean="0">
            <a:ea typeface="Tahoma" panose="020B0604030504040204" pitchFamily="34" charset="0"/>
            <a:cs typeface="Tahoma" panose="020B0604030504040204" pitchFamily="34" charset="0"/>
          </a:endParaRPr>
        </a:p>
      </dgm:t>
    </dgm:pt>
    <dgm:pt modelId="{644AD306-DEDD-4727-9ACC-B184140FB9C7}" type="parTrans" cxnId="{699F4544-87E2-40FF-9882-39735998357D}">
      <dgm:prSet/>
      <dgm:spPr/>
      <dgm:t>
        <a:bodyPr/>
        <a:lstStyle/>
        <a:p>
          <a:endParaRPr lang="en-US"/>
        </a:p>
      </dgm:t>
    </dgm:pt>
    <dgm:pt modelId="{2DE03EA9-4EA7-4FE8-978B-1849275796E6}" type="sibTrans" cxnId="{699F4544-87E2-40FF-9882-39735998357D}">
      <dgm:prSet/>
      <dgm:spPr/>
      <dgm:t>
        <a:bodyPr/>
        <a:lstStyle/>
        <a:p>
          <a:endParaRPr lang="en-US"/>
        </a:p>
      </dgm:t>
    </dgm:pt>
    <dgm:pt modelId="{17B7A946-CAD9-45CC-84D3-664AA306647E}">
      <dgm:prSet/>
      <dgm:spPr/>
      <dgm:t>
        <a:bodyPr/>
        <a:lstStyle/>
        <a:p>
          <a:r>
            <a:rPr lang="fi-FI" dirty="0" smtClean="0">
              <a:ea typeface="Tahoma" panose="020B0604030504040204" pitchFamily="34" charset="0"/>
              <a:cs typeface="Tahoma" panose="020B0604030504040204" pitchFamily="34" charset="0"/>
            </a:rPr>
            <a:t>Meningkatkan </a:t>
          </a:r>
          <a:r>
            <a:rPr lang="fi-FI" dirty="0" smtClean="0">
              <a:solidFill>
                <a:srgbClr val="C00000"/>
              </a:solidFill>
              <a:ea typeface="Tahoma" panose="020B0604030504040204" pitchFamily="34" charset="0"/>
              <a:cs typeface="Tahoma" panose="020B0604030504040204" pitchFamily="34" charset="0"/>
            </a:rPr>
            <a:t>kualitas pengelolaan keuangan daerah</a:t>
          </a:r>
          <a:endParaRPr lang="en-US" dirty="0" err="1" smtClean="0">
            <a:solidFill>
              <a:srgbClr val="C00000"/>
            </a:solidFill>
            <a:ea typeface="Tahoma" panose="020B0604030504040204" pitchFamily="34" charset="0"/>
            <a:cs typeface="Tahoma" panose="020B0604030504040204" pitchFamily="34" charset="0"/>
          </a:endParaRPr>
        </a:p>
      </dgm:t>
    </dgm:pt>
    <dgm:pt modelId="{D7A2969A-6665-4B47-87F2-00FFD941F4AE}" type="parTrans" cxnId="{0F0641B7-DB0C-4318-8692-4813E7BB44A0}">
      <dgm:prSet/>
      <dgm:spPr/>
      <dgm:t>
        <a:bodyPr/>
        <a:lstStyle/>
        <a:p>
          <a:endParaRPr lang="en-US"/>
        </a:p>
      </dgm:t>
    </dgm:pt>
    <dgm:pt modelId="{245D3EA8-336C-4EE2-8D83-AE5618861AE0}" type="sibTrans" cxnId="{0F0641B7-DB0C-4318-8692-4813E7BB44A0}">
      <dgm:prSet/>
      <dgm:spPr/>
      <dgm:t>
        <a:bodyPr/>
        <a:lstStyle/>
        <a:p>
          <a:endParaRPr lang="en-US"/>
        </a:p>
      </dgm:t>
    </dgm:pt>
    <dgm:pt modelId="{083B6683-E86E-4EFE-A9D2-CDB62159C202}" type="pres">
      <dgm:prSet presAssocID="{6F7D71FF-D3A6-422F-9DD3-45D04E1D50F8}" presName="linear" presStyleCnt="0">
        <dgm:presLayoutVars>
          <dgm:dir/>
          <dgm:animLvl val="lvl"/>
          <dgm:resizeHandles val="exact"/>
        </dgm:presLayoutVars>
      </dgm:prSet>
      <dgm:spPr/>
      <dgm:t>
        <a:bodyPr/>
        <a:lstStyle/>
        <a:p>
          <a:endParaRPr lang="en-US"/>
        </a:p>
      </dgm:t>
    </dgm:pt>
    <dgm:pt modelId="{ADE541F9-7B94-439C-87EA-1E2FA6BC115E}" type="pres">
      <dgm:prSet presAssocID="{BC060A24-1F60-4227-B244-44A2257766A0}" presName="parentLin" presStyleCnt="0"/>
      <dgm:spPr/>
      <dgm:t>
        <a:bodyPr/>
        <a:lstStyle/>
        <a:p>
          <a:endParaRPr lang="en-US"/>
        </a:p>
      </dgm:t>
    </dgm:pt>
    <dgm:pt modelId="{308CC841-6606-4EE2-BC23-B513EBDCFBAB}" type="pres">
      <dgm:prSet presAssocID="{BC060A24-1F60-4227-B244-44A2257766A0}" presName="parentLeftMargin" presStyleLbl="node1" presStyleIdx="0" presStyleCnt="2"/>
      <dgm:spPr/>
      <dgm:t>
        <a:bodyPr/>
        <a:lstStyle/>
        <a:p>
          <a:endParaRPr lang="en-US"/>
        </a:p>
      </dgm:t>
    </dgm:pt>
    <dgm:pt modelId="{1C8DD1F5-8B84-4A7E-B67A-AC2AC145D37D}" type="pres">
      <dgm:prSet presAssocID="{BC060A24-1F60-4227-B244-44A2257766A0}" presName="parentText" presStyleLbl="node1" presStyleIdx="0" presStyleCnt="2">
        <dgm:presLayoutVars>
          <dgm:chMax val="0"/>
          <dgm:bulletEnabled val="1"/>
        </dgm:presLayoutVars>
      </dgm:prSet>
      <dgm:spPr/>
      <dgm:t>
        <a:bodyPr/>
        <a:lstStyle/>
        <a:p>
          <a:endParaRPr lang="en-US"/>
        </a:p>
      </dgm:t>
    </dgm:pt>
    <dgm:pt modelId="{4FD62AD3-0C6E-48AC-9A7B-F6EBCD964FF8}" type="pres">
      <dgm:prSet presAssocID="{BC060A24-1F60-4227-B244-44A2257766A0}" presName="negativeSpace" presStyleCnt="0"/>
      <dgm:spPr/>
      <dgm:t>
        <a:bodyPr/>
        <a:lstStyle/>
        <a:p>
          <a:endParaRPr lang="en-US"/>
        </a:p>
      </dgm:t>
    </dgm:pt>
    <dgm:pt modelId="{99ACA5BE-A52B-410A-8CF8-D5036C2FB0B9}" type="pres">
      <dgm:prSet presAssocID="{BC060A24-1F60-4227-B244-44A2257766A0}" presName="childText" presStyleLbl="conFgAcc1" presStyleIdx="0" presStyleCnt="2">
        <dgm:presLayoutVars>
          <dgm:bulletEnabled val="1"/>
        </dgm:presLayoutVars>
      </dgm:prSet>
      <dgm:spPr/>
      <dgm:t>
        <a:bodyPr/>
        <a:lstStyle/>
        <a:p>
          <a:endParaRPr lang="en-US"/>
        </a:p>
      </dgm:t>
    </dgm:pt>
    <dgm:pt modelId="{6B05A12D-BA41-468F-A58B-28F13C1D2B19}" type="pres">
      <dgm:prSet presAssocID="{07918E1D-E82E-4325-AB25-964E8802AF6B}" presName="spaceBetweenRectangles" presStyleCnt="0"/>
      <dgm:spPr/>
      <dgm:t>
        <a:bodyPr/>
        <a:lstStyle/>
        <a:p>
          <a:endParaRPr lang="en-US"/>
        </a:p>
      </dgm:t>
    </dgm:pt>
    <dgm:pt modelId="{2DD59C50-99EA-49A1-8A43-8F585815059E}" type="pres">
      <dgm:prSet presAssocID="{8F812E8E-9663-4703-93A6-AA6CDA80C0B1}" presName="parentLin" presStyleCnt="0"/>
      <dgm:spPr/>
      <dgm:t>
        <a:bodyPr/>
        <a:lstStyle/>
        <a:p>
          <a:endParaRPr lang="en-US"/>
        </a:p>
      </dgm:t>
    </dgm:pt>
    <dgm:pt modelId="{3F8FA31D-C6F6-4AE4-A175-94CB445FA177}" type="pres">
      <dgm:prSet presAssocID="{8F812E8E-9663-4703-93A6-AA6CDA80C0B1}" presName="parentLeftMargin" presStyleLbl="node1" presStyleIdx="0" presStyleCnt="2"/>
      <dgm:spPr/>
      <dgm:t>
        <a:bodyPr/>
        <a:lstStyle/>
        <a:p>
          <a:endParaRPr lang="en-US"/>
        </a:p>
      </dgm:t>
    </dgm:pt>
    <dgm:pt modelId="{BED041E1-4C77-4891-9699-B431518C72F2}" type="pres">
      <dgm:prSet presAssocID="{8F812E8E-9663-4703-93A6-AA6CDA80C0B1}" presName="parentText" presStyleLbl="node1" presStyleIdx="1" presStyleCnt="2">
        <dgm:presLayoutVars>
          <dgm:chMax val="0"/>
          <dgm:bulletEnabled val="1"/>
        </dgm:presLayoutVars>
      </dgm:prSet>
      <dgm:spPr/>
      <dgm:t>
        <a:bodyPr/>
        <a:lstStyle/>
        <a:p>
          <a:endParaRPr lang="en-US"/>
        </a:p>
      </dgm:t>
    </dgm:pt>
    <dgm:pt modelId="{3A725020-3876-4123-B005-A27E94272369}" type="pres">
      <dgm:prSet presAssocID="{8F812E8E-9663-4703-93A6-AA6CDA80C0B1}" presName="negativeSpace" presStyleCnt="0"/>
      <dgm:spPr/>
      <dgm:t>
        <a:bodyPr/>
        <a:lstStyle/>
        <a:p>
          <a:endParaRPr lang="en-US"/>
        </a:p>
      </dgm:t>
    </dgm:pt>
    <dgm:pt modelId="{6A2DD232-D7BD-47D4-BDA7-230ED9BD0416}" type="pres">
      <dgm:prSet presAssocID="{8F812E8E-9663-4703-93A6-AA6CDA80C0B1}" presName="childText" presStyleLbl="conFgAcc1" presStyleIdx="1" presStyleCnt="2" custLinFactNeighborY="-4375">
        <dgm:presLayoutVars>
          <dgm:bulletEnabled val="1"/>
        </dgm:presLayoutVars>
      </dgm:prSet>
      <dgm:spPr/>
      <dgm:t>
        <a:bodyPr/>
        <a:lstStyle/>
        <a:p>
          <a:endParaRPr lang="en-US"/>
        </a:p>
      </dgm:t>
    </dgm:pt>
  </dgm:ptLst>
  <dgm:cxnLst>
    <dgm:cxn modelId="{2F4F8E63-546B-4BA8-AD72-D50292505C53}" type="presOf" srcId="{6F7D71FF-D3A6-422F-9DD3-45D04E1D50F8}" destId="{083B6683-E86E-4EFE-A9D2-CDB62159C202}" srcOrd="0" destOrd="0" presId="urn:microsoft.com/office/officeart/2005/8/layout/list1"/>
    <dgm:cxn modelId="{615FEC0A-D9DE-451D-9E92-5821428C1EA0}" srcId="{BC060A24-1F60-4227-B244-44A2257766A0}" destId="{22383390-B970-479D-A450-F7C1FE537039}" srcOrd="0" destOrd="0" parTransId="{8B0D36BE-9062-4B81-AD9C-C6E4ECD1A3F1}" sibTransId="{7F97D91A-B240-4F47-A104-3BD3100EADD6}"/>
    <dgm:cxn modelId="{4185D92D-1AE7-4582-9D67-8E8DFECBAF87}" type="presOf" srcId="{17B7A946-CAD9-45CC-84D3-664AA306647E}" destId="{6A2DD232-D7BD-47D4-BDA7-230ED9BD0416}" srcOrd="0" destOrd="3" presId="urn:microsoft.com/office/officeart/2005/8/layout/list1"/>
    <dgm:cxn modelId="{363CC55E-E444-4AC4-B01F-67F562D0CA1B}" type="presOf" srcId="{63DCD4CC-B486-4E78-8801-537470424516}" destId="{6A2DD232-D7BD-47D4-BDA7-230ED9BD0416}" srcOrd="0" destOrd="1" presId="urn:microsoft.com/office/officeart/2005/8/layout/list1"/>
    <dgm:cxn modelId="{0F0641B7-DB0C-4318-8692-4813E7BB44A0}" srcId="{8F812E8E-9663-4703-93A6-AA6CDA80C0B1}" destId="{17B7A946-CAD9-45CC-84D3-664AA306647E}" srcOrd="3" destOrd="0" parTransId="{D7A2969A-6665-4B47-87F2-00FFD941F4AE}" sibTransId="{245D3EA8-336C-4EE2-8D83-AE5618861AE0}"/>
    <dgm:cxn modelId="{6A39519B-386D-43C3-92FD-E43982B9402B}" srcId="{6F7D71FF-D3A6-422F-9DD3-45D04E1D50F8}" destId="{8F812E8E-9663-4703-93A6-AA6CDA80C0B1}" srcOrd="1" destOrd="0" parTransId="{46BE1496-07F1-4230-9BA2-8E2DC8F06DFB}" sibTransId="{DDE1FDEF-EB98-4F5C-A331-AA9ABF1D7691}"/>
    <dgm:cxn modelId="{699F4544-87E2-40FF-9882-39735998357D}" srcId="{8F812E8E-9663-4703-93A6-AA6CDA80C0B1}" destId="{CCA72806-D689-4409-A977-39E1F2407DC6}" srcOrd="2" destOrd="0" parTransId="{644AD306-DEDD-4727-9ACC-B184140FB9C7}" sibTransId="{2DE03EA9-4EA7-4FE8-978B-1849275796E6}"/>
    <dgm:cxn modelId="{A66E62A7-7648-422A-8994-94843E0106B1}" type="presOf" srcId="{8F812E8E-9663-4703-93A6-AA6CDA80C0B1}" destId="{3F8FA31D-C6F6-4AE4-A175-94CB445FA177}" srcOrd="0" destOrd="0" presId="urn:microsoft.com/office/officeart/2005/8/layout/list1"/>
    <dgm:cxn modelId="{10FBF022-FF94-4FD7-AA0E-77973AA249D5}" srcId="{8F812E8E-9663-4703-93A6-AA6CDA80C0B1}" destId="{90C7F769-FD21-47B7-9C7B-0D4F99A71F86}" srcOrd="0" destOrd="0" parTransId="{054BCBA5-901A-4C78-82DB-A906BFB94E67}" sibTransId="{968BE0AD-B566-4194-8808-EB6A1C1210B7}"/>
    <dgm:cxn modelId="{2614B6EC-DD23-43B8-B510-EAD3A72A0946}" type="presOf" srcId="{90C7F769-FD21-47B7-9C7B-0D4F99A71F86}" destId="{6A2DD232-D7BD-47D4-BDA7-230ED9BD0416}" srcOrd="0" destOrd="0" presId="urn:microsoft.com/office/officeart/2005/8/layout/list1"/>
    <dgm:cxn modelId="{3D541840-695F-4544-8C0F-9B88A54D0FDB}" type="presOf" srcId="{BC060A24-1F60-4227-B244-44A2257766A0}" destId="{308CC841-6606-4EE2-BC23-B513EBDCFBAB}" srcOrd="0" destOrd="0" presId="urn:microsoft.com/office/officeart/2005/8/layout/list1"/>
    <dgm:cxn modelId="{028C13AC-FB95-4389-AC68-271FD85CA2FC}" type="presOf" srcId="{CCA72806-D689-4409-A977-39E1F2407DC6}" destId="{6A2DD232-D7BD-47D4-BDA7-230ED9BD0416}" srcOrd="0" destOrd="2" presId="urn:microsoft.com/office/officeart/2005/8/layout/list1"/>
    <dgm:cxn modelId="{5D04E412-F41A-4055-ADB7-EF0E5C4F42EE}" type="presOf" srcId="{22383390-B970-479D-A450-F7C1FE537039}" destId="{99ACA5BE-A52B-410A-8CF8-D5036C2FB0B9}" srcOrd="0" destOrd="0" presId="urn:microsoft.com/office/officeart/2005/8/layout/list1"/>
    <dgm:cxn modelId="{737B5F51-E923-45D1-8F25-FF33ADECEA4F}" srcId="{6F7D71FF-D3A6-422F-9DD3-45D04E1D50F8}" destId="{BC060A24-1F60-4227-B244-44A2257766A0}" srcOrd="0" destOrd="0" parTransId="{D6E31B76-8991-4D81-B167-AEA9D7F39B0C}" sibTransId="{07918E1D-E82E-4325-AB25-964E8802AF6B}"/>
    <dgm:cxn modelId="{D6FBC95E-B941-4970-A306-E1D6B65C1C57}" srcId="{8F812E8E-9663-4703-93A6-AA6CDA80C0B1}" destId="{63DCD4CC-B486-4E78-8801-537470424516}" srcOrd="1" destOrd="0" parTransId="{FBF7D2C3-4506-49C3-B75A-703B45DDF72C}" sibTransId="{9A928B3B-A97C-4A34-9ECF-2EFC42F620FE}"/>
    <dgm:cxn modelId="{B5B19824-392F-439A-9127-255FE097E0CD}" type="presOf" srcId="{BC060A24-1F60-4227-B244-44A2257766A0}" destId="{1C8DD1F5-8B84-4A7E-B67A-AC2AC145D37D}" srcOrd="1" destOrd="0" presId="urn:microsoft.com/office/officeart/2005/8/layout/list1"/>
    <dgm:cxn modelId="{219892A9-BC9E-4FDE-8C9A-A19F9C09BD37}" type="presOf" srcId="{8F812E8E-9663-4703-93A6-AA6CDA80C0B1}" destId="{BED041E1-4C77-4891-9699-B431518C72F2}" srcOrd="1" destOrd="0" presId="urn:microsoft.com/office/officeart/2005/8/layout/list1"/>
    <dgm:cxn modelId="{91D8CCF4-91AA-4AC6-BC6A-77713C73BF41}" type="presParOf" srcId="{083B6683-E86E-4EFE-A9D2-CDB62159C202}" destId="{ADE541F9-7B94-439C-87EA-1E2FA6BC115E}" srcOrd="0" destOrd="0" presId="urn:microsoft.com/office/officeart/2005/8/layout/list1"/>
    <dgm:cxn modelId="{6A141497-502A-41E7-B1C2-AA04F5C2F0B1}" type="presParOf" srcId="{ADE541F9-7B94-439C-87EA-1E2FA6BC115E}" destId="{308CC841-6606-4EE2-BC23-B513EBDCFBAB}" srcOrd="0" destOrd="0" presId="urn:microsoft.com/office/officeart/2005/8/layout/list1"/>
    <dgm:cxn modelId="{CF846E4E-FE76-4FD4-8D73-5E1CD5D42B14}" type="presParOf" srcId="{ADE541F9-7B94-439C-87EA-1E2FA6BC115E}" destId="{1C8DD1F5-8B84-4A7E-B67A-AC2AC145D37D}" srcOrd="1" destOrd="0" presId="urn:microsoft.com/office/officeart/2005/8/layout/list1"/>
    <dgm:cxn modelId="{8006C3B3-85EE-48DD-9102-3C93966AD4BF}" type="presParOf" srcId="{083B6683-E86E-4EFE-A9D2-CDB62159C202}" destId="{4FD62AD3-0C6E-48AC-9A7B-F6EBCD964FF8}" srcOrd="1" destOrd="0" presId="urn:microsoft.com/office/officeart/2005/8/layout/list1"/>
    <dgm:cxn modelId="{26EAF67A-CBF9-4EF8-82EE-E14B5D5FE861}" type="presParOf" srcId="{083B6683-E86E-4EFE-A9D2-CDB62159C202}" destId="{99ACA5BE-A52B-410A-8CF8-D5036C2FB0B9}" srcOrd="2" destOrd="0" presId="urn:microsoft.com/office/officeart/2005/8/layout/list1"/>
    <dgm:cxn modelId="{66E31C46-26D0-467B-AC9E-E9DB0FAE18B3}" type="presParOf" srcId="{083B6683-E86E-4EFE-A9D2-CDB62159C202}" destId="{6B05A12D-BA41-468F-A58B-28F13C1D2B19}" srcOrd="3" destOrd="0" presId="urn:microsoft.com/office/officeart/2005/8/layout/list1"/>
    <dgm:cxn modelId="{0461CAA8-9E48-4ED5-8300-234A1532D137}" type="presParOf" srcId="{083B6683-E86E-4EFE-A9D2-CDB62159C202}" destId="{2DD59C50-99EA-49A1-8A43-8F585815059E}" srcOrd="4" destOrd="0" presId="urn:microsoft.com/office/officeart/2005/8/layout/list1"/>
    <dgm:cxn modelId="{B93524B3-C95F-4B9A-ACC1-8A4CA2763CD6}" type="presParOf" srcId="{2DD59C50-99EA-49A1-8A43-8F585815059E}" destId="{3F8FA31D-C6F6-4AE4-A175-94CB445FA177}" srcOrd="0" destOrd="0" presId="urn:microsoft.com/office/officeart/2005/8/layout/list1"/>
    <dgm:cxn modelId="{448F94BC-B5E2-4869-B802-5110C384147D}" type="presParOf" srcId="{2DD59C50-99EA-49A1-8A43-8F585815059E}" destId="{BED041E1-4C77-4891-9699-B431518C72F2}" srcOrd="1" destOrd="0" presId="urn:microsoft.com/office/officeart/2005/8/layout/list1"/>
    <dgm:cxn modelId="{8034A217-5BCC-4435-8587-E04C947B74CC}" type="presParOf" srcId="{083B6683-E86E-4EFE-A9D2-CDB62159C202}" destId="{3A725020-3876-4123-B005-A27E94272369}" srcOrd="5" destOrd="0" presId="urn:microsoft.com/office/officeart/2005/8/layout/list1"/>
    <dgm:cxn modelId="{B7E64299-9521-49F6-A25D-6F710F765CA5}" type="presParOf" srcId="{083B6683-E86E-4EFE-A9D2-CDB62159C202}" destId="{6A2DD232-D7BD-47D4-BDA7-230ED9BD0416}"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7" name="Rectangle 9"/>
          <p:cNvSpPr>
            <a:spLocks noGrp="1" noChangeArrowheads="1"/>
          </p:cNvSpPr>
          <p:nvPr>
            <p:ph type="hdr" sz="quarter"/>
          </p:nvPr>
        </p:nvSpPr>
        <p:spPr bwMode="auto">
          <a:xfrm>
            <a:off x="3581400" y="9234487"/>
            <a:ext cx="3200400" cy="442913"/>
          </a:xfrm>
          <a:prstGeom prst="rect">
            <a:avLst/>
          </a:prstGeom>
          <a:noFill/>
          <a:ln w="9525">
            <a:noFill/>
            <a:miter lim="800000"/>
            <a:headEnd/>
            <a:tailEnd/>
          </a:ln>
          <a:effectLst/>
        </p:spPr>
        <p:txBody>
          <a:bodyPr vert="horz" wrap="square" lIns="95382" tIns="47691" rIns="95382" bIns="47691" numCol="1" anchor="t" anchorCtr="0" compatLnSpc="1">
            <a:prstTxWarp prst="textNoShape">
              <a:avLst/>
            </a:prstTxWarp>
          </a:bodyPr>
          <a:lstStyle>
            <a:lvl1pPr algn="r" defTabSz="954018">
              <a:defRPr sz="700" i="1" dirty="0">
                <a:effectLst/>
              </a:defRPr>
            </a:lvl1pPr>
          </a:lstStyle>
          <a:p>
            <a:pPr>
              <a:defRPr/>
            </a:pPr>
            <a:r>
              <a:rPr lang="en-US" altLang="ja-JP" dirty="0"/>
              <a:t>romi@romisatriawahono.net</a:t>
            </a:r>
          </a:p>
        </p:txBody>
      </p:sp>
      <p:sp>
        <p:nvSpPr>
          <p:cNvPr id="27658" name="Rectangle 10"/>
          <p:cNvSpPr>
            <a:spLocks noGrp="1" noChangeArrowheads="1"/>
          </p:cNvSpPr>
          <p:nvPr>
            <p:ph type="dt" sz="quarter" idx="1"/>
          </p:nvPr>
        </p:nvSpPr>
        <p:spPr bwMode="auto">
          <a:xfrm>
            <a:off x="611189" y="180975"/>
            <a:ext cx="6164262" cy="495300"/>
          </a:xfrm>
          <a:prstGeom prst="rect">
            <a:avLst/>
          </a:prstGeom>
          <a:noFill/>
          <a:ln w="9525">
            <a:noFill/>
            <a:miter lim="800000"/>
            <a:headEnd/>
            <a:tailEnd/>
          </a:ln>
          <a:effectLst/>
        </p:spPr>
        <p:txBody>
          <a:bodyPr vert="horz" wrap="square" lIns="95382" tIns="47691" rIns="95382" bIns="47691" numCol="1" anchor="t" anchorCtr="0" compatLnSpc="1">
            <a:prstTxWarp prst="textNoShape">
              <a:avLst/>
            </a:prstTxWarp>
          </a:bodyPr>
          <a:lstStyle>
            <a:lvl1pPr algn="r" defTabSz="954018">
              <a:defRPr sz="700" i="1" dirty="0" smtClean="0">
                <a:effectLst/>
              </a:defRPr>
            </a:lvl1pPr>
          </a:lstStyle>
          <a:p>
            <a:pPr>
              <a:defRPr/>
            </a:pPr>
            <a:r>
              <a:rPr lang="id-ID" altLang="ja-JP" dirty="0" smtClean="0"/>
              <a:t>Tata Kelola Teknologi Informasi</a:t>
            </a:r>
            <a:endParaRPr lang="en-US" altLang="ja-JP" dirty="0"/>
          </a:p>
        </p:txBody>
      </p:sp>
      <p:sp>
        <p:nvSpPr>
          <p:cNvPr id="27659" name="Rectangle 11"/>
          <p:cNvSpPr>
            <a:spLocks noGrp="1" noChangeArrowheads="1"/>
          </p:cNvSpPr>
          <p:nvPr>
            <p:ph type="ftr" sz="quarter" idx="2"/>
          </p:nvPr>
        </p:nvSpPr>
        <p:spPr bwMode="auto">
          <a:xfrm>
            <a:off x="495301" y="9101138"/>
            <a:ext cx="3314701" cy="347662"/>
          </a:xfrm>
          <a:prstGeom prst="rect">
            <a:avLst/>
          </a:prstGeom>
          <a:noFill/>
          <a:ln w="9525">
            <a:noFill/>
            <a:miter lim="800000"/>
            <a:headEnd/>
            <a:tailEnd/>
          </a:ln>
          <a:effectLst/>
        </p:spPr>
        <p:txBody>
          <a:bodyPr vert="horz" wrap="square" lIns="95382" tIns="47691" rIns="95382" bIns="47691" numCol="1" anchor="b" anchorCtr="0" compatLnSpc="1">
            <a:prstTxWarp prst="textNoShape">
              <a:avLst/>
            </a:prstTxWarp>
          </a:bodyPr>
          <a:lstStyle>
            <a:lvl1pPr algn="l" defTabSz="954018">
              <a:defRPr sz="700" i="1" dirty="0">
                <a:effectLst/>
              </a:defRPr>
            </a:lvl1pPr>
          </a:lstStyle>
          <a:p>
            <a:pPr>
              <a:defRPr/>
            </a:pPr>
            <a:r>
              <a:rPr lang="en-US" altLang="ja-JP" dirty="0"/>
              <a:t>http://romisatriawahono.net</a:t>
            </a:r>
          </a:p>
        </p:txBody>
      </p:sp>
      <p:sp>
        <p:nvSpPr>
          <p:cNvPr id="27660" name="Line 12"/>
          <p:cNvSpPr>
            <a:spLocks noChangeShapeType="1"/>
          </p:cNvSpPr>
          <p:nvPr/>
        </p:nvSpPr>
        <p:spPr bwMode="auto">
          <a:xfrm flipH="1">
            <a:off x="611191" y="381000"/>
            <a:ext cx="6096000" cy="0"/>
          </a:xfrm>
          <a:prstGeom prst="line">
            <a:avLst/>
          </a:prstGeom>
          <a:noFill/>
          <a:ln w="3175">
            <a:solidFill>
              <a:schemeClr val="tx1"/>
            </a:solidFill>
            <a:miter lim="800000"/>
            <a:headEnd/>
            <a:tailEnd/>
          </a:ln>
          <a:effectLst/>
        </p:spPr>
        <p:txBody>
          <a:bodyPr wrap="none" lIns="91433" tIns="45716" rIns="91433" bIns="45716"/>
          <a:lstStyle/>
          <a:p>
            <a:pPr>
              <a:defRPr/>
            </a:pPr>
            <a:endParaRPr lang="id-ID"/>
          </a:p>
        </p:txBody>
      </p:sp>
      <p:sp>
        <p:nvSpPr>
          <p:cNvPr id="27661" name="Line 13"/>
          <p:cNvSpPr>
            <a:spLocks noChangeShapeType="1"/>
          </p:cNvSpPr>
          <p:nvPr/>
        </p:nvSpPr>
        <p:spPr bwMode="auto">
          <a:xfrm flipH="1">
            <a:off x="611191" y="9220200"/>
            <a:ext cx="6096000" cy="0"/>
          </a:xfrm>
          <a:prstGeom prst="line">
            <a:avLst/>
          </a:prstGeom>
          <a:noFill/>
          <a:ln w="3175">
            <a:solidFill>
              <a:schemeClr val="tx1"/>
            </a:solidFill>
            <a:miter lim="800000"/>
            <a:headEnd/>
            <a:tailEnd/>
          </a:ln>
          <a:effectLst/>
        </p:spPr>
        <p:txBody>
          <a:bodyPr wrap="none" lIns="91433" tIns="45716" rIns="91433" bIns="45716"/>
          <a:lstStyle/>
          <a:p>
            <a:pPr>
              <a:defRPr/>
            </a:pPr>
            <a:endParaRPr lang="id-ID"/>
          </a:p>
        </p:txBody>
      </p:sp>
    </p:spTree>
    <p:extLst>
      <p:ext uri="{BB962C8B-B14F-4D97-AF65-F5344CB8AC3E}">
        <p14:creationId xmlns:p14="http://schemas.microsoft.com/office/powerpoint/2010/main" val="15613706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1" y="0"/>
            <a:ext cx="3170238" cy="479425"/>
          </a:xfrm>
          <a:prstGeom prst="rect">
            <a:avLst/>
          </a:prstGeom>
          <a:noFill/>
          <a:ln w="9525">
            <a:noFill/>
            <a:miter lim="800000"/>
            <a:headEnd/>
            <a:tailEnd/>
          </a:ln>
          <a:effectLst/>
        </p:spPr>
        <p:txBody>
          <a:bodyPr vert="horz" wrap="square" lIns="95382" tIns="47691" rIns="95382" bIns="47691" numCol="1" anchor="t" anchorCtr="0" compatLnSpc="1">
            <a:prstTxWarp prst="textNoShape">
              <a:avLst/>
            </a:prstTxWarp>
          </a:bodyPr>
          <a:lstStyle>
            <a:lvl1pPr algn="l" defTabSz="954018">
              <a:defRPr sz="1200" i="1">
                <a:effectLst/>
                <a:latin typeface="+mj-lt"/>
              </a:defRPr>
            </a:lvl1pPr>
          </a:lstStyle>
          <a:p>
            <a:pPr>
              <a:defRPr/>
            </a:pPr>
            <a:r>
              <a:rPr lang="en-US" altLang="ja-JP" smtClean="0"/>
              <a:t>romi@romisatriawahono.net</a:t>
            </a:r>
            <a:endParaRPr lang="en-US" altLang="ja-JP"/>
          </a:p>
        </p:txBody>
      </p:sp>
      <p:sp>
        <p:nvSpPr>
          <p:cNvPr id="1027" name="Rectangle 3"/>
          <p:cNvSpPr>
            <a:spLocks noGrp="1" noChangeArrowheads="1"/>
          </p:cNvSpPr>
          <p:nvPr>
            <p:ph type="dt" idx="1"/>
          </p:nvPr>
        </p:nvSpPr>
        <p:spPr bwMode="auto">
          <a:xfrm>
            <a:off x="4144966" y="0"/>
            <a:ext cx="3170237" cy="479425"/>
          </a:xfrm>
          <a:prstGeom prst="rect">
            <a:avLst/>
          </a:prstGeom>
          <a:noFill/>
          <a:ln w="9525">
            <a:noFill/>
            <a:miter lim="800000"/>
            <a:headEnd/>
            <a:tailEnd/>
          </a:ln>
          <a:effectLst/>
        </p:spPr>
        <p:txBody>
          <a:bodyPr vert="horz" wrap="square" lIns="95382" tIns="47691" rIns="95382" bIns="47691" numCol="1" anchor="t" anchorCtr="0" compatLnSpc="1">
            <a:prstTxWarp prst="textNoShape">
              <a:avLst/>
            </a:prstTxWarp>
          </a:bodyPr>
          <a:lstStyle>
            <a:lvl1pPr algn="r" defTabSz="954018">
              <a:defRPr sz="1200" i="1">
                <a:effectLst/>
                <a:latin typeface="+mj-lt"/>
              </a:defRPr>
            </a:lvl1pPr>
          </a:lstStyle>
          <a:p>
            <a:pPr>
              <a:defRPr/>
            </a:pPr>
            <a:r>
              <a:rPr lang="en-US" altLang="ja-JP" smtClean="0"/>
              <a:t>Data Mining</a:t>
            </a:r>
            <a:endParaRPr lang="en-US" altLang="ja-JP" dirty="0"/>
          </a:p>
        </p:txBody>
      </p:sp>
      <p:sp>
        <p:nvSpPr>
          <p:cNvPr id="27652" name="Rectangle 4"/>
          <p:cNvSpPr>
            <a:spLocks noGrp="1" noRot="1" noChangeAspect="1" noChangeArrowheads="1" noTextEdit="1"/>
          </p:cNvSpPr>
          <p:nvPr>
            <p:ph type="sldImg" idx="2"/>
          </p:nvPr>
        </p:nvSpPr>
        <p:spPr bwMode="auto">
          <a:xfrm>
            <a:off x="1263650" y="720725"/>
            <a:ext cx="4799013" cy="3598863"/>
          </a:xfrm>
          <a:prstGeom prst="rect">
            <a:avLst/>
          </a:prstGeom>
          <a:noFill/>
          <a:ln w="9525">
            <a:solidFill>
              <a:srgbClr val="000000"/>
            </a:solidFill>
            <a:miter lim="800000"/>
            <a:headEnd/>
            <a:tailEnd/>
          </a:ln>
        </p:spPr>
      </p:sp>
      <p:sp>
        <p:nvSpPr>
          <p:cNvPr id="1029" name="Rectangle 5"/>
          <p:cNvSpPr>
            <a:spLocks noGrp="1" noChangeArrowheads="1"/>
          </p:cNvSpPr>
          <p:nvPr>
            <p:ph type="body" sz="quarter" idx="3"/>
          </p:nvPr>
        </p:nvSpPr>
        <p:spPr bwMode="auto">
          <a:xfrm>
            <a:off x="974726" y="4559303"/>
            <a:ext cx="5365750" cy="4321175"/>
          </a:xfrm>
          <a:prstGeom prst="rect">
            <a:avLst/>
          </a:prstGeom>
          <a:noFill/>
          <a:ln w="9525">
            <a:noFill/>
            <a:miter lim="800000"/>
            <a:headEnd/>
            <a:tailEnd/>
          </a:ln>
          <a:effectLst/>
        </p:spPr>
        <p:txBody>
          <a:bodyPr vert="horz" wrap="square" lIns="95382" tIns="47691" rIns="95382" bIns="47691"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1030" name="Rectangle 6"/>
          <p:cNvSpPr>
            <a:spLocks noGrp="1" noChangeArrowheads="1"/>
          </p:cNvSpPr>
          <p:nvPr>
            <p:ph type="ftr" sz="quarter" idx="4"/>
          </p:nvPr>
        </p:nvSpPr>
        <p:spPr bwMode="auto">
          <a:xfrm>
            <a:off x="1" y="9121778"/>
            <a:ext cx="3170238" cy="479425"/>
          </a:xfrm>
          <a:prstGeom prst="rect">
            <a:avLst/>
          </a:prstGeom>
          <a:noFill/>
          <a:ln w="9525">
            <a:noFill/>
            <a:miter lim="800000"/>
            <a:headEnd/>
            <a:tailEnd/>
          </a:ln>
          <a:effectLst/>
        </p:spPr>
        <p:txBody>
          <a:bodyPr vert="horz" wrap="square" lIns="95382" tIns="47691" rIns="95382" bIns="47691" numCol="1" anchor="b" anchorCtr="0" compatLnSpc="1">
            <a:prstTxWarp prst="textNoShape">
              <a:avLst/>
            </a:prstTxWarp>
          </a:bodyPr>
          <a:lstStyle>
            <a:lvl1pPr algn="l" defTabSz="954018">
              <a:defRPr sz="1200" i="1">
                <a:effectLst/>
                <a:latin typeface="+mj-lt"/>
              </a:defRPr>
            </a:lvl1pPr>
          </a:lstStyle>
          <a:p>
            <a:pPr>
              <a:defRPr/>
            </a:pPr>
            <a:r>
              <a:rPr lang="en-US" altLang="ja-JP" smtClean="0"/>
              <a:t>http://romisatriawahono.net</a:t>
            </a:r>
            <a:endParaRPr lang="en-US" altLang="ja-JP"/>
          </a:p>
        </p:txBody>
      </p:sp>
      <p:sp>
        <p:nvSpPr>
          <p:cNvPr id="1031" name="Rectangle 7"/>
          <p:cNvSpPr>
            <a:spLocks noGrp="1" noChangeArrowheads="1"/>
          </p:cNvSpPr>
          <p:nvPr>
            <p:ph type="sldNum" sz="quarter" idx="5"/>
          </p:nvPr>
        </p:nvSpPr>
        <p:spPr bwMode="auto">
          <a:xfrm>
            <a:off x="4144966" y="9121778"/>
            <a:ext cx="3170237" cy="479425"/>
          </a:xfrm>
          <a:prstGeom prst="rect">
            <a:avLst/>
          </a:prstGeom>
          <a:noFill/>
          <a:ln w="9525">
            <a:noFill/>
            <a:miter lim="800000"/>
            <a:headEnd/>
            <a:tailEnd/>
          </a:ln>
          <a:effectLst/>
        </p:spPr>
        <p:txBody>
          <a:bodyPr vert="horz" wrap="square" lIns="95382" tIns="47691" rIns="95382" bIns="47691" numCol="1" anchor="b" anchorCtr="0" compatLnSpc="1">
            <a:prstTxWarp prst="textNoShape">
              <a:avLst/>
            </a:prstTxWarp>
          </a:bodyPr>
          <a:lstStyle>
            <a:lvl1pPr algn="r" defTabSz="954018">
              <a:defRPr sz="1200" i="1">
                <a:effectLst/>
                <a:latin typeface="+mj-lt"/>
              </a:defRPr>
            </a:lvl1pPr>
          </a:lstStyle>
          <a:p>
            <a:pPr>
              <a:defRPr/>
            </a:pPr>
            <a:fld id="{38C9D2B2-F8A0-41B1-8482-D108E1D20E7F}" type="slidenum">
              <a:rPr lang="en-US" altLang="ja-JP" smtClean="0"/>
              <a:pPr>
                <a:defRPr/>
              </a:pPr>
              <a:t>‹#›</a:t>
            </a:fld>
            <a:endParaRPr lang="en-US" altLang="ja-JP"/>
          </a:p>
        </p:txBody>
      </p:sp>
    </p:spTree>
    <p:extLst>
      <p:ext uri="{BB962C8B-B14F-4D97-AF65-F5344CB8AC3E}">
        <p14:creationId xmlns:p14="http://schemas.microsoft.com/office/powerpoint/2010/main" val="2944927851"/>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ja-JP" smtClean="0">
                <a:solidFill>
                  <a:srgbClr val="000000"/>
                </a:solidFill>
              </a:rPr>
              <a:t>romi@romisatriawahono.net</a:t>
            </a:r>
            <a:endParaRPr lang="en-US" altLang="ja-JP">
              <a:solidFill>
                <a:srgbClr val="000000"/>
              </a:solidFill>
            </a:endParaRPr>
          </a:p>
        </p:txBody>
      </p:sp>
      <p:sp>
        <p:nvSpPr>
          <p:cNvPr id="6" name="Footer Placeholder 5"/>
          <p:cNvSpPr>
            <a:spLocks noGrp="1"/>
          </p:cNvSpPr>
          <p:nvPr>
            <p:ph type="ftr" sz="quarter" idx="12"/>
          </p:nvPr>
        </p:nvSpPr>
        <p:spPr/>
        <p:txBody>
          <a:bodyPr/>
          <a:lstStyle/>
          <a:p>
            <a:pPr>
              <a:defRPr/>
            </a:pPr>
            <a:r>
              <a:rPr lang="en-US" altLang="ja-JP" smtClean="0">
                <a:solidFill>
                  <a:srgbClr val="000000"/>
                </a:solidFill>
              </a:rPr>
              <a:t>http://romisatriawahono.net</a:t>
            </a:r>
            <a:endParaRPr lang="en-US" altLang="ja-JP">
              <a:solidFill>
                <a:srgbClr val="000000"/>
              </a:solidFill>
            </a:endParaRP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solidFill>
                  <a:srgbClr val="000000"/>
                </a:solidFill>
              </a:rPr>
              <a:pPr>
                <a:defRPr/>
              </a:pPr>
              <a:t>1</a:t>
            </a:fld>
            <a:endParaRPr lang="en-US" altLang="ja-JP">
              <a:solidFill>
                <a:srgbClr val="000000"/>
              </a:solidFill>
            </a:endParaRPr>
          </a:p>
        </p:txBody>
      </p:sp>
    </p:spTree>
    <p:extLst>
      <p:ext uri="{BB962C8B-B14F-4D97-AF65-F5344CB8AC3E}">
        <p14:creationId xmlns:p14="http://schemas.microsoft.com/office/powerpoint/2010/main" val="3232144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smtClean="0"/>
              <a:t>romi@romisatriawahono.net</a:t>
            </a:r>
            <a:endParaRPr lang="en-US" altLang="ja-JP"/>
          </a:p>
        </p:txBody>
      </p:sp>
      <p:sp>
        <p:nvSpPr>
          <p:cNvPr id="5" name="Date Placeholder 4"/>
          <p:cNvSpPr>
            <a:spLocks noGrp="1"/>
          </p:cNvSpPr>
          <p:nvPr>
            <p:ph type="dt" idx="11"/>
          </p:nvPr>
        </p:nvSpPr>
        <p:spPr/>
        <p:txBody>
          <a:bodyPr/>
          <a:lstStyle/>
          <a:p>
            <a:pPr>
              <a:defRPr/>
            </a:pPr>
            <a:r>
              <a:rPr lang="id-ID" altLang="ja-JP" smtClean="0"/>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smtClean="0"/>
              <a:t>http://romisatriawahono.net</a:t>
            </a:r>
            <a:endParaRPr lang="en-US" altLang="ja-JP"/>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28</a:t>
            </a:fld>
            <a:endParaRPr lang="en-US" altLang="ja-JP"/>
          </a:p>
        </p:txBody>
      </p:sp>
    </p:spTree>
    <p:extLst>
      <p:ext uri="{BB962C8B-B14F-4D97-AF65-F5344CB8AC3E}">
        <p14:creationId xmlns:p14="http://schemas.microsoft.com/office/powerpoint/2010/main" val="1834779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smtClean="0"/>
              <a:t>romi@romisatriawahono.net</a:t>
            </a:r>
            <a:endParaRPr lang="en-US" altLang="ja-JP"/>
          </a:p>
        </p:txBody>
      </p:sp>
      <p:sp>
        <p:nvSpPr>
          <p:cNvPr id="5" name="Date Placeholder 4"/>
          <p:cNvSpPr>
            <a:spLocks noGrp="1"/>
          </p:cNvSpPr>
          <p:nvPr>
            <p:ph type="dt" idx="11"/>
          </p:nvPr>
        </p:nvSpPr>
        <p:spPr/>
        <p:txBody>
          <a:bodyPr/>
          <a:lstStyle/>
          <a:p>
            <a:pPr>
              <a:defRPr/>
            </a:pPr>
            <a:r>
              <a:rPr lang="id-ID" altLang="ja-JP" smtClean="0"/>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smtClean="0"/>
              <a:t>http://romisatriawahono.net</a:t>
            </a:r>
            <a:endParaRPr lang="en-US" altLang="ja-JP"/>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29</a:t>
            </a:fld>
            <a:endParaRPr lang="en-US" altLang="ja-JP"/>
          </a:p>
        </p:txBody>
      </p:sp>
    </p:spTree>
    <p:extLst>
      <p:ext uri="{BB962C8B-B14F-4D97-AF65-F5344CB8AC3E}">
        <p14:creationId xmlns:p14="http://schemas.microsoft.com/office/powerpoint/2010/main" val="3427946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smtClean="0"/>
              <a:t>romi@romisatriawahono.net</a:t>
            </a:r>
            <a:endParaRPr lang="en-US" altLang="ja-JP"/>
          </a:p>
        </p:txBody>
      </p:sp>
      <p:sp>
        <p:nvSpPr>
          <p:cNvPr id="5" name="Date Placeholder 4"/>
          <p:cNvSpPr>
            <a:spLocks noGrp="1"/>
          </p:cNvSpPr>
          <p:nvPr>
            <p:ph type="dt" idx="11"/>
          </p:nvPr>
        </p:nvSpPr>
        <p:spPr/>
        <p:txBody>
          <a:bodyPr/>
          <a:lstStyle/>
          <a:p>
            <a:pPr>
              <a:defRPr/>
            </a:pPr>
            <a:r>
              <a:rPr lang="id-ID" altLang="ja-JP" smtClean="0"/>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smtClean="0"/>
              <a:t>http://romisatriawahono.net</a:t>
            </a:r>
            <a:endParaRPr lang="en-US" altLang="ja-JP"/>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30</a:t>
            </a:fld>
            <a:endParaRPr lang="en-US" altLang="ja-JP"/>
          </a:p>
        </p:txBody>
      </p:sp>
    </p:spTree>
    <p:extLst>
      <p:ext uri="{BB962C8B-B14F-4D97-AF65-F5344CB8AC3E}">
        <p14:creationId xmlns:p14="http://schemas.microsoft.com/office/powerpoint/2010/main" val="1973535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smtClean="0"/>
              <a:t>romi@romisatriawahono.net</a:t>
            </a:r>
            <a:endParaRPr lang="en-US" altLang="ja-JP"/>
          </a:p>
        </p:txBody>
      </p:sp>
      <p:sp>
        <p:nvSpPr>
          <p:cNvPr id="5" name="Date Placeholder 4"/>
          <p:cNvSpPr>
            <a:spLocks noGrp="1"/>
          </p:cNvSpPr>
          <p:nvPr>
            <p:ph type="dt" idx="11"/>
          </p:nvPr>
        </p:nvSpPr>
        <p:spPr/>
        <p:txBody>
          <a:bodyPr/>
          <a:lstStyle/>
          <a:p>
            <a:pPr>
              <a:defRPr/>
            </a:pPr>
            <a:r>
              <a:rPr lang="id-ID" altLang="ja-JP" smtClean="0"/>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smtClean="0"/>
              <a:t>http://romisatriawahono.net</a:t>
            </a:r>
            <a:endParaRPr lang="en-US" altLang="ja-JP"/>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31</a:t>
            </a:fld>
            <a:endParaRPr lang="en-US" altLang="ja-JP"/>
          </a:p>
        </p:txBody>
      </p:sp>
    </p:spTree>
    <p:extLst>
      <p:ext uri="{BB962C8B-B14F-4D97-AF65-F5344CB8AC3E}">
        <p14:creationId xmlns:p14="http://schemas.microsoft.com/office/powerpoint/2010/main" val="1735983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smtClean="0"/>
              <a:t>romi@romisatriawahono.net</a:t>
            </a:r>
            <a:endParaRPr lang="en-US" altLang="ja-JP"/>
          </a:p>
        </p:txBody>
      </p:sp>
      <p:sp>
        <p:nvSpPr>
          <p:cNvPr id="5" name="Date Placeholder 4"/>
          <p:cNvSpPr>
            <a:spLocks noGrp="1"/>
          </p:cNvSpPr>
          <p:nvPr>
            <p:ph type="dt" idx="11"/>
          </p:nvPr>
        </p:nvSpPr>
        <p:spPr/>
        <p:txBody>
          <a:bodyPr/>
          <a:lstStyle/>
          <a:p>
            <a:pPr>
              <a:defRPr/>
            </a:pPr>
            <a:r>
              <a:rPr lang="id-ID" altLang="ja-JP" smtClean="0"/>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smtClean="0"/>
              <a:t>http://romisatriawahono.net</a:t>
            </a:r>
            <a:endParaRPr lang="en-US" altLang="ja-JP"/>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32</a:t>
            </a:fld>
            <a:endParaRPr lang="en-US" altLang="ja-JP"/>
          </a:p>
        </p:txBody>
      </p:sp>
    </p:spTree>
    <p:extLst>
      <p:ext uri="{BB962C8B-B14F-4D97-AF65-F5344CB8AC3E}">
        <p14:creationId xmlns:p14="http://schemas.microsoft.com/office/powerpoint/2010/main" val="3683325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smtClean="0"/>
              <a:t>romi@romisatriawahono.net</a:t>
            </a:r>
            <a:endParaRPr lang="en-US" altLang="ja-JP"/>
          </a:p>
        </p:txBody>
      </p:sp>
      <p:sp>
        <p:nvSpPr>
          <p:cNvPr id="5" name="Date Placeholder 4"/>
          <p:cNvSpPr>
            <a:spLocks noGrp="1"/>
          </p:cNvSpPr>
          <p:nvPr>
            <p:ph type="dt" idx="11"/>
          </p:nvPr>
        </p:nvSpPr>
        <p:spPr/>
        <p:txBody>
          <a:bodyPr/>
          <a:lstStyle/>
          <a:p>
            <a:pPr>
              <a:defRPr/>
            </a:pPr>
            <a:r>
              <a:rPr lang="en-US" altLang="ja-JP" smtClean="0"/>
              <a:t>Software Engineering: An Overview</a:t>
            </a:r>
            <a:endParaRPr lang="en-US" altLang="ja-JP"/>
          </a:p>
        </p:txBody>
      </p:sp>
      <p:sp>
        <p:nvSpPr>
          <p:cNvPr id="6" name="Footer Placeholder 5"/>
          <p:cNvSpPr>
            <a:spLocks noGrp="1"/>
          </p:cNvSpPr>
          <p:nvPr>
            <p:ph type="ftr" sz="quarter" idx="12"/>
          </p:nvPr>
        </p:nvSpPr>
        <p:spPr/>
        <p:txBody>
          <a:bodyPr/>
          <a:lstStyle/>
          <a:p>
            <a:pPr>
              <a:defRPr/>
            </a:pPr>
            <a:r>
              <a:rPr lang="en-US" altLang="ja-JP" smtClean="0"/>
              <a:t>http://romisatriawahono.net</a:t>
            </a:r>
            <a:endParaRPr lang="en-US" altLang="ja-JP"/>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33</a:t>
            </a:fld>
            <a:endParaRPr lang="en-US" altLang="ja-JP"/>
          </a:p>
        </p:txBody>
      </p:sp>
    </p:spTree>
    <p:extLst>
      <p:ext uri="{BB962C8B-B14F-4D97-AF65-F5344CB8AC3E}">
        <p14:creationId xmlns:p14="http://schemas.microsoft.com/office/powerpoint/2010/main" val="28032355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ja-JP" smtClean="0"/>
              <a:t>romi@romisatriawahono.net</a:t>
            </a:r>
            <a:endParaRPr lang="en-US" altLang="ja-JP"/>
          </a:p>
        </p:txBody>
      </p:sp>
      <p:sp>
        <p:nvSpPr>
          <p:cNvPr id="5" name="Date Placeholder 4"/>
          <p:cNvSpPr>
            <a:spLocks noGrp="1"/>
          </p:cNvSpPr>
          <p:nvPr>
            <p:ph type="dt" idx="11"/>
          </p:nvPr>
        </p:nvSpPr>
        <p:spPr/>
        <p:txBody>
          <a:bodyPr/>
          <a:lstStyle/>
          <a:p>
            <a:pPr>
              <a:defRPr/>
            </a:pPr>
            <a:r>
              <a:rPr lang="id-ID" altLang="ja-JP" smtClean="0"/>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smtClean="0"/>
              <a:t>http://romisatriawahono.net</a:t>
            </a:r>
            <a:endParaRPr lang="en-US" altLang="ja-JP"/>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38</a:t>
            </a:fld>
            <a:endParaRPr lang="en-US" altLang="ja-JP"/>
          </a:p>
        </p:txBody>
      </p:sp>
    </p:spTree>
    <p:extLst>
      <p:ext uri="{BB962C8B-B14F-4D97-AF65-F5344CB8AC3E}">
        <p14:creationId xmlns:p14="http://schemas.microsoft.com/office/powerpoint/2010/main" val="3265298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44DE5D-4095-4917-B3BC-EA2D7883FF60}" type="slidenum">
              <a:rPr lang="en-US" smtClean="0"/>
              <a:t>42</a:t>
            </a:fld>
            <a:endParaRPr lang="en-US"/>
          </a:p>
        </p:txBody>
      </p:sp>
    </p:spTree>
    <p:extLst>
      <p:ext uri="{BB962C8B-B14F-4D97-AF65-F5344CB8AC3E}">
        <p14:creationId xmlns:p14="http://schemas.microsoft.com/office/powerpoint/2010/main" val="2500416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044DE5D-4095-4917-B3BC-EA2D7883FF60}" type="slidenum">
              <a:rPr lang="en-US" smtClean="0"/>
              <a:t>45</a:t>
            </a:fld>
            <a:endParaRPr lang="en-US"/>
          </a:p>
        </p:txBody>
      </p:sp>
    </p:spTree>
    <p:extLst>
      <p:ext uri="{BB962C8B-B14F-4D97-AF65-F5344CB8AC3E}">
        <p14:creationId xmlns:p14="http://schemas.microsoft.com/office/powerpoint/2010/main" val="3213143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smtClean="0"/>
              <a:t>romi@romisatriawahono.net</a:t>
            </a:r>
            <a:endParaRPr lang="en-US" altLang="ja-JP"/>
          </a:p>
        </p:txBody>
      </p:sp>
      <p:sp>
        <p:nvSpPr>
          <p:cNvPr id="5" name="Date Placeholder 4"/>
          <p:cNvSpPr>
            <a:spLocks noGrp="1"/>
          </p:cNvSpPr>
          <p:nvPr>
            <p:ph type="dt" idx="11"/>
          </p:nvPr>
        </p:nvSpPr>
        <p:spPr/>
        <p:txBody>
          <a:bodyPr/>
          <a:lstStyle/>
          <a:p>
            <a:pPr>
              <a:defRPr/>
            </a:pPr>
            <a:r>
              <a:rPr lang="id-ID" altLang="ja-JP" smtClean="0"/>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smtClean="0"/>
              <a:t>http://romisatriawahono.net</a:t>
            </a:r>
            <a:endParaRPr lang="en-US" altLang="ja-JP"/>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46</a:t>
            </a:fld>
            <a:endParaRPr lang="en-US" altLang="ja-JP"/>
          </a:p>
        </p:txBody>
      </p:sp>
    </p:spTree>
    <p:extLst>
      <p:ext uri="{BB962C8B-B14F-4D97-AF65-F5344CB8AC3E}">
        <p14:creationId xmlns:p14="http://schemas.microsoft.com/office/powerpoint/2010/main" val="2893976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44DE5D-4095-4917-B3BC-EA2D7883FF60}"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4770646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ja-JP" smtClean="0"/>
              <a:t>romi@romisatriawahono.net</a:t>
            </a:r>
            <a:endParaRPr lang="en-US" altLang="ja-JP"/>
          </a:p>
        </p:txBody>
      </p:sp>
      <p:sp>
        <p:nvSpPr>
          <p:cNvPr id="5" name="Date Placeholder 4"/>
          <p:cNvSpPr>
            <a:spLocks noGrp="1"/>
          </p:cNvSpPr>
          <p:nvPr>
            <p:ph type="dt" idx="11"/>
          </p:nvPr>
        </p:nvSpPr>
        <p:spPr/>
        <p:txBody>
          <a:bodyPr/>
          <a:lstStyle/>
          <a:p>
            <a:pPr>
              <a:defRPr/>
            </a:pPr>
            <a:r>
              <a:rPr lang="id-ID" altLang="ja-JP" smtClean="0"/>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smtClean="0"/>
              <a:t>http://romisatriawahono.net</a:t>
            </a:r>
            <a:endParaRPr lang="en-US" altLang="ja-JP"/>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54</a:t>
            </a:fld>
            <a:endParaRPr lang="en-US" altLang="ja-JP"/>
          </a:p>
        </p:txBody>
      </p:sp>
    </p:spTree>
    <p:extLst>
      <p:ext uri="{BB962C8B-B14F-4D97-AF65-F5344CB8AC3E}">
        <p14:creationId xmlns:p14="http://schemas.microsoft.com/office/powerpoint/2010/main" val="23217886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pPr>
              <a:defRPr/>
            </a:pPr>
            <a:fld id="{7E049C71-A2A2-469E-AA34-1BFCF3DBD052}" type="slidenum">
              <a:rPr lang="en-US" smtClean="0"/>
              <a:pPr>
                <a:defRPr/>
              </a:pPr>
              <a:t>63</a:t>
            </a:fld>
            <a:endParaRPr lang="en-US"/>
          </a:p>
        </p:txBody>
      </p:sp>
      <p:sp>
        <p:nvSpPr>
          <p:cNvPr id="5" name="Footer Placeholder 4"/>
          <p:cNvSpPr>
            <a:spLocks noGrp="1"/>
          </p:cNvSpPr>
          <p:nvPr>
            <p:ph type="ftr" sz="quarter" idx="11"/>
          </p:nvPr>
        </p:nvSpPr>
        <p:spPr/>
        <p:txBody>
          <a:bodyPr/>
          <a:lstStyle/>
          <a:p>
            <a:pPr>
              <a:defRPr/>
            </a:pPr>
            <a:r>
              <a:rPr lang="en-US" smtClean="0"/>
              <a:t>romi@romisatriawahono.net</a:t>
            </a:r>
            <a:endParaRPr lang="en-US"/>
          </a:p>
        </p:txBody>
      </p:sp>
      <p:sp>
        <p:nvSpPr>
          <p:cNvPr id="6" name="Header Placeholder 5"/>
          <p:cNvSpPr>
            <a:spLocks noGrp="1"/>
          </p:cNvSpPr>
          <p:nvPr>
            <p:ph type="hdr" sz="quarter" idx="12"/>
          </p:nvPr>
        </p:nvSpPr>
        <p:spPr/>
        <p:txBody>
          <a:bodyPr/>
          <a:lstStyle/>
          <a:p>
            <a:pPr>
              <a:defRPr/>
            </a:pPr>
            <a:r>
              <a:rPr lang="en-US" smtClean="0"/>
              <a:t>http://romisatriawahono.net</a:t>
            </a:r>
            <a:endParaRPr lang="en-US"/>
          </a:p>
        </p:txBody>
      </p:sp>
    </p:spTree>
    <p:extLst>
      <p:ext uri="{BB962C8B-B14F-4D97-AF65-F5344CB8AC3E}">
        <p14:creationId xmlns:p14="http://schemas.microsoft.com/office/powerpoint/2010/main" val="3060425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044DE5D-4095-4917-B3BC-EA2D7883FF60}" type="slidenum">
              <a:rPr lang="en-US" smtClean="0"/>
              <a:t>76</a:t>
            </a:fld>
            <a:endParaRPr lang="en-US"/>
          </a:p>
        </p:txBody>
      </p:sp>
    </p:spTree>
    <p:extLst>
      <p:ext uri="{BB962C8B-B14F-4D97-AF65-F5344CB8AC3E}">
        <p14:creationId xmlns:p14="http://schemas.microsoft.com/office/powerpoint/2010/main" val="39785021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044DE5D-4095-4917-B3BC-EA2D7883FF60}" type="slidenum">
              <a:rPr lang="en-US" smtClean="0"/>
              <a:t>77</a:t>
            </a:fld>
            <a:endParaRPr lang="en-US"/>
          </a:p>
        </p:txBody>
      </p:sp>
    </p:spTree>
    <p:extLst>
      <p:ext uri="{BB962C8B-B14F-4D97-AF65-F5344CB8AC3E}">
        <p14:creationId xmlns:p14="http://schemas.microsoft.com/office/powerpoint/2010/main" val="992229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044DE5D-4095-4917-B3BC-EA2D7883FF60}" type="slidenum">
              <a:rPr lang="en-US" smtClean="0"/>
              <a:t>78</a:t>
            </a:fld>
            <a:endParaRPr lang="en-US"/>
          </a:p>
        </p:txBody>
      </p:sp>
    </p:spTree>
    <p:extLst>
      <p:ext uri="{BB962C8B-B14F-4D97-AF65-F5344CB8AC3E}">
        <p14:creationId xmlns:p14="http://schemas.microsoft.com/office/powerpoint/2010/main" val="42305645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044DE5D-4095-4917-B3BC-EA2D7883FF60}" type="slidenum">
              <a:rPr lang="en-US" smtClean="0"/>
              <a:t>80</a:t>
            </a:fld>
            <a:endParaRPr lang="en-US"/>
          </a:p>
        </p:txBody>
      </p:sp>
    </p:spTree>
    <p:extLst>
      <p:ext uri="{BB962C8B-B14F-4D97-AF65-F5344CB8AC3E}">
        <p14:creationId xmlns:p14="http://schemas.microsoft.com/office/powerpoint/2010/main" val="41078405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044DE5D-4095-4917-B3BC-EA2D7883FF60}" type="slidenum">
              <a:rPr lang="en-US" smtClean="0"/>
              <a:t>81</a:t>
            </a:fld>
            <a:endParaRPr lang="en-US"/>
          </a:p>
        </p:txBody>
      </p:sp>
    </p:spTree>
    <p:extLst>
      <p:ext uri="{BB962C8B-B14F-4D97-AF65-F5344CB8AC3E}">
        <p14:creationId xmlns:p14="http://schemas.microsoft.com/office/powerpoint/2010/main" val="12582666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044DE5D-4095-4917-B3BC-EA2D7883FF60}" type="slidenum">
              <a:rPr lang="en-US" smtClean="0"/>
              <a:t>82</a:t>
            </a:fld>
            <a:endParaRPr lang="en-US"/>
          </a:p>
        </p:txBody>
      </p:sp>
    </p:spTree>
    <p:extLst>
      <p:ext uri="{BB962C8B-B14F-4D97-AF65-F5344CB8AC3E}">
        <p14:creationId xmlns:p14="http://schemas.microsoft.com/office/powerpoint/2010/main" val="30998336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044DE5D-4095-4917-B3BC-EA2D7883FF60}" type="slidenum">
              <a:rPr lang="en-US" smtClean="0"/>
              <a:t>83</a:t>
            </a:fld>
            <a:endParaRPr lang="en-US"/>
          </a:p>
        </p:txBody>
      </p:sp>
    </p:spTree>
    <p:extLst>
      <p:ext uri="{BB962C8B-B14F-4D97-AF65-F5344CB8AC3E}">
        <p14:creationId xmlns:p14="http://schemas.microsoft.com/office/powerpoint/2010/main" val="17567521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044DE5D-4095-4917-B3BC-EA2D7883FF60}" type="slidenum">
              <a:rPr lang="en-US" smtClean="0"/>
              <a:t>84</a:t>
            </a:fld>
            <a:endParaRPr lang="en-US"/>
          </a:p>
        </p:txBody>
      </p:sp>
    </p:spTree>
    <p:extLst>
      <p:ext uri="{BB962C8B-B14F-4D97-AF65-F5344CB8AC3E}">
        <p14:creationId xmlns:p14="http://schemas.microsoft.com/office/powerpoint/2010/main" val="1335358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smtClean="0"/>
              <a:t>romi@romisatriawahono.net</a:t>
            </a:r>
            <a:endParaRPr lang="en-US" altLang="ja-JP"/>
          </a:p>
        </p:txBody>
      </p:sp>
      <p:sp>
        <p:nvSpPr>
          <p:cNvPr id="5" name="Footer Placeholder 4"/>
          <p:cNvSpPr>
            <a:spLocks noGrp="1"/>
          </p:cNvSpPr>
          <p:nvPr>
            <p:ph type="ftr" sz="quarter" idx="11"/>
          </p:nvPr>
        </p:nvSpPr>
        <p:spPr/>
        <p:txBody>
          <a:bodyPr/>
          <a:lstStyle/>
          <a:p>
            <a:pPr>
              <a:defRPr/>
            </a:pPr>
            <a:r>
              <a:rPr lang="en-US" altLang="ja-JP" smtClean="0"/>
              <a:t>http://romisatriawahono.net</a:t>
            </a:r>
            <a:endParaRPr lang="en-US" altLang="ja-JP"/>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3</a:t>
            </a:fld>
            <a:endParaRPr lang="en-US" altLang="ja-JP"/>
          </a:p>
        </p:txBody>
      </p:sp>
    </p:spTree>
    <p:extLst>
      <p:ext uri="{BB962C8B-B14F-4D97-AF65-F5344CB8AC3E}">
        <p14:creationId xmlns:p14="http://schemas.microsoft.com/office/powerpoint/2010/main" val="26933531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044DE5D-4095-4917-B3BC-EA2D7883FF60}" type="slidenum">
              <a:rPr lang="en-US" smtClean="0"/>
              <a:t>85</a:t>
            </a:fld>
            <a:endParaRPr lang="en-US"/>
          </a:p>
        </p:txBody>
      </p:sp>
    </p:spTree>
    <p:extLst>
      <p:ext uri="{BB962C8B-B14F-4D97-AF65-F5344CB8AC3E}">
        <p14:creationId xmlns:p14="http://schemas.microsoft.com/office/powerpoint/2010/main" val="11294063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44DE5D-4095-4917-B3BC-EA2D7883FF60}" type="slidenum">
              <a:rPr lang="en-US" smtClean="0"/>
              <a:t>93</a:t>
            </a:fld>
            <a:endParaRPr lang="en-US"/>
          </a:p>
        </p:txBody>
      </p:sp>
    </p:spTree>
    <p:extLst>
      <p:ext uri="{BB962C8B-B14F-4D97-AF65-F5344CB8AC3E}">
        <p14:creationId xmlns:p14="http://schemas.microsoft.com/office/powerpoint/2010/main" val="147411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044DE5D-4095-4917-B3BC-EA2D7883FF60}" type="slidenum">
              <a:rPr lang="en-US" smtClean="0"/>
              <a:t>100</a:t>
            </a:fld>
            <a:endParaRPr lang="en-US"/>
          </a:p>
        </p:txBody>
      </p:sp>
    </p:spTree>
    <p:extLst>
      <p:ext uri="{BB962C8B-B14F-4D97-AF65-F5344CB8AC3E}">
        <p14:creationId xmlns:p14="http://schemas.microsoft.com/office/powerpoint/2010/main" val="27839339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044DE5D-4095-4917-B3BC-EA2D7883FF60}" type="slidenum">
              <a:rPr lang="en-US" smtClean="0"/>
              <a:t>110</a:t>
            </a:fld>
            <a:endParaRPr lang="en-US"/>
          </a:p>
        </p:txBody>
      </p:sp>
    </p:spTree>
    <p:extLst>
      <p:ext uri="{BB962C8B-B14F-4D97-AF65-F5344CB8AC3E}">
        <p14:creationId xmlns:p14="http://schemas.microsoft.com/office/powerpoint/2010/main" val="35935732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044DE5D-4095-4917-B3BC-EA2D7883FF60}" type="slidenum">
              <a:rPr lang="en-US" smtClean="0"/>
              <a:t>111</a:t>
            </a:fld>
            <a:endParaRPr lang="en-US"/>
          </a:p>
        </p:txBody>
      </p:sp>
    </p:spTree>
    <p:extLst>
      <p:ext uri="{BB962C8B-B14F-4D97-AF65-F5344CB8AC3E}">
        <p14:creationId xmlns:p14="http://schemas.microsoft.com/office/powerpoint/2010/main" val="32858921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044DE5D-4095-4917-B3BC-EA2D7883FF60}" type="slidenum">
              <a:rPr lang="en-US" smtClean="0"/>
              <a:t>112</a:t>
            </a:fld>
            <a:endParaRPr lang="en-US"/>
          </a:p>
        </p:txBody>
      </p:sp>
    </p:spTree>
    <p:extLst>
      <p:ext uri="{BB962C8B-B14F-4D97-AF65-F5344CB8AC3E}">
        <p14:creationId xmlns:p14="http://schemas.microsoft.com/office/powerpoint/2010/main" val="5894908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044DE5D-4095-4917-B3BC-EA2D7883FF60}" type="slidenum">
              <a:rPr lang="en-US" smtClean="0"/>
              <a:t>114</a:t>
            </a:fld>
            <a:endParaRPr lang="en-US"/>
          </a:p>
        </p:txBody>
      </p:sp>
    </p:spTree>
    <p:extLst>
      <p:ext uri="{BB962C8B-B14F-4D97-AF65-F5344CB8AC3E}">
        <p14:creationId xmlns:p14="http://schemas.microsoft.com/office/powerpoint/2010/main" val="7723142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044DE5D-4095-4917-B3BC-EA2D7883FF60}" type="slidenum">
              <a:rPr lang="en-US" smtClean="0"/>
              <a:t>115</a:t>
            </a:fld>
            <a:endParaRPr lang="en-US"/>
          </a:p>
        </p:txBody>
      </p:sp>
    </p:spTree>
    <p:extLst>
      <p:ext uri="{BB962C8B-B14F-4D97-AF65-F5344CB8AC3E}">
        <p14:creationId xmlns:p14="http://schemas.microsoft.com/office/powerpoint/2010/main" val="1173475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044DE5D-4095-4917-B3BC-EA2D7883FF60}" type="slidenum">
              <a:rPr lang="en-US" smtClean="0"/>
              <a:t>116</a:t>
            </a:fld>
            <a:endParaRPr lang="en-US"/>
          </a:p>
        </p:txBody>
      </p:sp>
    </p:spTree>
    <p:extLst>
      <p:ext uri="{BB962C8B-B14F-4D97-AF65-F5344CB8AC3E}">
        <p14:creationId xmlns:p14="http://schemas.microsoft.com/office/powerpoint/2010/main" val="14012475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044DE5D-4095-4917-B3BC-EA2D7883FF60}" type="slidenum">
              <a:rPr lang="en-US" smtClean="0"/>
              <a:t>117</a:t>
            </a:fld>
            <a:endParaRPr lang="en-US"/>
          </a:p>
        </p:txBody>
      </p:sp>
    </p:spTree>
    <p:extLst>
      <p:ext uri="{BB962C8B-B14F-4D97-AF65-F5344CB8AC3E}">
        <p14:creationId xmlns:p14="http://schemas.microsoft.com/office/powerpoint/2010/main" val="3478558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smtClean="0"/>
              <a:t>romi@romisatriawahono.net</a:t>
            </a:r>
            <a:endParaRPr lang="en-US" altLang="ja-JP"/>
          </a:p>
        </p:txBody>
      </p:sp>
      <p:sp>
        <p:nvSpPr>
          <p:cNvPr id="5" name="Date Placeholder 4"/>
          <p:cNvSpPr>
            <a:spLocks noGrp="1"/>
          </p:cNvSpPr>
          <p:nvPr>
            <p:ph type="dt" idx="11"/>
          </p:nvPr>
        </p:nvSpPr>
        <p:spPr/>
        <p:txBody>
          <a:bodyPr/>
          <a:lstStyle/>
          <a:p>
            <a:pPr>
              <a:defRPr/>
            </a:pPr>
            <a:r>
              <a:rPr lang="id-ID" altLang="ja-JP" smtClean="0"/>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smtClean="0"/>
              <a:t>http://romisatriawahono.net</a:t>
            </a:r>
            <a:endParaRPr lang="en-US" altLang="ja-JP"/>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a:t>
            </a:fld>
            <a:endParaRPr lang="en-US" altLang="ja-JP"/>
          </a:p>
        </p:txBody>
      </p:sp>
    </p:spTree>
    <p:extLst>
      <p:ext uri="{BB962C8B-B14F-4D97-AF65-F5344CB8AC3E}">
        <p14:creationId xmlns:p14="http://schemas.microsoft.com/office/powerpoint/2010/main" val="42194049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044DE5D-4095-4917-B3BC-EA2D7883FF60}" type="slidenum">
              <a:rPr lang="en-US" smtClean="0"/>
              <a:t>118</a:t>
            </a:fld>
            <a:endParaRPr lang="en-US"/>
          </a:p>
        </p:txBody>
      </p:sp>
    </p:spTree>
    <p:extLst>
      <p:ext uri="{BB962C8B-B14F-4D97-AF65-F5344CB8AC3E}">
        <p14:creationId xmlns:p14="http://schemas.microsoft.com/office/powerpoint/2010/main" val="18824664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044DE5D-4095-4917-B3BC-EA2D7883FF60}" type="slidenum">
              <a:rPr lang="en-US" smtClean="0"/>
              <a:t>122</a:t>
            </a:fld>
            <a:endParaRPr lang="en-US" dirty="0"/>
          </a:p>
        </p:txBody>
      </p:sp>
    </p:spTree>
    <p:extLst>
      <p:ext uri="{BB962C8B-B14F-4D97-AF65-F5344CB8AC3E}">
        <p14:creationId xmlns:p14="http://schemas.microsoft.com/office/powerpoint/2010/main" val="8480043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A1199C39-B11D-4027-A652-BF165EE69C19}" type="slidenum">
              <a:rPr lang="id-ID" smtClean="0"/>
              <a:t>125</a:t>
            </a:fld>
            <a:endParaRPr lang="id-ID"/>
          </a:p>
        </p:txBody>
      </p:sp>
    </p:spTree>
    <p:extLst>
      <p:ext uri="{BB962C8B-B14F-4D97-AF65-F5344CB8AC3E}">
        <p14:creationId xmlns:p14="http://schemas.microsoft.com/office/powerpoint/2010/main" val="10298994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044DE5D-4095-4917-B3BC-EA2D7883FF60}" type="slidenum">
              <a:rPr lang="en-US" smtClean="0"/>
              <a:t>126</a:t>
            </a:fld>
            <a:endParaRPr lang="en-US"/>
          </a:p>
        </p:txBody>
      </p:sp>
    </p:spTree>
    <p:extLst>
      <p:ext uri="{BB962C8B-B14F-4D97-AF65-F5344CB8AC3E}">
        <p14:creationId xmlns:p14="http://schemas.microsoft.com/office/powerpoint/2010/main" val="34235030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044DE5D-4095-4917-B3BC-EA2D7883FF60}" type="slidenum">
              <a:rPr lang="en-US" smtClean="0"/>
              <a:t>127</a:t>
            </a:fld>
            <a:endParaRPr lang="en-US"/>
          </a:p>
        </p:txBody>
      </p:sp>
    </p:spTree>
    <p:extLst>
      <p:ext uri="{BB962C8B-B14F-4D97-AF65-F5344CB8AC3E}">
        <p14:creationId xmlns:p14="http://schemas.microsoft.com/office/powerpoint/2010/main" val="3119326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044DE5D-4095-4917-B3BC-EA2D7883FF60}" type="slidenum">
              <a:rPr lang="en-US" smtClean="0"/>
              <a:t>130</a:t>
            </a:fld>
            <a:endParaRPr lang="en-US"/>
          </a:p>
        </p:txBody>
      </p:sp>
    </p:spTree>
    <p:extLst>
      <p:ext uri="{BB962C8B-B14F-4D97-AF65-F5344CB8AC3E}">
        <p14:creationId xmlns:p14="http://schemas.microsoft.com/office/powerpoint/2010/main" val="17987935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2F1F7E-3DBA-491C-895B-93A1C14AC759}" type="slidenum">
              <a:rPr lang="en-US" smtClean="0"/>
              <a:t>131</a:t>
            </a:fld>
            <a:endParaRPr lang="en-US"/>
          </a:p>
        </p:txBody>
      </p:sp>
    </p:spTree>
    <p:extLst>
      <p:ext uri="{BB962C8B-B14F-4D97-AF65-F5344CB8AC3E}">
        <p14:creationId xmlns:p14="http://schemas.microsoft.com/office/powerpoint/2010/main" val="730354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044DE5D-4095-4917-B3BC-EA2D7883FF60}" type="slidenum">
              <a:rPr lang="en-US" smtClean="0"/>
              <a:t>132</a:t>
            </a:fld>
            <a:endParaRPr lang="en-US"/>
          </a:p>
        </p:txBody>
      </p:sp>
    </p:spTree>
    <p:extLst>
      <p:ext uri="{BB962C8B-B14F-4D97-AF65-F5344CB8AC3E}">
        <p14:creationId xmlns:p14="http://schemas.microsoft.com/office/powerpoint/2010/main" val="39453172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2F1F7E-3DBA-491C-895B-93A1C14AC759}" type="slidenum">
              <a:rPr lang="en-US" smtClean="0"/>
              <a:t>136</a:t>
            </a:fld>
            <a:endParaRPr lang="en-US"/>
          </a:p>
        </p:txBody>
      </p:sp>
    </p:spTree>
    <p:extLst>
      <p:ext uri="{BB962C8B-B14F-4D97-AF65-F5344CB8AC3E}">
        <p14:creationId xmlns:p14="http://schemas.microsoft.com/office/powerpoint/2010/main" val="7742314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7044DE5D-4095-4917-B3BC-EA2D7883FF60}" type="slidenum">
              <a:rPr lang="en-US" smtClean="0"/>
              <a:t>137</a:t>
            </a:fld>
            <a:endParaRPr lang="en-US"/>
          </a:p>
        </p:txBody>
      </p:sp>
    </p:spTree>
    <p:extLst>
      <p:ext uri="{BB962C8B-B14F-4D97-AF65-F5344CB8AC3E}">
        <p14:creationId xmlns:p14="http://schemas.microsoft.com/office/powerpoint/2010/main" val="3954239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smtClean="0"/>
              <a:t>romi@romisatriawahono.net</a:t>
            </a:r>
            <a:endParaRPr lang="en-US" altLang="ja-JP"/>
          </a:p>
        </p:txBody>
      </p:sp>
      <p:sp>
        <p:nvSpPr>
          <p:cNvPr id="5" name="Date Placeholder 4"/>
          <p:cNvSpPr>
            <a:spLocks noGrp="1"/>
          </p:cNvSpPr>
          <p:nvPr>
            <p:ph type="dt" idx="11"/>
          </p:nvPr>
        </p:nvSpPr>
        <p:spPr/>
        <p:txBody>
          <a:bodyPr/>
          <a:lstStyle/>
          <a:p>
            <a:pPr>
              <a:defRPr/>
            </a:pPr>
            <a:r>
              <a:rPr lang="id-ID" altLang="ja-JP" smtClean="0"/>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smtClean="0"/>
              <a:t>http://romisatriawahono.net</a:t>
            </a:r>
            <a:endParaRPr lang="en-US" altLang="ja-JP"/>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7</a:t>
            </a:fld>
            <a:endParaRPr lang="en-US" altLang="ja-JP"/>
          </a:p>
        </p:txBody>
      </p:sp>
    </p:spTree>
    <p:extLst>
      <p:ext uri="{BB962C8B-B14F-4D97-AF65-F5344CB8AC3E}">
        <p14:creationId xmlns:p14="http://schemas.microsoft.com/office/powerpoint/2010/main" val="8620609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044DE5D-4095-4917-B3BC-EA2D7883FF60}" type="slidenum">
              <a:rPr lang="en-US" smtClean="0"/>
              <a:t>144</a:t>
            </a:fld>
            <a:endParaRPr lang="en-US"/>
          </a:p>
        </p:txBody>
      </p:sp>
    </p:spTree>
    <p:extLst>
      <p:ext uri="{BB962C8B-B14F-4D97-AF65-F5344CB8AC3E}">
        <p14:creationId xmlns:p14="http://schemas.microsoft.com/office/powerpoint/2010/main" val="40305842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044DE5D-4095-4917-B3BC-EA2D7883FF60}" type="slidenum">
              <a:rPr lang="en-US" smtClean="0"/>
              <a:t>145</a:t>
            </a:fld>
            <a:endParaRPr lang="en-US"/>
          </a:p>
        </p:txBody>
      </p:sp>
    </p:spTree>
    <p:extLst>
      <p:ext uri="{BB962C8B-B14F-4D97-AF65-F5344CB8AC3E}">
        <p14:creationId xmlns:p14="http://schemas.microsoft.com/office/powerpoint/2010/main" val="17937881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044DE5D-4095-4917-B3BC-EA2D7883FF60}" type="slidenum">
              <a:rPr lang="en-US" smtClean="0"/>
              <a:t>146</a:t>
            </a:fld>
            <a:endParaRPr lang="en-US"/>
          </a:p>
        </p:txBody>
      </p:sp>
    </p:spTree>
    <p:extLst>
      <p:ext uri="{BB962C8B-B14F-4D97-AF65-F5344CB8AC3E}">
        <p14:creationId xmlns:p14="http://schemas.microsoft.com/office/powerpoint/2010/main" val="40158977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044DE5D-4095-4917-B3BC-EA2D7883FF60}" type="slidenum">
              <a:rPr lang="en-US" smtClean="0"/>
              <a:t>148</a:t>
            </a:fld>
            <a:endParaRPr lang="en-US"/>
          </a:p>
        </p:txBody>
      </p:sp>
    </p:spTree>
    <p:extLst>
      <p:ext uri="{BB962C8B-B14F-4D97-AF65-F5344CB8AC3E}">
        <p14:creationId xmlns:p14="http://schemas.microsoft.com/office/powerpoint/2010/main" val="27324306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044DE5D-4095-4917-B3BC-EA2D7883FF60}" type="slidenum">
              <a:rPr lang="en-US" smtClean="0"/>
              <a:t>149</a:t>
            </a:fld>
            <a:endParaRPr lang="en-US"/>
          </a:p>
        </p:txBody>
      </p:sp>
    </p:spTree>
    <p:extLst>
      <p:ext uri="{BB962C8B-B14F-4D97-AF65-F5344CB8AC3E}">
        <p14:creationId xmlns:p14="http://schemas.microsoft.com/office/powerpoint/2010/main" val="15243851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044DE5D-4095-4917-B3BC-EA2D7883FF60}" type="slidenum">
              <a:rPr lang="en-US" smtClean="0"/>
              <a:t>151</a:t>
            </a:fld>
            <a:endParaRPr lang="en-US"/>
          </a:p>
        </p:txBody>
      </p:sp>
    </p:spTree>
    <p:extLst>
      <p:ext uri="{BB962C8B-B14F-4D97-AF65-F5344CB8AC3E}">
        <p14:creationId xmlns:p14="http://schemas.microsoft.com/office/powerpoint/2010/main" val="35787896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044DE5D-4095-4917-B3BC-EA2D7883FF60}" type="slidenum">
              <a:rPr lang="en-US" smtClean="0"/>
              <a:t>152</a:t>
            </a:fld>
            <a:endParaRPr lang="en-US"/>
          </a:p>
        </p:txBody>
      </p:sp>
    </p:spTree>
    <p:extLst>
      <p:ext uri="{BB962C8B-B14F-4D97-AF65-F5344CB8AC3E}">
        <p14:creationId xmlns:p14="http://schemas.microsoft.com/office/powerpoint/2010/main" val="9094471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044DE5D-4095-4917-B3BC-EA2D7883FF60}" type="slidenum">
              <a:rPr lang="en-US" smtClean="0"/>
              <a:t>153</a:t>
            </a:fld>
            <a:endParaRPr lang="en-US"/>
          </a:p>
        </p:txBody>
      </p:sp>
    </p:spTree>
    <p:extLst>
      <p:ext uri="{BB962C8B-B14F-4D97-AF65-F5344CB8AC3E}">
        <p14:creationId xmlns:p14="http://schemas.microsoft.com/office/powerpoint/2010/main" val="22082460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044DE5D-4095-4917-B3BC-EA2D7883FF60}" type="slidenum">
              <a:rPr lang="en-US" smtClean="0"/>
              <a:t>154</a:t>
            </a:fld>
            <a:endParaRPr lang="en-US"/>
          </a:p>
        </p:txBody>
      </p:sp>
    </p:spTree>
    <p:extLst>
      <p:ext uri="{BB962C8B-B14F-4D97-AF65-F5344CB8AC3E}">
        <p14:creationId xmlns:p14="http://schemas.microsoft.com/office/powerpoint/2010/main" val="24592215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2F1F7E-3DBA-491C-895B-93A1C14AC759}" type="slidenum">
              <a:rPr lang="en-US" smtClean="0"/>
              <a:t>156</a:t>
            </a:fld>
            <a:endParaRPr lang="en-US"/>
          </a:p>
        </p:txBody>
      </p:sp>
    </p:spTree>
    <p:extLst>
      <p:ext uri="{BB962C8B-B14F-4D97-AF65-F5344CB8AC3E}">
        <p14:creationId xmlns:p14="http://schemas.microsoft.com/office/powerpoint/2010/main" val="3634751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ja-JP" smtClean="0"/>
              <a:t>romi@romisatriawahono.net</a:t>
            </a:r>
            <a:endParaRPr lang="en-US" altLang="ja-JP"/>
          </a:p>
        </p:txBody>
      </p:sp>
      <p:sp>
        <p:nvSpPr>
          <p:cNvPr id="5" name="Date Placeholder 4"/>
          <p:cNvSpPr>
            <a:spLocks noGrp="1"/>
          </p:cNvSpPr>
          <p:nvPr>
            <p:ph type="dt" idx="11"/>
          </p:nvPr>
        </p:nvSpPr>
        <p:spPr/>
        <p:txBody>
          <a:bodyPr/>
          <a:lstStyle/>
          <a:p>
            <a:pPr>
              <a:defRPr/>
            </a:pPr>
            <a:r>
              <a:rPr lang="en-US" altLang="ja-JP" smtClean="0"/>
              <a:t>Data Mining</a:t>
            </a:r>
            <a:endParaRPr lang="en-US" altLang="ja-JP" dirty="0"/>
          </a:p>
        </p:txBody>
      </p:sp>
      <p:sp>
        <p:nvSpPr>
          <p:cNvPr id="6" name="Footer Placeholder 5"/>
          <p:cNvSpPr>
            <a:spLocks noGrp="1"/>
          </p:cNvSpPr>
          <p:nvPr>
            <p:ph type="ftr" sz="quarter" idx="12"/>
          </p:nvPr>
        </p:nvSpPr>
        <p:spPr/>
        <p:txBody>
          <a:bodyPr/>
          <a:lstStyle/>
          <a:p>
            <a:pPr>
              <a:defRPr/>
            </a:pPr>
            <a:r>
              <a:rPr lang="en-US" altLang="ja-JP" smtClean="0"/>
              <a:t>http://romisatriawahono.net</a:t>
            </a:r>
            <a:endParaRPr lang="en-US" altLang="ja-JP"/>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8</a:t>
            </a:fld>
            <a:endParaRPr lang="en-US" altLang="ja-JP"/>
          </a:p>
        </p:txBody>
      </p:sp>
    </p:spTree>
    <p:extLst>
      <p:ext uri="{BB962C8B-B14F-4D97-AF65-F5344CB8AC3E}">
        <p14:creationId xmlns:p14="http://schemas.microsoft.com/office/powerpoint/2010/main" val="9794200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044DE5D-4095-4917-B3BC-EA2D7883FF60}" type="slidenum">
              <a:rPr lang="en-US" smtClean="0"/>
              <a:t>157</a:t>
            </a:fld>
            <a:endParaRPr lang="en-US"/>
          </a:p>
        </p:txBody>
      </p:sp>
    </p:spTree>
    <p:extLst>
      <p:ext uri="{BB962C8B-B14F-4D97-AF65-F5344CB8AC3E}">
        <p14:creationId xmlns:p14="http://schemas.microsoft.com/office/powerpoint/2010/main" val="20427204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044DE5D-4095-4917-B3BC-EA2D7883FF60}" type="slidenum">
              <a:rPr lang="en-US" smtClean="0"/>
              <a:t>158</a:t>
            </a:fld>
            <a:endParaRPr lang="en-US"/>
          </a:p>
        </p:txBody>
      </p:sp>
    </p:spTree>
    <p:extLst>
      <p:ext uri="{BB962C8B-B14F-4D97-AF65-F5344CB8AC3E}">
        <p14:creationId xmlns:p14="http://schemas.microsoft.com/office/powerpoint/2010/main" val="26042981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044DE5D-4095-4917-B3BC-EA2D7883FF60}" type="slidenum">
              <a:rPr lang="en-US" smtClean="0"/>
              <a:t>164</a:t>
            </a:fld>
            <a:endParaRPr lang="en-US"/>
          </a:p>
        </p:txBody>
      </p:sp>
    </p:spTree>
    <p:extLst>
      <p:ext uri="{BB962C8B-B14F-4D97-AF65-F5344CB8AC3E}">
        <p14:creationId xmlns:p14="http://schemas.microsoft.com/office/powerpoint/2010/main" val="18109378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2F1F7E-3DBA-491C-895B-93A1C14AC759}" type="slidenum">
              <a:rPr lang="en-US" smtClean="0"/>
              <a:t>165</a:t>
            </a:fld>
            <a:endParaRPr lang="en-US"/>
          </a:p>
        </p:txBody>
      </p:sp>
    </p:spTree>
    <p:extLst>
      <p:ext uri="{BB962C8B-B14F-4D97-AF65-F5344CB8AC3E}">
        <p14:creationId xmlns:p14="http://schemas.microsoft.com/office/powerpoint/2010/main" val="13525911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044DE5D-4095-4917-B3BC-EA2D7883FF60}" type="slidenum">
              <a:rPr lang="en-US" smtClean="0"/>
              <a:t>166</a:t>
            </a:fld>
            <a:endParaRPr lang="en-US"/>
          </a:p>
        </p:txBody>
      </p:sp>
    </p:spTree>
    <p:extLst>
      <p:ext uri="{BB962C8B-B14F-4D97-AF65-F5344CB8AC3E}">
        <p14:creationId xmlns:p14="http://schemas.microsoft.com/office/powerpoint/2010/main" val="13768122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D3B7BA-EB24-4AF1-AD3E-EC7A2E390125}" type="slidenum">
              <a:rPr lang="en-US"/>
              <a:pPr/>
              <a:t>188</a:t>
            </a:fld>
            <a:endParaRPr lang="en-US"/>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421760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D0E5C0-9EE1-4BC1-B95D-3EB745FDECBF}" type="slidenum">
              <a:rPr lang="en-US"/>
              <a:pPr/>
              <a:t>189</a:t>
            </a:fld>
            <a:endParaRPr lang="en-US"/>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355052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1F649D-AD7A-4A88-92DF-EB92FA1D5068}" type="slidenum">
              <a:rPr lang="en-US"/>
              <a:pPr/>
              <a:t>190</a:t>
            </a:fld>
            <a:endParaRPr lang="en-US"/>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797975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88390A-CD96-4649-B2B3-CA12D528DAAE}" type="slidenum">
              <a:rPr lang="en-US"/>
              <a:pPr/>
              <a:t>191</a:t>
            </a:fld>
            <a:endParaRPr lang="en-US"/>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908033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D90FB6-794E-4450-A619-D627375FD28C}" type="slidenum">
              <a:rPr lang="en-US"/>
              <a:pPr/>
              <a:t>192</a:t>
            </a:fld>
            <a:endParaRPr lang="en-US"/>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0887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ja-JP" smtClean="0"/>
              <a:t>romi@romisatriawahono.net</a:t>
            </a:r>
            <a:endParaRPr lang="en-US" altLang="ja-JP"/>
          </a:p>
        </p:txBody>
      </p:sp>
      <p:sp>
        <p:nvSpPr>
          <p:cNvPr id="5" name="Date Placeholder 4"/>
          <p:cNvSpPr>
            <a:spLocks noGrp="1"/>
          </p:cNvSpPr>
          <p:nvPr>
            <p:ph type="dt" idx="11"/>
          </p:nvPr>
        </p:nvSpPr>
        <p:spPr/>
        <p:txBody>
          <a:bodyPr/>
          <a:lstStyle/>
          <a:p>
            <a:pPr>
              <a:defRPr/>
            </a:pPr>
            <a:r>
              <a:rPr lang="id-ID" altLang="ja-JP" smtClean="0"/>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smtClean="0"/>
              <a:t>http://romisatriawahono.net</a:t>
            </a:r>
            <a:endParaRPr lang="en-US" altLang="ja-JP"/>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16</a:t>
            </a:fld>
            <a:endParaRPr lang="en-US" altLang="ja-JP"/>
          </a:p>
        </p:txBody>
      </p:sp>
    </p:spTree>
    <p:extLst>
      <p:ext uri="{BB962C8B-B14F-4D97-AF65-F5344CB8AC3E}">
        <p14:creationId xmlns:p14="http://schemas.microsoft.com/office/powerpoint/2010/main" val="23790988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894CA5-72ED-4882-AE2C-A1FD59CA8FA3}" type="slidenum">
              <a:rPr lang="en-US"/>
              <a:pPr/>
              <a:t>193</a:t>
            </a:fld>
            <a:endParaRPr lang="en-US"/>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404551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86722D-6F8C-4441-8D64-8BB308B579BF}" type="slidenum">
              <a:rPr lang="en-US"/>
              <a:pPr/>
              <a:t>200</a:t>
            </a:fld>
            <a:endParaRPr 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4114363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D0A444-8996-44BB-A988-6A05403327DE}" type="slidenum">
              <a:rPr lang="en-US"/>
              <a:pPr/>
              <a:t>201</a:t>
            </a:fld>
            <a:endParaRPr lang="en-US"/>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174311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D0A444-8996-44BB-A988-6A05403327DE}" type="slidenum">
              <a:rPr lang="en-US"/>
              <a:pPr/>
              <a:t>202</a:t>
            </a:fld>
            <a:endParaRPr lang="en-US"/>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017049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D45C98-624D-45A7-AAE0-3CF274075676}" type="slidenum">
              <a:rPr lang="en-US"/>
              <a:pPr/>
              <a:t>203</a:t>
            </a:fld>
            <a:endParaRPr lang="en-US"/>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934104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ja-JP" smtClean="0"/>
              <a:t>romi@romisatriawahono.net</a:t>
            </a:r>
            <a:endParaRPr lang="en-US" altLang="ja-JP"/>
          </a:p>
        </p:txBody>
      </p:sp>
      <p:sp>
        <p:nvSpPr>
          <p:cNvPr id="5" name="Date Placeholder 4"/>
          <p:cNvSpPr>
            <a:spLocks noGrp="1"/>
          </p:cNvSpPr>
          <p:nvPr>
            <p:ph type="dt" idx="11"/>
          </p:nvPr>
        </p:nvSpPr>
        <p:spPr/>
        <p:txBody>
          <a:bodyPr/>
          <a:lstStyle/>
          <a:p>
            <a:pPr>
              <a:defRPr/>
            </a:pPr>
            <a:r>
              <a:rPr lang="en-US" altLang="ja-JP" smtClean="0"/>
              <a:t>Data Mining</a:t>
            </a:r>
            <a:endParaRPr lang="en-US" altLang="ja-JP" dirty="0"/>
          </a:p>
        </p:txBody>
      </p:sp>
      <p:sp>
        <p:nvSpPr>
          <p:cNvPr id="6" name="Footer Placeholder 5"/>
          <p:cNvSpPr>
            <a:spLocks noGrp="1"/>
          </p:cNvSpPr>
          <p:nvPr>
            <p:ph type="ftr" sz="quarter" idx="12"/>
          </p:nvPr>
        </p:nvSpPr>
        <p:spPr/>
        <p:txBody>
          <a:bodyPr/>
          <a:lstStyle/>
          <a:p>
            <a:pPr>
              <a:defRPr/>
            </a:pPr>
            <a:r>
              <a:rPr lang="en-US" altLang="ja-JP" smtClean="0"/>
              <a:t>http://romisatriawahono.net</a:t>
            </a:r>
            <a:endParaRPr lang="en-US" altLang="ja-JP"/>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204</a:t>
            </a:fld>
            <a:endParaRPr lang="en-US" altLang="ja-JP"/>
          </a:p>
        </p:txBody>
      </p:sp>
    </p:spTree>
    <p:extLst>
      <p:ext uri="{BB962C8B-B14F-4D97-AF65-F5344CB8AC3E}">
        <p14:creationId xmlns:p14="http://schemas.microsoft.com/office/powerpoint/2010/main" val="413152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smtClean="0"/>
              <a:t>romi@romisatriawahono.net</a:t>
            </a:r>
            <a:endParaRPr lang="en-US" altLang="ja-JP"/>
          </a:p>
        </p:txBody>
      </p:sp>
      <p:sp>
        <p:nvSpPr>
          <p:cNvPr id="5" name="Date Placeholder 4"/>
          <p:cNvSpPr>
            <a:spLocks noGrp="1"/>
          </p:cNvSpPr>
          <p:nvPr>
            <p:ph type="dt" idx="11"/>
          </p:nvPr>
        </p:nvSpPr>
        <p:spPr/>
        <p:txBody>
          <a:bodyPr/>
          <a:lstStyle/>
          <a:p>
            <a:pPr>
              <a:defRPr/>
            </a:pPr>
            <a:r>
              <a:rPr lang="id-ID" altLang="ja-JP" smtClean="0"/>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smtClean="0"/>
              <a:t>http://romisatriawahono.net</a:t>
            </a:r>
            <a:endParaRPr lang="en-US" altLang="ja-JP"/>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26</a:t>
            </a:fld>
            <a:endParaRPr lang="en-US" altLang="ja-JP"/>
          </a:p>
        </p:txBody>
      </p:sp>
    </p:spTree>
    <p:extLst>
      <p:ext uri="{BB962C8B-B14F-4D97-AF65-F5344CB8AC3E}">
        <p14:creationId xmlns:p14="http://schemas.microsoft.com/office/powerpoint/2010/main" val="3606994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smtClean="0"/>
              <a:t>romi@romisatriawahono.net</a:t>
            </a:r>
            <a:endParaRPr lang="en-US" altLang="ja-JP"/>
          </a:p>
        </p:txBody>
      </p:sp>
      <p:sp>
        <p:nvSpPr>
          <p:cNvPr id="5" name="Date Placeholder 4"/>
          <p:cNvSpPr>
            <a:spLocks noGrp="1"/>
          </p:cNvSpPr>
          <p:nvPr>
            <p:ph type="dt" idx="11"/>
          </p:nvPr>
        </p:nvSpPr>
        <p:spPr/>
        <p:txBody>
          <a:bodyPr/>
          <a:lstStyle/>
          <a:p>
            <a:pPr>
              <a:defRPr/>
            </a:pPr>
            <a:r>
              <a:rPr lang="id-ID" altLang="ja-JP" smtClean="0"/>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smtClean="0"/>
              <a:t>http://romisatriawahono.net</a:t>
            </a:r>
            <a:endParaRPr lang="en-US" altLang="ja-JP"/>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27</a:t>
            </a:fld>
            <a:endParaRPr lang="en-US" altLang="ja-JP"/>
          </a:p>
        </p:txBody>
      </p:sp>
    </p:spTree>
    <p:extLst>
      <p:ext uri="{BB962C8B-B14F-4D97-AF65-F5344CB8AC3E}">
        <p14:creationId xmlns:p14="http://schemas.microsoft.com/office/powerpoint/2010/main" val="1770060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ctr">
            <a:normAutofit/>
          </a:bodyPr>
          <a:lstStyle>
            <a:lvl1pPr algn="ctr">
              <a:defRPr sz="66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4093528"/>
            <a:ext cx="6858000" cy="1655762"/>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grpSp>
        <p:nvGrpSpPr>
          <p:cNvPr id="15" name="squares"/>
          <p:cNvGrpSpPr/>
          <p:nvPr userDrawn="1"/>
        </p:nvGrpSpPr>
        <p:grpSpPr>
          <a:xfrm>
            <a:off x="1" y="2053939"/>
            <a:ext cx="628650" cy="524183"/>
            <a:chOff x="0" y="452558"/>
            <a:chExt cx="914400" cy="524182"/>
          </a:xfrm>
        </p:grpSpPr>
        <p:sp>
          <p:nvSpPr>
            <p:cNvPr id="16" name="Rounded Rectangle 15"/>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sp>
          <p:nvSpPr>
            <p:cNvPr id="17" name="Rounded Rectangle 16"/>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sp>
          <p:nvSpPr>
            <p:cNvPr id="18" name="Round Same Side Corner Rectangle 17"/>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grpSp>
      <p:grpSp>
        <p:nvGrpSpPr>
          <p:cNvPr id="19" name="squares"/>
          <p:cNvGrpSpPr/>
          <p:nvPr userDrawn="1"/>
        </p:nvGrpSpPr>
        <p:grpSpPr>
          <a:xfrm rot="10800000">
            <a:off x="8517030" y="2053939"/>
            <a:ext cx="628650" cy="524183"/>
            <a:chOff x="0" y="452558"/>
            <a:chExt cx="914400" cy="524182"/>
          </a:xfrm>
        </p:grpSpPr>
        <p:sp>
          <p:nvSpPr>
            <p:cNvPr id="20" name="Rounded Rectangle 19"/>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sp>
          <p:nvSpPr>
            <p:cNvPr id="21" name="Rounded Rectangle 20"/>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sp>
          <p:nvSpPr>
            <p:cNvPr id="22" name="Round Same Side Corner Rectangle 21"/>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grpSp>
      <p:sp>
        <p:nvSpPr>
          <p:cNvPr id="14" name="Slide Number Placeholder 5"/>
          <p:cNvSpPr>
            <a:spLocks noGrp="1"/>
          </p:cNvSpPr>
          <p:nvPr>
            <p:ph type="sldNum" sz="quarter" idx="4"/>
          </p:nvPr>
        </p:nvSpPr>
        <p:spPr>
          <a:xfrm>
            <a:off x="3543300" y="6553200"/>
            <a:ext cx="2057400" cy="304800"/>
          </a:xfrm>
          <a:prstGeom prst="rect">
            <a:avLst/>
          </a:prstGeom>
        </p:spPr>
        <p:txBody>
          <a:bodyPr anchor="ctr"/>
          <a:lstStyle>
            <a:lvl1pPr algn="ctr">
              <a:defRPr sz="12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08483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ctr">
            <a:normAutofit/>
          </a:bodyPr>
          <a:lstStyle>
            <a:lvl1pPr algn="ctr">
              <a:defRPr sz="66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4093528"/>
            <a:ext cx="6858000" cy="1655762"/>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grpSp>
        <p:nvGrpSpPr>
          <p:cNvPr id="15" name="squares"/>
          <p:cNvGrpSpPr/>
          <p:nvPr userDrawn="1"/>
        </p:nvGrpSpPr>
        <p:grpSpPr>
          <a:xfrm>
            <a:off x="1" y="2053939"/>
            <a:ext cx="628650" cy="524183"/>
            <a:chOff x="0" y="452558"/>
            <a:chExt cx="914400" cy="524182"/>
          </a:xfrm>
        </p:grpSpPr>
        <p:sp>
          <p:nvSpPr>
            <p:cNvPr id="16" name="Rounded Rectangle 15"/>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sp>
          <p:nvSpPr>
            <p:cNvPr id="17" name="Rounded Rectangle 16"/>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sp>
          <p:nvSpPr>
            <p:cNvPr id="18" name="Round Same Side Corner Rectangle 17"/>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grpSp>
      <p:grpSp>
        <p:nvGrpSpPr>
          <p:cNvPr id="19" name="squares"/>
          <p:cNvGrpSpPr/>
          <p:nvPr userDrawn="1"/>
        </p:nvGrpSpPr>
        <p:grpSpPr>
          <a:xfrm rot="10800000">
            <a:off x="8517030" y="2053939"/>
            <a:ext cx="628650" cy="524183"/>
            <a:chOff x="0" y="452558"/>
            <a:chExt cx="914400" cy="524182"/>
          </a:xfrm>
        </p:grpSpPr>
        <p:sp>
          <p:nvSpPr>
            <p:cNvPr id="20" name="Rounded Rectangle 19"/>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sp>
          <p:nvSpPr>
            <p:cNvPr id="21" name="Rounded Rectangle 20"/>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sp>
          <p:nvSpPr>
            <p:cNvPr id="22" name="Round Same Side Corner Rectangle 21"/>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grpSp>
      <p:sp>
        <p:nvSpPr>
          <p:cNvPr id="14" name="Slide Number Placeholder 5"/>
          <p:cNvSpPr>
            <a:spLocks noGrp="1"/>
          </p:cNvSpPr>
          <p:nvPr>
            <p:ph type="sldNum" sz="quarter" idx="4"/>
          </p:nvPr>
        </p:nvSpPr>
        <p:spPr>
          <a:xfrm>
            <a:off x="3543300" y="6553200"/>
            <a:ext cx="2057400" cy="304800"/>
          </a:xfrm>
          <a:prstGeom prst="rect">
            <a:avLst/>
          </a:prstGeom>
        </p:spPr>
        <p:txBody>
          <a:bodyPr anchor="ctr"/>
          <a:lstStyle>
            <a:lvl1pPr algn="ctr">
              <a:defRPr sz="12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63142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7886700" cy="533354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1" name="squares"/>
          <p:cNvGrpSpPr/>
          <p:nvPr userDrawn="1"/>
        </p:nvGrpSpPr>
        <p:grpSpPr>
          <a:xfrm>
            <a:off x="1" y="237817"/>
            <a:ext cx="628650" cy="524183"/>
            <a:chOff x="0" y="452558"/>
            <a:chExt cx="914400" cy="524182"/>
          </a:xfrm>
        </p:grpSpPr>
        <p:sp>
          <p:nvSpPr>
            <p:cNvPr id="12" name="Rounded Rectangle 11"/>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sp>
          <p:nvSpPr>
            <p:cNvPr id="13" name="Rounded Rectangle 12"/>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sp>
          <p:nvSpPr>
            <p:cNvPr id="14" name="Round Same Side Corner Rectangle 13"/>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grpSp>
      <p:sp>
        <p:nvSpPr>
          <p:cNvPr id="15" name="Slide Number Placeholder 5"/>
          <p:cNvSpPr>
            <a:spLocks noGrp="1"/>
          </p:cNvSpPr>
          <p:nvPr>
            <p:ph type="sldNum" sz="quarter" idx="4"/>
          </p:nvPr>
        </p:nvSpPr>
        <p:spPr>
          <a:xfrm>
            <a:off x="3543300" y="6553200"/>
            <a:ext cx="2057400" cy="304800"/>
          </a:xfrm>
          <a:prstGeom prst="rect">
            <a:avLst/>
          </a:prstGeom>
        </p:spPr>
        <p:txBody>
          <a:bodyPr anchor="ctr"/>
          <a:lstStyle>
            <a:lvl1pPr algn="ctr">
              <a:defRPr sz="12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
        <p:nvSpPr>
          <p:cNvPr id="9" name="Title Placeholder 1"/>
          <p:cNvSpPr>
            <a:spLocks noGrp="1"/>
          </p:cNvSpPr>
          <p:nvPr>
            <p:ph type="title"/>
          </p:nvPr>
        </p:nvSpPr>
        <p:spPr>
          <a:xfrm>
            <a:off x="628649" y="152399"/>
            <a:ext cx="8501495" cy="685801"/>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29833141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2466975"/>
            <a:ext cx="7886700" cy="2095501"/>
          </a:xfrm>
        </p:spPr>
        <p:txBody>
          <a:bodyPr anchor="ctr"/>
          <a:lstStyle>
            <a:lvl1pPr>
              <a:defRPr sz="6000"/>
            </a:lvl1pPr>
          </a:lstStyle>
          <a:p>
            <a:r>
              <a:rPr lang="en-US" dirty="0"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grpSp>
        <p:nvGrpSpPr>
          <p:cNvPr id="11" name="squares"/>
          <p:cNvGrpSpPr/>
          <p:nvPr userDrawn="1"/>
        </p:nvGrpSpPr>
        <p:grpSpPr>
          <a:xfrm>
            <a:off x="1" y="3240256"/>
            <a:ext cx="628650" cy="524183"/>
            <a:chOff x="0" y="452558"/>
            <a:chExt cx="914400" cy="524182"/>
          </a:xfrm>
        </p:grpSpPr>
        <p:sp>
          <p:nvSpPr>
            <p:cNvPr id="12" name="Rounded Rectangle 11"/>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sp>
          <p:nvSpPr>
            <p:cNvPr id="13" name="Rounded Rectangle 12"/>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sp>
          <p:nvSpPr>
            <p:cNvPr id="14" name="Round Same Side Corner Rectangle 13"/>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grpSp>
      <p:sp>
        <p:nvSpPr>
          <p:cNvPr id="15" name="Slide Number Placeholder 5"/>
          <p:cNvSpPr>
            <a:spLocks noGrp="1"/>
          </p:cNvSpPr>
          <p:nvPr>
            <p:ph type="sldNum" sz="quarter" idx="4"/>
          </p:nvPr>
        </p:nvSpPr>
        <p:spPr>
          <a:xfrm>
            <a:off x="3543300" y="6553200"/>
            <a:ext cx="2057400" cy="304800"/>
          </a:xfrm>
          <a:prstGeom prst="rect">
            <a:avLst/>
          </a:prstGeom>
        </p:spPr>
        <p:txBody>
          <a:bodyPr anchor="ctr"/>
          <a:lstStyle>
            <a:lvl1pPr algn="ctr">
              <a:defRPr sz="12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43911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143000"/>
            <a:ext cx="3886200" cy="533354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1143000"/>
            <a:ext cx="3886200" cy="533354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0" name="squares"/>
          <p:cNvGrpSpPr/>
          <p:nvPr userDrawn="1"/>
        </p:nvGrpSpPr>
        <p:grpSpPr>
          <a:xfrm>
            <a:off x="1" y="237817"/>
            <a:ext cx="628650" cy="524183"/>
            <a:chOff x="0" y="452558"/>
            <a:chExt cx="914400" cy="524182"/>
          </a:xfrm>
        </p:grpSpPr>
        <p:sp>
          <p:nvSpPr>
            <p:cNvPr id="11" name="Rounded Rectangle 10"/>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sp>
          <p:nvSpPr>
            <p:cNvPr id="12" name="Rounded Rectangle 11"/>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sp>
          <p:nvSpPr>
            <p:cNvPr id="13" name="Round Same Side Corner Rectangle 12"/>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grpSp>
      <p:sp>
        <p:nvSpPr>
          <p:cNvPr id="20" name="Slide Number Placeholder 5"/>
          <p:cNvSpPr>
            <a:spLocks noGrp="1"/>
          </p:cNvSpPr>
          <p:nvPr>
            <p:ph type="sldNum" sz="quarter" idx="4"/>
          </p:nvPr>
        </p:nvSpPr>
        <p:spPr>
          <a:xfrm>
            <a:off x="3543300" y="6553200"/>
            <a:ext cx="2057400" cy="304800"/>
          </a:xfrm>
          <a:prstGeom prst="rect">
            <a:avLst/>
          </a:prstGeom>
        </p:spPr>
        <p:txBody>
          <a:bodyPr anchor="ctr"/>
          <a:lstStyle>
            <a:lvl1pPr algn="ctr">
              <a:defRPr sz="12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
        <p:nvSpPr>
          <p:cNvPr id="14" name="Title Placeholder 1"/>
          <p:cNvSpPr>
            <a:spLocks noGrp="1"/>
          </p:cNvSpPr>
          <p:nvPr>
            <p:ph type="title"/>
          </p:nvPr>
        </p:nvSpPr>
        <p:spPr>
          <a:xfrm>
            <a:off x="628649" y="152399"/>
            <a:ext cx="8501495" cy="685801"/>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0779837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066800"/>
            <a:ext cx="3868340" cy="7477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1814512"/>
            <a:ext cx="3868340" cy="46620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066800"/>
            <a:ext cx="3887391" cy="7477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14512"/>
            <a:ext cx="3887391" cy="46620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2" name="squares"/>
          <p:cNvGrpSpPr/>
          <p:nvPr userDrawn="1"/>
        </p:nvGrpSpPr>
        <p:grpSpPr>
          <a:xfrm>
            <a:off x="1" y="237817"/>
            <a:ext cx="628650" cy="524183"/>
            <a:chOff x="0" y="452558"/>
            <a:chExt cx="914400" cy="524182"/>
          </a:xfrm>
        </p:grpSpPr>
        <p:sp>
          <p:nvSpPr>
            <p:cNvPr id="13" name="Rounded Rectangle 12"/>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sp>
          <p:nvSpPr>
            <p:cNvPr id="18" name="Rounded Rectangle 17"/>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sp>
          <p:nvSpPr>
            <p:cNvPr id="19" name="Round Same Side Corner Rectangle 18"/>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grpSp>
      <p:sp>
        <p:nvSpPr>
          <p:cNvPr id="22" name="Slide Number Placeholder 5"/>
          <p:cNvSpPr>
            <a:spLocks noGrp="1"/>
          </p:cNvSpPr>
          <p:nvPr>
            <p:ph type="sldNum" sz="quarter" idx="10"/>
          </p:nvPr>
        </p:nvSpPr>
        <p:spPr>
          <a:xfrm>
            <a:off x="3543300" y="6553200"/>
            <a:ext cx="2057400" cy="304800"/>
          </a:xfrm>
          <a:prstGeom prst="rect">
            <a:avLst/>
          </a:prstGeom>
        </p:spPr>
        <p:txBody>
          <a:bodyPr anchor="ctr"/>
          <a:lstStyle>
            <a:lvl1pPr algn="ctr">
              <a:defRPr sz="12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
        <p:nvSpPr>
          <p:cNvPr id="14" name="Title Placeholder 1"/>
          <p:cNvSpPr>
            <a:spLocks noGrp="1"/>
          </p:cNvSpPr>
          <p:nvPr>
            <p:ph type="title"/>
          </p:nvPr>
        </p:nvSpPr>
        <p:spPr>
          <a:xfrm>
            <a:off x="628649" y="152399"/>
            <a:ext cx="8501495" cy="685801"/>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28955820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grpSp>
        <p:nvGrpSpPr>
          <p:cNvPr id="8" name="squares"/>
          <p:cNvGrpSpPr/>
          <p:nvPr userDrawn="1"/>
        </p:nvGrpSpPr>
        <p:grpSpPr>
          <a:xfrm>
            <a:off x="1" y="237817"/>
            <a:ext cx="628650" cy="524183"/>
            <a:chOff x="0" y="452558"/>
            <a:chExt cx="914400" cy="524182"/>
          </a:xfrm>
        </p:grpSpPr>
        <p:sp>
          <p:nvSpPr>
            <p:cNvPr id="9" name="Rounded Rectangle 8"/>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sp>
          <p:nvSpPr>
            <p:cNvPr id="14" name="Rounded Rectangle 13"/>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sp>
          <p:nvSpPr>
            <p:cNvPr id="15" name="Round Same Side Corner Rectangle 14"/>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grpSp>
      <p:sp>
        <p:nvSpPr>
          <p:cNvPr id="18" name="Slide Number Placeholder 5"/>
          <p:cNvSpPr>
            <a:spLocks noGrp="1"/>
          </p:cNvSpPr>
          <p:nvPr>
            <p:ph type="sldNum" sz="quarter" idx="4"/>
          </p:nvPr>
        </p:nvSpPr>
        <p:spPr>
          <a:xfrm>
            <a:off x="3543300" y="6553200"/>
            <a:ext cx="2057400" cy="304800"/>
          </a:xfrm>
          <a:prstGeom prst="rect">
            <a:avLst/>
          </a:prstGeom>
        </p:spPr>
        <p:txBody>
          <a:bodyPr anchor="ctr"/>
          <a:lstStyle>
            <a:lvl1pPr algn="ctr">
              <a:defRPr sz="12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36911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 name="squares"/>
          <p:cNvGrpSpPr/>
          <p:nvPr userDrawn="1"/>
        </p:nvGrpSpPr>
        <p:grpSpPr>
          <a:xfrm>
            <a:off x="1" y="237817"/>
            <a:ext cx="628650" cy="524183"/>
            <a:chOff x="0" y="452558"/>
            <a:chExt cx="914400" cy="524182"/>
          </a:xfrm>
        </p:grpSpPr>
        <p:sp>
          <p:nvSpPr>
            <p:cNvPr id="3" name="Rounded Rectangle 2"/>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sp>
          <p:nvSpPr>
            <p:cNvPr id="4" name="Rounded Rectangle 3"/>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sp>
          <p:nvSpPr>
            <p:cNvPr id="5" name="Round Same Side Corner Rectangle 4"/>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grpSp>
      <p:sp>
        <p:nvSpPr>
          <p:cNvPr id="8" name="Slide Number Placeholder 5"/>
          <p:cNvSpPr>
            <a:spLocks noGrp="1"/>
          </p:cNvSpPr>
          <p:nvPr>
            <p:ph type="sldNum" sz="quarter" idx="4"/>
          </p:nvPr>
        </p:nvSpPr>
        <p:spPr>
          <a:xfrm>
            <a:off x="3543300" y="6553200"/>
            <a:ext cx="2057400" cy="304800"/>
          </a:xfrm>
          <a:prstGeom prst="rect">
            <a:avLst/>
          </a:prstGeom>
        </p:spPr>
        <p:txBody>
          <a:bodyPr anchor="ctr"/>
          <a:lstStyle>
            <a:lvl1pPr algn="ctr">
              <a:defRPr sz="12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91031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1066800"/>
            <a:ext cx="4038600" cy="540974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id-ID" dirty="0"/>
          </a:p>
        </p:txBody>
      </p:sp>
      <p:sp>
        <p:nvSpPr>
          <p:cNvPr id="4" name="Content Placeholder 3"/>
          <p:cNvSpPr>
            <a:spLocks noGrp="1"/>
          </p:cNvSpPr>
          <p:nvPr>
            <p:ph sz="half" idx="2"/>
          </p:nvPr>
        </p:nvSpPr>
        <p:spPr>
          <a:xfrm>
            <a:off x="4648200" y="1066800"/>
            <a:ext cx="4038600" cy="540974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9" name="Slide Number Placeholder 5"/>
          <p:cNvSpPr>
            <a:spLocks noGrp="1"/>
          </p:cNvSpPr>
          <p:nvPr>
            <p:ph type="sldNum" sz="quarter" idx="4"/>
          </p:nvPr>
        </p:nvSpPr>
        <p:spPr>
          <a:xfrm>
            <a:off x="3543300" y="6553200"/>
            <a:ext cx="2057400" cy="304800"/>
          </a:xfrm>
          <a:prstGeom prst="rect">
            <a:avLst/>
          </a:prstGeom>
        </p:spPr>
        <p:txBody>
          <a:bodyPr anchor="ctr"/>
          <a:lstStyle>
            <a:lvl1pPr algn="ctr">
              <a:defRPr sz="12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
        <p:nvSpPr>
          <p:cNvPr id="6" name="Title Placeholder 1"/>
          <p:cNvSpPr>
            <a:spLocks noGrp="1"/>
          </p:cNvSpPr>
          <p:nvPr>
            <p:ph type="title"/>
          </p:nvPr>
        </p:nvSpPr>
        <p:spPr>
          <a:xfrm>
            <a:off x="628649" y="152399"/>
            <a:ext cx="8501495" cy="685801"/>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5528794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2040688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7886700" cy="533354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1" name="squares"/>
          <p:cNvGrpSpPr/>
          <p:nvPr userDrawn="1"/>
        </p:nvGrpSpPr>
        <p:grpSpPr>
          <a:xfrm>
            <a:off x="1" y="237817"/>
            <a:ext cx="628650" cy="524183"/>
            <a:chOff x="0" y="452558"/>
            <a:chExt cx="914400" cy="524182"/>
          </a:xfrm>
        </p:grpSpPr>
        <p:sp>
          <p:nvSpPr>
            <p:cNvPr id="12" name="Rounded Rectangle 11"/>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sp>
          <p:nvSpPr>
            <p:cNvPr id="13" name="Rounded Rectangle 12"/>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sp>
          <p:nvSpPr>
            <p:cNvPr id="14" name="Round Same Side Corner Rectangle 13"/>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grpSp>
      <p:sp>
        <p:nvSpPr>
          <p:cNvPr id="15" name="Slide Number Placeholder 5"/>
          <p:cNvSpPr>
            <a:spLocks noGrp="1"/>
          </p:cNvSpPr>
          <p:nvPr>
            <p:ph type="sldNum" sz="quarter" idx="4"/>
          </p:nvPr>
        </p:nvSpPr>
        <p:spPr>
          <a:xfrm>
            <a:off x="3543300" y="6553200"/>
            <a:ext cx="2057400" cy="304800"/>
          </a:xfrm>
          <a:prstGeom prst="rect">
            <a:avLst/>
          </a:prstGeom>
        </p:spPr>
        <p:txBody>
          <a:bodyPr anchor="ctr"/>
          <a:lstStyle>
            <a:lvl1pPr algn="ctr">
              <a:defRPr sz="12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
        <p:nvSpPr>
          <p:cNvPr id="9" name="Title Placeholder 1"/>
          <p:cNvSpPr>
            <a:spLocks noGrp="1"/>
          </p:cNvSpPr>
          <p:nvPr>
            <p:ph type="title"/>
          </p:nvPr>
        </p:nvSpPr>
        <p:spPr>
          <a:xfrm>
            <a:off x="628649" y="152399"/>
            <a:ext cx="8501495" cy="685801"/>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30818924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2466975"/>
            <a:ext cx="7886700" cy="2095501"/>
          </a:xfrm>
        </p:spPr>
        <p:txBody>
          <a:bodyPr anchor="ctr"/>
          <a:lstStyle>
            <a:lvl1pPr>
              <a:defRPr sz="6000"/>
            </a:lvl1pPr>
          </a:lstStyle>
          <a:p>
            <a:r>
              <a:rPr lang="en-US" dirty="0"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grpSp>
        <p:nvGrpSpPr>
          <p:cNvPr id="11" name="squares"/>
          <p:cNvGrpSpPr/>
          <p:nvPr userDrawn="1"/>
        </p:nvGrpSpPr>
        <p:grpSpPr>
          <a:xfrm>
            <a:off x="1" y="3240256"/>
            <a:ext cx="628650" cy="524183"/>
            <a:chOff x="0" y="452558"/>
            <a:chExt cx="914400" cy="524182"/>
          </a:xfrm>
        </p:grpSpPr>
        <p:sp>
          <p:nvSpPr>
            <p:cNvPr id="12" name="Rounded Rectangle 11"/>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sp>
          <p:nvSpPr>
            <p:cNvPr id="13" name="Rounded Rectangle 12"/>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sp>
          <p:nvSpPr>
            <p:cNvPr id="14" name="Round Same Side Corner Rectangle 13"/>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grpSp>
      <p:sp>
        <p:nvSpPr>
          <p:cNvPr id="15" name="Slide Number Placeholder 5"/>
          <p:cNvSpPr>
            <a:spLocks noGrp="1"/>
          </p:cNvSpPr>
          <p:nvPr>
            <p:ph type="sldNum" sz="quarter" idx="4"/>
          </p:nvPr>
        </p:nvSpPr>
        <p:spPr>
          <a:xfrm>
            <a:off x="3543300" y="6553200"/>
            <a:ext cx="2057400" cy="304800"/>
          </a:xfrm>
          <a:prstGeom prst="rect">
            <a:avLst/>
          </a:prstGeom>
        </p:spPr>
        <p:txBody>
          <a:bodyPr anchor="ctr"/>
          <a:lstStyle>
            <a:lvl1pPr algn="ctr">
              <a:defRPr sz="12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77797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143000"/>
            <a:ext cx="3886200" cy="533354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1143000"/>
            <a:ext cx="3886200" cy="533354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0" name="squares"/>
          <p:cNvGrpSpPr/>
          <p:nvPr userDrawn="1"/>
        </p:nvGrpSpPr>
        <p:grpSpPr>
          <a:xfrm>
            <a:off x="1" y="237817"/>
            <a:ext cx="628650" cy="524183"/>
            <a:chOff x="0" y="452558"/>
            <a:chExt cx="914400" cy="524182"/>
          </a:xfrm>
        </p:grpSpPr>
        <p:sp>
          <p:nvSpPr>
            <p:cNvPr id="11" name="Rounded Rectangle 10"/>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sp>
          <p:nvSpPr>
            <p:cNvPr id="12" name="Rounded Rectangle 11"/>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sp>
          <p:nvSpPr>
            <p:cNvPr id="13" name="Round Same Side Corner Rectangle 12"/>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grpSp>
      <p:sp>
        <p:nvSpPr>
          <p:cNvPr id="20" name="Slide Number Placeholder 5"/>
          <p:cNvSpPr>
            <a:spLocks noGrp="1"/>
          </p:cNvSpPr>
          <p:nvPr>
            <p:ph type="sldNum" sz="quarter" idx="4"/>
          </p:nvPr>
        </p:nvSpPr>
        <p:spPr>
          <a:xfrm>
            <a:off x="3543300" y="6553200"/>
            <a:ext cx="2057400" cy="304800"/>
          </a:xfrm>
          <a:prstGeom prst="rect">
            <a:avLst/>
          </a:prstGeom>
        </p:spPr>
        <p:txBody>
          <a:bodyPr anchor="ctr"/>
          <a:lstStyle>
            <a:lvl1pPr algn="ctr">
              <a:defRPr sz="12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
        <p:nvSpPr>
          <p:cNvPr id="14" name="Title Placeholder 1"/>
          <p:cNvSpPr>
            <a:spLocks noGrp="1"/>
          </p:cNvSpPr>
          <p:nvPr>
            <p:ph type="title"/>
          </p:nvPr>
        </p:nvSpPr>
        <p:spPr>
          <a:xfrm>
            <a:off x="628649" y="152399"/>
            <a:ext cx="8501495" cy="685801"/>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4909481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066800"/>
            <a:ext cx="3868340" cy="7477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1814512"/>
            <a:ext cx="3868340" cy="46620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066800"/>
            <a:ext cx="3887391" cy="7477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14512"/>
            <a:ext cx="3887391" cy="46620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2" name="squares"/>
          <p:cNvGrpSpPr/>
          <p:nvPr userDrawn="1"/>
        </p:nvGrpSpPr>
        <p:grpSpPr>
          <a:xfrm>
            <a:off x="1" y="237817"/>
            <a:ext cx="628650" cy="524183"/>
            <a:chOff x="0" y="452558"/>
            <a:chExt cx="914400" cy="524182"/>
          </a:xfrm>
        </p:grpSpPr>
        <p:sp>
          <p:nvSpPr>
            <p:cNvPr id="13" name="Rounded Rectangle 12"/>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sp>
          <p:nvSpPr>
            <p:cNvPr id="18" name="Rounded Rectangle 17"/>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sp>
          <p:nvSpPr>
            <p:cNvPr id="19" name="Round Same Side Corner Rectangle 18"/>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grpSp>
      <p:sp>
        <p:nvSpPr>
          <p:cNvPr id="22" name="Slide Number Placeholder 5"/>
          <p:cNvSpPr>
            <a:spLocks noGrp="1"/>
          </p:cNvSpPr>
          <p:nvPr>
            <p:ph type="sldNum" sz="quarter" idx="10"/>
          </p:nvPr>
        </p:nvSpPr>
        <p:spPr>
          <a:xfrm>
            <a:off x="3543300" y="6553200"/>
            <a:ext cx="2057400" cy="304800"/>
          </a:xfrm>
          <a:prstGeom prst="rect">
            <a:avLst/>
          </a:prstGeom>
        </p:spPr>
        <p:txBody>
          <a:bodyPr anchor="ctr"/>
          <a:lstStyle>
            <a:lvl1pPr algn="ctr">
              <a:defRPr sz="12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
        <p:nvSpPr>
          <p:cNvPr id="14" name="Title Placeholder 1"/>
          <p:cNvSpPr>
            <a:spLocks noGrp="1"/>
          </p:cNvSpPr>
          <p:nvPr>
            <p:ph type="title"/>
          </p:nvPr>
        </p:nvSpPr>
        <p:spPr>
          <a:xfrm>
            <a:off x="628649" y="152399"/>
            <a:ext cx="8501495" cy="685801"/>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3142983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grpSp>
        <p:nvGrpSpPr>
          <p:cNvPr id="8" name="squares"/>
          <p:cNvGrpSpPr/>
          <p:nvPr userDrawn="1"/>
        </p:nvGrpSpPr>
        <p:grpSpPr>
          <a:xfrm>
            <a:off x="1" y="237817"/>
            <a:ext cx="628650" cy="524183"/>
            <a:chOff x="0" y="452558"/>
            <a:chExt cx="914400" cy="524182"/>
          </a:xfrm>
        </p:grpSpPr>
        <p:sp>
          <p:nvSpPr>
            <p:cNvPr id="9" name="Rounded Rectangle 8"/>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sp>
          <p:nvSpPr>
            <p:cNvPr id="14" name="Rounded Rectangle 13"/>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sp>
          <p:nvSpPr>
            <p:cNvPr id="15" name="Round Same Side Corner Rectangle 14"/>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grpSp>
      <p:sp>
        <p:nvSpPr>
          <p:cNvPr id="18" name="Slide Number Placeholder 5"/>
          <p:cNvSpPr>
            <a:spLocks noGrp="1"/>
          </p:cNvSpPr>
          <p:nvPr>
            <p:ph type="sldNum" sz="quarter" idx="4"/>
          </p:nvPr>
        </p:nvSpPr>
        <p:spPr>
          <a:xfrm>
            <a:off x="3543300" y="6553200"/>
            <a:ext cx="2057400" cy="304800"/>
          </a:xfrm>
          <a:prstGeom prst="rect">
            <a:avLst/>
          </a:prstGeom>
        </p:spPr>
        <p:txBody>
          <a:bodyPr anchor="ctr"/>
          <a:lstStyle>
            <a:lvl1pPr algn="ctr">
              <a:defRPr sz="12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51313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 name="squares"/>
          <p:cNvGrpSpPr/>
          <p:nvPr userDrawn="1"/>
        </p:nvGrpSpPr>
        <p:grpSpPr>
          <a:xfrm>
            <a:off x="1" y="237817"/>
            <a:ext cx="628650" cy="524183"/>
            <a:chOff x="0" y="452558"/>
            <a:chExt cx="914400" cy="524182"/>
          </a:xfrm>
        </p:grpSpPr>
        <p:sp>
          <p:nvSpPr>
            <p:cNvPr id="3" name="Rounded Rectangle 2"/>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sp>
          <p:nvSpPr>
            <p:cNvPr id="4" name="Rounded Rectangle 3"/>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sp>
          <p:nvSpPr>
            <p:cNvPr id="5" name="Round Same Side Corner Rectangle 4"/>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smtClean="0">
                <a:solidFill>
                  <a:prstClr val="white"/>
                </a:solidFill>
                <a:effectLst/>
                <a:latin typeface="Constantia"/>
              </a:endParaRPr>
            </a:p>
          </p:txBody>
        </p:sp>
      </p:grpSp>
      <p:sp>
        <p:nvSpPr>
          <p:cNvPr id="8" name="Slide Number Placeholder 5"/>
          <p:cNvSpPr>
            <a:spLocks noGrp="1"/>
          </p:cNvSpPr>
          <p:nvPr>
            <p:ph type="sldNum" sz="quarter" idx="4"/>
          </p:nvPr>
        </p:nvSpPr>
        <p:spPr>
          <a:xfrm>
            <a:off x="3543300" y="6553200"/>
            <a:ext cx="2057400" cy="304800"/>
          </a:xfrm>
          <a:prstGeom prst="rect">
            <a:avLst/>
          </a:prstGeom>
        </p:spPr>
        <p:txBody>
          <a:bodyPr anchor="ctr"/>
          <a:lstStyle>
            <a:lvl1pPr algn="ctr">
              <a:defRPr sz="12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65884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1066800"/>
            <a:ext cx="4038600" cy="540974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id-ID" dirty="0"/>
          </a:p>
        </p:txBody>
      </p:sp>
      <p:sp>
        <p:nvSpPr>
          <p:cNvPr id="4" name="Content Placeholder 3"/>
          <p:cNvSpPr>
            <a:spLocks noGrp="1"/>
          </p:cNvSpPr>
          <p:nvPr>
            <p:ph sz="half" idx="2"/>
          </p:nvPr>
        </p:nvSpPr>
        <p:spPr>
          <a:xfrm>
            <a:off x="4648200" y="1066800"/>
            <a:ext cx="4038600" cy="540974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9" name="Slide Number Placeholder 5"/>
          <p:cNvSpPr>
            <a:spLocks noGrp="1"/>
          </p:cNvSpPr>
          <p:nvPr>
            <p:ph type="sldNum" sz="quarter" idx="4"/>
          </p:nvPr>
        </p:nvSpPr>
        <p:spPr>
          <a:xfrm>
            <a:off x="3543300" y="6553200"/>
            <a:ext cx="2057400" cy="304800"/>
          </a:xfrm>
          <a:prstGeom prst="rect">
            <a:avLst/>
          </a:prstGeom>
        </p:spPr>
        <p:txBody>
          <a:bodyPr anchor="ctr"/>
          <a:lstStyle>
            <a:lvl1pPr algn="ctr">
              <a:defRPr sz="12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
        <p:nvSpPr>
          <p:cNvPr id="6" name="Title Placeholder 1"/>
          <p:cNvSpPr>
            <a:spLocks noGrp="1"/>
          </p:cNvSpPr>
          <p:nvPr>
            <p:ph type="title"/>
          </p:nvPr>
        </p:nvSpPr>
        <p:spPr>
          <a:xfrm>
            <a:off x="628649" y="152399"/>
            <a:ext cx="8501495" cy="685801"/>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26389201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513687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2.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jpe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49" y="152399"/>
            <a:ext cx="8501495" cy="685801"/>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143000"/>
            <a:ext cx="7886700" cy="533354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280045" y="6639955"/>
            <a:ext cx="850100" cy="201719"/>
          </a:xfrm>
          <a:prstGeom prst="rect">
            <a:avLst/>
          </a:prstGeom>
        </p:spPr>
      </p:pic>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9972" y="6680740"/>
            <a:ext cx="1019247" cy="177260"/>
          </a:xfrm>
          <a:prstGeom prst="rect">
            <a:avLst/>
          </a:prstGeom>
        </p:spPr>
      </p:pic>
      <p:sp>
        <p:nvSpPr>
          <p:cNvPr id="12" name="Slide Number Placeholder 5"/>
          <p:cNvSpPr>
            <a:spLocks noGrp="1"/>
          </p:cNvSpPr>
          <p:nvPr>
            <p:ph type="sldNum" sz="quarter" idx="4"/>
          </p:nvPr>
        </p:nvSpPr>
        <p:spPr>
          <a:xfrm>
            <a:off x="3543300" y="6553200"/>
            <a:ext cx="2057400" cy="304800"/>
          </a:xfrm>
          <a:prstGeom prst="rect">
            <a:avLst/>
          </a:prstGeom>
        </p:spPr>
        <p:txBody>
          <a:bodyPr anchor="ctr"/>
          <a:lstStyle>
            <a:lvl1pPr algn="ctr">
              <a:defRPr sz="12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3168"/>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49" y="152399"/>
            <a:ext cx="8501495" cy="685801"/>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143000"/>
            <a:ext cx="7886700" cy="533354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280045" y="6639955"/>
            <a:ext cx="850100" cy="201719"/>
          </a:xfrm>
          <a:prstGeom prst="rect">
            <a:avLst/>
          </a:prstGeom>
        </p:spPr>
      </p:pic>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9972" y="6680740"/>
            <a:ext cx="1019247" cy="177260"/>
          </a:xfrm>
          <a:prstGeom prst="rect">
            <a:avLst/>
          </a:prstGeom>
        </p:spPr>
      </p:pic>
      <p:sp>
        <p:nvSpPr>
          <p:cNvPr id="12" name="Slide Number Placeholder 5"/>
          <p:cNvSpPr>
            <a:spLocks noGrp="1"/>
          </p:cNvSpPr>
          <p:nvPr>
            <p:ph type="sldNum" sz="quarter" idx="4"/>
          </p:nvPr>
        </p:nvSpPr>
        <p:spPr>
          <a:xfrm>
            <a:off x="3543300" y="6553200"/>
            <a:ext cx="2057400" cy="304800"/>
          </a:xfrm>
          <a:prstGeom prst="rect">
            <a:avLst/>
          </a:prstGeom>
        </p:spPr>
        <p:txBody>
          <a:bodyPr anchor="ctr"/>
          <a:lstStyle>
            <a:lvl1pPr algn="ctr">
              <a:defRPr sz="12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767290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01.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111.png"/><Relationship Id="rId4" Type="http://schemas.openxmlformats.org/officeDocument/2006/relationships/image" Target="../media/image108.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113.png"/><Relationship Id="rId4" Type="http://schemas.openxmlformats.org/officeDocument/2006/relationships/image" Target="../media/image112.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36.xml"/><Relationship Id="rId7" Type="http://schemas.openxmlformats.org/officeDocument/2006/relationships/diagramColors" Target="../diagrams/colors7.xml"/><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114.png"/></Relationships>
</file>

<file path=ppt/slides/_rels/slide115.xml.rels><?xml version="1.0" encoding="UTF-8" standalone="yes"?>
<Relationships xmlns="http://schemas.openxmlformats.org/package/2006/relationships"><Relationship Id="rId13" Type="http://schemas.openxmlformats.org/officeDocument/2006/relationships/image" Target="../media/image121.png"/><Relationship Id="rId18" Type="http://schemas.openxmlformats.org/officeDocument/2006/relationships/image" Target="../media/image124.png"/><Relationship Id="rId26" Type="http://schemas.openxmlformats.org/officeDocument/2006/relationships/image" Target="../media/image54.jpeg"/><Relationship Id="rId39" Type="http://schemas.openxmlformats.org/officeDocument/2006/relationships/image" Target="../media/image134.png"/><Relationship Id="rId21" Type="http://schemas.openxmlformats.org/officeDocument/2006/relationships/image" Target="../media/image126.png"/><Relationship Id="rId34" Type="http://schemas.openxmlformats.org/officeDocument/2006/relationships/image" Target="../media/image61.jpeg"/><Relationship Id="rId7" Type="http://schemas.openxmlformats.org/officeDocument/2006/relationships/image" Target="../media/image117.png"/><Relationship Id="rId12" Type="http://schemas.openxmlformats.org/officeDocument/2006/relationships/image" Target="../media/image120.png"/><Relationship Id="rId17" Type="http://schemas.openxmlformats.org/officeDocument/2006/relationships/image" Target="../media/image48.png"/><Relationship Id="rId25" Type="http://schemas.openxmlformats.org/officeDocument/2006/relationships/image" Target="../media/image130.png"/><Relationship Id="rId33" Type="http://schemas.openxmlformats.org/officeDocument/2006/relationships/image" Target="../media/image60.jpeg"/><Relationship Id="rId38" Type="http://schemas.microsoft.com/office/2007/relationships/hdphoto" Target="../media/hdphoto2.wdp"/><Relationship Id="rId2" Type="http://schemas.openxmlformats.org/officeDocument/2006/relationships/slideLayout" Target="../slideLayouts/slideLayout1.xml"/><Relationship Id="rId16" Type="http://schemas.openxmlformats.org/officeDocument/2006/relationships/image" Target="../media/image47.png"/><Relationship Id="rId20" Type="http://schemas.openxmlformats.org/officeDocument/2006/relationships/image" Target="../media/image125.png"/><Relationship Id="rId29" Type="http://schemas.openxmlformats.org/officeDocument/2006/relationships/image" Target="../media/image57.jpeg"/><Relationship Id="rId1" Type="http://schemas.openxmlformats.org/officeDocument/2006/relationships/tags" Target="../tags/tag22.xml"/><Relationship Id="rId6" Type="http://schemas.openxmlformats.org/officeDocument/2006/relationships/image" Target="../media/image116.png"/><Relationship Id="rId11" Type="http://schemas.microsoft.com/office/2007/relationships/hdphoto" Target="../media/hdphoto1.wdp"/><Relationship Id="rId24" Type="http://schemas.openxmlformats.org/officeDocument/2006/relationships/image" Target="../media/image129.png"/><Relationship Id="rId32" Type="http://schemas.openxmlformats.org/officeDocument/2006/relationships/image" Target="../media/image59.jpeg"/><Relationship Id="rId37" Type="http://schemas.openxmlformats.org/officeDocument/2006/relationships/image" Target="../media/image133.png"/><Relationship Id="rId5" Type="http://schemas.openxmlformats.org/officeDocument/2006/relationships/image" Target="../media/image46.png"/><Relationship Id="rId15" Type="http://schemas.openxmlformats.org/officeDocument/2006/relationships/image" Target="../media/image123.png"/><Relationship Id="rId23" Type="http://schemas.openxmlformats.org/officeDocument/2006/relationships/image" Target="../media/image128.png"/><Relationship Id="rId28" Type="http://schemas.openxmlformats.org/officeDocument/2006/relationships/image" Target="../media/image56.jpg"/><Relationship Id="rId36" Type="http://schemas.openxmlformats.org/officeDocument/2006/relationships/image" Target="../media/image63.png"/><Relationship Id="rId10" Type="http://schemas.openxmlformats.org/officeDocument/2006/relationships/image" Target="../media/image119.png"/><Relationship Id="rId19" Type="http://schemas.openxmlformats.org/officeDocument/2006/relationships/image" Target="../media/image52.png"/><Relationship Id="rId31" Type="http://schemas.openxmlformats.org/officeDocument/2006/relationships/image" Target="../media/image58.jpeg"/><Relationship Id="rId4" Type="http://schemas.openxmlformats.org/officeDocument/2006/relationships/image" Target="../media/image115.png"/><Relationship Id="rId9" Type="http://schemas.openxmlformats.org/officeDocument/2006/relationships/image" Target="../media/image44.png"/><Relationship Id="rId14" Type="http://schemas.openxmlformats.org/officeDocument/2006/relationships/image" Target="../media/image122.png"/><Relationship Id="rId22" Type="http://schemas.openxmlformats.org/officeDocument/2006/relationships/image" Target="../media/image127.png"/><Relationship Id="rId27" Type="http://schemas.openxmlformats.org/officeDocument/2006/relationships/image" Target="../media/image55.jpeg"/><Relationship Id="rId30" Type="http://schemas.openxmlformats.org/officeDocument/2006/relationships/image" Target="../media/image131.png"/><Relationship Id="rId35" Type="http://schemas.openxmlformats.org/officeDocument/2006/relationships/image" Target="../media/image132.png"/><Relationship Id="rId8" Type="http://schemas.openxmlformats.org/officeDocument/2006/relationships/image" Target="../media/image118.png"/><Relationship Id="rId3" Type="http://schemas.openxmlformats.org/officeDocument/2006/relationships/notesSlide" Target="../notesSlides/notesSlide37.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117.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39.xml"/><Relationship Id="rId7" Type="http://schemas.openxmlformats.org/officeDocument/2006/relationships/diagramColors" Target="../diagrams/colors8.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18.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40.xml"/><Relationship Id="rId7" Type="http://schemas.openxmlformats.org/officeDocument/2006/relationships/diagramColors" Target="../diagrams/colors9.xml"/><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135.png"/></Relationships>
</file>

<file path=ppt/slides/_rels/slide11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g"/><Relationship Id="rId9" Type="http://schemas.openxmlformats.org/officeDocument/2006/relationships/image" Target="../media/image61.jpe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12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58.jpeg"/><Relationship Id="rId3" Type="http://schemas.openxmlformats.org/officeDocument/2006/relationships/image" Target="../media/image43.png"/><Relationship Id="rId21" Type="http://schemas.openxmlformats.org/officeDocument/2006/relationships/image" Target="../media/image61.jpe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jpeg"/><Relationship Id="rId2" Type="http://schemas.openxmlformats.org/officeDocument/2006/relationships/image" Target="../media/image42.png"/><Relationship Id="rId16" Type="http://schemas.openxmlformats.org/officeDocument/2006/relationships/image" Target="../media/image56.jpg"/><Relationship Id="rId20" Type="http://schemas.openxmlformats.org/officeDocument/2006/relationships/image" Target="../media/image60.jpeg"/><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jpeg"/><Relationship Id="rId23" Type="http://schemas.openxmlformats.org/officeDocument/2006/relationships/image" Target="../media/image63.png"/><Relationship Id="rId10" Type="http://schemas.openxmlformats.org/officeDocument/2006/relationships/image" Target="../media/image50.png"/><Relationship Id="rId19" Type="http://schemas.openxmlformats.org/officeDocument/2006/relationships/image" Target="../media/image59.jpe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jpeg"/><Relationship Id="rId22" Type="http://schemas.openxmlformats.org/officeDocument/2006/relationships/image" Target="../media/image62.pn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notesSlide" Target="../notesSlides/notesSlide43.xml"/><Relationship Id="rId7" Type="http://schemas.openxmlformats.org/officeDocument/2006/relationships/diagramColors" Target="../diagrams/colors10.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12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114.pn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13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13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147.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147.emf"/></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148.emf"/></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49.emf"/><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150.emf"/></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151.emf"/></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152.emf"/></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153.emf"/></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154.png"/></Relationships>
</file>

<file path=ppt/slides/_rels/slide159.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6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6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160.emf"/></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70.jp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71.JP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27.jpg"/><Relationship Id="rId4" Type="http://schemas.openxmlformats.org/officeDocument/2006/relationships/hyperlink" Target="movies/Software%20Development%20Life%20Cycle.flv"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g"/></Relationships>
</file>

<file path=ppt/slides/_rels/slide3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58.jpeg"/><Relationship Id="rId3" Type="http://schemas.openxmlformats.org/officeDocument/2006/relationships/image" Target="../media/image43.png"/><Relationship Id="rId21" Type="http://schemas.openxmlformats.org/officeDocument/2006/relationships/image" Target="../media/image61.jpe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jpeg"/><Relationship Id="rId2" Type="http://schemas.openxmlformats.org/officeDocument/2006/relationships/image" Target="../media/image42.png"/><Relationship Id="rId16" Type="http://schemas.openxmlformats.org/officeDocument/2006/relationships/image" Target="../media/image56.jpg"/><Relationship Id="rId20" Type="http://schemas.openxmlformats.org/officeDocument/2006/relationships/image" Target="../media/image60.jpeg"/><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jpeg"/><Relationship Id="rId23" Type="http://schemas.openxmlformats.org/officeDocument/2006/relationships/image" Target="../media/image63.png"/><Relationship Id="rId10" Type="http://schemas.openxmlformats.org/officeDocument/2006/relationships/image" Target="../media/image50.png"/><Relationship Id="rId19" Type="http://schemas.openxmlformats.org/officeDocument/2006/relationships/image" Target="../media/image59.jpe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jpeg"/><Relationship Id="rId22"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4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notesSlide" Target="../notesSlides/notesSlide4.xml"/><Relationship Id="rId7" Type="http://schemas.openxmlformats.org/officeDocument/2006/relationships/image" Target="../media/image10.jp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jpg"/></Relationships>
</file>

<file path=ppt/slides/_rels/slide6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73.emf"/><Relationship Id="rId4" Type="http://schemas.openxmlformats.org/officeDocument/2006/relationships/oleObject" Target="../embeddings/oleObject1.bin"/></Relationships>
</file>

<file path=ppt/slides/_rels/slide6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70.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79.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79.jpeg"/><Relationship Id="rId5" Type="http://schemas.openxmlformats.org/officeDocument/2006/relationships/image" Target="../media/image81.jpg"/><Relationship Id="rId4" Type="http://schemas.openxmlformats.org/officeDocument/2006/relationships/image" Target="../media/image80.jpg"/></Relationships>
</file>

<file path=ppt/slides/_rels/slide79.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2.png"/><Relationship Id="rId7" Type="http://schemas.openxmlformats.org/officeDocument/2006/relationships/image" Target="../media/image85.jpeg"/><Relationship Id="rId2" Type="http://schemas.openxmlformats.org/officeDocument/2006/relationships/image" Target="../media/image80.jpg"/><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1.jpeg"/><Relationship Id="rId10" Type="http://schemas.openxmlformats.org/officeDocument/2006/relationships/image" Target="../media/image88.png"/><Relationship Id="rId4" Type="http://schemas.openxmlformats.org/officeDocument/2006/relationships/image" Target="../media/image83.png"/><Relationship Id="rId9" Type="http://schemas.openxmlformats.org/officeDocument/2006/relationships/image" Target="../media/image87.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90.jp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91.jpe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92.jp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93.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94.jpeg"/></Relationships>
</file>

<file path=ppt/slides/_rels/slide8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0.gi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1.gi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81000" y="1524000"/>
            <a:ext cx="8305800" cy="1484312"/>
          </a:xfrm>
        </p:spPr>
        <p:txBody>
          <a:bodyPr>
            <a:noAutofit/>
          </a:bodyPr>
          <a:lstStyle/>
          <a:p>
            <a:pPr>
              <a:defRPr/>
            </a:pPr>
            <a:r>
              <a:rPr lang="id-ID" dirty="0" smtClean="0"/>
              <a:t>Tata Kelola</a:t>
            </a:r>
            <a:br>
              <a:rPr lang="id-ID" dirty="0" smtClean="0"/>
            </a:br>
            <a:r>
              <a:rPr lang="id-ID" dirty="0" smtClean="0"/>
              <a:t>Teknologi Informasi</a:t>
            </a:r>
            <a:endParaRPr lang="en-US" b="0" dirty="0"/>
          </a:p>
        </p:txBody>
      </p:sp>
      <p:sp>
        <p:nvSpPr>
          <p:cNvPr id="2" name="Subtitle 1"/>
          <p:cNvSpPr>
            <a:spLocks noGrp="1"/>
          </p:cNvSpPr>
          <p:nvPr>
            <p:ph type="subTitle" idx="1"/>
          </p:nvPr>
        </p:nvSpPr>
        <p:spPr>
          <a:xfrm>
            <a:off x="1600200" y="4572000"/>
            <a:ext cx="5867400" cy="1828800"/>
          </a:xfrm>
        </p:spPr>
        <p:txBody>
          <a:bodyPr>
            <a:normAutofit lnSpcReduction="10000"/>
          </a:bodyPr>
          <a:lstStyle/>
          <a:p>
            <a:pPr>
              <a:buClr>
                <a:schemeClr val="tx1">
                  <a:lumMod val="50000"/>
                  <a:lumOff val="50000"/>
                </a:schemeClr>
              </a:buClr>
              <a:defRPr/>
            </a:pPr>
            <a:r>
              <a:rPr lang="id-ID" sz="3600" dirty="0" smtClean="0"/>
              <a:t>Romi Satria Wahon</a:t>
            </a:r>
            <a:r>
              <a:rPr lang="en-US" sz="3600" dirty="0" smtClean="0"/>
              <a:t>o</a:t>
            </a:r>
            <a:br>
              <a:rPr lang="en-US" sz="3600" dirty="0" smtClean="0"/>
            </a:br>
            <a:r>
              <a:rPr lang="en-US" sz="2500" i="1" dirty="0" smtClean="0">
                <a:solidFill>
                  <a:schemeClr val="tx1">
                    <a:lumMod val="50000"/>
                    <a:lumOff val="50000"/>
                  </a:schemeClr>
                </a:solidFill>
              </a:rPr>
              <a:t>romi@romisatriawahono.net</a:t>
            </a:r>
            <a:br>
              <a:rPr lang="en-US" sz="2500" i="1" dirty="0" smtClean="0">
                <a:solidFill>
                  <a:schemeClr val="tx1">
                    <a:lumMod val="50000"/>
                    <a:lumOff val="50000"/>
                  </a:schemeClr>
                </a:solidFill>
              </a:rPr>
            </a:br>
            <a:r>
              <a:rPr lang="en-US" sz="2500" i="1" dirty="0" smtClean="0">
                <a:solidFill>
                  <a:schemeClr val="tx1">
                    <a:lumMod val="50000"/>
                    <a:lumOff val="50000"/>
                  </a:schemeClr>
                </a:solidFill>
              </a:rPr>
              <a:t>http://romisatriawahono.ne</a:t>
            </a:r>
            <a:r>
              <a:rPr lang="id-ID" sz="2500" i="1" dirty="0" smtClean="0">
                <a:solidFill>
                  <a:schemeClr val="tx1">
                    <a:lumMod val="50000"/>
                    <a:lumOff val="50000"/>
                  </a:schemeClr>
                </a:solidFill>
              </a:rPr>
              <a:t>t</a:t>
            </a:r>
            <a:r>
              <a:rPr lang="en-US" sz="2500" i="1" dirty="0" smtClean="0">
                <a:solidFill>
                  <a:schemeClr val="tx1">
                    <a:lumMod val="50000"/>
                    <a:lumOff val="50000"/>
                  </a:schemeClr>
                </a:solidFill>
              </a:rPr>
              <a:t/>
            </a:r>
            <a:br>
              <a:rPr lang="en-US" sz="2500" i="1" dirty="0" smtClean="0">
                <a:solidFill>
                  <a:schemeClr val="tx1">
                    <a:lumMod val="50000"/>
                    <a:lumOff val="50000"/>
                  </a:schemeClr>
                </a:solidFill>
              </a:rPr>
            </a:br>
            <a:r>
              <a:rPr lang="id-ID" sz="2500" i="1" dirty="0">
                <a:solidFill>
                  <a:schemeClr val="tx1">
                    <a:lumMod val="50000"/>
                    <a:lumOff val="50000"/>
                  </a:schemeClr>
                </a:solidFill>
              </a:rPr>
              <a:t>0</a:t>
            </a:r>
            <a:r>
              <a:rPr lang="id-ID" sz="2500" i="1" dirty="0" smtClean="0">
                <a:solidFill>
                  <a:schemeClr val="tx1">
                    <a:lumMod val="50000"/>
                    <a:lumOff val="50000"/>
                  </a:schemeClr>
                </a:solidFill>
              </a:rPr>
              <a:t>81586220090</a:t>
            </a:r>
            <a:r>
              <a:rPr lang="id-ID" sz="2100" i="1" dirty="0" smtClean="0">
                <a:solidFill>
                  <a:schemeClr val="tx1">
                    <a:lumMod val="50000"/>
                    <a:lumOff val="50000"/>
                  </a:schemeClr>
                </a:solidFill>
              </a:rPr>
              <a:t/>
            </a:r>
            <a:br>
              <a:rPr lang="id-ID" sz="2100" i="1" dirty="0" smtClean="0">
                <a:solidFill>
                  <a:schemeClr val="tx1">
                    <a:lumMod val="50000"/>
                    <a:lumOff val="50000"/>
                  </a:schemeClr>
                </a:solidFill>
              </a:rPr>
            </a:br>
            <a:endParaRPr lang="en-US" sz="2100" i="1" dirty="0" smtClean="0">
              <a:solidFill>
                <a:schemeClr val="tx1">
                  <a:lumMod val="50000"/>
                  <a:lumOff val="50000"/>
                </a:schemeClr>
              </a:solidFill>
            </a:endParaRPr>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a:t>
            </a:fld>
            <a:endParaRPr lang="en-US">
              <a:solidFill>
                <a:prstClr val="black">
                  <a:tint val="75000"/>
                </a:prstClr>
              </a:solidFill>
            </a:endParaRPr>
          </a:p>
        </p:txBody>
      </p:sp>
    </p:spTree>
    <p:extLst>
      <p:ext uri="{BB962C8B-B14F-4D97-AF65-F5344CB8AC3E}">
        <p14:creationId xmlns:p14="http://schemas.microsoft.com/office/powerpoint/2010/main" val="39412204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1.1 </a:t>
            </a:r>
            <a:r>
              <a:rPr lang="id-ID" sz="3200" dirty="0">
                <a:solidFill>
                  <a:srgbClr val="C00000"/>
                </a:solidFill>
              </a:rPr>
              <a:t>Peluang dan Tantangan </a:t>
            </a:r>
            <a:r>
              <a:rPr lang="id-ID" sz="3200" dirty="0"/>
              <a:t>Penerapan Teknologi Informasi</a:t>
            </a:r>
          </a:p>
        </p:txBody>
      </p:sp>
      <p:sp>
        <p:nvSpPr>
          <p:cNvPr id="3" name="Text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10</a:t>
            </a:fld>
            <a:endParaRPr lang="en-US">
              <a:solidFill>
                <a:prstClr val="black">
                  <a:tint val="75000"/>
                </a:prstClr>
              </a:solidFill>
            </a:endParaRPr>
          </a:p>
        </p:txBody>
      </p:sp>
    </p:spTree>
    <p:extLst>
      <p:ext uri="{BB962C8B-B14F-4D97-AF65-F5344CB8AC3E}">
        <p14:creationId xmlns:p14="http://schemas.microsoft.com/office/powerpoint/2010/main" val="34939612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d-ID" dirty="0" smtClean="0"/>
              <a:t>Bagaimana Tata Kelola Teknologi Informasi?</a:t>
            </a:r>
            <a:endParaRPr lang="id-ID" dirty="0"/>
          </a:p>
        </p:txBody>
      </p:sp>
      <p:sp>
        <p:nvSpPr>
          <p:cNvPr id="3" name="Content Placeholder 2"/>
          <p:cNvSpPr>
            <a:spLocks noGrp="1"/>
          </p:cNvSpPr>
          <p:nvPr>
            <p:ph idx="1"/>
          </p:nvPr>
        </p:nvSpPr>
        <p:spPr>
          <a:xfrm>
            <a:off x="510682" y="1143000"/>
            <a:ext cx="7886700" cy="2458688"/>
          </a:xfrm>
        </p:spPr>
        <p:txBody>
          <a:bodyPr>
            <a:noAutofit/>
          </a:bodyPr>
          <a:lstStyle/>
          <a:p>
            <a:pPr marL="0" indent="0" algn="ctr">
              <a:buNone/>
            </a:pPr>
            <a:r>
              <a:rPr lang="en-US" sz="2400" dirty="0" err="1" smtClean="0">
                <a:effectLst>
                  <a:outerShdw blurRad="38100" dist="38100" dir="2700000" algn="tl">
                    <a:srgbClr val="000000">
                      <a:alpha val="43137"/>
                    </a:srgbClr>
                  </a:outerShdw>
                </a:effectLst>
              </a:rPr>
              <a:t>Harus</a:t>
            </a:r>
            <a:r>
              <a:rPr lang="en-US" sz="2400" dirty="0" smtClean="0">
                <a:effectLst>
                  <a:outerShdw blurRad="38100" dist="38100" dir="2700000" algn="tl">
                    <a:srgbClr val="000000">
                      <a:alpha val="43137"/>
                    </a:srgbClr>
                  </a:outerShdw>
                </a:effectLst>
              </a:rPr>
              <a:t> </a:t>
            </a:r>
            <a:r>
              <a:rPr lang="en-US" sz="2400" dirty="0" err="1" smtClean="0">
                <a:effectLst>
                  <a:outerShdw blurRad="38100" dist="38100" dir="2700000" algn="tl">
                    <a:srgbClr val="000000">
                      <a:alpha val="43137"/>
                    </a:srgbClr>
                  </a:outerShdw>
                </a:effectLst>
              </a:rPr>
              <a:t>mulai</a:t>
            </a:r>
            <a:r>
              <a:rPr lang="en-US" sz="2400" dirty="0" smtClean="0">
                <a:effectLst>
                  <a:outerShdw blurRad="38100" dist="38100" dir="2700000" algn="tl">
                    <a:srgbClr val="000000">
                      <a:alpha val="43137"/>
                    </a:srgbClr>
                  </a:outerShdw>
                </a:effectLst>
              </a:rPr>
              <a:t> </a:t>
            </a:r>
            <a:r>
              <a:rPr lang="en-US" sz="2400" dirty="0" err="1" smtClean="0">
                <a:effectLst>
                  <a:outerShdw blurRad="38100" dist="38100" dir="2700000" algn="tl">
                    <a:srgbClr val="000000">
                      <a:alpha val="43137"/>
                    </a:srgbClr>
                  </a:outerShdw>
                </a:effectLst>
              </a:rPr>
              <a:t>dari</a:t>
            </a:r>
            <a:r>
              <a:rPr lang="en-US" sz="2400" dirty="0" smtClean="0">
                <a:effectLst>
                  <a:outerShdw blurRad="38100" dist="38100" dir="2700000" algn="tl">
                    <a:srgbClr val="000000">
                      <a:alpha val="43137"/>
                    </a:srgbClr>
                  </a:outerShdw>
                </a:effectLst>
              </a:rPr>
              <a:t> </a:t>
            </a:r>
            <a:r>
              <a:rPr lang="en-US" sz="2400" dirty="0" err="1" smtClean="0">
                <a:effectLst>
                  <a:outerShdw blurRad="38100" dist="38100" dir="2700000" algn="tl">
                    <a:srgbClr val="000000">
                      <a:alpha val="43137"/>
                    </a:srgbClr>
                  </a:outerShdw>
                </a:effectLst>
              </a:rPr>
              <a:t>mana</a:t>
            </a:r>
            <a:r>
              <a:rPr lang="en-US" sz="2400" dirty="0" smtClean="0">
                <a:effectLst>
                  <a:outerShdw blurRad="38100" dist="38100" dir="2700000" algn="tl">
                    <a:srgbClr val="000000">
                      <a:alpha val="43137"/>
                    </a:srgbClr>
                  </a:outerShdw>
                </a:effectLst>
              </a:rPr>
              <a:t>?</a:t>
            </a:r>
          </a:p>
          <a:p>
            <a:pPr marL="0" indent="0" algn="ctr">
              <a:buNone/>
            </a:pPr>
            <a:r>
              <a:rPr lang="en-US" sz="2400" dirty="0" err="1" smtClean="0">
                <a:effectLst>
                  <a:outerShdw blurRad="38100" dist="38100" dir="2700000" algn="tl">
                    <a:srgbClr val="000000">
                      <a:alpha val="43137"/>
                    </a:srgbClr>
                  </a:outerShdw>
                </a:effectLst>
              </a:rPr>
              <a:t>Siapa</a:t>
            </a:r>
            <a:r>
              <a:rPr lang="en-US" sz="2400" dirty="0" smtClean="0">
                <a:effectLst>
                  <a:outerShdw blurRad="38100" dist="38100" dir="2700000" algn="tl">
                    <a:srgbClr val="000000">
                      <a:alpha val="43137"/>
                    </a:srgbClr>
                  </a:outerShdw>
                </a:effectLst>
              </a:rPr>
              <a:t> </a:t>
            </a:r>
            <a:r>
              <a:rPr lang="en-US" sz="2400" dirty="0" err="1" smtClean="0">
                <a:effectLst>
                  <a:outerShdw blurRad="38100" dist="38100" dir="2700000" algn="tl">
                    <a:srgbClr val="000000">
                      <a:alpha val="43137"/>
                    </a:srgbClr>
                  </a:outerShdw>
                </a:effectLst>
              </a:rPr>
              <a:t>saja</a:t>
            </a:r>
            <a:r>
              <a:rPr lang="en-US" sz="2400" dirty="0" smtClean="0">
                <a:effectLst>
                  <a:outerShdw blurRad="38100" dist="38100" dir="2700000" algn="tl">
                    <a:srgbClr val="000000">
                      <a:alpha val="43137"/>
                    </a:srgbClr>
                  </a:outerShdw>
                </a:effectLst>
              </a:rPr>
              <a:t> yang </a:t>
            </a:r>
            <a:r>
              <a:rPr lang="en-US" sz="2400" dirty="0" err="1" smtClean="0">
                <a:effectLst>
                  <a:outerShdw blurRad="38100" dist="38100" dir="2700000" algn="tl">
                    <a:srgbClr val="000000">
                      <a:alpha val="43137"/>
                    </a:srgbClr>
                  </a:outerShdw>
                </a:effectLst>
              </a:rPr>
              <a:t>terlibat</a:t>
            </a:r>
            <a:r>
              <a:rPr lang="en-US" sz="2400" dirty="0" smtClean="0">
                <a:effectLst>
                  <a:outerShdw blurRad="38100" dist="38100" dir="2700000" algn="tl">
                    <a:srgbClr val="000000">
                      <a:alpha val="43137"/>
                    </a:srgbClr>
                  </a:outerShdw>
                </a:effectLst>
              </a:rPr>
              <a:t>?</a:t>
            </a:r>
          </a:p>
          <a:p>
            <a:pPr marL="0" indent="0" algn="ctr">
              <a:buNone/>
            </a:pPr>
            <a:r>
              <a:rPr lang="en-US" sz="2400" dirty="0" err="1" smtClean="0">
                <a:effectLst>
                  <a:outerShdw blurRad="38100" dist="38100" dir="2700000" algn="tl">
                    <a:srgbClr val="000000">
                      <a:alpha val="43137"/>
                    </a:srgbClr>
                  </a:outerShdw>
                </a:effectLst>
              </a:rPr>
              <a:t>Apa</a:t>
            </a:r>
            <a:r>
              <a:rPr lang="en-US" sz="2400" dirty="0" smtClean="0">
                <a:effectLst>
                  <a:outerShdw blurRad="38100" dist="38100" dir="2700000" algn="tl">
                    <a:srgbClr val="000000">
                      <a:alpha val="43137"/>
                    </a:srgbClr>
                  </a:outerShdw>
                </a:effectLst>
              </a:rPr>
              <a:t> yang </a:t>
            </a:r>
            <a:r>
              <a:rPr lang="en-US" sz="2400" dirty="0" err="1" smtClean="0">
                <a:effectLst>
                  <a:outerShdw blurRad="38100" dist="38100" dir="2700000" algn="tl">
                    <a:srgbClr val="000000">
                      <a:alpha val="43137"/>
                    </a:srgbClr>
                  </a:outerShdw>
                </a:effectLst>
              </a:rPr>
              <a:t>harus</a:t>
            </a:r>
            <a:r>
              <a:rPr lang="en-US" sz="2400" dirty="0" smtClean="0">
                <a:effectLst>
                  <a:outerShdw blurRad="38100" dist="38100" dir="2700000" algn="tl">
                    <a:srgbClr val="000000">
                      <a:alpha val="43137"/>
                    </a:srgbClr>
                  </a:outerShdw>
                </a:effectLst>
              </a:rPr>
              <a:t> </a:t>
            </a:r>
            <a:r>
              <a:rPr lang="en-US" sz="2400" dirty="0" err="1" smtClean="0">
                <a:effectLst>
                  <a:outerShdw blurRad="38100" dist="38100" dir="2700000" algn="tl">
                    <a:srgbClr val="000000">
                      <a:alpha val="43137"/>
                    </a:srgbClr>
                  </a:outerShdw>
                </a:effectLst>
              </a:rPr>
              <a:t>dibuat</a:t>
            </a:r>
            <a:r>
              <a:rPr lang="en-US" sz="2400" dirty="0" smtClean="0">
                <a:effectLst>
                  <a:outerShdw blurRad="38100" dist="38100" dir="2700000" algn="tl">
                    <a:srgbClr val="000000">
                      <a:alpha val="43137"/>
                    </a:srgbClr>
                  </a:outerShdw>
                </a:effectLst>
              </a:rPr>
              <a:t>?</a:t>
            </a:r>
          </a:p>
          <a:p>
            <a:pPr marL="0" indent="0" algn="ctr">
              <a:buNone/>
            </a:pPr>
            <a:r>
              <a:rPr lang="en-US" sz="2400" dirty="0" err="1" smtClean="0">
                <a:effectLst>
                  <a:outerShdw blurRad="38100" dist="38100" dir="2700000" algn="tl">
                    <a:srgbClr val="000000">
                      <a:alpha val="43137"/>
                    </a:srgbClr>
                  </a:outerShdw>
                </a:effectLst>
              </a:rPr>
              <a:t>Bagaimana</a:t>
            </a:r>
            <a:r>
              <a:rPr lang="en-US" sz="2400" dirty="0" smtClean="0">
                <a:effectLst>
                  <a:outerShdw blurRad="38100" dist="38100" dir="2700000" algn="tl">
                    <a:srgbClr val="000000">
                      <a:alpha val="43137"/>
                    </a:srgbClr>
                  </a:outerShdw>
                </a:effectLst>
              </a:rPr>
              <a:t> </a:t>
            </a:r>
            <a:r>
              <a:rPr lang="en-US" sz="2400" dirty="0" err="1" smtClean="0">
                <a:effectLst>
                  <a:outerShdw blurRad="38100" dist="38100" dir="2700000" algn="tl">
                    <a:srgbClr val="000000">
                      <a:alpha val="43137"/>
                    </a:srgbClr>
                  </a:outerShdw>
                </a:effectLst>
              </a:rPr>
              <a:t>tahapan</a:t>
            </a:r>
            <a:r>
              <a:rPr lang="en-US" sz="2400" dirty="0" smtClean="0">
                <a:effectLst>
                  <a:outerShdw blurRad="38100" dist="38100" dir="2700000" algn="tl">
                    <a:srgbClr val="000000">
                      <a:alpha val="43137"/>
                    </a:srgbClr>
                  </a:outerShdw>
                </a:effectLst>
              </a:rPr>
              <a:t> </a:t>
            </a:r>
            <a:r>
              <a:rPr lang="en-US" sz="2400" dirty="0" err="1" smtClean="0">
                <a:effectLst>
                  <a:outerShdw blurRad="38100" dist="38100" dir="2700000" algn="tl">
                    <a:srgbClr val="000000">
                      <a:alpha val="43137"/>
                    </a:srgbClr>
                  </a:outerShdw>
                </a:effectLst>
              </a:rPr>
              <a:t>pembuatannya</a:t>
            </a:r>
            <a:r>
              <a:rPr lang="en-US" sz="2400" dirty="0" smtClean="0">
                <a:effectLst>
                  <a:outerShdw blurRad="38100" dist="38100" dir="2700000" algn="tl">
                    <a:srgbClr val="000000">
                      <a:alpha val="43137"/>
                    </a:srgbClr>
                  </a:outerShdw>
                </a:effectLst>
              </a:rPr>
              <a:t>?</a:t>
            </a:r>
          </a:p>
          <a:p>
            <a:pPr marL="0" indent="0" algn="ctr">
              <a:buNone/>
            </a:pPr>
            <a:r>
              <a:rPr lang="en-US" sz="2400" dirty="0" err="1" smtClean="0">
                <a:effectLst>
                  <a:outerShdw blurRad="38100" dist="38100" dir="2700000" algn="tl">
                    <a:srgbClr val="000000">
                      <a:alpha val="43137"/>
                    </a:srgbClr>
                  </a:outerShdw>
                </a:effectLst>
              </a:rPr>
              <a:t>Bagaimana</a:t>
            </a:r>
            <a:r>
              <a:rPr lang="en-US" sz="2400" dirty="0" smtClean="0">
                <a:effectLst>
                  <a:outerShdw blurRad="38100" dist="38100" dir="2700000" algn="tl">
                    <a:srgbClr val="000000">
                      <a:alpha val="43137"/>
                    </a:srgbClr>
                  </a:outerShdw>
                </a:effectLst>
              </a:rPr>
              <a:t> </a:t>
            </a:r>
            <a:r>
              <a:rPr lang="en-US" sz="2400" dirty="0" err="1" smtClean="0">
                <a:effectLst>
                  <a:outerShdw blurRad="38100" dist="38100" dir="2700000" algn="tl">
                    <a:srgbClr val="000000">
                      <a:alpha val="43137"/>
                    </a:srgbClr>
                  </a:outerShdw>
                </a:effectLst>
              </a:rPr>
              <a:t>standardisasi</a:t>
            </a:r>
            <a:r>
              <a:rPr lang="en-US" sz="2400" dirty="0" smtClean="0">
                <a:effectLst>
                  <a:outerShdw blurRad="38100" dist="38100" dir="2700000" algn="tl">
                    <a:srgbClr val="000000">
                      <a:alpha val="43137"/>
                    </a:srgbClr>
                  </a:outerShdw>
                </a:effectLst>
              </a:rPr>
              <a:t> </a:t>
            </a:r>
            <a:r>
              <a:rPr lang="en-US" sz="2400" dirty="0" err="1" smtClean="0">
                <a:effectLst>
                  <a:outerShdw blurRad="38100" dist="38100" dir="2700000" algn="tl">
                    <a:srgbClr val="000000">
                      <a:alpha val="43137"/>
                    </a:srgbClr>
                  </a:outerShdw>
                </a:effectLst>
              </a:rPr>
              <a:t>untuk</a:t>
            </a:r>
            <a:r>
              <a:rPr lang="en-US" sz="2400" dirty="0" smtClean="0">
                <a:effectLst>
                  <a:outerShdw blurRad="38100" dist="38100" dir="2700000" algn="tl">
                    <a:srgbClr val="000000">
                      <a:alpha val="43137"/>
                    </a:srgbClr>
                  </a:outerShdw>
                </a:effectLst>
              </a:rPr>
              <a:t> </a:t>
            </a:r>
            <a:r>
              <a:rPr lang="id-ID" sz="2400" dirty="0" smtClean="0">
                <a:effectLst>
                  <a:outerShdw blurRad="38100" dist="38100" dir="2700000" algn="tl">
                    <a:srgbClr val="000000">
                      <a:alpha val="43137"/>
                    </a:srgbClr>
                  </a:outerShdw>
                </a:effectLst>
              </a:rPr>
              <a:t>alurnya</a:t>
            </a:r>
            <a:r>
              <a:rPr lang="en-US" sz="2400" dirty="0" smtClean="0">
                <a:effectLst>
                  <a:outerShdw blurRad="38100" dist="38100" dir="2700000" algn="tl">
                    <a:srgbClr val="000000">
                      <a:alpha val="43137"/>
                    </a:srgbClr>
                  </a:outerShdw>
                </a:effectLst>
              </a:rPr>
              <a:t>?</a:t>
            </a:r>
          </a:p>
          <a:p>
            <a:pPr algn="ctr"/>
            <a:endParaRPr lang="en-US" sz="2400" dirty="0" smtClean="0">
              <a:effectLst>
                <a:outerShdw blurRad="38100" dist="38100" dir="2700000" algn="tl">
                  <a:srgbClr val="000000">
                    <a:alpha val="43137"/>
                  </a:srgbClr>
                </a:outerShdw>
              </a:effectLst>
            </a:endParaRPr>
          </a:p>
          <a:p>
            <a:pPr algn="ctr"/>
            <a:endParaRPr lang="id-ID" sz="2400" dirty="0">
              <a:effectLst>
                <a:outerShdw blurRad="38100" dist="38100" dir="2700000" algn="tl">
                  <a:srgbClr val="000000">
                    <a:alpha val="43137"/>
                  </a:srgbClr>
                </a:outerShdw>
              </a:effectLst>
            </a:endParaRPr>
          </a:p>
        </p:txBody>
      </p:sp>
      <p:sp>
        <p:nvSpPr>
          <p:cNvPr id="5" name="Down Arrow 4"/>
          <p:cNvSpPr/>
          <p:nvPr/>
        </p:nvSpPr>
        <p:spPr>
          <a:xfrm>
            <a:off x="4077753" y="3483039"/>
            <a:ext cx="752559" cy="75769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d-ID">
              <a:ln w="0"/>
              <a:solidFill>
                <a:schemeClr val="tx1"/>
              </a:solidFill>
              <a:effectLst>
                <a:outerShdw blurRad="38100" dist="19050" dir="2700000" algn="tl" rotWithShape="0">
                  <a:schemeClr val="dk1">
                    <a:alpha val="40000"/>
                  </a:schemeClr>
                </a:outerShdw>
              </a:effectLst>
            </a:endParaRPr>
          </a:p>
        </p:txBody>
      </p:sp>
      <p:sp>
        <p:nvSpPr>
          <p:cNvPr id="6" name="Content Placeholder 2"/>
          <p:cNvSpPr txBox="1">
            <a:spLocks/>
          </p:cNvSpPr>
          <p:nvPr/>
        </p:nvSpPr>
        <p:spPr>
          <a:xfrm>
            <a:off x="1649507" y="4312275"/>
            <a:ext cx="5609046" cy="5420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err="1" smtClean="0"/>
              <a:t>Pusing</a:t>
            </a:r>
            <a:r>
              <a:rPr lang="en-US" sz="2400" dirty="0" smtClean="0"/>
              <a:t>? </a:t>
            </a:r>
            <a:r>
              <a:rPr lang="en-US" sz="2400" dirty="0" err="1" smtClean="0"/>
              <a:t>Perlu</a:t>
            </a:r>
            <a:r>
              <a:rPr lang="en-US" sz="2400" dirty="0" smtClean="0"/>
              <a:t> </a:t>
            </a:r>
            <a:r>
              <a:rPr lang="en-US" sz="2400" dirty="0" err="1" smtClean="0"/>
              <a:t>contoh</a:t>
            </a:r>
            <a:r>
              <a:rPr lang="en-US" sz="2400" dirty="0" smtClean="0"/>
              <a:t> </a:t>
            </a:r>
            <a:r>
              <a:rPr lang="en-US" sz="2400" dirty="0" err="1" smtClean="0"/>
              <a:t>dan</a:t>
            </a:r>
            <a:r>
              <a:rPr lang="en-US" sz="2400" dirty="0" smtClean="0"/>
              <a:t> template?</a:t>
            </a:r>
            <a:endParaRPr lang="id-ID" sz="2400" dirty="0"/>
          </a:p>
        </p:txBody>
      </p:sp>
      <p:sp>
        <p:nvSpPr>
          <p:cNvPr id="7" name="Down Arrow 6"/>
          <p:cNvSpPr/>
          <p:nvPr/>
        </p:nvSpPr>
        <p:spPr>
          <a:xfrm>
            <a:off x="4077753" y="4800260"/>
            <a:ext cx="752559" cy="75769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d-ID">
              <a:ln w="0"/>
              <a:solidFill>
                <a:schemeClr val="tx1"/>
              </a:solidFill>
              <a:effectLst>
                <a:outerShdw blurRad="38100" dist="19050" dir="2700000" algn="tl" rotWithShape="0">
                  <a:schemeClr val="dk1">
                    <a:alpha val="40000"/>
                  </a:schemeClr>
                </a:outerShdw>
              </a:effectLst>
            </a:endParaRPr>
          </a:p>
        </p:txBody>
      </p:sp>
      <p:sp>
        <p:nvSpPr>
          <p:cNvPr id="8" name="Content Placeholder 2"/>
          <p:cNvSpPr txBox="1">
            <a:spLocks/>
          </p:cNvSpPr>
          <p:nvPr/>
        </p:nvSpPr>
        <p:spPr>
          <a:xfrm>
            <a:off x="1310175" y="5709016"/>
            <a:ext cx="6287711" cy="5420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id-ID" sz="3200" dirty="0" smtClean="0">
                <a:solidFill>
                  <a:srgbClr val="C00000"/>
                </a:solidFill>
              </a:rPr>
              <a:t>IT Governance </a:t>
            </a:r>
            <a:r>
              <a:rPr lang="en-US" sz="3200" dirty="0" smtClean="0">
                <a:solidFill>
                  <a:srgbClr val="C00000"/>
                </a:solidFill>
                <a:effectLst>
                  <a:outerShdw blurRad="38100" dist="38100" dir="2700000" algn="tl">
                    <a:srgbClr val="000000">
                      <a:alpha val="43137"/>
                    </a:srgbClr>
                  </a:outerShdw>
                </a:effectLst>
              </a:rPr>
              <a:t>Framework</a:t>
            </a:r>
            <a:endParaRPr lang="id-ID" sz="3200" dirty="0">
              <a:solidFill>
                <a:srgbClr val="C00000"/>
              </a:solidFill>
              <a:effectLst>
                <a:outerShdw blurRad="38100" dist="38100" dir="2700000" algn="tl">
                  <a:srgbClr val="000000">
                    <a:alpha val="43137"/>
                  </a:srgbClr>
                </a:outerShdw>
              </a:effectLst>
            </a:endParaRPr>
          </a:p>
        </p:txBody>
      </p:sp>
      <p:sp>
        <p:nvSpPr>
          <p:cNvPr id="9" name="Rectangle 8"/>
          <p:cNvSpPr/>
          <p:nvPr/>
        </p:nvSpPr>
        <p:spPr>
          <a:xfrm>
            <a:off x="7924800" y="1676400"/>
            <a:ext cx="781919" cy="1107996"/>
          </a:xfrm>
          <a:prstGeom prst="rect">
            <a:avLst/>
          </a:prstGeom>
        </p:spPr>
        <p:txBody>
          <a:bodyPr wrap="square">
            <a:spAutoFit/>
          </a:bodyPr>
          <a:lstStyle/>
          <a:p>
            <a:pPr algn="ctr"/>
            <a:r>
              <a:rPr lang="en-US" sz="6600" dirty="0">
                <a:sym typeface="Wingdings" panose="05000000000000000000" pitchFamily="2" charset="2"/>
              </a:rPr>
              <a:t></a:t>
            </a:r>
            <a:endParaRPr lang="id-ID" sz="6600" dirty="0"/>
          </a:p>
        </p:txBody>
      </p:sp>
      <p:sp>
        <p:nvSpPr>
          <p:cNvPr id="10" name="Rectangle 9"/>
          <p:cNvSpPr/>
          <p:nvPr/>
        </p:nvSpPr>
        <p:spPr>
          <a:xfrm>
            <a:off x="7773882" y="5422238"/>
            <a:ext cx="898003" cy="1107996"/>
          </a:xfrm>
          <a:prstGeom prst="rect">
            <a:avLst/>
          </a:prstGeom>
        </p:spPr>
        <p:txBody>
          <a:bodyPr wrap="none">
            <a:spAutoFit/>
          </a:bodyPr>
          <a:lstStyle/>
          <a:p>
            <a:pPr algn="ctr"/>
            <a:r>
              <a:rPr lang="en-US" sz="6600" dirty="0">
                <a:solidFill>
                  <a:srgbClr val="C00000"/>
                </a:solidFill>
                <a:sym typeface="Wingdings" panose="05000000000000000000" pitchFamily="2" charset="2"/>
              </a:rPr>
              <a:t></a:t>
            </a:r>
            <a:endParaRPr lang="id-ID" sz="6600" dirty="0">
              <a:solidFill>
                <a:srgbClr val="C00000"/>
              </a:solidFill>
            </a:endParaRPr>
          </a:p>
        </p:txBody>
      </p:sp>
      <p:sp>
        <p:nvSpPr>
          <p:cNvPr id="11" name="Slide Number Placeholder 10"/>
          <p:cNvSpPr>
            <a:spLocks noGrp="1"/>
          </p:cNvSpPr>
          <p:nvPr>
            <p:ph type="sldNum" sz="quarter" idx="4"/>
          </p:nvPr>
        </p:nvSpPr>
        <p:spPr/>
        <p:txBody>
          <a:bodyPr/>
          <a:lstStyle/>
          <a:p>
            <a:fld id="{C546E0E4-908A-4724-B308-E4F6AE4FA0DD}" type="slidenum">
              <a:rPr lang="en-US" smtClean="0">
                <a:solidFill>
                  <a:prstClr val="black">
                    <a:tint val="75000"/>
                  </a:prstClr>
                </a:solidFill>
              </a:rPr>
              <a:pPr/>
              <a:t>100</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5499937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ppt_x"/>
                                          </p:val>
                                        </p:tav>
                                        <p:tav tm="100000">
                                          <p:val>
                                            <p:strVal val="#ppt_x"/>
                                          </p:val>
                                        </p:tav>
                                      </p:tavLst>
                                    </p:anim>
                                    <p:anim calcmode="lin" valueType="num">
                                      <p:cBhvr additive="base">
                                        <p:cTn id="1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10"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t="19900" b="8106"/>
          <a:stretch/>
        </p:blipFill>
        <p:spPr>
          <a:xfrm>
            <a:off x="4950" y="1123844"/>
            <a:ext cx="9139050" cy="4939803"/>
          </a:xfrm>
        </p:spPr>
      </p:pic>
      <p:sp>
        <p:nvSpPr>
          <p:cNvPr id="4" name="Title 3"/>
          <p:cNvSpPr>
            <a:spLocks noGrp="1"/>
          </p:cNvSpPr>
          <p:nvPr>
            <p:ph type="title"/>
          </p:nvPr>
        </p:nvSpPr>
        <p:spPr/>
        <p:txBody>
          <a:bodyPr>
            <a:normAutofit fontScale="90000"/>
          </a:bodyPr>
          <a:lstStyle/>
          <a:p>
            <a:r>
              <a:rPr lang="id-ID" dirty="0" smtClean="0"/>
              <a:t>Framework Tata </a:t>
            </a:r>
            <a:r>
              <a:rPr lang="id-ID" dirty="0"/>
              <a:t>Kelola </a:t>
            </a:r>
            <a:r>
              <a:rPr lang="id-ID" dirty="0" smtClean="0"/>
              <a:t>Teknologi Informasi</a:t>
            </a:r>
            <a:endParaRPr lang="en-US"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101</a:t>
            </a:fld>
            <a:endParaRPr lang="en-US">
              <a:solidFill>
                <a:prstClr val="black">
                  <a:tint val="75000"/>
                </a:prstClr>
              </a:solidFill>
            </a:endParaRPr>
          </a:p>
        </p:txBody>
      </p:sp>
    </p:spTree>
    <p:extLst>
      <p:ext uri="{BB962C8B-B14F-4D97-AF65-F5344CB8AC3E}">
        <p14:creationId xmlns:p14="http://schemas.microsoft.com/office/powerpoint/2010/main" val="36844836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4674" y="990600"/>
            <a:ext cx="8814990" cy="5410200"/>
          </a:xfrm>
        </p:spPr>
      </p:pic>
      <p:sp>
        <p:nvSpPr>
          <p:cNvPr id="4" name="Title 3"/>
          <p:cNvSpPr>
            <a:spLocks noGrp="1"/>
          </p:cNvSpPr>
          <p:nvPr>
            <p:ph type="title"/>
          </p:nvPr>
        </p:nvSpPr>
        <p:spPr/>
        <p:txBody>
          <a:bodyPr>
            <a:normAutofit fontScale="90000"/>
          </a:bodyPr>
          <a:lstStyle/>
          <a:p>
            <a:r>
              <a:rPr lang="id-ID" dirty="0"/>
              <a:t>Framework Tata Kelola Teknologi Informasi</a:t>
            </a:r>
            <a:endParaRPr lang="en-US"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102</a:t>
            </a:fld>
            <a:endParaRPr lang="en-US">
              <a:solidFill>
                <a:prstClr val="black">
                  <a:tint val="75000"/>
                </a:prstClr>
              </a:solidFill>
            </a:endParaRPr>
          </a:p>
        </p:txBody>
      </p:sp>
    </p:spTree>
    <p:extLst>
      <p:ext uri="{BB962C8B-B14F-4D97-AF65-F5344CB8AC3E}">
        <p14:creationId xmlns:p14="http://schemas.microsoft.com/office/powerpoint/2010/main" val="13206234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5800" y="914400"/>
            <a:ext cx="8122011" cy="5638800"/>
          </a:xfrm>
        </p:spPr>
      </p:pic>
      <p:sp>
        <p:nvSpPr>
          <p:cNvPr id="4" name="Title 3"/>
          <p:cNvSpPr>
            <a:spLocks noGrp="1"/>
          </p:cNvSpPr>
          <p:nvPr>
            <p:ph type="title"/>
          </p:nvPr>
        </p:nvSpPr>
        <p:spPr/>
        <p:txBody>
          <a:bodyPr>
            <a:normAutofit fontScale="90000"/>
          </a:bodyPr>
          <a:lstStyle/>
          <a:p>
            <a:r>
              <a:rPr lang="id-ID" dirty="0"/>
              <a:t>Framework Tata Kelola Teknologi Informasi</a:t>
            </a:r>
            <a:endParaRPr lang="en-US"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103</a:t>
            </a:fld>
            <a:endParaRPr lang="en-US">
              <a:solidFill>
                <a:prstClr val="black">
                  <a:tint val="75000"/>
                </a:prstClr>
              </a:solidFill>
            </a:endParaRPr>
          </a:p>
        </p:txBody>
      </p:sp>
    </p:spTree>
    <p:extLst>
      <p:ext uri="{BB962C8B-B14F-4D97-AF65-F5344CB8AC3E}">
        <p14:creationId xmlns:p14="http://schemas.microsoft.com/office/powerpoint/2010/main" val="16632156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6800" y="262781"/>
            <a:ext cx="7239000" cy="6630924"/>
          </a:xfrm>
        </p:spPr>
      </p:pic>
      <p:sp>
        <p:nvSpPr>
          <p:cNvPr id="4" name="Title 3"/>
          <p:cNvSpPr>
            <a:spLocks noGrp="1"/>
          </p:cNvSpPr>
          <p:nvPr>
            <p:ph type="title"/>
          </p:nvPr>
        </p:nvSpPr>
        <p:spPr/>
        <p:txBody>
          <a:bodyPr/>
          <a:lstStyle/>
          <a:p>
            <a:endParaRPr lang="en-US"/>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104</a:t>
            </a:fld>
            <a:endParaRPr lang="en-US">
              <a:solidFill>
                <a:prstClr val="black">
                  <a:tint val="75000"/>
                </a:prstClr>
              </a:solidFill>
            </a:endParaRPr>
          </a:p>
        </p:txBody>
      </p:sp>
    </p:spTree>
    <p:extLst>
      <p:ext uri="{BB962C8B-B14F-4D97-AF65-F5344CB8AC3E}">
        <p14:creationId xmlns:p14="http://schemas.microsoft.com/office/powerpoint/2010/main" val="22387590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4400" dirty="0"/>
              <a:t>3</a:t>
            </a:r>
            <a:r>
              <a:rPr lang="en-US" sz="4400" dirty="0" smtClean="0"/>
              <a:t>. F</a:t>
            </a:r>
            <a:r>
              <a:rPr lang="id-ID" sz="4400" dirty="0" smtClean="0"/>
              <a:t>ramework Tata Kelola Teknologi Informasi</a:t>
            </a:r>
            <a:endParaRPr lang="id-ID" sz="4400" dirty="0"/>
          </a:p>
        </p:txBody>
      </p:sp>
      <p:sp>
        <p:nvSpPr>
          <p:cNvPr id="3" name="Text Placeholder 2"/>
          <p:cNvSpPr>
            <a:spLocks noGrp="1"/>
          </p:cNvSpPr>
          <p:nvPr>
            <p:ph type="body" idx="1"/>
          </p:nvPr>
        </p:nvSpPr>
        <p:spPr/>
        <p:txBody>
          <a:bodyPr>
            <a:normAutofit fontScale="92500" lnSpcReduction="10000"/>
          </a:bodyPr>
          <a:lstStyle/>
          <a:p>
            <a:r>
              <a:rPr lang="id-ID" sz="2000" dirty="0" smtClean="0"/>
              <a:t>3</a:t>
            </a:r>
            <a:r>
              <a:rPr lang="nn-NO" sz="2000" dirty="0" smtClean="0"/>
              <a:t>.1 </a:t>
            </a:r>
            <a:r>
              <a:rPr lang="id-ID" sz="2000" dirty="0" smtClean="0"/>
              <a:t>TOGAF (Enterprise Architecture Framework)</a:t>
            </a:r>
            <a:endParaRPr lang="id-ID" sz="2000" dirty="0"/>
          </a:p>
          <a:p>
            <a:r>
              <a:rPr lang="id-ID" sz="2000" dirty="0"/>
              <a:t>3</a:t>
            </a:r>
            <a:r>
              <a:rPr lang="id-ID" sz="2000" dirty="0" smtClean="0"/>
              <a:t>.2 PMBOK (Project Management </a:t>
            </a:r>
            <a:r>
              <a:rPr lang="id-ID" sz="2000" dirty="0"/>
              <a:t>Framework</a:t>
            </a:r>
            <a:r>
              <a:rPr lang="id-ID" sz="2000" dirty="0" smtClean="0"/>
              <a:t>)</a:t>
            </a:r>
          </a:p>
          <a:p>
            <a:r>
              <a:rPr lang="id-ID" sz="2000" dirty="0"/>
              <a:t>3</a:t>
            </a:r>
            <a:r>
              <a:rPr lang="id-ID" sz="2000" dirty="0" smtClean="0"/>
              <a:t>.3 ITIL (Service Management </a:t>
            </a:r>
            <a:r>
              <a:rPr lang="id-ID" sz="2000" dirty="0"/>
              <a:t>Framework</a:t>
            </a:r>
            <a:r>
              <a:rPr lang="id-ID" sz="2000" dirty="0" smtClean="0"/>
              <a:t>)</a:t>
            </a:r>
          </a:p>
          <a:p>
            <a:r>
              <a:rPr lang="id-ID" sz="2000" dirty="0"/>
              <a:t>3</a:t>
            </a:r>
            <a:r>
              <a:rPr lang="id-ID" sz="2000" dirty="0" smtClean="0"/>
              <a:t>.4 COBIT (IT Monitoring and Evaluation </a:t>
            </a:r>
            <a:r>
              <a:rPr lang="id-ID" sz="2000" dirty="0"/>
              <a:t>Framework</a:t>
            </a:r>
            <a:r>
              <a:rPr lang="id-ID" sz="2000" dirty="0" smtClean="0"/>
              <a:t>)</a:t>
            </a:r>
          </a:p>
          <a:p>
            <a:endParaRPr lang="id-ID" sz="2000" dirty="0"/>
          </a:p>
          <a:p>
            <a:endParaRPr lang="id-ID" sz="2000"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105</a:t>
            </a:fld>
            <a:endParaRPr lang="en-US">
              <a:solidFill>
                <a:prstClr val="black">
                  <a:tint val="75000"/>
                </a:prstClr>
              </a:solidFill>
            </a:endParaRPr>
          </a:p>
        </p:txBody>
      </p:sp>
    </p:spTree>
    <p:extLst>
      <p:ext uri="{BB962C8B-B14F-4D97-AF65-F5344CB8AC3E}">
        <p14:creationId xmlns:p14="http://schemas.microsoft.com/office/powerpoint/2010/main" val="34935019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4674" y="990600"/>
            <a:ext cx="8814990" cy="5410200"/>
          </a:xfrm>
        </p:spPr>
      </p:pic>
      <p:sp>
        <p:nvSpPr>
          <p:cNvPr id="4" name="Title 3"/>
          <p:cNvSpPr>
            <a:spLocks noGrp="1"/>
          </p:cNvSpPr>
          <p:nvPr>
            <p:ph type="title"/>
          </p:nvPr>
        </p:nvSpPr>
        <p:spPr/>
        <p:txBody>
          <a:bodyPr>
            <a:normAutofit fontScale="90000"/>
          </a:bodyPr>
          <a:lstStyle/>
          <a:p>
            <a:r>
              <a:rPr lang="id-ID" dirty="0"/>
              <a:t>Framework Tata Kelola Teknologi Informasi</a:t>
            </a:r>
            <a:endParaRPr lang="en-US"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106</a:t>
            </a:fld>
            <a:endParaRPr lang="en-US">
              <a:solidFill>
                <a:prstClr val="black">
                  <a:tint val="75000"/>
                </a:prstClr>
              </a:solidFill>
            </a:endParaRPr>
          </a:p>
        </p:txBody>
      </p:sp>
    </p:spTree>
    <p:extLst>
      <p:ext uri="{BB962C8B-B14F-4D97-AF65-F5344CB8AC3E}">
        <p14:creationId xmlns:p14="http://schemas.microsoft.com/office/powerpoint/2010/main" val="28376583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2466975"/>
            <a:ext cx="8139112" cy="2095501"/>
          </a:xfrm>
        </p:spPr>
        <p:txBody>
          <a:bodyPr>
            <a:normAutofit/>
          </a:bodyPr>
          <a:lstStyle/>
          <a:p>
            <a:r>
              <a:rPr lang="id-ID" sz="3200" dirty="0" smtClean="0"/>
              <a:t>3</a:t>
            </a:r>
            <a:r>
              <a:rPr lang="nn-NO" sz="3200" dirty="0" smtClean="0"/>
              <a:t>.1 </a:t>
            </a:r>
            <a:r>
              <a:rPr lang="id-ID" sz="3200" dirty="0"/>
              <a:t>TOGAF (Enterprise Architecture Framework</a:t>
            </a:r>
            <a:r>
              <a:rPr lang="id-ID" sz="3200" dirty="0" smtClean="0"/>
              <a:t>)</a:t>
            </a:r>
            <a:endParaRPr lang="nn-NO" sz="3200" dirty="0"/>
          </a:p>
        </p:txBody>
      </p:sp>
      <p:sp>
        <p:nvSpPr>
          <p:cNvPr id="3" name="Text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107</a:t>
            </a:fld>
            <a:endParaRPr lang="en-US">
              <a:solidFill>
                <a:prstClr val="black">
                  <a:tint val="75000"/>
                </a:prstClr>
              </a:solidFill>
            </a:endParaRPr>
          </a:p>
        </p:txBody>
      </p:sp>
    </p:spTree>
    <p:extLst>
      <p:ext uri="{BB962C8B-B14F-4D97-AF65-F5344CB8AC3E}">
        <p14:creationId xmlns:p14="http://schemas.microsoft.com/office/powerpoint/2010/main" val="31065885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TOGAF?</a:t>
            </a:r>
            <a:endParaRPr lang="en-US" dirty="0"/>
          </a:p>
        </p:txBody>
      </p:sp>
      <p:sp>
        <p:nvSpPr>
          <p:cNvPr id="3" name="Content Placeholder 2"/>
          <p:cNvSpPr>
            <a:spLocks noGrp="1"/>
          </p:cNvSpPr>
          <p:nvPr>
            <p:ph idx="1"/>
          </p:nvPr>
        </p:nvSpPr>
        <p:spPr>
          <a:xfrm>
            <a:off x="628650" y="1207008"/>
            <a:ext cx="7886700" cy="5269541"/>
          </a:xfrm>
        </p:spPr>
        <p:txBody>
          <a:bodyPr>
            <a:normAutofit fontScale="92500" lnSpcReduction="10000"/>
          </a:bodyPr>
          <a:lstStyle/>
          <a:p>
            <a:r>
              <a:rPr lang="en-US" sz="3200" dirty="0"/>
              <a:t>TOGAF is a </a:t>
            </a:r>
            <a:r>
              <a:rPr lang="en-US" sz="3200" dirty="0">
                <a:solidFill>
                  <a:srgbClr val="C00000"/>
                </a:solidFill>
              </a:rPr>
              <a:t>framework</a:t>
            </a:r>
            <a:r>
              <a:rPr lang="en-US" sz="3200" dirty="0"/>
              <a:t> </a:t>
            </a:r>
            <a:r>
              <a:rPr lang="en-US" sz="3200" dirty="0" smtClean="0"/>
              <a:t>(a </a:t>
            </a:r>
            <a:r>
              <a:rPr lang="en-US" sz="3200" dirty="0"/>
              <a:t>detailed method and a set of supporting </a:t>
            </a:r>
            <a:r>
              <a:rPr lang="en-US" sz="3200" dirty="0" smtClean="0"/>
              <a:t>tools) </a:t>
            </a:r>
            <a:r>
              <a:rPr lang="en-US" sz="3200" dirty="0">
                <a:solidFill>
                  <a:srgbClr val="0070C0"/>
                </a:solidFill>
              </a:rPr>
              <a:t>for developing an enterprise </a:t>
            </a:r>
            <a:r>
              <a:rPr lang="en-US" sz="3200" dirty="0" smtClean="0">
                <a:solidFill>
                  <a:srgbClr val="0070C0"/>
                </a:solidFill>
              </a:rPr>
              <a:t>architecture</a:t>
            </a:r>
          </a:p>
          <a:p>
            <a:r>
              <a:rPr lang="en-US" sz="3200" dirty="0"/>
              <a:t>TOGAF provides the </a:t>
            </a:r>
            <a:r>
              <a:rPr lang="en-US" sz="3200" dirty="0">
                <a:solidFill>
                  <a:srgbClr val="C00000"/>
                </a:solidFill>
              </a:rPr>
              <a:t>methods and tools </a:t>
            </a:r>
            <a:r>
              <a:rPr lang="en-US" sz="3200" dirty="0"/>
              <a:t>for assisting in the </a:t>
            </a:r>
            <a:r>
              <a:rPr lang="en-US" sz="3200" dirty="0">
                <a:solidFill>
                  <a:srgbClr val="0070C0"/>
                </a:solidFill>
              </a:rPr>
              <a:t>acceptance</a:t>
            </a:r>
            <a:r>
              <a:rPr lang="en-US" sz="3200" dirty="0"/>
              <a:t>, </a:t>
            </a:r>
            <a:r>
              <a:rPr lang="en-US" sz="3200" dirty="0">
                <a:solidFill>
                  <a:srgbClr val="0070C0"/>
                </a:solidFill>
              </a:rPr>
              <a:t>production</a:t>
            </a:r>
            <a:r>
              <a:rPr lang="en-US" sz="3200" dirty="0"/>
              <a:t>, </a:t>
            </a:r>
            <a:r>
              <a:rPr lang="en-US" sz="3200" dirty="0">
                <a:solidFill>
                  <a:srgbClr val="0070C0"/>
                </a:solidFill>
              </a:rPr>
              <a:t>use</a:t>
            </a:r>
            <a:r>
              <a:rPr lang="en-US" sz="3200" dirty="0"/>
              <a:t>, and </a:t>
            </a:r>
            <a:r>
              <a:rPr lang="en-US" sz="3200" dirty="0">
                <a:solidFill>
                  <a:srgbClr val="0070C0"/>
                </a:solidFill>
              </a:rPr>
              <a:t>maintenance</a:t>
            </a:r>
            <a:r>
              <a:rPr lang="en-US" sz="3200" dirty="0"/>
              <a:t> of an </a:t>
            </a:r>
            <a:r>
              <a:rPr lang="en-US" sz="3200" dirty="0">
                <a:solidFill>
                  <a:srgbClr val="0070C0"/>
                </a:solidFill>
              </a:rPr>
              <a:t>enterprise </a:t>
            </a:r>
            <a:r>
              <a:rPr lang="en-US" sz="3200" dirty="0" smtClean="0">
                <a:solidFill>
                  <a:srgbClr val="0070C0"/>
                </a:solidFill>
              </a:rPr>
              <a:t>architecture</a:t>
            </a:r>
            <a:r>
              <a:rPr lang="en-US" sz="3200" dirty="0" smtClean="0"/>
              <a:t> </a:t>
            </a:r>
          </a:p>
          <a:p>
            <a:r>
              <a:rPr lang="en-US" sz="3200" dirty="0" smtClean="0"/>
              <a:t>It </a:t>
            </a:r>
            <a:r>
              <a:rPr lang="en-US" sz="3200" dirty="0"/>
              <a:t>is based on an </a:t>
            </a:r>
            <a:r>
              <a:rPr lang="en-US" sz="3200" dirty="0">
                <a:solidFill>
                  <a:srgbClr val="C00000"/>
                </a:solidFill>
              </a:rPr>
              <a:t>iterative process model supported by best practices </a:t>
            </a:r>
            <a:r>
              <a:rPr lang="en-US" sz="3200" dirty="0"/>
              <a:t>and a re-usable set of existing architecture </a:t>
            </a:r>
            <a:r>
              <a:rPr lang="en-US" sz="3200" dirty="0" smtClean="0"/>
              <a:t>assets</a:t>
            </a:r>
          </a:p>
          <a:p>
            <a:r>
              <a:rPr lang="en-US" sz="3200" dirty="0" smtClean="0"/>
              <a:t>It </a:t>
            </a:r>
            <a:r>
              <a:rPr lang="en-US" sz="3200" dirty="0"/>
              <a:t>may be used </a:t>
            </a:r>
            <a:r>
              <a:rPr lang="en-US" sz="3200" dirty="0">
                <a:solidFill>
                  <a:srgbClr val="C00000"/>
                </a:solidFill>
              </a:rPr>
              <a:t>freely</a:t>
            </a:r>
            <a:r>
              <a:rPr lang="en-US" sz="3200" dirty="0"/>
              <a:t> by any organization wishing </a:t>
            </a:r>
            <a:r>
              <a:rPr lang="en-US" sz="3200" dirty="0">
                <a:solidFill>
                  <a:srgbClr val="0070C0"/>
                </a:solidFill>
              </a:rPr>
              <a:t>to develop an enterprise architecture </a:t>
            </a:r>
            <a:r>
              <a:rPr lang="en-US" sz="3200" dirty="0"/>
              <a:t>for use within that </a:t>
            </a:r>
            <a:r>
              <a:rPr lang="en-US" sz="3200" dirty="0" smtClean="0"/>
              <a:t>organization</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108</a:t>
            </a:fld>
            <a:endParaRPr lang="en-US">
              <a:solidFill>
                <a:prstClr val="black">
                  <a:tint val="75000"/>
                </a:prstClr>
              </a:solidFill>
            </a:endParaRPr>
          </a:p>
        </p:txBody>
      </p:sp>
    </p:spTree>
    <p:extLst>
      <p:ext uri="{BB962C8B-B14F-4D97-AF65-F5344CB8AC3E}">
        <p14:creationId xmlns:p14="http://schemas.microsoft.com/office/powerpoint/2010/main" val="19536882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17420" y="634599"/>
            <a:ext cx="4709160" cy="6024512"/>
          </a:xfrm>
        </p:spPr>
      </p:pic>
      <p:sp>
        <p:nvSpPr>
          <p:cNvPr id="2" name="Title 1"/>
          <p:cNvSpPr>
            <a:spLocks noGrp="1"/>
          </p:cNvSpPr>
          <p:nvPr>
            <p:ph type="title"/>
          </p:nvPr>
        </p:nvSpPr>
        <p:spPr/>
        <p:txBody>
          <a:bodyPr/>
          <a:lstStyle/>
          <a:p>
            <a:r>
              <a:rPr lang="id-ID" dirty="0" smtClean="0"/>
              <a:t>TOGAF</a:t>
            </a:r>
            <a:endParaRPr lang="en-US"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109</a:t>
            </a:fld>
            <a:endParaRPr lang="en-US">
              <a:solidFill>
                <a:prstClr val="black">
                  <a:tint val="75000"/>
                </a:prstClr>
              </a:solidFill>
            </a:endParaRPr>
          </a:p>
        </p:txBody>
      </p:sp>
    </p:spTree>
    <p:extLst>
      <p:ext uri="{BB962C8B-B14F-4D97-AF65-F5344CB8AC3E}">
        <p14:creationId xmlns:p14="http://schemas.microsoft.com/office/powerpoint/2010/main" val="15342578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nvPr>
        </p:nvGraphicFramePr>
        <p:xfrm>
          <a:off x="381000" y="381000"/>
          <a:ext cx="8458200" cy="609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p:nvPr>
        </p:nvSpPr>
        <p:spPr/>
        <p:txBody>
          <a:bodyPr/>
          <a:lstStyle/>
          <a:p>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11</a:t>
            </a:fld>
            <a:endParaRPr lang="en-US">
              <a:solidFill>
                <a:prstClr val="black">
                  <a:tint val="75000"/>
                </a:prstClr>
              </a:solidFill>
            </a:endParaRPr>
          </a:p>
        </p:txBody>
      </p:sp>
    </p:spTree>
    <p:extLst>
      <p:ext uri="{BB962C8B-B14F-4D97-AF65-F5344CB8AC3E}">
        <p14:creationId xmlns:p14="http://schemas.microsoft.com/office/powerpoint/2010/main" val="9417736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595214" y="1307962"/>
            <a:ext cx="3858143" cy="4935790"/>
          </a:xfrm>
        </p:spPr>
      </p:pic>
      <p:sp>
        <p:nvSpPr>
          <p:cNvPr id="2" name="Title 1"/>
          <p:cNvSpPr>
            <a:spLocks noGrp="1"/>
          </p:cNvSpPr>
          <p:nvPr>
            <p:ph type="title"/>
          </p:nvPr>
        </p:nvSpPr>
        <p:spPr>
          <a:xfrm>
            <a:off x="633338" y="132200"/>
            <a:ext cx="8389637" cy="592530"/>
          </a:xfrm>
        </p:spPr>
        <p:txBody>
          <a:bodyPr>
            <a:normAutofit/>
          </a:bodyPr>
          <a:lstStyle/>
          <a:p>
            <a:r>
              <a:rPr lang="en-US" sz="3600" dirty="0" smtClean="0"/>
              <a:t>TOGAF</a:t>
            </a:r>
            <a:r>
              <a:rPr lang="id-ID" sz="3600" dirty="0" smtClean="0"/>
              <a:t> Methodology</a:t>
            </a:r>
            <a:endParaRPr lang="en-US" sz="3600" dirty="0"/>
          </a:p>
        </p:txBody>
      </p:sp>
      <p:pic>
        <p:nvPicPr>
          <p:cNvPr id="6" name="Content Placeholder 4"/>
          <p:cNvPicPr>
            <a:picLocks noChangeAspect="1"/>
          </p:cNvPicPr>
          <p:nvPr/>
        </p:nvPicPr>
        <p:blipFill rotWithShape="1">
          <a:blip r:embed="rId5" cstate="print">
            <a:extLst>
              <a:ext uri="{28A0092B-C50C-407E-A947-70E740481C1C}">
                <a14:useLocalDpi xmlns:a14="http://schemas.microsoft.com/office/drawing/2010/main" val="0"/>
              </a:ext>
            </a:extLst>
          </a:blip>
          <a:srcRect l="4344" t="11739" r="67890" b="76671"/>
          <a:stretch/>
        </p:blipFill>
        <p:spPr>
          <a:xfrm>
            <a:off x="5209063" y="754417"/>
            <a:ext cx="2789281" cy="830929"/>
          </a:xfrm>
          <a:prstGeom prst="rect">
            <a:avLst/>
          </a:prstGeom>
        </p:spPr>
      </p:pic>
      <p:pic>
        <p:nvPicPr>
          <p:cNvPr id="7" name="Content Placeholder 4"/>
          <p:cNvPicPr>
            <a:picLocks noChangeAspect="1"/>
          </p:cNvPicPr>
          <p:nvPr/>
        </p:nvPicPr>
        <p:blipFill rotWithShape="1">
          <a:blip r:embed="rId5" cstate="print">
            <a:extLst>
              <a:ext uri="{28A0092B-C50C-407E-A947-70E740481C1C}">
                <a14:useLocalDpi xmlns:a14="http://schemas.microsoft.com/office/drawing/2010/main" val="0"/>
              </a:ext>
            </a:extLst>
          </a:blip>
          <a:srcRect l="4344" t="65013" r="71386" b="11595"/>
          <a:stretch/>
        </p:blipFill>
        <p:spPr>
          <a:xfrm>
            <a:off x="5988822" y="5052405"/>
            <a:ext cx="2438099" cy="1677044"/>
          </a:xfrm>
          <a:prstGeom prst="rect">
            <a:avLst/>
          </a:prstGeom>
        </p:spPr>
      </p:pic>
      <p:pic>
        <p:nvPicPr>
          <p:cNvPr id="8" name="Content Placeholder 4"/>
          <p:cNvPicPr>
            <a:picLocks noChangeAspect="1"/>
          </p:cNvPicPr>
          <p:nvPr/>
        </p:nvPicPr>
        <p:blipFill rotWithShape="1">
          <a:blip r:embed="rId5" cstate="print">
            <a:extLst>
              <a:ext uri="{28A0092B-C50C-407E-A947-70E740481C1C}">
                <a14:useLocalDpi xmlns:a14="http://schemas.microsoft.com/office/drawing/2010/main" val="0"/>
              </a:ext>
            </a:extLst>
          </a:blip>
          <a:srcRect l="4345" t="24069" r="69034" b="54443"/>
          <a:stretch/>
        </p:blipFill>
        <p:spPr>
          <a:xfrm>
            <a:off x="6192851" y="1737828"/>
            <a:ext cx="2674272" cy="1540565"/>
          </a:xfrm>
          <a:prstGeom prst="rect">
            <a:avLst/>
          </a:prstGeom>
        </p:spPr>
      </p:pic>
      <p:pic>
        <p:nvPicPr>
          <p:cNvPr id="9" name="Content Placeholder 4"/>
          <p:cNvPicPr>
            <a:picLocks noChangeAspect="1"/>
          </p:cNvPicPr>
          <p:nvPr/>
        </p:nvPicPr>
        <p:blipFill rotWithShape="1">
          <a:blip r:embed="rId5" cstate="print">
            <a:extLst>
              <a:ext uri="{28A0092B-C50C-407E-A947-70E740481C1C}">
                <a14:useLocalDpi xmlns:a14="http://schemas.microsoft.com/office/drawing/2010/main" val="0"/>
              </a:ext>
            </a:extLst>
          </a:blip>
          <a:srcRect l="4344" t="46389" r="72634" b="35311"/>
          <a:stretch/>
        </p:blipFill>
        <p:spPr>
          <a:xfrm>
            <a:off x="6554444" y="3565764"/>
            <a:ext cx="2312679" cy="1311965"/>
          </a:xfrm>
          <a:prstGeom prst="rect">
            <a:avLst/>
          </a:prstGeom>
        </p:spPr>
      </p:pic>
      <p:cxnSp>
        <p:nvCxnSpPr>
          <p:cNvPr id="10" name="Straight Arrow Connector 9"/>
          <p:cNvCxnSpPr/>
          <p:nvPr/>
        </p:nvCxnSpPr>
        <p:spPr>
          <a:xfrm flipV="1">
            <a:off x="4746812" y="1289866"/>
            <a:ext cx="519164" cy="187418"/>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4850835" y="2187362"/>
            <a:ext cx="1476006" cy="535668"/>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822576" y="3530010"/>
            <a:ext cx="731868" cy="473324"/>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9" idx="1"/>
          </p:cNvCxnSpPr>
          <p:nvPr/>
        </p:nvCxnSpPr>
        <p:spPr>
          <a:xfrm flipV="1">
            <a:off x="6221090" y="4221747"/>
            <a:ext cx="333354" cy="28795"/>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5822576" y="4566708"/>
            <a:ext cx="731868" cy="483443"/>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4828156" y="5890927"/>
            <a:ext cx="1160666" cy="248559"/>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26" name="Content Placeholder 4"/>
          <p:cNvPicPr>
            <a:picLocks noChangeAspect="1"/>
          </p:cNvPicPr>
          <p:nvPr/>
        </p:nvPicPr>
        <p:blipFill rotWithShape="1">
          <a:blip r:embed="rId5" cstate="print">
            <a:extLst>
              <a:ext uri="{28A0092B-C50C-407E-A947-70E740481C1C}">
                <a14:useLocalDpi xmlns:a14="http://schemas.microsoft.com/office/drawing/2010/main" val="0"/>
              </a:ext>
            </a:extLst>
          </a:blip>
          <a:srcRect l="67756" t="58028" r="5659" b="20776"/>
          <a:stretch/>
        </p:blipFill>
        <p:spPr>
          <a:xfrm>
            <a:off x="239386" y="763903"/>
            <a:ext cx="2670762" cy="1519518"/>
          </a:xfrm>
          <a:prstGeom prst="rect">
            <a:avLst/>
          </a:prstGeom>
        </p:spPr>
      </p:pic>
      <p:pic>
        <p:nvPicPr>
          <p:cNvPr id="27" name="Content Placeholder 4"/>
          <p:cNvPicPr>
            <a:picLocks noChangeAspect="1"/>
          </p:cNvPicPr>
          <p:nvPr/>
        </p:nvPicPr>
        <p:blipFill rotWithShape="1">
          <a:blip r:embed="rId6" cstate="print">
            <a:extLst>
              <a:ext uri="{28A0092B-C50C-407E-A947-70E740481C1C}">
                <a14:useLocalDpi xmlns:a14="http://schemas.microsoft.com/office/drawing/2010/main" val="0"/>
              </a:ext>
            </a:extLst>
          </a:blip>
          <a:srcRect l="67756" t="11739" r="4536" b="69350"/>
          <a:stretch/>
        </p:blipFill>
        <p:spPr>
          <a:xfrm>
            <a:off x="182654" y="5428430"/>
            <a:ext cx="2783541" cy="1355729"/>
          </a:xfrm>
          <a:prstGeom prst="rect">
            <a:avLst/>
          </a:prstGeom>
        </p:spPr>
      </p:pic>
      <p:pic>
        <p:nvPicPr>
          <p:cNvPr id="28" name="Content Placeholder 4"/>
          <p:cNvPicPr>
            <a:picLocks noChangeAspect="1"/>
          </p:cNvPicPr>
          <p:nvPr/>
        </p:nvPicPr>
        <p:blipFill rotWithShape="1">
          <a:blip r:embed="rId6" cstate="print">
            <a:extLst>
              <a:ext uri="{28A0092B-C50C-407E-A947-70E740481C1C}">
                <a14:useLocalDpi xmlns:a14="http://schemas.microsoft.com/office/drawing/2010/main" val="0"/>
              </a:ext>
            </a:extLst>
          </a:blip>
          <a:srcRect l="67756" t="31050" r="7040" b="56570"/>
          <a:stretch/>
        </p:blipFill>
        <p:spPr>
          <a:xfrm>
            <a:off x="69310" y="4433976"/>
            <a:ext cx="2531994" cy="887506"/>
          </a:xfrm>
          <a:prstGeom prst="rect">
            <a:avLst/>
          </a:prstGeom>
        </p:spPr>
      </p:pic>
      <p:pic>
        <p:nvPicPr>
          <p:cNvPr id="29" name="Content Placeholder 4"/>
          <p:cNvPicPr>
            <a:picLocks noChangeAspect="1"/>
          </p:cNvPicPr>
          <p:nvPr/>
        </p:nvPicPr>
        <p:blipFill rotWithShape="1">
          <a:blip r:embed="rId6" cstate="print">
            <a:extLst>
              <a:ext uri="{28A0092B-C50C-407E-A947-70E740481C1C}">
                <a14:useLocalDpi xmlns:a14="http://schemas.microsoft.com/office/drawing/2010/main" val="0"/>
              </a:ext>
            </a:extLst>
          </a:blip>
          <a:srcRect l="67756" t="44179" r="7778" b="42785"/>
          <a:stretch/>
        </p:blipFill>
        <p:spPr>
          <a:xfrm>
            <a:off x="86819" y="2669733"/>
            <a:ext cx="2457851" cy="934571"/>
          </a:xfrm>
          <a:prstGeom prst="rect">
            <a:avLst/>
          </a:prstGeom>
        </p:spPr>
      </p:pic>
      <p:cxnSp>
        <p:nvCxnSpPr>
          <p:cNvPr id="36" name="Straight Arrow Connector 35"/>
          <p:cNvCxnSpPr/>
          <p:nvPr/>
        </p:nvCxnSpPr>
        <p:spPr>
          <a:xfrm flipH="1" flipV="1">
            <a:off x="2366685" y="3049762"/>
            <a:ext cx="622671" cy="160494"/>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2057400" y="4183293"/>
            <a:ext cx="618570" cy="390381"/>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2675970" y="5654488"/>
            <a:ext cx="523525" cy="360718"/>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flipV="1">
            <a:off x="2802815" y="1289866"/>
            <a:ext cx="1476588" cy="2508285"/>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110</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571356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500" fill="hold"/>
                                        <p:tgtEl>
                                          <p:spTgt spid="23"/>
                                        </p:tgtEl>
                                        <p:attrNameLst>
                                          <p:attrName>ppt_x</p:attrName>
                                        </p:attrNameLst>
                                      </p:cBhvr>
                                      <p:tavLst>
                                        <p:tav tm="0">
                                          <p:val>
                                            <p:strVal val="#ppt_x"/>
                                          </p:val>
                                        </p:tav>
                                        <p:tav tm="100000">
                                          <p:val>
                                            <p:strVal val="#ppt_x"/>
                                          </p:val>
                                        </p:tav>
                                      </p:tavLst>
                                    </p:anim>
                                    <p:anim calcmode="lin" valueType="num">
                                      <p:cBhvr additive="base">
                                        <p:cTn id="46" dur="500" fill="hold"/>
                                        <p:tgtEl>
                                          <p:spTgt spid="23"/>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0"/>
                                        </p:tgtEl>
                                        <p:attrNameLst>
                                          <p:attrName>style.visibility</p:attrName>
                                        </p:attrNameLst>
                                      </p:cBhvr>
                                      <p:to>
                                        <p:strVal val="visible"/>
                                      </p:to>
                                    </p:set>
                                    <p:anim calcmode="lin" valueType="num">
                                      <p:cBhvr additive="base">
                                        <p:cTn id="55" dur="500" fill="hold"/>
                                        <p:tgtEl>
                                          <p:spTgt spid="40"/>
                                        </p:tgtEl>
                                        <p:attrNameLst>
                                          <p:attrName>ppt_x</p:attrName>
                                        </p:attrNameLst>
                                      </p:cBhvr>
                                      <p:tavLst>
                                        <p:tav tm="0">
                                          <p:val>
                                            <p:strVal val="#ppt_x"/>
                                          </p:val>
                                        </p:tav>
                                        <p:tav tm="100000">
                                          <p:val>
                                            <p:strVal val="#ppt_x"/>
                                          </p:val>
                                        </p:tav>
                                      </p:tavLst>
                                    </p:anim>
                                    <p:anim calcmode="lin" valueType="num">
                                      <p:cBhvr additive="base">
                                        <p:cTn id="56" dur="500" fill="hold"/>
                                        <p:tgtEl>
                                          <p:spTgt spid="40"/>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additive="base">
                                        <p:cTn id="59" dur="500" fill="hold"/>
                                        <p:tgtEl>
                                          <p:spTgt spid="27"/>
                                        </p:tgtEl>
                                        <p:attrNameLst>
                                          <p:attrName>ppt_x</p:attrName>
                                        </p:attrNameLst>
                                      </p:cBhvr>
                                      <p:tavLst>
                                        <p:tav tm="0">
                                          <p:val>
                                            <p:strVal val="#ppt_x"/>
                                          </p:val>
                                        </p:tav>
                                        <p:tav tm="100000">
                                          <p:val>
                                            <p:strVal val="#ppt_x"/>
                                          </p:val>
                                        </p:tav>
                                      </p:tavLst>
                                    </p:anim>
                                    <p:anim calcmode="lin" valueType="num">
                                      <p:cBhvr additive="base">
                                        <p:cTn id="6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8"/>
                                        </p:tgtEl>
                                        <p:attrNameLst>
                                          <p:attrName>style.visibility</p:attrName>
                                        </p:attrNameLst>
                                      </p:cBhvr>
                                      <p:to>
                                        <p:strVal val="visible"/>
                                      </p:to>
                                    </p:set>
                                    <p:anim calcmode="lin" valueType="num">
                                      <p:cBhvr additive="base">
                                        <p:cTn id="65" dur="500" fill="hold"/>
                                        <p:tgtEl>
                                          <p:spTgt spid="38"/>
                                        </p:tgtEl>
                                        <p:attrNameLst>
                                          <p:attrName>ppt_x</p:attrName>
                                        </p:attrNameLst>
                                      </p:cBhvr>
                                      <p:tavLst>
                                        <p:tav tm="0">
                                          <p:val>
                                            <p:strVal val="#ppt_x"/>
                                          </p:val>
                                        </p:tav>
                                        <p:tav tm="100000">
                                          <p:val>
                                            <p:strVal val="#ppt_x"/>
                                          </p:val>
                                        </p:tav>
                                      </p:tavLst>
                                    </p:anim>
                                    <p:anim calcmode="lin" valueType="num">
                                      <p:cBhvr additive="base">
                                        <p:cTn id="66" dur="500" fill="hold"/>
                                        <p:tgtEl>
                                          <p:spTgt spid="38"/>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additive="base">
                                        <p:cTn id="69" dur="500" fill="hold"/>
                                        <p:tgtEl>
                                          <p:spTgt spid="28"/>
                                        </p:tgtEl>
                                        <p:attrNameLst>
                                          <p:attrName>ppt_x</p:attrName>
                                        </p:attrNameLst>
                                      </p:cBhvr>
                                      <p:tavLst>
                                        <p:tav tm="0">
                                          <p:val>
                                            <p:strVal val="#ppt_x"/>
                                          </p:val>
                                        </p:tav>
                                        <p:tav tm="100000">
                                          <p:val>
                                            <p:strVal val="#ppt_x"/>
                                          </p:val>
                                        </p:tav>
                                      </p:tavLst>
                                    </p:anim>
                                    <p:anim calcmode="lin" valueType="num">
                                      <p:cBhvr additive="base">
                                        <p:cTn id="7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36"/>
                                        </p:tgtEl>
                                        <p:attrNameLst>
                                          <p:attrName>style.visibility</p:attrName>
                                        </p:attrNameLst>
                                      </p:cBhvr>
                                      <p:to>
                                        <p:strVal val="visible"/>
                                      </p:to>
                                    </p:set>
                                    <p:anim calcmode="lin" valueType="num">
                                      <p:cBhvr additive="base">
                                        <p:cTn id="75" dur="500" fill="hold"/>
                                        <p:tgtEl>
                                          <p:spTgt spid="36"/>
                                        </p:tgtEl>
                                        <p:attrNameLst>
                                          <p:attrName>ppt_x</p:attrName>
                                        </p:attrNameLst>
                                      </p:cBhvr>
                                      <p:tavLst>
                                        <p:tav tm="0">
                                          <p:val>
                                            <p:strVal val="#ppt_x"/>
                                          </p:val>
                                        </p:tav>
                                        <p:tav tm="100000">
                                          <p:val>
                                            <p:strVal val="#ppt_x"/>
                                          </p:val>
                                        </p:tav>
                                      </p:tavLst>
                                    </p:anim>
                                    <p:anim calcmode="lin" valueType="num">
                                      <p:cBhvr additive="base">
                                        <p:cTn id="76" dur="500" fill="hold"/>
                                        <p:tgtEl>
                                          <p:spTgt spid="36"/>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29"/>
                                        </p:tgtEl>
                                        <p:attrNameLst>
                                          <p:attrName>style.visibility</p:attrName>
                                        </p:attrNameLst>
                                      </p:cBhvr>
                                      <p:to>
                                        <p:strVal val="visible"/>
                                      </p:to>
                                    </p:set>
                                    <p:anim calcmode="lin" valueType="num">
                                      <p:cBhvr additive="base">
                                        <p:cTn id="79" dur="500" fill="hold"/>
                                        <p:tgtEl>
                                          <p:spTgt spid="29"/>
                                        </p:tgtEl>
                                        <p:attrNameLst>
                                          <p:attrName>ppt_x</p:attrName>
                                        </p:attrNameLst>
                                      </p:cBhvr>
                                      <p:tavLst>
                                        <p:tav tm="0">
                                          <p:val>
                                            <p:strVal val="#ppt_x"/>
                                          </p:val>
                                        </p:tav>
                                        <p:tav tm="100000">
                                          <p:val>
                                            <p:strVal val="#ppt_x"/>
                                          </p:val>
                                        </p:tav>
                                      </p:tavLst>
                                    </p:anim>
                                    <p:anim calcmode="lin" valueType="num">
                                      <p:cBhvr additive="base">
                                        <p:cTn id="8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43"/>
                                        </p:tgtEl>
                                        <p:attrNameLst>
                                          <p:attrName>style.visibility</p:attrName>
                                        </p:attrNameLst>
                                      </p:cBhvr>
                                      <p:to>
                                        <p:strVal val="visible"/>
                                      </p:to>
                                    </p:set>
                                    <p:anim calcmode="lin" valueType="num">
                                      <p:cBhvr additive="base">
                                        <p:cTn id="85" dur="500" fill="hold"/>
                                        <p:tgtEl>
                                          <p:spTgt spid="43"/>
                                        </p:tgtEl>
                                        <p:attrNameLst>
                                          <p:attrName>ppt_x</p:attrName>
                                        </p:attrNameLst>
                                      </p:cBhvr>
                                      <p:tavLst>
                                        <p:tav tm="0">
                                          <p:val>
                                            <p:strVal val="#ppt_x"/>
                                          </p:val>
                                        </p:tav>
                                        <p:tav tm="100000">
                                          <p:val>
                                            <p:strVal val="#ppt_x"/>
                                          </p:val>
                                        </p:tav>
                                      </p:tavLst>
                                    </p:anim>
                                    <p:anim calcmode="lin" valueType="num">
                                      <p:cBhvr additive="base">
                                        <p:cTn id="86" dur="500" fill="hold"/>
                                        <p:tgtEl>
                                          <p:spTgt spid="43"/>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26"/>
                                        </p:tgtEl>
                                        <p:attrNameLst>
                                          <p:attrName>style.visibility</p:attrName>
                                        </p:attrNameLst>
                                      </p:cBhvr>
                                      <p:to>
                                        <p:strVal val="visible"/>
                                      </p:to>
                                    </p:set>
                                    <p:anim calcmode="lin" valueType="num">
                                      <p:cBhvr additive="base">
                                        <p:cTn id="89" dur="500" fill="hold"/>
                                        <p:tgtEl>
                                          <p:spTgt spid="26"/>
                                        </p:tgtEl>
                                        <p:attrNameLst>
                                          <p:attrName>ppt_x</p:attrName>
                                        </p:attrNameLst>
                                      </p:cBhvr>
                                      <p:tavLst>
                                        <p:tav tm="0">
                                          <p:val>
                                            <p:strVal val="#ppt_x"/>
                                          </p:val>
                                        </p:tav>
                                        <p:tav tm="100000">
                                          <p:val>
                                            <p:strVal val="#ppt_x"/>
                                          </p:val>
                                        </p:tav>
                                      </p:tavLst>
                                    </p:anim>
                                    <p:anim calcmode="lin" valueType="num">
                                      <p:cBhvr additive="base">
                                        <p:cTn id="9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7283" y="1082168"/>
            <a:ext cx="3616959" cy="4627239"/>
          </a:xfrm>
        </p:spPr>
      </p:pic>
      <p:sp>
        <p:nvSpPr>
          <p:cNvPr id="2" name="Title 1"/>
          <p:cNvSpPr>
            <a:spLocks noGrp="1"/>
          </p:cNvSpPr>
          <p:nvPr>
            <p:ph type="title"/>
          </p:nvPr>
        </p:nvSpPr>
        <p:spPr>
          <a:xfrm>
            <a:off x="633338" y="152400"/>
            <a:ext cx="8244287" cy="643323"/>
          </a:xfrm>
        </p:spPr>
        <p:txBody>
          <a:bodyPr>
            <a:normAutofit/>
          </a:bodyPr>
          <a:lstStyle/>
          <a:p>
            <a:r>
              <a:rPr lang="en-US" dirty="0" smtClean="0"/>
              <a:t>TOGAF</a:t>
            </a:r>
            <a:r>
              <a:rPr lang="id-ID" dirty="0" smtClean="0"/>
              <a:t> Methodology and Artifacts</a:t>
            </a:r>
            <a:endParaRPr lang="en-US" sz="3100" dirty="0"/>
          </a:p>
        </p:txBody>
      </p:sp>
      <p:sp>
        <p:nvSpPr>
          <p:cNvPr id="7" name="Right Arrow 6"/>
          <p:cNvSpPr/>
          <p:nvPr/>
        </p:nvSpPr>
        <p:spPr>
          <a:xfrm>
            <a:off x="3625232" y="3110016"/>
            <a:ext cx="509202" cy="320475"/>
          </a:xfrm>
          <a:prstGeom prst="right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d-ID"/>
          </a:p>
        </p:txBody>
      </p:sp>
      <p:sp>
        <p:nvSpPr>
          <p:cNvPr id="9" name="Right Arrow 8"/>
          <p:cNvSpPr/>
          <p:nvPr/>
        </p:nvSpPr>
        <p:spPr>
          <a:xfrm>
            <a:off x="3625231" y="3514224"/>
            <a:ext cx="509202" cy="320475"/>
          </a:xfrm>
          <a:prstGeom prst="right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d-ID"/>
          </a:p>
        </p:txBody>
      </p:sp>
      <p:sp>
        <p:nvSpPr>
          <p:cNvPr id="10" name="Right Arrow 9"/>
          <p:cNvSpPr/>
          <p:nvPr/>
        </p:nvSpPr>
        <p:spPr>
          <a:xfrm>
            <a:off x="3621188" y="3918432"/>
            <a:ext cx="509202" cy="320475"/>
          </a:xfrm>
          <a:prstGeom prst="right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d-ID"/>
          </a:p>
        </p:txBody>
      </p:sp>
      <p:sp>
        <p:nvSpPr>
          <p:cNvPr id="12" name="Rectangle 11"/>
          <p:cNvSpPr/>
          <p:nvPr/>
        </p:nvSpPr>
        <p:spPr>
          <a:xfrm>
            <a:off x="400247" y="5959689"/>
            <a:ext cx="3100786" cy="400110"/>
          </a:xfrm>
          <a:prstGeom prst="rect">
            <a:avLst/>
          </a:prstGeom>
        </p:spPr>
        <p:txBody>
          <a:bodyPr wrap="square">
            <a:spAutoFit/>
          </a:bodyPr>
          <a:lstStyle/>
          <a:p>
            <a:pPr algn="ctr"/>
            <a:r>
              <a:rPr lang="id-ID" sz="2000" dirty="0" smtClean="0">
                <a:solidFill>
                  <a:srgbClr val="EB701D"/>
                </a:solidFill>
                <a:effectLst/>
                <a:latin typeface="+mn-lt"/>
              </a:rPr>
              <a:t>TOGAF Methodology</a:t>
            </a:r>
            <a:endParaRPr lang="id-ID" sz="2000" dirty="0">
              <a:solidFill>
                <a:srgbClr val="EB701D"/>
              </a:solidFill>
              <a:effectLst/>
              <a:latin typeface="+mn-lt"/>
            </a:endParaRPr>
          </a:p>
        </p:txBody>
      </p:sp>
      <p:pic>
        <p:nvPicPr>
          <p:cNvPr id="13" name="Content Placeholder 4"/>
          <p:cNvPicPr>
            <a:picLocks noChangeAspect="1"/>
          </p:cNvPicPr>
          <p:nvPr/>
        </p:nvPicPr>
        <p:blipFill rotWithShape="1">
          <a:blip r:embed="rId5">
            <a:extLst>
              <a:ext uri="{28A0092B-C50C-407E-A947-70E740481C1C}">
                <a14:useLocalDpi xmlns:a14="http://schemas.microsoft.com/office/drawing/2010/main" val="0"/>
              </a:ext>
            </a:extLst>
          </a:blip>
          <a:srcRect r="4564"/>
          <a:stretch/>
        </p:blipFill>
        <p:spPr>
          <a:xfrm>
            <a:off x="4341470" y="2059619"/>
            <a:ext cx="4649120" cy="3229684"/>
          </a:xfrm>
          <a:prstGeom prst="rect">
            <a:avLst/>
          </a:prstGeom>
        </p:spPr>
      </p:pic>
      <p:sp>
        <p:nvSpPr>
          <p:cNvPr id="14" name="Rectangle 13"/>
          <p:cNvSpPr/>
          <p:nvPr/>
        </p:nvSpPr>
        <p:spPr>
          <a:xfrm>
            <a:off x="5222804" y="5958016"/>
            <a:ext cx="3100786" cy="400110"/>
          </a:xfrm>
          <a:prstGeom prst="rect">
            <a:avLst/>
          </a:prstGeom>
        </p:spPr>
        <p:txBody>
          <a:bodyPr wrap="square">
            <a:spAutoFit/>
          </a:bodyPr>
          <a:lstStyle/>
          <a:p>
            <a:pPr algn="ctr"/>
            <a:r>
              <a:rPr lang="id-ID" sz="2000" dirty="0" smtClean="0">
                <a:solidFill>
                  <a:srgbClr val="0070C0"/>
                </a:solidFill>
                <a:effectLst/>
                <a:latin typeface="+mn-lt"/>
              </a:rPr>
              <a:t>TOGAF Artifacts</a:t>
            </a:r>
            <a:endParaRPr lang="id-ID" sz="2000" dirty="0">
              <a:solidFill>
                <a:srgbClr val="0070C0"/>
              </a:solidFill>
              <a:effectLst/>
              <a:latin typeface="+mn-lt"/>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111</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6568126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 calcmode="lin" valueType="num">
                                      <p:cBhvr additive="base">
                                        <p:cTn id="9" dur="500" fill="hold"/>
                                        <p:tgtEl>
                                          <p:spTgt spid="12"/>
                                        </p:tgtEl>
                                        <p:attrNameLst>
                                          <p:attrName>ppt_x</p:attrName>
                                        </p:attrNameLst>
                                      </p:cBhvr>
                                      <p:tavLst>
                                        <p:tav tm="0">
                                          <p:val>
                                            <p:strVal val="#ppt_x"/>
                                          </p:val>
                                        </p:tav>
                                        <p:tav tm="100000">
                                          <p:val>
                                            <p:strVal val="#ppt_x"/>
                                          </p:val>
                                        </p:tav>
                                      </p:tavLst>
                                    </p:anim>
                                    <p:anim calcmode="lin" valueType="num">
                                      <p:cBhvr additive="base">
                                        <p:cTn id="1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2" grpId="0"/>
      <p:bldP spid="14"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338" y="152400"/>
            <a:ext cx="8244287" cy="643323"/>
          </a:xfrm>
        </p:spPr>
        <p:txBody>
          <a:bodyPr>
            <a:normAutofit fontScale="90000"/>
          </a:bodyPr>
          <a:lstStyle/>
          <a:p>
            <a:r>
              <a:rPr lang="id-ID" dirty="0" smtClean="0"/>
              <a:t>Modified TOGAF Framework </a:t>
            </a:r>
            <a:r>
              <a:rPr lang="id-ID" sz="3100" dirty="0" smtClean="0"/>
              <a:t>(Wahono, 2015)</a:t>
            </a:r>
            <a:endParaRPr lang="en-US" sz="31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1294" y="1600209"/>
            <a:ext cx="4782393" cy="3098674"/>
          </a:xfrm>
          <a:prstGeom prst="rect">
            <a:avLst/>
          </a:prstGeom>
        </p:spPr>
      </p:pic>
      <p:sp>
        <p:nvSpPr>
          <p:cNvPr id="12" name="Rectangle 11"/>
          <p:cNvSpPr/>
          <p:nvPr/>
        </p:nvSpPr>
        <p:spPr>
          <a:xfrm>
            <a:off x="275853" y="5303314"/>
            <a:ext cx="3854537" cy="400110"/>
          </a:xfrm>
          <a:prstGeom prst="rect">
            <a:avLst/>
          </a:prstGeom>
        </p:spPr>
        <p:txBody>
          <a:bodyPr wrap="square">
            <a:spAutoFit/>
          </a:bodyPr>
          <a:lstStyle/>
          <a:p>
            <a:pPr algn="ctr"/>
            <a:r>
              <a:rPr lang="id-ID" sz="2000" dirty="0">
                <a:solidFill>
                  <a:srgbClr val="EB701D"/>
                </a:solidFill>
                <a:effectLst/>
                <a:latin typeface="+mn-lt"/>
              </a:rPr>
              <a:t>Modified TOGAF </a:t>
            </a:r>
            <a:r>
              <a:rPr lang="id-ID" sz="2000" dirty="0" smtClean="0">
                <a:solidFill>
                  <a:srgbClr val="EB701D"/>
                </a:solidFill>
                <a:effectLst/>
                <a:latin typeface="+mn-lt"/>
              </a:rPr>
              <a:t>Methodology</a:t>
            </a:r>
            <a:endParaRPr lang="id-ID" sz="2000" dirty="0">
              <a:solidFill>
                <a:srgbClr val="EB701D"/>
              </a:solidFill>
              <a:effectLst/>
              <a:latin typeface="+mn-lt"/>
            </a:endParaRPr>
          </a:p>
        </p:txBody>
      </p:sp>
      <p:sp>
        <p:nvSpPr>
          <p:cNvPr id="13" name="Rectangle 12"/>
          <p:cNvSpPr/>
          <p:nvPr/>
        </p:nvSpPr>
        <p:spPr>
          <a:xfrm>
            <a:off x="5268780" y="5303314"/>
            <a:ext cx="3100786" cy="400110"/>
          </a:xfrm>
          <a:prstGeom prst="rect">
            <a:avLst/>
          </a:prstGeom>
        </p:spPr>
        <p:txBody>
          <a:bodyPr wrap="square">
            <a:spAutoFit/>
          </a:bodyPr>
          <a:lstStyle/>
          <a:p>
            <a:pPr algn="ctr"/>
            <a:r>
              <a:rPr lang="id-ID" sz="2000" dirty="0" smtClean="0">
                <a:solidFill>
                  <a:srgbClr val="0070C0"/>
                </a:solidFill>
                <a:effectLst/>
                <a:latin typeface="+mn-lt"/>
              </a:rPr>
              <a:t>Modified TOGAF Artifacts</a:t>
            </a:r>
            <a:endParaRPr lang="id-ID" sz="2000" dirty="0">
              <a:solidFill>
                <a:srgbClr val="0070C0"/>
              </a:solidFill>
              <a:effectLst/>
              <a:latin typeface="+mn-lt"/>
            </a:endParaRPr>
          </a:p>
        </p:txBody>
      </p:sp>
      <p:pic>
        <p:nvPicPr>
          <p:cNvPr id="42" name="Picture 41"/>
          <p:cNvPicPr>
            <a:picLocks noChangeAspect="1"/>
          </p:cNvPicPr>
          <p:nvPr/>
        </p:nvPicPr>
        <p:blipFill rotWithShape="1">
          <a:blip r:embed="rId5"/>
          <a:srcRect l="20378" t="14778" r="29554" b="9919"/>
          <a:stretch/>
        </p:blipFill>
        <p:spPr>
          <a:xfrm>
            <a:off x="70108" y="1251234"/>
            <a:ext cx="3551080" cy="3560652"/>
          </a:xfrm>
          <a:prstGeom prst="rect">
            <a:avLst/>
          </a:prstGeom>
        </p:spPr>
      </p:pic>
      <p:sp>
        <p:nvSpPr>
          <p:cNvPr id="43" name="Right Arrow 42"/>
          <p:cNvSpPr/>
          <p:nvPr/>
        </p:nvSpPr>
        <p:spPr>
          <a:xfrm>
            <a:off x="3625232" y="2660495"/>
            <a:ext cx="509202" cy="320475"/>
          </a:xfrm>
          <a:prstGeom prst="right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d-ID"/>
          </a:p>
        </p:txBody>
      </p:sp>
      <p:sp>
        <p:nvSpPr>
          <p:cNvPr id="44" name="Right Arrow 43"/>
          <p:cNvSpPr/>
          <p:nvPr/>
        </p:nvSpPr>
        <p:spPr>
          <a:xfrm>
            <a:off x="3625231" y="3064703"/>
            <a:ext cx="509202" cy="320475"/>
          </a:xfrm>
          <a:prstGeom prst="right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d-ID"/>
          </a:p>
        </p:txBody>
      </p:sp>
      <p:sp>
        <p:nvSpPr>
          <p:cNvPr id="45" name="Right Arrow 44"/>
          <p:cNvSpPr/>
          <p:nvPr/>
        </p:nvSpPr>
        <p:spPr>
          <a:xfrm>
            <a:off x="3621188" y="3468911"/>
            <a:ext cx="509202" cy="320475"/>
          </a:xfrm>
          <a:prstGeom prst="right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d-ID"/>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112</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7255510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43" grpId="0" animBg="1"/>
      <p:bldP spid="44" grpId="0" animBg="1"/>
      <p:bldP spid="45"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4000" dirty="0" smtClean="0"/>
              <a:t>EA - Architecture Vision</a:t>
            </a:r>
            <a:endParaRPr lang="en-US" sz="4000" dirty="0"/>
          </a:p>
        </p:txBody>
      </p:sp>
      <p:sp>
        <p:nvSpPr>
          <p:cNvPr id="3" name="Text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113</a:t>
            </a:fld>
            <a:endParaRPr lang="en-US">
              <a:solidFill>
                <a:prstClr val="black">
                  <a:tint val="75000"/>
                </a:prstClr>
              </a:solidFill>
            </a:endParaRPr>
          </a:p>
        </p:txBody>
      </p:sp>
    </p:spTree>
    <p:extLst>
      <p:ext uri="{BB962C8B-B14F-4D97-AF65-F5344CB8AC3E}">
        <p14:creationId xmlns:p14="http://schemas.microsoft.com/office/powerpoint/2010/main" val="17570638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Brainmatics</a:t>
            </a:r>
            <a:r>
              <a:rPr lang="en-US" dirty="0" smtClean="0"/>
              <a:t> Vision and Mission</a:t>
            </a:r>
            <a:endParaRPr lang="en-US" dirty="0"/>
          </a:p>
        </p:txBody>
      </p:sp>
      <p:graphicFrame>
        <p:nvGraphicFramePr>
          <p:cNvPr id="7" name="Diagram 6"/>
          <p:cNvGraphicFramePr/>
          <p:nvPr>
            <p:extLst/>
          </p:nvPr>
        </p:nvGraphicFramePr>
        <p:xfrm>
          <a:off x="304800" y="1219200"/>
          <a:ext cx="8686800" cy="5410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p:cNvPicPr>
            <a:picLocks noChangeAspect="1"/>
          </p:cNvPicPr>
          <p:nvPr/>
        </p:nvPicPr>
        <p:blipFill rotWithShape="1">
          <a:blip r:embed="rId9" cstate="print">
            <a:extLst>
              <a:ext uri="{28A0092B-C50C-407E-A947-70E740481C1C}">
                <a14:useLocalDpi xmlns:a14="http://schemas.microsoft.com/office/drawing/2010/main" val="0"/>
              </a:ext>
            </a:extLst>
          </a:blip>
          <a:srcRect l="14301" t="36648" r="14972" b="43464"/>
          <a:stretch/>
        </p:blipFill>
        <p:spPr>
          <a:xfrm>
            <a:off x="6477425" y="802017"/>
            <a:ext cx="2559300" cy="539758"/>
          </a:xfrm>
          <a:prstGeom prst="rect">
            <a:avLst/>
          </a:prstGeom>
        </p:spPr>
      </p:pic>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114</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80631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819155667"/>
              </p:ext>
            </p:extLst>
          </p:nvPr>
        </p:nvGraphicFramePr>
        <p:xfrm>
          <a:off x="120332" y="662188"/>
          <a:ext cx="8954094" cy="6076069"/>
        </p:xfrm>
        <a:graphic>
          <a:graphicData uri="http://schemas.openxmlformats.org/drawingml/2006/table">
            <a:tbl>
              <a:tblPr>
                <a:tableStyleId>{8799B23B-EC83-4686-B30A-512413B5E67A}</a:tableStyleId>
              </a:tblPr>
              <a:tblGrid>
                <a:gridCol w="1686345"/>
                <a:gridCol w="1848915"/>
                <a:gridCol w="883816"/>
                <a:gridCol w="961740"/>
                <a:gridCol w="1873046"/>
                <a:gridCol w="1700232"/>
              </a:tblGrid>
              <a:tr h="2173051">
                <a:tc rowSpan="2">
                  <a:txBody>
                    <a:bodyPr/>
                    <a:lstStyle/>
                    <a:p>
                      <a:endParaRPr lang="id-ID" sz="1100" b="1" dirty="0">
                        <a:solidFill>
                          <a:schemeClr val="tx1">
                            <a:lumMod val="65000"/>
                            <a:lumOff val="35000"/>
                          </a:schemeClr>
                        </a:solidFill>
                        <a:latin typeface="Arial" panose="020B0604020202020204" pitchFamily="34" charset="0"/>
                        <a:cs typeface="Arial" panose="020B0604020202020204" pitchFamily="34" charset="0"/>
                      </a:endParaRPr>
                    </a:p>
                  </a:txBody>
                  <a:tcPr/>
                </a:tc>
                <a:tc>
                  <a:txBody>
                    <a:bodyPr/>
                    <a:lstStyle/>
                    <a:p>
                      <a:endParaRPr lang="id-ID" sz="1100" b="1" dirty="0">
                        <a:solidFill>
                          <a:schemeClr val="tx1">
                            <a:lumMod val="65000"/>
                            <a:lumOff val="35000"/>
                          </a:schemeClr>
                        </a:solidFill>
                        <a:latin typeface="Arial" panose="020B0604020202020204" pitchFamily="34" charset="0"/>
                        <a:cs typeface="Arial" panose="020B0604020202020204" pitchFamily="34" charset="0"/>
                      </a:endParaRPr>
                    </a:p>
                  </a:txBody>
                  <a:tcPr/>
                </a:tc>
                <a:tc rowSpan="2" gridSpan="2">
                  <a:txBody>
                    <a:bodyPr/>
                    <a:lstStyle/>
                    <a:p>
                      <a:endParaRPr lang="id-ID" dirty="0">
                        <a:solidFill>
                          <a:schemeClr val="tx1">
                            <a:lumMod val="65000"/>
                            <a:lumOff val="35000"/>
                          </a:schemeClr>
                        </a:solidFill>
                      </a:endParaRPr>
                    </a:p>
                  </a:txBody>
                  <a:tcPr/>
                </a:tc>
                <a:tc rowSpan="2" hMerge="1">
                  <a:txBody>
                    <a:bodyPr/>
                    <a:lstStyle/>
                    <a:p>
                      <a:endParaRPr lang="id-ID"/>
                    </a:p>
                  </a:txBody>
                  <a:tcPr/>
                </a:tc>
                <a:tc>
                  <a:txBody>
                    <a:bodyPr/>
                    <a:lstStyle/>
                    <a:p>
                      <a:endParaRPr lang="id-ID" dirty="0">
                        <a:solidFill>
                          <a:schemeClr val="tx1">
                            <a:lumMod val="65000"/>
                            <a:lumOff val="35000"/>
                          </a:schemeClr>
                        </a:solidFill>
                      </a:endParaRPr>
                    </a:p>
                  </a:txBody>
                  <a:tcPr/>
                </a:tc>
                <a:tc rowSpan="2">
                  <a:txBody>
                    <a:bodyPr/>
                    <a:lstStyle/>
                    <a:p>
                      <a:endParaRPr lang="id-ID" dirty="0">
                        <a:solidFill>
                          <a:schemeClr val="tx1">
                            <a:lumMod val="65000"/>
                            <a:lumOff val="35000"/>
                          </a:schemeClr>
                        </a:solidFill>
                      </a:endParaRPr>
                    </a:p>
                  </a:txBody>
                  <a:tcPr/>
                </a:tc>
              </a:tr>
              <a:tr h="2346361">
                <a:tc vMerge="1">
                  <a:txBody>
                    <a:bodyPr/>
                    <a:lstStyle/>
                    <a:p>
                      <a:endParaRPr lang="id-ID"/>
                    </a:p>
                  </a:txBody>
                  <a:tcPr/>
                </a:tc>
                <a:tc>
                  <a:txBody>
                    <a:bodyPr/>
                    <a:lstStyle/>
                    <a:p>
                      <a:endParaRPr lang="id-ID" dirty="0">
                        <a:solidFill>
                          <a:schemeClr val="tx1">
                            <a:lumMod val="65000"/>
                            <a:lumOff val="35000"/>
                          </a:schemeClr>
                        </a:solidFill>
                      </a:endParaRPr>
                    </a:p>
                  </a:txBody>
                  <a:tcPr/>
                </a:tc>
                <a:tc gridSpan="2" vMerge="1">
                  <a:txBody>
                    <a:bodyPr/>
                    <a:lstStyle/>
                    <a:p>
                      <a:endParaRPr lang="id-ID"/>
                    </a:p>
                  </a:txBody>
                  <a:tcPr/>
                </a:tc>
                <a:tc hMerge="1" vMerge="1">
                  <a:txBody>
                    <a:bodyPr/>
                    <a:lstStyle/>
                    <a:p>
                      <a:endParaRPr lang="id-ID"/>
                    </a:p>
                  </a:txBody>
                  <a:tcPr/>
                </a:tc>
                <a:tc>
                  <a:txBody>
                    <a:bodyPr/>
                    <a:lstStyle/>
                    <a:p>
                      <a:endParaRPr lang="id-ID" dirty="0">
                        <a:solidFill>
                          <a:schemeClr val="tx1">
                            <a:lumMod val="65000"/>
                            <a:lumOff val="35000"/>
                          </a:schemeClr>
                        </a:solidFill>
                      </a:endParaRPr>
                    </a:p>
                  </a:txBody>
                  <a:tcPr/>
                </a:tc>
                <a:tc vMerge="1">
                  <a:txBody>
                    <a:bodyPr/>
                    <a:lstStyle/>
                    <a:p>
                      <a:endParaRPr lang="id-ID"/>
                    </a:p>
                  </a:txBody>
                  <a:tcPr/>
                </a:tc>
              </a:tr>
              <a:tr h="1556657">
                <a:tc gridSpan="3">
                  <a:txBody>
                    <a:bodyPr/>
                    <a:lstStyle/>
                    <a:p>
                      <a:endParaRPr lang="id-ID" dirty="0">
                        <a:solidFill>
                          <a:schemeClr val="tx1">
                            <a:lumMod val="65000"/>
                            <a:lumOff val="35000"/>
                          </a:schemeClr>
                        </a:solidFill>
                      </a:endParaRPr>
                    </a:p>
                  </a:txBody>
                  <a:tcPr/>
                </a:tc>
                <a:tc hMerge="1">
                  <a:txBody>
                    <a:bodyPr/>
                    <a:lstStyle/>
                    <a:p>
                      <a:endParaRPr lang="id-ID"/>
                    </a:p>
                  </a:txBody>
                  <a:tcPr/>
                </a:tc>
                <a:tc hMerge="1">
                  <a:txBody>
                    <a:bodyPr/>
                    <a:lstStyle/>
                    <a:p>
                      <a:endParaRPr lang="id-ID" dirty="0"/>
                    </a:p>
                  </a:txBody>
                  <a:tcPr/>
                </a:tc>
                <a:tc gridSpan="3">
                  <a:txBody>
                    <a:bodyPr/>
                    <a:lstStyle/>
                    <a:p>
                      <a:endParaRPr lang="id-ID" dirty="0">
                        <a:solidFill>
                          <a:schemeClr val="tx1">
                            <a:lumMod val="65000"/>
                            <a:lumOff val="35000"/>
                          </a:schemeClr>
                        </a:solidFill>
                      </a:endParaRPr>
                    </a:p>
                  </a:txBody>
                  <a:tcPr/>
                </a:tc>
                <a:tc hMerge="1">
                  <a:txBody>
                    <a:bodyPr/>
                    <a:lstStyle/>
                    <a:p>
                      <a:endParaRPr lang="id-ID" dirty="0"/>
                    </a:p>
                  </a:txBody>
                  <a:tcPr/>
                </a:tc>
                <a:tc hMerge="1">
                  <a:txBody>
                    <a:bodyPr/>
                    <a:lstStyle/>
                    <a:p>
                      <a:endParaRPr lang="id-ID" dirty="0"/>
                    </a:p>
                  </a:txBody>
                  <a:tcPr/>
                </a:tc>
              </a:tr>
            </a:tbl>
          </a:graphicData>
        </a:graphic>
      </p:graphicFrame>
      <p:grpSp>
        <p:nvGrpSpPr>
          <p:cNvPr id="9" name="Group 8"/>
          <p:cNvGrpSpPr/>
          <p:nvPr/>
        </p:nvGrpSpPr>
        <p:grpSpPr>
          <a:xfrm>
            <a:off x="812956" y="3212739"/>
            <a:ext cx="907603" cy="477267"/>
            <a:chOff x="218940" y="231003"/>
            <a:chExt cx="1133006" cy="1237190"/>
          </a:xfrm>
          <a:noFill/>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8" name="TextBox 7"/>
            <p:cNvSpPr txBox="1"/>
            <p:nvPr/>
          </p:nvSpPr>
          <p:spPr>
            <a:xfrm>
              <a:off x="271714" y="499779"/>
              <a:ext cx="1035091" cy="638264"/>
            </a:xfrm>
            <a:prstGeom prst="rect">
              <a:avLst/>
            </a:prstGeom>
            <a:grpFill/>
          </p:spPr>
          <p:txBody>
            <a:bodyPr wrap="square" rtlCol="0">
              <a:spAutoFit/>
            </a:bodyPr>
            <a:lstStyle/>
            <a:p>
              <a:pPr algn="ctr"/>
              <a:r>
                <a:rPr lang="en-US" sz="1000" dirty="0" err="1" smtClean="0">
                  <a:effectLst/>
                  <a:latin typeface="Arial" panose="020B0604020202020204" pitchFamily="34" charset="0"/>
                  <a:cs typeface="Arial" panose="020B0604020202020204" pitchFamily="34" charset="0"/>
                </a:rPr>
                <a:t>Percetakan</a:t>
              </a:r>
              <a:endParaRPr lang="id-ID" sz="1000" dirty="0">
                <a:effectLst/>
                <a:latin typeface="Arial" panose="020B0604020202020204" pitchFamily="34" charset="0"/>
                <a:cs typeface="Arial" panose="020B0604020202020204" pitchFamily="34" charset="0"/>
              </a:endParaRPr>
            </a:p>
          </p:txBody>
        </p:sp>
      </p:grpSp>
      <p:grpSp>
        <p:nvGrpSpPr>
          <p:cNvPr id="10" name="Group 9"/>
          <p:cNvGrpSpPr/>
          <p:nvPr/>
        </p:nvGrpSpPr>
        <p:grpSpPr>
          <a:xfrm>
            <a:off x="312337" y="3841687"/>
            <a:ext cx="1176245" cy="484537"/>
            <a:chOff x="218940" y="231003"/>
            <a:chExt cx="1133006" cy="1237190"/>
          </a:xfrm>
          <a:noFill/>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12" name="TextBox 11"/>
            <p:cNvSpPr txBox="1"/>
            <p:nvPr/>
          </p:nvSpPr>
          <p:spPr>
            <a:xfrm>
              <a:off x="259919" y="367209"/>
              <a:ext cx="1056236" cy="1021619"/>
            </a:xfrm>
            <a:prstGeom prst="rect">
              <a:avLst/>
            </a:prstGeom>
            <a:grpFill/>
          </p:spPr>
          <p:txBody>
            <a:bodyPr wrap="square" rtlCol="0">
              <a:spAutoFit/>
            </a:bodyPr>
            <a:lstStyle/>
            <a:p>
              <a:pPr algn="ctr"/>
              <a:r>
                <a:rPr lang="en-US" sz="1000" dirty="0" err="1" smtClean="0">
                  <a:effectLst/>
                  <a:latin typeface="Arial" panose="020B0604020202020204" pitchFamily="34" charset="0"/>
                  <a:cs typeface="Arial" panose="020B0604020202020204" pitchFamily="34" charset="0"/>
                </a:rPr>
                <a:t>Penerbit</a:t>
              </a:r>
              <a:r>
                <a:rPr lang="en-US" sz="1000" dirty="0" smtClean="0">
                  <a:effectLst/>
                  <a:latin typeface="Arial" panose="020B0604020202020204" pitchFamily="34" charset="0"/>
                  <a:cs typeface="Arial" panose="020B0604020202020204" pitchFamily="34" charset="0"/>
                </a:rPr>
                <a:t> </a:t>
              </a:r>
              <a:r>
                <a:rPr lang="en-US" sz="1000" dirty="0" err="1" smtClean="0">
                  <a:effectLst/>
                  <a:latin typeface="Arial" panose="020B0604020202020204" pitchFamily="34" charset="0"/>
                  <a:cs typeface="Arial" panose="020B0604020202020204" pitchFamily="34" charset="0"/>
                </a:rPr>
                <a:t>dan</a:t>
              </a:r>
              <a:r>
                <a:rPr lang="en-US" sz="1000" dirty="0" smtClean="0">
                  <a:effectLst/>
                  <a:latin typeface="Arial" panose="020B0604020202020204" pitchFamily="34" charset="0"/>
                  <a:cs typeface="Arial" panose="020B0604020202020204" pitchFamily="34" charset="0"/>
                </a:rPr>
                <a:t> Distributor </a:t>
              </a:r>
              <a:r>
                <a:rPr lang="en-US" sz="1000" dirty="0" err="1" smtClean="0">
                  <a:effectLst/>
                  <a:latin typeface="Arial" panose="020B0604020202020204" pitchFamily="34" charset="0"/>
                  <a:cs typeface="Arial" panose="020B0604020202020204" pitchFamily="34" charset="0"/>
                </a:rPr>
                <a:t>Buku</a:t>
              </a:r>
              <a:r>
                <a:rPr lang="en-US" sz="1000" dirty="0" smtClean="0">
                  <a:effectLst/>
                  <a:latin typeface="Arial" panose="020B0604020202020204" pitchFamily="34" charset="0"/>
                  <a:cs typeface="Arial" panose="020B0604020202020204" pitchFamily="34" charset="0"/>
                </a:rPr>
                <a:t> </a:t>
              </a:r>
              <a:endParaRPr lang="id-ID" sz="1000" dirty="0">
                <a:effectLst/>
                <a:latin typeface="Arial" panose="020B0604020202020204" pitchFamily="34" charset="0"/>
                <a:cs typeface="Arial" panose="020B0604020202020204" pitchFamily="34" charset="0"/>
              </a:endParaRPr>
            </a:p>
          </p:txBody>
        </p:sp>
      </p:grpSp>
      <p:grpSp>
        <p:nvGrpSpPr>
          <p:cNvPr id="13" name="Group 12"/>
          <p:cNvGrpSpPr/>
          <p:nvPr/>
        </p:nvGrpSpPr>
        <p:grpSpPr>
          <a:xfrm>
            <a:off x="297619" y="1369641"/>
            <a:ext cx="785760" cy="529277"/>
            <a:chOff x="191093" y="231003"/>
            <a:chExt cx="1218366" cy="1237190"/>
          </a:xfrm>
          <a:noFill/>
        </p:grpSpPr>
        <p:pic>
          <p:nvPicPr>
            <p:cNvPr id="14" name="Picture 13"/>
            <p:cNvPicPr>
              <a:picLocks noChangeAspect="1"/>
            </p:cNvPicPr>
            <p:nvPr/>
          </p:nvPicPr>
          <p:blipFill>
            <a:blip r:embed="rId6"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15" name="TextBox 14"/>
            <p:cNvSpPr txBox="1"/>
            <p:nvPr/>
          </p:nvSpPr>
          <p:spPr>
            <a:xfrm>
              <a:off x="191093" y="394037"/>
              <a:ext cx="1218366" cy="935261"/>
            </a:xfrm>
            <a:prstGeom prst="rect">
              <a:avLst/>
            </a:prstGeom>
            <a:grpFill/>
          </p:spPr>
          <p:txBody>
            <a:bodyPr wrap="square" rtlCol="0">
              <a:spAutoFit/>
            </a:bodyPr>
            <a:lstStyle/>
            <a:p>
              <a:pPr algn="ctr"/>
              <a:r>
                <a:rPr lang="en-US" sz="1000" dirty="0" smtClean="0">
                  <a:effectLst/>
                  <a:latin typeface="Arial" panose="020B0604020202020204" pitchFamily="34" charset="0"/>
                  <a:cs typeface="Arial" panose="020B0604020202020204" pitchFamily="34" charset="0"/>
                </a:rPr>
                <a:t>Pearson</a:t>
              </a:r>
            </a:p>
            <a:p>
              <a:pPr algn="ctr"/>
              <a:r>
                <a:rPr lang="en-US" sz="1000" dirty="0" err="1" smtClean="0">
                  <a:effectLst/>
                  <a:latin typeface="Arial" panose="020B0604020202020204" pitchFamily="34" charset="0"/>
                  <a:cs typeface="Arial" panose="020B0604020202020204" pitchFamily="34" charset="0"/>
                </a:rPr>
                <a:t>Vue</a:t>
              </a:r>
              <a:endParaRPr lang="id-ID" sz="1000" dirty="0">
                <a:effectLst/>
                <a:latin typeface="Arial" panose="020B0604020202020204" pitchFamily="34" charset="0"/>
                <a:cs typeface="Arial" panose="020B0604020202020204" pitchFamily="34" charset="0"/>
              </a:endParaRPr>
            </a:p>
          </p:txBody>
        </p:sp>
      </p:grpSp>
      <p:grpSp>
        <p:nvGrpSpPr>
          <p:cNvPr id="16" name="Group 15"/>
          <p:cNvGrpSpPr/>
          <p:nvPr/>
        </p:nvGrpSpPr>
        <p:grpSpPr>
          <a:xfrm>
            <a:off x="302779" y="2649515"/>
            <a:ext cx="901283" cy="455997"/>
            <a:chOff x="218940" y="231003"/>
            <a:chExt cx="1133006" cy="1237190"/>
          </a:xfrm>
          <a:noFill/>
        </p:grpSpPr>
        <p:pic>
          <p:nvPicPr>
            <p:cNvPr id="17" name="Picture 16"/>
            <p:cNvPicPr>
              <a:picLocks noChangeAspect="1"/>
            </p:cNvPicPr>
            <p:nvPr/>
          </p:nvPicPr>
          <p:blipFill>
            <a:blip r:embed="rId7"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18" name="TextBox 17"/>
            <p:cNvSpPr txBox="1"/>
            <p:nvPr/>
          </p:nvSpPr>
          <p:spPr>
            <a:xfrm>
              <a:off x="256126" y="501447"/>
              <a:ext cx="1023290" cy="668035"/>
            </a:xfrm>
            <a:prstGeom prst="rect">
              <a:avLst/>
            </a:prstGeom>
            <a:grpFill/>
          </p:spPr>
          <p:txBody>
            <a:bodyPr wrap="square" rtlCol="0">
              <a:spAutoFit/>
            </a:bodyPr>
            <a:lstStyle/>
            <a:p>
              <a:pPr algn="ctr"/>
              <a:r>
                <a:rPr lang="en-US" sz="1000" dirty="0" err="1" smtClean="0">
                  <a:effectLst/>
                  <a:latin typeface="Arial" panose="020B0604020202020204" pitchFamily="34" charset="0"/>
                  <a:cs typeface="Arial" panose="020B0604020202020204" pitchFamily="34" charset="0"/>
                </a:rPr>
                <a:t>Prometrics</a:t>
              </a:r>
              <a:endParaRPr lang="id-ID" sz="1000" dirty="0">
                <a:effectLst/>
                <a:latin typeface="Arial" panose="020B0604020202020204" pitchFamily="34" charset="0"/>
                <a:cs typeface="Arial" panose="020B0604020202020204" pitchFamily="34" charset="0"/>
              </a:endParaRPr>
            </a:p>
          </p:txBody>
        </p:sp>
      </p:grpSp>
      <p:grpSp>
        <p:nvGrpSpPr>
          <p:cNvPr id="19" name="Group 18"/>
          <p:cNvGrpSpPr/>
          <p:nvPr/>
        </p:nvGrpSpPr>
        <p:grpSpPr>
          <a:xfrm>
            <a:off x="917360" y="1965055"/>
            <a:ext cx="822505" cy="529530"/>
            <a:chOff x="218940" y="231003"/>
            <a:chExt cx="1133006" cy="1237190"/>
          </a:xfrm>
          <a:noFill/>
        </p:grpSpPr>
        <p:pic>
          <p:nvPicPr>
            <p:cNvPr id="20" name="Picture 19"/>
            <p:cNvPicPr>
              <a:picLocks noChangeAspect="1"/>
            </p:cNvPicPr>
            <p:nvPr/>
          </p:nvPicPr>
          <p:blipFill>
            <a:blip r:embed="rId8"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21" name="TextBox 20"/>
            <p:cNvSpPr txBox="1"/>
            <p:nvPr/>
          </p:nvSpPr>
          <p:spPr>
            <a:xfrm>
              <a:off x="245356" y="427765"/>
              <a:ext cx="1054713" cy="934814"/>
            </a:xfrm>
            <a:prstGeom prst="rect">
              <a:avLst/>
            </a:prstGeom>
            <a:grpFill/>
          </p:spPr>
          <p:txBody>
            <a:bodyPr wrap="square" rtlCol="0">
              <a:spAutoFit/>
            </a:bodyPr>
            <a:lstStyle/>
            <a:p>
              <a:pPr algn="ctr"/>
              <a:r>
                <a:rPr lang="en-US" sz="1000" dirty="0" err="1" smtClean="0">
                  <a:effectLst/>
                  <a:latin typeface="Arial" panose="020B0604020202020204" pitchFamily="34" charset="0"/>
                  <a:cs typeface="Arial" panose="020B0604020202020204" pitchFamily="34" charset="0"/>
                </a:rPr>
                <a:t>Kryterion</a:t>
              </a:r>
              <a:r>
                <a:rPr lang="en-US" sz="1000" dirty="0" smtClean="0">
                  <a:effectLst/>
                  <a:latin typeface="Arial" panose="020B0604020202020204" pitchFamily="34" charset="0"/>
                  <a:cs typeface="Arial" panose="020B0604020202020204" pitchFamily="34" charset="0"/>
                </a:rPr>
                <a:t> Online</a:t>
              </a:r>
              <a:endParaRPr lang="id-ID" sz="1000" dirty="0">
                <a:effectLst/>
                <a:latin typeface="Arial" panose="020B0604020202020204" pitchFamily="34" charset="0"/>
                <a:cs typeface="Arial" panose="020B0604020202020204" pitchFamily="34" charset="0"/>
              </a:endParaRPr>
            </a:p>
          </p:txBody>
        </p:sp>
      </p:grpSp>
      <p:grpSp>
        <p:nvGrpSpPr>
          <p:cNvPr id="22" name="Group 21"/>
          <p:cNvGrpSpPr/>
          <p:nvPr/>
        </p:nvGrpSpPr>
        <p:grpSpPr>
          <a:xfrm>
            <a:off x="1041850" y="4455245"/>
            <a:ext cx="609297" cy="559109"/>
            <a:chOff x="218940" y="231003"/>
            <a:chExt cx="1133006" cy="1237190"/>
          </a:xfrm>
          <a:noFill/>
        </p:grpSpPr>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24" name="TextBox 23"/>
            <p:cNvSpPr txBox="1"/>
            <p:nvPr/>
          </p:nvSpPr>
          <p:spPr>
            <a:xfrm>
              <a:off x="330200" y="372686"/>
              <a:ext cx="944941" cy="885359"/>
            </a:xfrm>
            <a:prstGeom prst="rect">
              <a:avLst/>
            </a:prstGeom>
            <a:grpFill/>
          </p:spPr>
          <p:txBody>
            <a:bodyPr wrap="square" rtlCol="0">
              <a:spAutoFit/>
            </a:bodyPr>
            <a:lstStyle/>
            <a:p>
              <a:pPr algn="ctr"/>
              <a:r>
                <a:rPr lang="fi-FI" sz="1000" dirty="0" smtClean="0">
                  <a:effectLst/>
                  <a:latin typeface="Arial" panose="020B0604020202020204" pitchFamily="34" charset="0"/>
                  <a:cs typeface="Arial" panose="020B0604020202020204" pitchFamily="34" charset="0"/>
                </a:rPr>
                <a:t>Food Court</a:t>
              </a:r>
              <a:endParaRPr lang="id-ID" sz="1000" dirty="0">
                <a:effectLst/>
                <a:latin typeface="Arial" panose="020B0604020202020204" pitchFamily="34" charset="0"/>
                <a:cs typeface="Arial" panose="020B0604020202020204" pitchFamily="34" charset="0"/>
              </a:endParaRPr>
            </a:p>
          </p:txBody>
        </p:sp>
      </p:grpSp>
      <p:grpSp>
        <p:nvGrpSpPr>
          <p:cNvPr id="29" name="Group 28"/>
          <p:cNvGrpSpPr/>
          <p:nvPr/>
        </p:nvGrpSpPr>
        <p:grpSpPr>
          <a:xfrm>
            <a:off x="1909048" y="1232894"/>
            <a:ext cx="936475" cy="558091"/>
            <a:chOff x="3661823" y="1233087"/>
            <a:chExt cx="1312908" cy="1394271"/>
          </a:xfrm>
          <a:noFill/>
        </p:grpSpPr>
        <p:pic>
          <p:nvPicPr>
            <p:cNvPr id="6" name="Picture 5"/>
            <p:cNvPicPr>
              <a:picLocks noChangeAspect="1"/>
            </p:cNvPicPr>
            <p:nvPr/>
          </p:nvPicPr>
          <p:blipFill>
            <a:blip r:embed="rId10" cstate="print">
              <a:extLst>
                <a:ext uri="{BEBA8EAE-BF5A-486C-A8C5-ECC9F3942E4B}">
                  <a14:imgProps xmlns:a14="http://schemas.microsoft.com/office/drawing/2010/main">
                    <a14:imgLayer r:embed="rId11">
                      <a14:imgEffect>
                        <a14:saturation sat="400000"/>
                      </a14:imgEffect>
                    </a14:imgLayer>
                  </a14:imgProps>
                </a:ext>
                <a:ext uri="{28A0092B-C50C-407E-A947-70E740481C1C}">
                  <a14:useLocalDpi xmlns:a14="http://schemas.microsoft.com/office/drawing/2010/main" val="0"/>
                </a:ext>
              </a:extLst>
            </a:blip>
            <a:stretch>
              <a:fillRect/>
            </a:stretch>
          </p:blipFill>
          <p:spPr>
            <a:xfrm>
              <a:off x="3666138" y="1233087"/>
              <a:ext cx="1281355" cy="1394271"/>
            </a:xfrm>
            <a:prstGeom prst="rect">
              <a:avLst/>
            </a:prstGeom>
            <a:grpFill/>
          </p:spPr>
        </p:pic>
        <p:sp>
          <p:nvSpPr>
            <p:cNvPr id="28" name="TextBox 27"/>
            <p:cNvSpPr txBox="1"/>
            <p:nvPr/>
          </p:nvSpPr>
          <p:spPr>
            <a:xfrm>
              <a:off x="3661823" y="1407927"/>
              <a:ext cx="1312908" cy="999589"/>
            </a:xfrm>
            <a:prstGeom prst="rect">
              <a:avLst/>
            </a:prstGeom>
            <a:grpFill/>
          </p:spPr>
          <p:txBody>
            <a:bodyPr wrap="none" rtlCol="0">
              <a:spAutoFit/>
            </a:bodyPr>
            <a:lstStyle/>
            <a:p>
              <a:pPr algn="ctr"/>
              <a:r>
                <a:rPr lang="id-ID" sz="1000" dirty="0" err="1" smtClean="0">
                  <a:effectLst/>
                  <a:latin typeface="Arial" panose="020B0604020202020204" pitchFamily="34" charset="0"/>
                  <a:cs typeface="Arial" panose="020B0604020202020204" pitchFamily="34" charset="0"/>
                </a:rPr>
                <a:t>Software</a:t>
              </a:r>
              <a:endParaRPr lang="en-US" sz="1000" dirty="0" smtClean="0">
                <a:effectLst/>
                <a:latin typeface="Arial" panose="020B0604020202020204" pitchFamily="34" charset="0"/>
                <a:cs typeface="Arial" panose="020B0604020202020204" pitchFamily="34" charset="0"/>
              </a:endParaRPr>
            </a:p>
            <a:p>
              <a:pPr algn="ctr"/>
              <a:r>
                <a:rPr lang="en-US" sz="1000" dirty="0" err="1">
                  <a:effectLst/>
                  <a:latin typeface="Arial" panose="020B0604020202020204" pitchFamily="34" charset="0"/>
                  <a:cs typeface="Arial" panose="020B0604020202020204" pitchFamily="34" charset="0"/>
                </a:rPr>
                <a:t>D</a:t>
              </a:r>
              <a:r>
                <a:rPr lang="id-ID" sz="1000" dirty="0" smtClean="0">
                  <a:effectLst/>
                  <a:latin typeface="Arial" panose="020B0604020202020204" pitchFamily="34" charset="0"/>
                  <a:cs typeface="Arial" panose="020B0604020202020204" pitchFamily="34" charset="0"/>
                </a:rPr>
                <a:t>evelopment</a:t>
              </a:r>
              <a:endParaRPr lang="id-ID" sz="1000" dirty="0">
                <a:effectLst/>
                <a:latin typeface="Arial" panose="020B0604020202020204" pitchFamily="34" charset="0"/>
                <a:cs typeface="Arial" panose="020B0604020202020204" pitchFamily="34" charset="0"/>
              </a:endParaRPr>
            </a:p>
          </p:txBody>
        </p:sp>
      </p:grpSp>
      <p:grpSp>
        <p:nvGrpSpPr>
          <p:cNvPr id="30" name="Group 29"/>
          <p:cNvGrpSpPr/>
          <p:nvPr/>
        </p:nvGrpSpPr>
        <p:grpSpPr>
          <a:xfrm>
            <a:off x="1848453" y="2227344"/>
            <a:ext cx="1101636" cy="514209"/>
            <a:chOff x="96877" y="231003"/>
            <a:chExt cx="1427877" cy="1237190"/>
          </a:xfrm>
          <a:noFill/>
        </p:grpSpPr>
        <p:pic>
          <p:nvPicPr>
            <p:cNvPr id="31" name="Picture 30"/>
            <p:cNvPicPr>
              <a:picLocks noChangeAspect="1"/>
            </p:cNvPicPr>
            <p:nvPr/>
          </p:nvPicPr>
          <p:blipFill>
            <a:blip r:embed="rId12"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32" name="TextBox 31"/>
            <p:cNvSpPr txBox="1"/>
            <p:nvPr/>
          </p:nvSpPr>
          <p:spPr>
            <a:xfrm>
              <a:off x="96877" y="363790"/>
              <a:ext cx="1427877" cy="962667"/>
            </a:xfrm>
            <a:prstGeom prst="rect">
              <a:avLst/>
            </a:prstGeom>
            <a:grpFill/>
          </p:spPr>
          <p:txBody>
            <a:bodyPr wrap="square" rtlCol="0">
              <a:spAutoFit/>
            </a:bodyPr>
            <a:lstStyle/>
            <a:p>
              <a:pPr algn="ctr"/>
              <a:r>
                <a:rPr lang="en-US" sz="1000" dirty="0" smtClean="0">
                  <a:effectLst/>
                  <a:latin typeface="Arial" panose="020B0604020202020204" pitchFamily="34" charset="0"/>
                  <a:cs typeface="Arial" panose="020B0604020202020204" pitchFamily="34" charset="0"/>
                </a:rPr>
                <a:t>C</a:t>
              </a:r>
              <a:r>
                <a:rPr lang="id-ID" sz="1000" dirty="0" smtClean="0">
                  <a:effectLst/>
                  <a:latin typeface="Arial" panose="020B0604020202020204" pitchFamily="34" charset="0"/>
                  <a:cs typeface="Arial" panose="020B0604020202020204" pitchFamily="34" charset="0"/>
                </a:rPr>
                <a:t>ertification</a:t>
              </a:r>
              <a:r>
                <a:rPr lang="en-US" sz="1000" dirty="0">
                  <a:effectLst/>
                  <a:latin typeface="Arial" panose="020B0604020202020204" pitchFamily="34" charset="0"/>
                  <a:cs typeface="Arial" panose="020B0604020202020204" pitchFamily="34" charset="0"/>
                </a:rPr>
                <a:t/>
              </a:r>
              <a:br>
                <a:rPr lang="en-US" sz="1000" dirty="0">
                  <a:effectLst/>
                  <a:latin typeface="Arial" panose="020B0604020202020204" pitchFamily="34" charset="0"/>
                  <a:cs typeface="Arial" panose="020B0604020202020204" pitchFamily="34" charset="0"/>
                </a:rPr>
              </a:br>
              <a:r>
                <a:rPr lang="en-US" sz="1000" dirty="0" smtClean="0">
                  <a:effectLst/>
                  <a:latin typeface="Arial" panose="020B0604020202020204" pitchFamily="34" charset="0"/>
                  <a:cs typeface="Arial" panose="020B0604020202020204" pitchFamily="34" charset="0"/>
                </a:rPr>
                <a:t>Examination</a:t>
              </a:r>
              <a:endParaRPr lang="id-ID" sz="1000" dirty="0">
                <a:effectLst/>
                <a:latin typeface="Arial" panose="020B0604020202020204" pitchFamily="34" charset="0"/>
                <a:cs typeface="Arial" panose="020B0604020202020204" pitchFamily="34" charset="0"/>
              </a:endParaRPr>
            </a:p>
          </p:txBody>
        </p:sp>
      </p:grpSp>
      <p:grpSp>
        <p:nvGrpSpPr>
          <p:cNvPr id="33" name="Group 32"/>
          <p:cNvGrpSpPr/>
          <p:nvPr/>
        </p:nvGrpSpPr>
        <p:grpSpPr>
          <a:xfrm>
            <a:off x="2751717" y="1752090"/>
            <a:ext cx="807550" cy="503193"/>
            <a:chOff x="199822" y="231003"/>
            <a:chExt cx="1218366" cy="1237190"/>
          </a:xfrm>
          <a:noFill/>
        </p:grpSpPr>
        <p:pic>
          <p:nvPicPr>
            <p:cNvPr id="34" name="Picture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35" name="TextBox 34"/>
            <p:cNvSpPr txBox="1"/>
            <p:nvPr/>
          </p:nvSpPr>
          <p:spPr>
            <a:xfrm>
              <a:off x="199822" y="359789"/>
              <a:ext cx="1218366" cy="983742"/>
            </a:xfrm>
            <a:prstGeom prst="rect">
              <a:avLst/>
            </a:prstGeom>
            <a:grpFill/>
          </p:spPr>
          <p:txBody>
            <a:bodyPr wrap="square" rtlCol="0">
              <a:spAutoFit/>
            </a:bodyPr>
            <a:lstStyle/>
            <a:p>
              <a:pPr algn="ctr"/>
              <a:r>
                <a:rPr lang="en-US" sz="1000" dirty="0" smtClean="0">
                  <a:effectLst/>
                  <a:latin typeface="Arial" panose="020B0604020202020204" pitchFamily="34" charset="0"/>
                  <a:cs typeface="Arial" panose="020B0604020202020204" pitchFamily="34" charset="0"/>
                </a:rPr>
                <a:t>Training</a:t>
              </a:r>
            </a:p>
            <a:p>
              <a:pPr algn="ctr"/>
              <a:r>
                <a:rPr lang="en-US" sz="1000" dirty="0">
                  <a:effectLst/>
                  <a:latin typeface="Arial" panose="020B0604020202020204" pitchFamily="34" charset="0"/>
                  <a:cs typeface="Arial" panose="020B0604020202020204" pitchFamily="34" charset="0"/>
                </a:rPr>
                <a:t>C</a:t>
              </a:r>
              <a:r>
                <a:rPr lang="en-US" sz="1000" dirty="0" smtClean="0">
                  <a:effectLst/>
                  <a:latin typeface="Arial" panose="020B0604020202020204" pitchFamily="34" charset="0"/>
                  <a:cs typeface="Arial" panose="020B0604020202020204" pitchFamily="34" charset="0"/>
                </a:rPr>
                <a:t>enter</a:t>
              </a:r>
              <a:endParaRPr lang="id-ID" sz="1000" dirty="0">
                <a:effectLst/>
                <a:latin typeface="Arial" panose="020B0604020202020204" pitchFamily="34" charset="0"/>
                <a:cs typeface="Arial" panose="020B0604020202020204" pitchFamily="34" charset="0"/>
              </a:endParaRPr>
            </a:p>
          </p:txBody>
        </p:sp>
      </p:grpSp>
      <p:grpSp>
        <p:nvGrpSpPr>
          <p:cNvPr id="39" name="Group 38"/>
          <p:cNvGrpSpPr/>
          <p:nvPr/>
        </p:nvGrpSpPr>
        <p:grpSpPr>
          <a:xfrm>
            <a:off x="3777256" y="1417269"/>
            <a:ext cx="1585208" cy="625440"/>
            <a:chOff x="218939" y="231005"/>
            <a:chExt cx="1394019" cy="1392488"/>
          </a:xfrm>
          <a:noFill/>
        </p:grpSpPr>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39" y="231005"/>
              <a:ext cx="1394019" cy="1392488"/>
            </a:xfrm>
            <a:prstGeom prst="rect">
              <a:avLst/>
            </a:prstGeom>
            <a:grpFill/>
          </p:spPr>
        </p:pic>
        <p:sp>
          <p:nvSpPr>
            <p:cNvPr id="41" name="TextBox 40"/>
            <p:cNvSpPr txBox="1"/>
            <p:nvPr/>
          </p:nvSpPr>
          <p:spPr>
            <a:xfrm>
              <a:off x="258882" y="342651"/>
              <a:ext cx="1325179" cy="1233429"/>
            </a:xfrm>
            <a:prstGeom prst="rect">
              <a:avLst/>
            </a:prstGeom>
            <a:grpFill/>
          </p:spPr>
          <p:txBody>
            <a:bodyPr wrap="square" rtlCol="0">
              <a:spAutoFit/>
            </a:bodyPr>
            <a:lstStyle/>
            <a:p>
              <a:pPr algn="ctr"/>
              <a:r>
                <a:rPr lang="id-ID" sz="1000" dirty="0">
                  <a:effectLst/>
                  <a:latin typeface="Arial" panose="020B0604020202020204" pitchFamily="34" charset="0"/>
                  <a:cs typeface="Arial" panose="020B0604020202020204" pitchFamily="34" charset="0"/>
                </a:rPr>
                <a:t>Kurikulum </a:t>
              </a:r>
              <a:r>
                <a:rPr lang="en-US" sz="1000" dirty="0" err="1" smtClean="0">
                  <a:effectLst/>
                  <a:latin typeface="Arial" panose="020B0604020202020204" pitchFamily="34" charset="0"/>
                  <a:cs typeface="Arial" panose="020B0604020202020204" pitchFamily="34" charset="0"/>
                </a:rPr>
                <a:t>Internasional</a:t>
              </a:r>
              <a:r>
                <a:rPr lang="en-US" sz="1000" dirty="0" smtClean="0">
                  <a:effectLst/>
                  <a:latin typeface="Arial" panose="020B0604020202020204" pitchFamily="34" charset="0"/>
                  <a:cs typeface="Arial" panose="020B0604020202020204" pitchFamily="34" charset="0"/>
                </a:rPr>
                <a:t> </a:t>
              </a:r>
              <a:r>
                <a:rPr lang="en-US" sz="1000" dirty="0" err="1" smtClean="0">
                  <a:effectLst/>
                  <a:latin typeface="Arial" panose="020B0604020202020204" pitchFamily="34" charset="0"/>
                  <a:cs typeface="Arial" panose="020B0604020202020204" pitchFamily="34" charset="0"/>
                </a:rPr>
                <a:t>dan</a:t>
              </a:r>
              <a:r>
                <a:rPr lang="en-US" sz="1000" dirty="0" smtClean="0">
                  <a:effectLst/>
                  <a:latin typeface="Arial" panose="020B0604020202020204" pitchFamily="34" charset="0"/>
                  <a:cs typeface="Arial" panose="020B0604020202020204" pitchFamily="34" charset="0"/>
                </a:rPr>
                <a:t> </a:t>
              </a:r>
              <a:r>
                <a:rPr lang="en-US" sz="1000" i="1" dirty="0" smtClean="0">
                  <a:effectLst/>
                  <a:latin typeface="Arial" panose="020B0604020202020204" pitchFamily="34" charset="0"/>
                  <a:cs typeface="Arial" panose="020B0604020202020204" pitchFamily="34" charset="0"/>
                </a:rPr>
                <a:t>Customizable</a:t>
              </a:r>
              <a:r>
                <a:rPr lang="en-US" sz="1000" dirty="0" smtClean="0">
                  <a:effectLst/>
                  <a:latin typeface="Arial" panose="020B0604020202020204" pitchFamily="34" charset="0"/>
                  <a:cs typeface="Arial" panose="020B0604020202020204" pitchFamily="34" charset="0"/>
                </a:rPr>
                <a:t> </a:t>
              </a:r>
              <a:r>
                <a:rPr lang="id-ID" sz="1000" dirty="0" smtClean="0">
                  <a:effectLst/>
                  <a:latin typeface="Arial" panose="020B0604020202020204" pitchFamily="34" charset="0"/>
                  <a:cs typeface="Arial" panose="020B0604020202020204" pitchFamily="34" charset="0"/>
                </a:rPr>
                <a:t>dengan </a:t>
              </a:r>
              <a:r>
                <a:rPr lang="en-US" sz="1000" dirty="0" smtClean="0">
                  <a:effectLst/>
                  <a:latin typeface="Arial" panose="020B0604020202020204" pitchFamily="34" charset="0"/>
                  <a:cs typeface="Arial" panose="020B0604020202020204" pitchFamily="34" charset="0"/>
                </a:rPr>
                <a:t>K</a:t>
              </a:r>
              <a:r>
                <a:rPr lang="id-ID" sz="1000" dirty="0" smtClean="0">
                  <a:effectLst/>
                  <a:latin typeface="Arial" panose="020B0604020202020204" pitchFamily="34" charset="0"/>
                  <a:cs typeface="Arial" panose="020B0604020202020204" pitchFamily="34" charset="0"/>
                </a:rPr>
                <a:t>ebutuhan</a:t>
              </a:r>
              <a:endParaRPr lang="id-ID" sz="1000" dirty="0">
                <a:effectLst/>
                <a:latin typeface="Arial" panose="020B0604020202020204" pitchFamily="34" charset="0"/>
                <a:cs typeface="Arial" panose="020B0604020202020204" pitchFamily="34" charset="0"/>
              </a:endParaRPr>
            </a:p>
          </p:txBody>
        </p:sp>
      </p:grpSp>
      <p:grpSp>
        <p:nvGrpSpPr>
          <p:cNvPr id="45" name="Group 44"/>
          <p:cNvGrpSpPr/>
          <p:nvPr/>
        </p:nvGrpSpPr>
        <p:grpSpPr>
          <a:xfrm>
            <a:off x="3820554" y="2845917"/>
            <a:ext cx="1515304" cy="617640"/>
            <a:chOff x="218939" y="231005"/>
            <a:chExt cx="1601404" cy="1037499"/>
          </a:xfrm>
          <a:noFill/>
        </p:grpSpPr>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39" y="231005"/>
              <a:ext cx="1601404" cy="1037499"/>
            </a:xfrm>
            <a:prstGeom prst="rect">
              <a:avLst/>
            </a:prstGeom>
            <a:grpFill/>
          </p:spPr>
        </p:pic>
        <p:sp>
          <p:nvSpPr>
            <p:cNvPr id="47" name="TextBox 46"/>
            <p:cNvSpPr txBox="1"/>
            <p:nvPr/>
          </p:nvSpPr>
          <p:spPr>
            <a:xfrm>
              <a:off x="234725" y="276660"/>
              <a:ext cx="1520808" cy="930594"/>
            </a:xfrm>
            <a:prstGeom prst="rect">
              <a:avLst/>
            </a:prstGeom>
            <a:grpFill/>
          </p:spPr>
          <p:txBody>
            <a:bodyPr wrap="square" rtlCol="0">
              <a:spAutoFit/>
            </a:bodyPr>
            <a:lstStyle/>
            <a:p>
              <a:pPr algn="ctr"/>
              <a:r>
                <a:rPr lang="en-US" sz="1000" dirty="0" smtClean="0">
                  <a:effectLst/>
                  <a:latin typeface="Arial" panose="020B0604020202020204" pitchFamily="34" charset="0"/>
                  <a:cs typeface="Arial" panose="020B0604020202020204" pitchFamily="34" charset="0"/>
                </a:rPr>
                <a:t>R</a:t>
              </a:r>
              <a:r>
                <a:rPr lang="id-ID" sz="1000" dirty="0" smtClean="0">
                  <a:effectLst/>
                  <a:latin typeface="Arial" panose="020B0604020202020204" pitchFamily="34" charset="0"/>
                  <a:cs typeface="Arial" panose="020B0604020202020204" pitchFamily="34" charset="0"/>
                </a:rPr>
                <a:t>uan</a:t>
              </a:r>
              <a:r>
                <a:rPr lang="en-US" sz="1000" dirty="0" smtClean="0">
                  <a:effectLst/>
                  <a:latin typeface="Arial" panose="020B0604020202020204" pitchFamily="34" charset="0"/>
                  <a:cs typeface="Arial" panose="020B0604020202020204" pitchFamily="34" charset="0"/>
                </a:rPr>
                <a:t>g</a:t>
              </a:r>
              <a:r>
                <a:rPr lang="id-ID" sz="1000" dirty="0" smtClean="0">
                  <a:effectLst/>
                  <a:latin typeface="Arial" panose="020B0604020202020204" pitchFamily="34" charset="0"/>
                  <a:cs typeface="Arial" panose="020B0604020202020204" pitchFamily="34" charset="0"/>
                </a:rPr>
                <a:t> </a:t>
              </a:r>
              <a:r>
                <a:rPr lang="en-US" sz="1000" dirty="0">
                  <a:effectLst/>
                  <a:latin typeface="Arial" panose="020B0604020202020204" pitchFamily="34" charset="0"/>
                  <a:cs typeface="Arial" panose="020B0604020202020204" pitchFamily="34" charset="0"/>
                </a:rPr>
                <a:t>K</a:t>
              </a:r>
              <a:r>
                <a:rPr lang="id-ID" sz="1000" dirty="0" smtClean="0">
                  <a:effectLst/>
                  <a:latin typeface="Arial" panose="020B0604020202020204" pitchFamily="34" charset="0"/>
                  <a:cs typeface="Arial" panose="020B0604020202020204" pitchFamily="34" charset="0"/>
                </a:rPr>
                <a:t>elas </a:t>
              </a:r>
              <a:r>
                <a:rPr lang="en-US" sz="1000" dirty="0" err="1" smtClean="0">
                  <a:effectLst/>
                  <a:latin typeface="Arial" panose="020B0604020202020204" pitchFamily="34" charset="0"/>
                  <a:cs typeface="Arial" panose="020B0604020202020204" pitchFamily="34" charset="0"/>
                </a:rPr>
                <a:t>Nyaman</a:t>
              </a:r>
              <a:r>
                <a:rPr lang="en-US" sz="1000" dirty="0" smtClean="0">
                  <a:effectLst/>
                  <a:latin typeface="Arial" panose="020B0604020202020204" pitchFamily="34" charset="0"/>
                  <a:cs typeface="Arial" panose="020B0604020202020204" pitchFamily="34" charset="0"/>
                </a:rPr>
                <a:t> </a:t>
              </a:r>
              <a:r>
                <a:rPr lang="en-US" sz="1000" dirty="0" err="1" smtClean="0">
                  <a:effectLst/>
                  <a:latin typeface="Arial" panose="020B0604020202020204" pitchFamily="34" charset="0"/>
                  <a:cs typeface="Arial" panose="020B0604020202020204" pitchFamily="34" charset="0"/>
                </a:rPr>
                <a:t>dan</a:t>
              </a:r>
              <a:r>
                <a:rPr lang="en-US" sz="1000" dirty="0" smtClean="0">
                  <a:effectLst/>
                  <a:latin typeface="Arial" panose="020B0604020202020204" pitchFamily="34" charset="0"/>
                  <a:cs typeface="Arial" panose="020B0604020202020204" pitchFamily="34" charset="0"/>
                </a:rPr>
                <a:t> </a:t>
              </a:r>
              <a:r>
                <a:rPr lang="en-US" sz="1000" dirty="0" err="1" smtClean="0">
                  <a:effectLst/>
                  <a:latin typeface="Arial" panose="020B0604020202020204" pitchFamily="34" charset="0"/>
                  <a:cs typeface="Arial" panose="020B0604020202020204" pitchFamily="34" charset="0"/>
                </a:rPr>
                <a:t>Posisi</a:t>
              </a:r>
              <a:r>
                <a:rPr lang="en-US" sz="1000" dirty="0" smtClean="0">
                  <a:effectLst/>
                  <a:latin typeface="Arial" panose="020B0604020202020204" pitchFamily="34" charset="0"/>
                  <a:cs typeface="Arial" panose="020B0604020202020204" pitchFamily="34" charset="0"/>
                </a:rPr>
                <a:t> di Tengah Kota Jakarta</a:t>
              </a:r>
              <a:endParaRPr lang="id-ID" sz="1000" dirty="0">
                <a:effectLst/>
                <a:latin typeface="Arial" panose="020B0604020202020204" pitchFamily="34" charset="0"/>
                <a:cs typeface="Arial" panose="020B0604020202020204" pitchFamily="34" charset="0"/>
              </a:endParaRPr>
            </a:p>
          </p:txBody>
        </p:sp>
      </p:grpSp>
      <p:grpSp>
        <p:nvGrpSpPr>
          <p:cNvPr id="48" name="Group 47"/>
          <p:cNvGrpSpPr/>
          <p:nvPr/>
        </p:nvGrpSpPr>
        <p:grpSpPr>
          <a:xfrm>
            <a:off x="3777287" y="3582230"/>
            <a:ext cx="1602691" cy="584911"/>
            <a:chOff x="218939" y="231003"/>
            <a:chExt cx="1601404" cy="1748658"/>
          </a:xfrm>
          <a:noFill/>
        </p:grpSpPr>
        <p:pic>
          <p:nvPicPr>
            <p:cNvPr id="49" name="Picture 48"/>
            <p:cNvPicPr>
              <a:picLocks noChangeAspect="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18939" y="231003"/>
              <a:ext cx="1601404" cy="1748658"/>
            </a:xfrm>
            <a:prstGeom prst="rect">
              <a:avLst/>
            </a:prstGeom>
            <a:grpFill/>
          </p:spPr>
        </p:pic>
        <p:sp>
          <p:nvSpPr>
            <p:cNvPr id="50" name="TextBox 49"/>
            <p:cNvSpPr txBox="1"/>
            <p:nvPr/>
          </p:nvSpPr>
          <p:spPr>
            <a:xfrm>
              <a:off x="258776" y="277210"/>
              <a:ext cx="1520808" cy="1656240"/>
            </a:xfrm>
            <a:prstGeom prst="rect">
              <a:avLst/>
            </a:prstGeom>
            <a:grpFill/>
          </p:spPr>
          <p:txBody>
            <a:bodyPr wrap="square" rtlCol="0">
              <a:spAutoFit/>
            </a:bodyPr>
            <a:lstStyle/>
            <a:p>
              <a:pPr algn="ctr"/>
              <a:r>
                <a:rPr lang="en-US" sz="1000" dirty="0" smtClean="0">
                  <a:effectLst/>
                  <a:latin typeface="Arial" panose="020B0604020202020204" pitchFamily="34" charset="0"/>
                  <a:cs typeface="Arial" panose="020B0604020202020204" pitchFamily="34" charset="0"/>
                </a:rPr>
                <a:t>International Authorized Training and Testing Center</a:t>
              </a:r>
              <a:endParaRPr lang="id-ID" sz="1000" dirty="0">
                <a:effectLst/>
                <a:latin typeface="Arial" panose="020B0604020202020204" pitchFamily="34" charset="0"/>
                <a:cs typeface="Arial" panose="020B0604020202020204" pitchFamily="34" charset="0"/>
              </a:endParaRPr>
            </a:p>
          </p:txBody>
        </p:sp>
      </p:grpSp>
      <p:grpSp>
        <p:nvGrpSpPr>
          <p:cNvPr id="51" name="Group 50"/>
          <p:cNvGrpSpPr/>
          <p:nvPr/>
        </p:nvGrpSpPr>
        <p:grpSpPr>
          <a:xfrm>
            <a:off x="1674345" y="6112385"/>
            <a:ext cx="1202062" cy="555813"/>
            <a:chOff x="171099" y="231003"/>
            <a:chExt cx="1259746" cy="1237190"/>
          </a:xfrm>
          <a:noFill/>
        </p:grpSpPr>
        <p:pic>
          <p:nvPicPr>
            <p:cNvPr id="52" name="Picture 5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53" name="TextBox 52"/>
            <p:cNvSpPr txBox="1"/>
            <p:nvPr/>
          </p:nvSpPr>
          <p:spPr>
            <a:xfrm>
              <a:off x="171099" y="392557"/>
              <a:ext cx="1259746" cy="890609"/>
            </a:xfrm>
            <a:prstGeom prst="rect">
              <a:avLst/>
            </a:prstGeom>
            <a:grpFill/>
          </p:spPr>
          <p:txBody>
            <a:bodyPr wrap="square" rtlCol="0">
              <a:spAutoFit/>
            </a:bodyPr>
            <a:lstStyle/>
            <a:p>
              <a:pPr algn="ctr"/>
              <a:r>
                <a:rPr lang="en-US" sz="1000" dirty="0" err="1" smtClean="0">
                  <a:effectLst/>
                  <a:latin typeface="Arial" panose="020B0604020202020204" pitchFamily="34" charset="0"/>
                  <a:cs typeface="Arial" panose="020B0604020202020204" pitchFamily="34" charset="0"/>
                </a:rPr>
                <a:t>Biaya</a:t>
              </a:r>
              <a:r>
                <a:rPr lang="en-US" sz="1000" dirty="0" smtClean="0">
                  <a:effectLst/>
                  <a:latin typeface="Arial" panose="020B0604020202020204" pitchFamily="34" charset="0"/>
                  <a:cs typeface="Arial" panose="020B0604020202020204" pitchFamily="34" charset="0"/>
                </a:rPr>
                <a:t> </a:t>
              </a:r>
              <a:r>
                <a:rPr lang="en-US" sz="1000" dirty="0" err="1" smtClean="0">
                  <a:effectLst/>
                  <a:latin typeface="Arial" panose="020B0604020202020204" pitchFamily="34" charset="0"/>
                  <a:cs typeface="Arial" panose="020B0604020202020204" pitchFamily="34" charset="0"/>
                </a:rPr>
                <a:t>Infrastruktur</a:t>
              </a:r>
              <a:endParaRPr lang="id-ID" sz="1000" dirty="0">
                <a:effectLst/>
                <a:latin typeface="Arial" panose="020B0604020202020204" pitchFamily="34" charset="0"/>
                <a:cs typeface="Arial" panose="020B0604020202020204" pitchFamily="34" charset="0"/>
              </a:endParaRPr>
            </a:p>
          </p:txBody>
        </p:sp>
      </p:grpSp>
      <p:grpSp>
        <p:nvGrpSpPr>
          <p:cNvPr id="60" name="Group 59"/>
          <p:cNvGrpSpPr/>
          <p:nvPr/>
        </p:nvGrpSpPr>
        <p:grpSpPr>
          <a:xfrm>
            <a:off x="740565" y="5530607"/>
            <a:ext cx="1202062" cy="489722"/>
            <a:chOff x="155570" y="231003"/>
            <a:chExt cx="1259746" cy="1237190"/>
          </a:xfrm>
          <a:noFill/>
        </p:grpSpPr>
        <p:pic>
          <p:nvPicPr>
            <p:cNvPr id="61" name="Picture 6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62" name="TextBox 61"/>
            <p:cNvSpPr txBox="1"/>
            <p:nvPr/>
          </p:nvSpPr>
          <p:spPr>
            <a:xfrm>
              <a:off x="155570" y="536894"/>
              <a:ext cx="1259746" cy="622031"/>
            </a:xfrm>
            <a:prstGeom prst="rect">
              <a:avLst/>
            </a:prstGeom>
            <a:grpFill/>
          </p:spPr>
          <p:txBody>
            <a:bodyPr wrap="square" rtlCol="0">
              <a:spAutoFit/>
            </a:bodyPr>
            <a:lstStyle/>
            <a:p>
              <a:pPr algn="ctr"/>
              <a:r>
                <a:rPr lang="en-US" sz="1000" dirty="0" smtClean="0">
                  <a:effectLst/>
                  <a:latin typeface="Arial" panose="020B0604020202020204" pitchFamily="34" charset="0"/>
                  <a:cs typeface="Arial" panose="020B0604020202020204" pitchFamily="34" charset="0"/>
                </a:rPr>
                <a:t>Honor </a:t>
              </a:r>
              <a:r>
                <a:rPr lang="en-US" sz="1000" dirty="0" err="1" smtClean="0">
                  <a:effectLst/>
                  <a:latin typeface="Arial" panose="020B0604020202020204" pitchFamily="34" charset="0"/>
                  <a:cs typeface="Arial" panose="020B0604020202020204" pitchFamily="34" charset="0"/>
                </a:rPr>
                <a:t>Pengajar</a:t>
              </a:r>
              <a:endParaRPr lang="id-ID" sz="1000" dirty="0">
                <a:effectLst/>
                <a:latin typeface="Arial" panose="020B0604020202020204" pitchFamily="34" charset="0"/>
                <a:cs typeface="Arial" panose="020B0604020202020204" pitchFamily="34" charset="0"/>
              </a:endParaRPr>
            </a:p>
          </p:txBody>
        </p:sp>
      </p:grpSp>
      <p:grpSp>
        <p:nvGrpSpPr>
          <p:cNvPr id="63" name="Group 62"/>
          <p:cNvGrpSpPr/>
          <p:nvPr/>
        </p:nvGrpSpPr>
        <p:grpSpPr>
          <a:xfrm>
            <a:off x="200002" y="6178292"/>
            <a:ext cx="1202062" cy="489722"/>
            <a:chOff x="145887" y="231003"/>
            <a:chExt cx="1259746" cy="1237190"/>
          </a:xfrm>
          <a:noFill/>
        </p:grpSpPr>
        <p:pic>
          <p:nvPicPr>
            <p:cNvPr id="64" name="Picture 6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65" name="TextBox 64"/>
            <p:cNvSpPr txBox="1"/>
            <p:nvPr/>
          </p:nvSpPr>
          <p:spPr>
            <a:xfrm>
              <a:off x="145887" y="526359"/>
              <a:ext cx="1259746" cy="622031"/>
            </a:xfrm>
            <a:prstGeom prst="rect">
              <a:avLst/>
            </a:prstGeom>
            <a:grpFill/>
          </p:spPr>
          <p:txBody>
            <a:bodyPr wrap="square" rtlCol="0">
              <a:spAutoFit/>
            </a:bodyPr>
            <a:lstStyle/>
            <a:p>
              <a:pPr algn="ctr"/>
              <a:r>
                <a:rPr lang="en-US" sz="1000" dirty="0" err="1" smtClean="0">
                  <a:effectLst/>
                  <a:latin typeface="Arial" panose="020B0604020202020204" pitchFamily="34" charset="0"/>
                  <a:cs typeface="Arial" panose="020B0604020202020204" pitchFamily="34" charset="0"/>
                </a:rPr>
                <a:t>Gaji</a:t>
              </a:r>
              <a:r>
                <a:rPr lang="en-US" sz="1000" dirty="0" smtClean="0">
                  <a:effectLst/>
                  <a:latin typeface="Arial" panose="020B0604020202020204" pitchFamily="34" charset="0"/>
                  <a:cs typeface="Arial" panose="020B0604020202020204" pitchFamily="34" charset="0"/>
                </a:rPr>
                <a:t> </a:t>
              </a:r>
              <a:r>
                <a:rPr lang="en-US" sz="1000" dirty="0" err="1" smtClean="0">
                  <a:effectLst/>
                  <a:latin typeface="Arial" panose="020B0604020202020204" pitchFamily="34" charset="0"/>
                  <a:cs typeface="Arial" panose="020B0604020202020204" pitchFamily="34" charset="0"/>
                </a:rPr>
                <a:t>Pegawai</a:t>
              </a:r>
              <a:endParaRPr lang="id-ID" sz="1000" dirty="0">
                <a:effectLst/>
                <a:latin typeface="Arial" panose="020B0604020202020204" pitchFamily="34" charset="0"/>
                <a:cs typeface="Arial" panose="020B0604020202020204" pitchFamily="34" charset="0"/>
              </a:endParaRPr>
            </a:p>
          </p:txBody>
        </p:sp>
      </p:grpSp>
      <p:grpSp>
        <p:nvGrpSpPr>
          <p:cNvPr id="66" name="Group 65"/>
          <p:cNvGrpSpPr/>
          <p:nvPr/>
        </p:nvGrpSpPr>
        <p:grpSpPr>
          <a:xfrm>
            <a:off x="3176124" y="6146093"/>
            <a:ext cx="1202062" cy="489722"/>
            <a:chOff x="145887" y="231003"/>
            <a:chExt cx="1259746" cy="1237190"/>
          </a:xfrm>
          <a:noFill/>
        </p:grpSpPr>
        <p:pic>
          <p:nvPicPr>
            <p:cNvPr id="67" name="Picture 6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68" name="TextBox 67"/>
            <p:cNvSpPr txBox="1"/>
            <p:nvPr/>
          </p:nvSpPr>
          <p:spPr>
            <a:xfrm>
              <a:off x="145887" y="526359"/>
              <a:ext cx="1259746" cy="622031"/>
            </a:xfrm>
            <a:prstGeom prst="rect">
              <a:avLst/>
            </a:prstGeom>
            <a:grpFill/>
          </p:spPr>
          <p:txBody>
            <a:bodyPr wrap="square" rtlCol="0">
              <a:spAutoFit/>
            </a:bodyPr>
            <a:lstStyle/>
            <a:p>
              <a:pPr algn="ctr"/>
              <a:r>
                <a:rPr lang="en-US" sz="1000" dirty="0" err="1" smtClean="0">
                  <a:effectLst/>
                  <a:latin typeface="Arial" panose="020B0604020202020204" pitchFamily="34" charset="0"/>
                  <a:cs typeface="Arial" panose="020B0604020202020204" pitchFamily="34" charset="0"/>
                </a:rPr>
                <a:t>Biaya</a:t>
              </a:r>
              <a:r>
                <a:rPr lang="en-US" sz="1000" dirty="0" smtClean="0">
                  <a:effectLst/>
                  <a:latin typeface="Arial" panose="020B0604020202020204" pitchFamily="34" charset="0"/>
                  <a:cs typeface="Arial" panose="020B0604020202020204" pitchFamily="34" charset="0"/>
                </a:rPr>
                <a:t> Marketing</a:t>
              </a:r>
              <a:endParaRPr lang="id-ID" sz="1000" dirty="0">
                <a:effectLst/>
                <a:latin typeface="Arial" panose="020B0604020202020204" pitchFamily="34" charset="0"/>
                <a:cs typeface="Arial" panose="020B0604020202020204" pitchFamily="34" charset="0"/>
              </a:endParaRPr>
            </a:p>
          </p:txBody>
        </p:sp>
      </p:grpSp>
      <p:grpSp>
        <p:nvGrpSpPr>
          <p:cNvPr id="69" name="Group 68"/>
          <p:cNvGrpSpPr/>
          <p:nvPr/>
        </p:nvGrpSpPr>
        <p:grpSpPr>
          <a:xfrm>
            <a:off x="2776262" y="3565918"/>
            <a:ext cx="810563" cy="326942"/>
            <a:chOff x="174696" y="231003"/>
            <a:chExt cx="1259746" cy="1237190"/>
          </a:xfrm>
          <a:noFill/>
        </p:grpSpPr>
        <p:pic>
          <p:nvPicPr>
            <p:cNvPr id="70" name="Picture 6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71" name="TextBox 70"/>
            <p:cNvSpPr txBox="1"/>
            <p:nvPr/>
          </p:nvSpPr>
          <p:spPr>
            <a:xfrm>
              <a:off x="174696" y="378788"/>
              <a:ext cx="1259746" cy="931731"/>
            </a:xfrm>
            <a:prstGeom prst="rect">
              <a:avLst/>
            </a:prstGeom>
            <a:grpFill/>
          </p:spPr>
          <p:txBody>
            <a:bodyPr wrap="square" rtlCol="0">
              <a:spAutoFit/>
            </a:bodyPr>
            <a:lstStyle/>
            <a:p>
              <a:pPr algn="ctr"/>
              <a:r>
                <a:rPr lang="en-US" sz="1000" dirty="0" err="1" smtClean="0">
                  <a:effectLst/>
                  <a:latin typeface="Arial" panose="020B0604020202020204" pitchFamily="34" charset="0"/>
                  <a:cs typeface="Arial" panose="020B0604020202020204" pitchFamily="34" charset="0"/>
                </a:rPr>
                <a:t>Pegawai</a:t>
              </a:r>
              <a:endParaRPr lang="id-ID" sz="1000" dirty="0">
                <a:effectLst/>
                <a:latin typeface="Arial" panose="020B0604020202020204" pitchFamily="34" charset="0"/>
                <a:cs typeface="Arial" panose="020B0604020202020204" pitchFamily="34" charset="0"/>
              </a:endParaRPr>
            </a:p>
          </p:txBody>
        </p:sp>
      </p:grpSp>
      <p:grpSp>
        <p:nvGrpSpPr>
          <p:cNvPr id="75" name="Group 74"/>
          <p:cNvGrpSpPr/>
          <p:nvPr/>
        </p:nvGrpSpPr>
        <p:grpSpPr>
          <a:xfrm>
            <a:off x="2194738" y="4329597"/>
            <a:ext cx="1081655" cy="346438"/>
            <a:chOff x="140165" y="231003"/>
            <a:chExt cx="1259746" cy="1237190"/>
          </a:xfrm>
          <a:noFill/>
        </p:grpSpPr>
        <p:pic>
          <p:nvPicPr>
            <p:cNvPr id="76" name="Picture 7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77" name="TextBox 76"/>
            <p:cNvSpPr txBox="1"/>
            <p:nvPr/>
          </p:nvSpPr>
          <p:spPr>
            <a:xfrm>
              <a:off x="140165" y="378639"/>
              <a:ext cx="1259746" cy="879298"/>
            </a:xfrm>
            <a:prstGeom prst="rect">
              <a:avLst/>
            </a:prstGeom>
            <a:grpFill/>
          </p:spPr>
          <p:txBody>
            <a:bodyPr wrap="square" rtlCol="0">
              <a:spAutoFit/>
            </a:bodyPr>
            <a:lstStyle/>
            <a:p>
              <a:pPr algn="ctr"/>
              <a:r>
                <a:rPr lang="en-US" sz="1000" dirty="0" smtClean="0">
                  <a:effectLst/>
                  <a:latin typeface="Arial" panose="020B0604020202020204" pitchFamily="34" charset="0"/>
                  <a:cs typeface="Arial" panose="020B0604020202020204" pitchFamily="34" charset="0"/>
                </a:rPr>
                <a:t>Online Market</a:t>
              </a:r>
              <a:endParaRPr lang="id-ID" sz="1000" dirty="0">
                <a:effectLst/>
                <a:latin typeface="Arial" panose="020B0604020202020204" pitchFamily="34" charset="0"/>
                <a:cs typeface="Arial" panose="020B0604020202020204" pitchFamily="34" charset="0"/>
              </a:endParaRPr>
            </a:p>
          </p:txBody>
        </p:sp>
      </p:grpSp>
      <p:grpSp>
        <p:nvGrpSpPr>
          <p:cNvPr id="78" name="Group 77"/>
          <p:cNvGrpSpPr/>
          <p:nvPr/>
        </p:nvGrpSpPr>
        <p:grpSpPr>
          <a:xfrm>
            <a:off x="1850173" y="4732279"/>
            <a:ext cx="1754605" cy="317635"/>
            <a:chOff x="218940" y="231003"/>
            <a:chExt cx="1133006" cy="1237190"/>
          </a:xfrm>
          <a:noFill/>
        </p:grpSpPr>
        <p:pic>
          <p:nvPicPr>
            <p:cNvPr id="79" name="Picture 7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80" name="TextBox 79"/>
            <p:cNvSpPr txBox="1"/>
            <p:nvPr/>
          </p:nvSpPr>
          <p:spPr>
            <a:xfrm>
              <a:off x="241272" y="293900"/>
              <a:ext cx="1062523" cy="959032"/>
            </a:xfrm>
            <a:prstGeom prst="rect">
              <a:avLst/>
            </a:prstGeom>
            <a:grpFill/>
          </p:spPr>
          <p:txBody>
            <a:bodyPr wrap="square" rtlCol="0">
              <a:spAutoFit/>
            </a:bodyPr>
            <a:lstStyle/>
            <a:p>
              <a:pPr algn="ctr"/>
              <a:r>
                <a:rPr lang="en-US" sz="1000" dirty="0" smtClean="0">
                  <a:effectLst/>
                  <a:latin typeface="Arial" panose="020B0604020202020204" pitchFamily="34" charset="0"/>
                  <a:cs typeface="Arial" panose="020B0604020202020204" pitchFamily="34" charset="0"/>
                </a:rPr>
                <a:t>Brand </a:t>
              </a:r>
              <a:r>
                <a:rPr lang="en-US" sz="1000" dirty="0" err="1" smtClean="0">
                  <a:effectLst/>
                  <a:latin typeface="Arial" panose="020B0604020202020204" pitchFamily="34" charset="0"/>
                  <a:cs typeface="Arial" panose="020B0604020202020204" pitchFamily="34" charset="0"/>
                </a:rPr>
                <a:t>IlmuKomputer.Com</a:t>
              </a:r>
              <a:endParaRPr lang="id-ID" sz="1000" dirty="0">
                <a:effectLst/>
                <a:latin typeface="Arial" panose="020B0604020202020204" pitchFamily="34" charset="0"/>
                <a:cs typeface="Arial" panose="020B0604020202020204" pitchFamily="34" charset="0"/>
              </a:endParaRPr>
            </a:p>
          </p:txBody>
        </p:sp>
      </p:grpSp>
      <p:grpSp>
        <p:nvGrpSpPr>
          <p:cNvPr id="81" name="Group 80"/>
          <p:cNvGrpSpPr/>
          <p:nvPr/>
        </p:nvGrpSpPr>
        <p:grpSpPr>
          <a:xfrm>
            <a:off x="1860841" y="3941030"/>
            <a:ext cx="1733267" cy="366261"/>
            <a:chOff x="204180" y="231003"/>
            <a:chExt cx="1123984" cy="1237190"/>
          </a:xfrm>
          <a:noFill/>
        </p:grpSpPr>
        <p:pic>
          <p:nvPicPr>
            <p:cNvPr id="82" name="Picture 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940" y="231003"/>
              <a:ext cx="1091492" cy="1237190"/>
            </a:xfrm>
            <a:prstGeom prst="rect">
              <a:avLst/>
            </a:prstGeom>
            <a:grpFill/>
          </p:spPr>
        </p:pic>
        <p:sp>
          <p:nvSpPr>
            <p:cNvPr id="83" name="TextBox 82"/>
            <p:cNvSpPr txBox="1"/>
            <p:nvPr/>
          </p:nvSpPr>
          <p:spPr>
            <a:xfrm>
              <a:off x="204180" y="378789"/>
              <a:ext cx="1123984" cy="831708"/>
            </a:xfrm>
            <a:prstGeom prst="rect">
              <a:avLst/>
            </a:prstGeom>
            <a:grpFill/>
          </p:spPr>
          <p:txBody>
            <a:bodyPr wrap="square" rtlCol="0">
              <a:spAutoFit/>
            </a:bodyPr>
            <a:lstStyle/>
            <a:p>
              <a:pPr algn="ctr"/>
              <a:r>
                <a:rPr lang="en-US" sz="1000" dirty="0" smtClean="0">
                  <a:effectLst/>
                  <a:latin typeface="Arial" panose="020B0604020202020204" pitchFamily="34" charset="0"/>
                  <a:cs typeface="Arial" panose="020B0604020202020204" pitchFamily="34" charset="0"/>
                </a:rPr>
                <a:t>Brand Romi Satria Wahono</a:t>
              </a:r>
              <a:endParaRPr lang="id-ID" sz="1000" dirty="0">
                <a:effectLst/>
                <a:latin typeface="Arial" panose="020B0604020202020204" pitchFamily="34" charset="0"/>
                <a:cs typeface="Arial" panose="020B0604020202020204" pitchFamily="34" charset="0"/>
              </a:endParaRPr>
            </a:p>
          </p:txBody>
        </p:sp>
      </p:grpSp>
      <p:grpSp>
        <p:nvGrpSpPr>
          <p:cNvPr id="84" name="Group 83"/>
          <p:cNvGrpSpPr/>
          <p:nvPr/>
        </p:nvGrpSpPr>
        <p:grpSpPr>
          <a:xfrm>
            <a:off x="4930697" y="5805996"/>
            <a:ext cx="1367282" cy="555113"/>
            <a:chOff x="139134" y="231003"/>
            <a:chExt cx="1259746" cy="1237190"/>
          </a:xfrm>
          <a:noFill/>
        </p:grpSpPr>
        <p:pic>
          <p:nvPicPr>
            <p:cNvPr id="85" name="Picture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86" name="TextBox 85"/>
            <p:cNvSpPr txBox="1"/>
            <p:nvPr/>
          </p:nvSpPr>
          <p:spPr>
            <a:xfrm>
              <a:off x="139134" y="399314"/>
              <a:ext cx="1259746" cy="891732"/>
            </a:xfrm>
            <a:prstGeom prst="rect">
              <a:avLst/>
            </a:prstGeom>
            <a:grpFill/>
          </p:spPr>
          <p:txBody>
            <a:bodyPr wrap="square" rtlCol="0">
              <a:spAutoFit/>
            </a:bodyPr>
            <a:lstStyle/>
            <a:p>
              <a:pPr algn="ctr"/>
              <a:r>
                <a:rPr lang="en-US" sz="1000" dirty="0" err="1" smtClean="0">
                  <a:effectLst/>
                  <a:latin typeface="Arial" panose="020B0604020202020204" pitchFamily="34" charset="0"/>
                  <a:cs typeface="Arial" panose="020B0604020202020204" pitchFamily="34" charset="0"/>
                </a:rPr>
                <a:t>Penjualan</a:t>
              </a:r>
              <a:endParaRPr lang="en-US" sz="1000" dirty="0">
                <a:effectLst/>
                <a:latin typeface="Arial" panose="020B0604020202020204" pitchFamily="34" charset="0"/>
                <a:cs typeface="Arial" panose="020B0604020202020204" pitchFamily="34" charset="0"/>
              </a:endParaRPr>
            </a:p>
            <a:p>
              <a:pPr algn="ctr"/>
              <a:r>
                <a:rPr lang="en-US" sz="1000" dirty="0" err="1" smtClean="0">
                  <a:effectLst/>
                  <a:latin typeface="Arial" panose="020B0604020202020204" pitchFamily="34" charset="0"/>
                  <a:cs typeface="Arial" panose="020B0604020202020204" pitchFamily="34" charset="0"/>
                </a:rPr>
                <a:t>Jasa</a:t>
              </a:r>
              <a:r>
                <a:rPr lang="en-US" sz="1000" dirty="0" smtClean="0">
                  <a:effectLst/>
                  <a:latin typeface="Arial" panose="020B0604020202020204" pitchFamily="34" charset="0"/>
                  <a:cs typeface="Arial" panose="020B0604020202020204" pitchFamily="34" charset="0"/>
                </a:rPr>
                <a:t> Training</a:t>
              </a:r>
              <a:endParaRPr lang="id-ID" sz="1000" dirty="0">
                <a:effectLst/>
                <a:latin typeface="Arial" panose="020B0604020202020204" pitchFamily="34" charset="0"/>
                <a:cs typeface="Arial" panose="020B0604020202020204" pitchFamily="34" charset="0"/>
              </a:endParaRPr>
            </a:p>
          </p:txBody>
        </p:sp>
      </p:grpSp>
      <p:grpSp>
        <p:nvGrpSpPr>
          <p:cNvPr id="90" name="Group 89"/>
          <p:cNvGrpSpPr/>
          <p:nvPr/>
        </p:nvGrpSpPr>
        <p:grpSpPr>
          <a:xfrm>
            <a:off x="5586650" y="3416480"/>
            <a:ext cx="670298" cy="345506"/>
            <a:chOff x="155569" y="231003"/>
            <a:chExt cx="1259746" cy="1237190"/>
          </a:xfrm>
          <a:noFill/>
        </p:grpSpPr>
        <p:pic>
          <p:nvPicPr>
            <p:cNvPr id="91" name="Picture 9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92" name="TextBox 91"/>
            <p:cNvSpPr txBox="1"/>
            <p:nvPr/>
          </p:nvSpPr>
          <p:spPr>
            <a:xfrm>
              <a:off x="155569" y="333819"/>
              <a:ext cx="1259746" cy="881670"/>
            </a:xfrm>
            <a:prstGeom prst="rect">
              <a:avLst/>
            </a:prstGeom>
            <a:grpFill/>
          </p:spPr>
          <p:txBody>
            <a:bodyPr wrap="square" rtlCol="0">
              <a:spAutoFit/>
            </a:bodyPr>
            <a:lstStyle/>
            <a:p>
              <a:pPr algn="ctr"/>
              <a:r>
                <a:rPr lang="en-US" sz="1000" dirty="0" smtClean="0">
                  <a:effectLst/>
                  <a:latin typeface="Arial" panose="020B0604020202020204" pitchFamily="34" charset="0"/>
                  <a:cs typeface="Arial" panose="020B0604020202020204" pitchFamily="34" charset="0"/>
                </a:rPr>
                <a:t>Email</a:t>
              </a:r>
              <a:endParaRPr lang="id-ID" sz="1000" dirty="0">
                <a:effectLst/>
                <a:latin typeface="Arial" panose="020B0604020202020204" pitchFamily="34" charset="0"/>
                <a:cs typeface="Arial" panose="020B0604020202020204" pitchFamily="34" charset="0"/>
              </a:endParaRPr>
            </a:p>
          </p:txBody>
        </p:sp>
      </p:grpSp>
      <p:grpSp>
        <p:nvGrpSpPr>
          <p:cNvPr id="93" name="Group 92"/>
          <p:cNvGrpSpPr/>
          <p:nvPr/>
        </p:nvGrpSpPr>
        <p:grpSpPr>
          <a:xfrm>
            <a:off x="5585213" y="4234429"/>
            <a:ext cx="1716091" cy="401533"/>
            <a:chOff x="149977" y="231003"/>
            <a:chExt cx="1259746" cy="1318202"/>
          </a:xfrm>
          <a:noFill/>
        </p:grpSpPr>
        <p:pic>
          <p:nvPicPr>
            <p:cNvPr id="94" name="Picture 9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95" name="TextBox 94"/>
            <p:cNvSpPr txBox="1"/>
            <p:nvPr/>
          </p:nvSpPr>
          <p:spPr>
            <a:xfrm>
              <a:off x="149977" y="235675"/>
              <a:ext cx="1259746" cy="1313530"/>
            </a:xfrm>
            <a:prstGeom prst="rect">
              <a:avLst/>
            </a:prstGeom>
            <a:grpFill/>
          </p:spPr>
          <p:txBody>
            <a:bodyPr wrap="square" rtlCol="0">
              <a:spAutoFit/>
            </a:bodyPr>
            <a:lstStyle/>
            <a:p>
              <a:pPr algn="ctr"/>
              <a:r>
                <a:rPr lang="en-US" sz="1000" dirty="0" smtClean="0">
                  <a:effectLst/>
                  <a:latin typeface="Arial" panose="020B0604020202020204" pitchFamily="34" charset="0"/>
                  <a:cs typeface="Arial" panose="020B0604020202020204" pitchFamily="34" charset="0"/>
                </a:rPr>
                <a:t>Instant Messaging</a:t>
              </a:r>
              <a:br>
                <a:rPr lang="en-US" sz="1000" dirty="0" smtClean="0">
                  <a:effectLst/>
                  <a:latin typeface="Arial" panose="020B0604020202020204" pitchFamily="34" charset="0"/>
                  <a:cs typeface="Arial" panose="020B0604020202020204" pitchFamily="34" charset="0"/>
                </a:rPr>
              </a:br>
              <a:r>
                <a:rPr lang="en-US" sz="1000" dirty="0" smtClean="0">
                  <a:effectLst/>
                  <a:latin typeface="Arial" panose="020B0604020202020204" pitchFamily="34" charset="0"/>
                  <a:cs typeface="Arial" panose="020B0604020202020204" pitchFamily="34" charset="0"/>
                </a:rPr>
                <a:t>(YM, WA, Line, BBM)</a:t>
              </a:r>
              <a:endParaRPr lang="id-ID" sz="1000" dirty="0">
                <a:effectLst/>
                <a:latin typeface="Arial" panose="020B0604020202020204" pitchFamily="34" charset="0"/>
                <a:cs typeface="Arial" panose="020B0604020202020204" pitchFamily="34" charset="0"/>
              </a:endParaRPr>
            </a:p>
          </p:txBody>
        </p:sp>
      </p:grpSp>
      <p:grpSp>
        <p:nvGrpSpPr>
          <p:cNvPr id="96" name="Group 95"/>
          <p:cNvGrpSpPr/>
          <p:nvPr/>
        </p:nvGrpSpPr>
        <p:grpSpPr>
          <a:xfrm>
            <a:off x="5480883" y="4697257"/>
            <a:ext cx="1953104" cy="400110"/>
            <a:chOff x="160496" y="178880"/>
            <a:chExt cx="1259746" cy="1300828"/>
          </a:xfrm>
          <a:noFill/>
        </p:grpSpPr>
        <p:pic>
          <p:nvPicPr>
            <p:cNvPr id="97" name="Picture 9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98" name="TextBox 97"/>
            <p:cNvSpPr txBox="1"/>
            <p:nvPr/>
          </p:nvSpPr>
          <p:spPr>
            <a:xfrm>
              <a:off x="160496" y="178880"/>
              <a:ext cx="1259746" cy="1300828"/>
            </a:xfrm>
            <a:prstGeom prst="rect">
              <a:avLst/>
            </a:prstGeom>
            <a:grpFill/>
          </p:spPr>
          <p:txBody>
            <a:bodyPr wrap="square" rtlCol="0">
              <a:spAutoFit/>
            </a:bodyPr>
            <a:lstStyle/>
            <a:p>
              <a:pPr algn="ctr"/>
              <a:r>
                <a:rPr lang="en-US" sz="1000" dirty="0" smtClean="0">
                  <a:effectLst/>
                  <a:latin typeface="Arial" panose="020B0604020202020204" pitchFamily="34" charset="0"/>
                  <a:cs typeface="Arial" panose="020B0604020202020204" pitchFamily="34" charset="0"/>
                </a:rPr>
                <a:t>Social Media</a:t>
              </a:r>
              <a:br>
                <a:rPr lang="en-US" sz="1000" dirty="0" smtClean="0">
                  <a:effectLst/>
                  <a:latin typeface="Arial" panose="020B0604020202020204" pitchFamily="34" charset="0"/>
                  <a:cs typeface="Arial" panose="020B0604020202020204" pitchFamily="34" charset="0"/>
                </a:rPr>
              </a:br>
              <a:r>
                <a:rPr lang="en-US" sz="1000" dirty="0" smtClean="0">
                  <a:effectLst/>
                  <a:latin typeface="Arial" panose="020B0604020202020204" pitchFamily="34" charset="0"/>
                  <a:cs typeface="Arial" panose="020B0604020202020204" pitchFamily="34" charset="0"/>
                </a:rPr>
                <a:t>(</a:t>
              </a:r>
              <a:r>
                <a:rPr lang="en-US" sz="1000" dirty="0" err="1" smtClean="0">
                  <a:effectLst/>
                  <a:latin typeface="Arial" panose="020B0604020202020204" pitchFamily="34" charset="0"/>
                  <a:cs typeface="Arial" panose="020B0604020202020204" pitchFamily="34" charset="0"/>
                </a:rPr>
                <a:t>Kaskus</a:t>
              </a:r>
              <a:r>
                <a:rPr lang="en-US" sz="1000" dirty="0" smtClean="0">
                  <a:effectLst/>
                  <a:latin typeface="Arial" panose="020B0604020202020204" pitchFamily="34" charset="0"/>
                  <a:cs typeface="Arial" panose="020B0604020202020204" pitchFamily="34" charset="0"/>
                </a:rPr>
                <a:t>, Facebook, Twitter)</a:t>
              </a:r>
              <a:endParaRPr lang="id-ID" sz="1000" dirty="0">
                <a:effectLst/>
                <a:latin typeface="Arial" panose="020B0604020202020204" pitchFamily="34" charset="0"/>
                <a:cs typeface="Arial" panose="020B0604020202020204" pitchFamily="34" charset="0"/>
              </a:endParaRPr>
            </a:p>
          </p:txBody>
        </p:sp>
      </p:grpSp>
      <p:grpSp>
        <p:nvGrpSpPr>
          <p:cNvPr id="102" name="Group 101"/>
          <p:cNvGrpSpPr/>
          <p:nvPr/>
        </p:nvGrpSpPr>
        <p:grpSpPr>
          <a:xfrm>
            <a:off x="7516006" y="1469000"/>
            <a:ext cx="801877" cy="384513"/>
            <a:chOff x="218940" y="231003"/>
            <a:chExt cx="1133006" cy="1237190"/>
          </a:xfrm>
          <a:noFill/>
        </p:grpSpPr>
        <p:pic>
          <p:nvPicPr>
            <p:cNvPr id="103" name="Picture 10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104" name="TextBox 103"/>
            <p:cNvSpPr txBox="1"/>
            <p:nvPr/>
          </p:nvSpPr>
          <p:spPr>
            <a:xfrm>
              <a:off x="240331" y="356771"/>
              <a:ext cx="1021486" cy="792229"/>
            </a:xfrm>
            <a:prstGeom prst="rect">
              <a:avLst/>
            </a:prstGeom>
            <a:grpFill/>
          </p:spPr>
          <p:txBody>
            <a:bodyPr wrap="square" rtlCol="0">
              <a:spAutoFit/>
            </a:bodyPr>
            <a:lstStyle/>
            <a:p>
              <a:pPr algn="ctr"/>
              <a:r>
                <a:rPr lang="en-US" sz="1000" dirty="0" smtClean="0">
                  <a:effectLst/>
                  <a:latin typeface="Arial" panose="020B0604020202020204" pitchFamily="34" charset="0"/>
                  <a:cs typeface="Arial" panose="020B0604020202020204" pitchFamily="34" charset="0"/>
                </a:rPr>
                <a:t>Staff IT</a:t>
              </a:r>
              <a:endParaRPr lang="id-ID" sz="1000" dirty="0">
                <a:effectLst/>
                <a:latin typeface="Arial" panose="020B0604020202020204" pitchFamily="34" charset="0"/>
                <a:cs typeface="Arial" panose="020B0604020202020204" pitchFamily="34" charset="0"/>
              </a:endParaRPr>
            </a:p>
          </p:txBody>
        </p:sp>
      </p:grpSp>
      <p:grpSp>
        <p:nvGrpSpPr>
          <p:cNvPr id="108" name="Group 107"/>
          <p:cNvGrpSpPr/>
          <p:nvPr/>
        </p:nvGrpSpPr>
        <p:grpSpPr>
          <a:xfrm>
            <a:off x="7438600" y="3960917"/>
            <a:ext cx="1046564" cy="438056"/>
            <a:chOff x="153969" y="231003"/>
            <a:chExt cx="1197977" cy="1237190"/>
          </a:xfrm>
          <a:noFill/>
        </p:grpSpPr>
        <p:pic>
          <p:nvPicPr>
            <p:cNvPr id="109" name="Picture 108"/>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110" name="TextBox 109"/>
            <p:cNvSpPr txBox="1"/>
            <p:nvPr/>
          </p:nvSpPr>
          <p:spPr>
            <a:xfrm>
              <a:off x="153969" y="245994"/>
              <a:ext cx="1197977" cy="1130020"/>
            </a:xfrm>
            <a:prstGeom prst="rect">
              <a:avLst/>
            </a:prstGeom>
            <a:grpFill/>
          </p:spPr>
          <p:txBody>
            <a:bodyPr wrap="square" rtlCol="0">
              <a:spAutoFit/>
            </a:bodyPr>
            <a:lstStyle/>
            <a:p>
              <a:pPr algn="ctr"/>
              <a:r>
                <a:rPr lang="en-US" sz="1000" dirty="0" err="1" smtClean="0">
                  <a:effectLst/>
                  <a:latin typeface="Arial" panose="020B0604020202020204" pitchFamily="34" charset="0"/>
                  <a:cs typeface="Arial" panose="020B0604020202020204" pitchFamily="34" charset="0"/>
                </a:rPr>
                <a:t>Lembaga</a:t>
              </a:r>
              <a:endParaRPr lang="en-US" sz="1000" dirty="0" smtClean="0">
                <a:effectLst/>
                <a:latin typeface="Arial" panose="020B0604020202020204" pitchFamily="34" charset="0"/>
                <a:cs typeface="Arial" panose="020B0604020202020204" pitchFamily="34" charset="0"/>
              </a:endParaRPr>
            </a:p>
            <a:p>
              <a:pPr algn="ctr"/>
              <a:r>
                <a:rPr lang="en-US" sz="1000" dirty="0" err="1" smtClean="0">
                  <a:effectLst/>
                  <a:latin typeface="Arial" panose="020B0604020202020204" pitchFamily="34" charset="0"/>
                  <a:cs typeface="Arial" panose="020B0604020202020204" pitchFamily="34" charset="0"/>
                </a:rPr>
                <a:t>Pemerintahan</a:t>
              </a:r>
              <a:endParaRPr lang="id-ID" sz="1000" dirty="0">
                <a:effectLst/>
                <a:latin typeface="Arial" panose="020B0604020202020204" pitchFamily="34" charset="0"/>
                <a:cs typeface="Arial" panose="020B0604020202020204" pitchFamily="34" charset="0"/>
              </a:endParaRPr>
            </a:p>
          </p:txBody>
        </p:sp>
      </p:grpSp>
      <p:grpSp>
        <p:nvGrpSpPr>
          <p:cNvPr id="111" name="Group 110"/>
          <p:cNvGrpSpPr/>
          <p:nvPr/>
        </p:nvGrpSpPr>
        <p:grpSpPr>
          <a:xfrm>
            <a:off x="7794462" y="2698886"/>
            <a:ext cx="1139819" cy="460548"/>
            <a:chOff x="153969" y="231003"/>
            <a:chExt cx="1197977" cy="1237190"/>
          </a:xfrm>
          <a:noFill/>
        </p:grpSpPr>
        <p:pic>
          <p:nvPicPr>
            <p:cNvPr id="112" name="Picture 111"/>
            <p:cNvPicPr>
              <a:picLocks noChangeAspect="1"/>
            </p:cNvPicPr>
            <p:nvPr/>
          </p:nvPicPr>
          <p:blipFill>
            <a:blip r:embed="rId22"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113" name="TextBox 112"/>
            <p:cNvSpPr txBox="1"/>
            <p:nvPr/>
          </p:nvSpPr>
          <p:spPr>
            <a:xfrm>
              <a:off x="153969" y="245993"/>
              <a:ext cx="1197977" cy="1074833"/>
            </a:xfrm>
            <a:prstGeom prst="rect">
              <a:avLst/>
            </a:prstGeom>
            <a:grpFill/>
          </p:spPr>
          <p:txBody>
            <a:bodyPr wrap="square" rtlCol="0">
              <a:spAutoFit/>
            </a:bodyPr>
            <a:lstStyle/>
            <a:p>
              <a:pPr algn="ctr"/>
              <a:r>
                <a:rPr lang="en-US" sz="1000" dirty="0" err="1" smtClean="0">
                  <a:effectLst/>
                  <a:latin typeface="Arial" panose="020B0604020202020204" pitchFamily="34" charset="0"/>
                  <a:cs typeface="Arial" panose="020B0604020202020204" pitchFamily="34" charset="0"/>
                </a:rPr>
                <a:t>Peserta</a:t>
              </a:r>
              <a:r>
                <a:rPr lang="en-US" sz="1000" dirty="0" smtClean="0">
                  <a:effectLst/>
                  <a:latin typeface="Arial" panose="020B0604020202020204" pitchFamily="34" charset="0"/>
                  <a:cs typeface="Arial" panose="020B0604020202020204" pitchFamily="34" charset="0"/>
                </a:rPr>
                <a:t> </a:t>
              </a:r>
              <a:r>
                <a:rPr lang="en-US" sz="1000" dirty="0" err="1" smtClean="0">
                  <a:effectLst/>
                  <a:latin typeface="Arial" panose="020B0604020202020204" pitchFamily="34" charset="0"/>
                  <a:cs typeface="Arial" panose="020B0604020202020204" pitchFamily="34" charset="0"/>
                </a:rPr>
                <a:t>Ujian</a:t>
              </a:r>
              <a:endParaRPr lang="en-US" sz="1000" dirty="0" smtClean="0">
                <a:effectLst/>
                <a:latin typeface="Arial" panose="020B0604020202020204" pitchFamily="34" charset="0"/>
                <a:cs typeface="Arial" panose="020B0604020202020204" pitchFamily="34" charset="0"/>
              </a:endParaRPr>
            </a:p>
            <a:p>
              <a:pPr algn="ctr"/>
              <a:r>
                <a:rPr lang="en-US" sz="1000" dirty="0" err="1" smtClean="0">
                  <a:effectLst/>
                  <a:latin typeface="Arial" panose="020B0604020202020204" pitchFamily="34" charset="0"/>
                  <a:cs typeface="Arial" panose="020B0604020202020204" pitchFamily="34" charset="0"/>
                </a:rPr>
                <a:t>Sertifikasi</a:t>
              </a:r>
              <a:endParaRPr lang="id-ID" sz="1000" dirty="0">
                <a:effectLst/>
                <a:latin typeface="Arial" panose="020B0604020202020204" pitchFamily="34" charset="0"/>
                <a:cs typeface="Arial" panose="020B0604020202020204" pitchFamily="34" charset="0"/>
              </a:endParaRPr>
            </a:p>
          </p:txBody>
        </p:sp>
      </p:grpSp>
      <p:grpSp>
        <p:nvGrpSpPr>
          <p:cNvPr id="114" name="Group 113"/>
          <p:cNvGrpSpPr/>
          <p:nvPr/>
        </p:nvGrpSpPr>
        <p:grpSpPr>
          <a:xfrm>
            <a:off x="7907387" y="3441501"/>
            <a:ext cx="1092148" cy="460733"/>
            <a:chOff x="191634" y="231003"/>
            <a:chExt cx="1197977" cy="1237190"/>
          </a:xfrm>
          <a:noFill/>
        </p:grpSpPr>
        <p:pic>
          <p:nvPicPr>
            <p:cNvPr id="115" name="Picture 114"/>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116" name="TextBox 115"/>
            <p:cNvSpPr txBox="1"/>
            <p:nvPr/>
          </p:nvSpPr>
          <p:spPr>
            <a:xfrm>
              <a:off x="191634" y="331518"/>
              <a:ext cx="1197977" cy="1074401"/>
            </a:xfrm>
            <a:prstGeom prst="rect">
              <a:avLst/>
            </a:prstGeom>
            <a:grpFill/>
          </p:spPr>
          <p:txBody>
            <a:bodyPr wrap="square" rtlCol="0">
              <a:spAutoFit/>
            </a:bodyPr>
            <a:lstStyle/>
            <a:p>
              <a:pPr algn="ctr"/>
              <a:r>
                <a:rPr lang="en-US" sz="1000" dirty="0" err="1" smtClean="0">
                  <a:effectLst/>
                  <a:latin typeface="Arial" panose="020B0604020202020204" pitchFamily="34" charset="0"/>
                  <a:cs typeface="Arial" panose="020B0604020202020204" pitchFamily="34" charset="0"/>
                </a:rPr>
                <a:t>Lembaga</a:t>
              </a:r>
              <a:r>
                <a:rPr lang="en-US" sz="1000" dirty="0" smtClean="0">
                  <a:effectLst/>
                  <a:latin typeface="Arial" panose="020B0604020202020204" pitchFamily="34" charset="0"/>
                  <a:cs typeface="Arial" panose="020B0604020202020204" pitchFamily="34" charset="0"/>
                </a:rPr>
                <a:t> </a:t>
              </a:r>
              <a:r>
                <a:rPr lang="en-US" sz="1000" dirty="0" err="1" smtClean="0">
                  <a:effectLst/>
                  <a:latin typeface="Arial" panose="020B0604020202020204" pitchFamily="34" charset="0"/>
                  <a:cs typeface="Arial" panose="020B0604020202020204" pitchFamily="34" charset="0"/>
                </a:rPr>
                <a:t>Pendidikan</a:t>
              </a:r>
              <a:endParaRPr lang="id-ID" sz="1000" dirty="0">
                <a:effectLst/>
                <a:latin typeface="Arial" panose="020B0604020202020204" pitchFamily="34" charset="0"/>
                <a:cs typeface="Arial" panose="020B0604020202020204" pitchFamily="34" charset="0"/>
              </a:endParaRPr>
            </a:p>
          </p:txBody>
        </p:sp>
      </p:grpSp>
      <p:grpSp>
        <p:nvGrpSpPr>
          <p:cNvPr id="117" name="Group 116"/>
          <p:cNvGrpSpPr/>
          <p:nvPr/>
        </p:nvGrpSpPr>
        <p:grpSpPr>
          <a:xfrm>
            <a:off x="7924168" y="4472498"/>
            <a:ext cx="1009745" cy="496984"/>
            <a:chOff x="191257" y="231003"/>
            <a:chExt cx="1197977" cy="1237190"/>
          </a:xfrm>
          <a:noFill/>
        </p:grpSpPr>
        <p:pic>
          <p:nvPicPr>
            <p:cNvPr id="118" name="Picture 11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119" name="TextBox 118"/>
            <p:cNvSpPr txBox="1"/>
            <p:nvPr/>
          </p:nvSpPr>
          <p:spPr>
            <a:xfrm>
              <a:off x="191257" y="370666"/>
              <a:ext cx="1197977" cy="996032"/>
            </a:xfrm>
            <a:prstGeom prst="rect">
              <a:avLst/>
            </a:prstGeom>
            <a:grpFill/>
          </p:spPr>
          <p:txBody>
            <a:bodyPr wrap="square" rtlCol="0">
              <a:spAutoFit/>
            </a:bodyPr>
            <a:lstStyle/>
            <a:p>
              <a:pPr algn="ctr"/>
              <a:r>
                <a:rPr lang="en-US" sz="1000" dirty="0" smtClean="0">
                  <a:effectLst/>
                  <a:latin typeface="Arial" panose="020B0604020202020204" pitchFamily="34" charset="0"/>
                  <a:cs typeface="Arial" panose="020B0604020202020204" pitchFamily="34" charset="0"/>
                </a:rPr>
                <a:t>Perusahaan </a:t>
              </a:r>
              <a:r>
                <a:rPr lang="en-US" sz="1000" dirty="0" err="1" smtClean="0">
                  <a:effectLst/>
                  <a:latin typeface="Arial" panose="020B0604020202020204" pitchFamily="34" charset="0"/>
                  <a:cs typeface="Arial" panose="020B0604020202020204" pitchFamily="34" charset="0"/>
                </a:rPr>
                <a:t>Swasta</a:t>
              </a:r>
              <a:endParaRPr lang="id-ID" sz="1000" dirty="0">
                <a:effectLst/>
                <a:latin typeface="Arial" panose="020B0604020202020204" pitchFamily="34" charset="0"/>
                <a:cs typeface="Arial" panose="020B0604020202020204" pitchFamily="34" charset="0"/>
              </a:endParaRPr>
            </a:p>
          </p:txBody>
        </p:sp>
      </p:grpSp>
      <p:grpSp>
        <p:nvGrpSpPr>
          <p:cNvPr id="123" name="Group 122"/>
          <p:cNvGrpSpPr/>
          <p:nvPr/>
        </p:nvGrpSpPr>
        <p:grpSpPr>
          <a:xfrm>
            <a:off x="5644275" y="1449456"/>
            <a:ext cx="1569508" cy="528829"/>
            <a:chOff x="161920" y="231001"/>
            <a:chExt cx="1190027" cy="2204136"/>
          </a:xfrm>
          <a:noFill/>
        </p:grpSpPr>
        <p:pic>
          <p:nvPicPr>
            <p:cNvPr id="124" name="Picture 1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920" y="231001"/>
              <a:ext cx="1190027" cy="2204136"/>
            </a:xfrm>
            <a:prstGeom prst="rect">
              <a:avLst/>
            </a:prstGeom>
            <a:grpFill/>
          </p:spPr>
        </p:pic>
        <p:sp>
          <p:nvSpPr>
            <p:cNvPr id="125" name="TextBox 124"/>
            <p:cNvSpPr txBox="1"/>
            <p:nvPr/>
          </p:nvSpPr>
          <p:spPr>
            <a:xfrm>
              <a:off x="175528" y="450673"/>
              <a:ext cx="1129371" cy="1667641"/>
            </a:xfrm>
            <a:prstGeom prst="rect">
              <a:avLst/>
            </a:prstGeom>
            <a:grpFill/>
          </p:spPr>
          <p:txBody>
            <a:bodyPr wrap="square" rtlCol="0">
              <a:spAutoFit/>
            </a:bodyPr>
            <a:lstStyle/>
            <a:p>
              <a:pPr algn="ctr"/>
              <a:r>
                <a:rPr lang="en-US" sz="1000" dirty="0" smtClean="0">
                  <a:effectLst/>
                  <a:latin typeface="Arial" panose="020B0604020202020204" pitchFamily="34" charset="0"/>
                  <a:cs typeface="Arial" panose="020B0604020202020204" pitchFamily="34" charset="0"/>
                </a:rPr>
                <a:t>Offline: </a:t>
              </a:r>
              <a:r>
                <a:rPr lang="en-US" sz="1000" dirty="0" err="1" smtClean="0">
                  <a:effectLst/>
                  <a:latin typeface="Arial" panose="020B0604020202020204" pitchFamily="34" charset="0"/>
                  <a:cs typeface="Arial" panose="020B0604020202020204" pitchFamily="34" charset="0"/>
                </a:rPr>
                <a:t>Kegiatan</a:t>
              </a:r>
              <a:r>
                <a:rPr lang="en-US" sz="1000" dirty="0" smtClean="0">
                  <a:effectLst/>
                  <a:latin typeface="Arial" panose="020B0604020202020204" pitchFamily="34" charset="0"/>
                  <a:cs typeface="Arial" panose="020B0604020202020204" pitchFamily="34" charset="0"/>
                </a:rPr>
                <a:t> Workshop </a:t>
              </a:r>
              <a:r>
                <a:rPr lang="en-US" sz="1000" dirty="0" err="1" smtClean="0">
                  <a:effectLst/>
                  <a:latin typeface="Arial" panose="020B0604020202020204" pitchFamily="34" charset="0"/>
                  <a:cs typeface="Arial" panose="020B0604020202020204" pitchFamily="34" charset="0"/>
                </a:rPr>
                <a:t>dan</a:t>
              </a:r>
              <a:r>
                <a:rPr lang="en-US" sz="1000" dirty="0" smtClean="0">
                  <a:effectLst/>
                  <a:latin typeface="Arial" panose="020B0604020202020204" pitchFamily="34" charset="0"/>
                  <a:cs typeface="Arial" panose="020B0604020202020204" pitchFamily="34" charset="0"/>
                </a:rPr>
                <a:t> Training</a:t>
              </a:r>
              <a:endParaRPr lang="id-ID" sz="1000" dirty="0">
                <a:effectLst/>
                <a:latin typeface="Arial" panose="020B0604020202020204" pitchFamily="34" charset="0"/>
                <a:cs typeface="Arial" panose="020B0604020202020204" pitchFamily="34" charset="0"/>
              </a:endParaRPr>
            </a:p>
          </p:txBody>
        </p:sp>
      </p:grpSp>
      <p:grpSp>
        <p:nvGrpSpPr>
          <p:cNvPr id="129" name="Group 128"/>
          <p:cNvGrpSpPr/>
          <p:nvPr/>
        </p:nvGrpSpPr>
        <p:grpSpPr>
          <a:xfrm>
            <a:off x="5653488" y="2066219"/>
            <a:ext cx="1608825" cy="606689"/>
            <a:chOff x="151724" y="956731"/>
            <a:chExt cx="1249540" cy="1387125"/>
          </a:xfrm>
          <a:noFill/>
        </p:grpSpPr>
        <p:pic>
          <p:nvPicPr>
            <p:cNvPr id="130" name="Picture 1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940" y="956731"/>
              <a:ext cx="1133006" cy="1387125"/>
            </a:xfrm>
            <a:prstGeom prst="rect">
              <a:avLst/>
            </a:prstGeom>
            <a:grpFill/>
          </p:spPr>
        </p:pic>
        <p:sp>
          <p:nvSpPr>
            <p:cNvPr id="131" name="TextBox 130"/>
            <p:cNvSpPr txBox="1"/>
            <p:nvPr/>
          </p:nvSpPr>
          <p:spPr>
            <a:xfrm>
              <a:off x="151724" y="1053877"/>
              <a:ext cx="1249540" cy="1266652"/>
            </a:xfrm>
            <a:prstGeom prst="rect">
              <a:avLst/>
            </a:prstGeom>
            <a:grpFill/>
          </p:spPr>
          <p:txBody>
            <a:bodyPr wrap="square" rtlCol="0">
              <a:spAutoFit/>
            </a:bodyPr>
            <a:lstStyle/>
            <a:p>
              <a:pPr algn="ctr"/>
              <a:r>
                <a:rPr lang="en-US" sz="1000" dirty="0" smtClean="0">
                  <a:effectLst/>
                  <a:latin typeface="Arial" panose="020B0604020202020204" pitchFamily="34" charset="0"/>
                  <a:cs typeface="Arial" panose="020B0604020202020204" pitchFamily="34" charset="0"/>
                </a:rPr>
                <a:t>Online: Social Media Participation, </a:t>
              </a:r>
              <a:r>
                <a:rPr lang="en-US" sz="1000" dirty="0" err="1" smtClean="0">
                  <a:effectLst/>
                  <a:latin typeface="Arial" panose="020B0604020202020204" pitchFamily="34" charset="0"/>
                  <a:cs typeface="Arial" panose="020B0604020202020204" pitchFamily="34" charset="0"/>
                </a:rPr>
                <a:t>Situs</a:t>
              </a:r>
              <a:r>
                <a:rPr lang="en-US" sz="1000" dirty="0" smtClean="0">
                  <a:effectLst/>
                  <a:latin typeface="Arial" panose="020B0604020202020204" pitchFamily="34" charset="0"/>
                  <a:cs typeface="Arial" panose="020B0604020202020204" pitchFamily="34" charset="0"/>
                </a:rPr>
                <a:t> </a:t>
              </a:r>
              <a:r>
                <a:rPr lang="en-US" sz="1000" dirty="0" err="1" smtClean="0">
                  <a:effectLst/>
                  <a:latin typeface="Arial" panose="020B0604020202020204" pitchFamily="34" charset="0"/>
                  <a:cs typeface="Arial" panose="020B0604020202020204" pitchFamily="34" charset="0"/>
                </a:rPr>
                <a:t>Brainmatics.Com</a:t>
              </a:r>
              <a:endParaRPr lang="id-ID" sz="1000" dirty="0">
                <a:effectLst/>
                <a:latin typeface="Arial" panose="020B0604020202020204" pitchFamily="34" charset="0"/>
                <a:cs typeface="Arial" panose="020B0604020202020204" pitchFamily="34" charset="0"/>
              </a:endParaRPr>
            </a:p>
          </p:txBody>
        </p:sp>
      </p:grpSp>
      <p:grpSp>
        <p:nvGrpSpPr>
          <p:cNvPr id="132" name="Group 131"/>
          <p:cNvGrpSpPr/>
          <p:nvPr/>
        </p:nvGrpSpPr>
        <p:grpSpPr>
          <a:xfrm>
            <a:off x="5729904" y="3847911"/>
            <a:ext cx="1318980" cy="330330"/>
            <a:chOff x="155569" y="231003"/>
            <a:chExt cx="1259746" cy="1237190"/>
          </a:xfrm>
          <a:noFill/>
        </p:grpSpPr>
        <p:pic>
          <p:nvPicPr>
            <p:cNvPr id="133" name="Picture 1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134" name="TextBox 133"/>
            <p:cNvSpPr txBox="1"/>
            <p:nvPr/>
          </p:nvSpPr>
          <p:spPr>
            <a:xfrm>
              <a:off x="155569" y="333819"/>
              <a:ext cx="1259746" cy="922175"/>
            </a:xfrm>
            <a:prstGeom prst="rect">
              <a:avLst/>
            </a:prstGeom>
            <a:grpFill/>
          </p:spPr>
          <p:txBody>
            <a:bodyPr wrap="square" rtlCol="0">
              <a:spAutoFit/>
            </a:bodyPr>
            <a:lstStyle/>
            <a:p>
              <a:pPr algn="ctr"/>
              <a:r>
                <a:rPr lang="en-US" sz="1000" dirty="0" err="1" smtClean="0">
                  <a:effectLst/>
                  <a:latin typeface="Arial" panose="020B0604020202020204" pitchFamily="34" charset="0"/>
                  <a:cs typeface="Arial" panose="020B0604020202020204" pitchFamily="34" charset="0"/>
                </a:rPr>
                <a:t>Brainmatics.Com</a:t>
              </a:r>
              <a:endParaRPr lang="id-ID" sz="1000" dirty="0">
                <a:effectLst/>
                <a:latin typeface="Arial" panose="020B0604020202020204" pitchFamily="34" charset="0"/>
                <a:cs typeface="Arial" panose="020B0604020202020204" pitchFamily="34" charset="0"/>
              </a:endParaRPr>
            </a:p>
          </p:txBody>
        </p:sp>
      </p:grpSp>
      <p:grpSp>
        <p:nvGrpSpPr>
          <p:cNvPr id="138" name="Group 137"/>
          <p:cNvGrpSpPr/>
          <p:nvPr/>
        </p:nvGrpSpPr>
        <p:grpSpPr>
          <a:xfrm>
            <a:off x="6597696" y="5788468"/>
            <a:ext cx="1364677" cy="552227"/>
            <a:chOff x="3666138" y="1233087"/>
            <a:chExt cx="1281355" cy="1394271"/>
          </a:xfrm>
          <a:noFill/>
        </p:grpSpPr>
        <p:pic>
          <p:nvPicPr>
            <p:cNvPr id="139" name="Picture 138"/>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666138" y="1233087"/>
              <a:ext cx="1281355" cy="1394271"/>
            </a:xfrm>
            <a:prstGeom prst="rect">
              <a:avLst/>
            </a:prstGeom>
            <a:grpFill/>
          </p:spPr>
        </p:pic>
        <p:sp>
          <p:nvSpPr>
            <p:cNvPr id="140" name="TextBox 139"/>
            <p:cNvSpPr txBox="1"/>
            <p:nvPr/>
          </p:nvSpPr>
          <p:spPr>
            <a:xfrm>
              <a:off x="3777609" y="1388484"/>
              <a:ext cx="1058407" cy="1010204"/>
            </a:xfrm>
            <a:prstGeom prst="rect">
              <a:avLst/>
            </a:prstGeom>
            <a:grpFill/>
          </p:spPr>
          <p:txBody>
            <a:bodyPr wrap="none" rtlCol="0">
              <a:spAutoFit/>
            </a:bodyPr>
            <a:lstStyle/>
            <a:p>
              <a:pPr algn="ctr"/>
              <a:r>
                <a:rPr lang="en-US" sz="1000" dirty="0" err="1" smtClean="0">
                  <a:effectLst/>
                  <a:latin typeface="Arial" panose="020B0604020202020204" pitchFamily="34" charset="0"/>
                  <a:cs typeface="Arial" panose="020B0604020202020204" pitchFamily="34" charset="0"/>
                </a:rPr>
                <a:t>Penjualan</a:t>
              </a:r>
              <a:r>
                <a:rPr lang="en-US" sz="1000" dirty="0">
                  <a:effectLst/>
                  <a:latin typeface="Arial" panose="020B0604020202020204" pitchFamily="34" charset="0"/>
                  <a:cs typeface="Arial" panose="020B0604020202020204" pitchFamily="34" charset="0"/>
                </a:rPr>
                <a:t/>
              </a:r>
              <a:br>
                <a:rPr lang="en-US" sz="1000" dirty="0">
                  <a:effectLst/>
                  <a:latin typeface="Arial" panose="020B0604020202020204" pitchFamily="34" charset="0"/>
                  <a:cs typeface="Arial" panose="020B0604020202020204" pitchFamily="34" charset="0"/>
                </a:rPr>
              </a:br>
              <a:r>
                <a:rPr lang="en-US" sz="1000" dirty="0" err="1" smtClean="0">
                  <a:effectLst/>
                  <a:latin typeface="Arial" panose="020B0604020202020204" pitchFamily="34" charset="0"/>
                  <a:cs typeface="Arial" panose="020B0604020202020204" pitchFamily="34" charset="0"/>
                </a:rPr>
                <a:t>Produk</a:t>
              </a:r>
              <a:r>
                <a:rPr lang="en-US" sz="1000" dirty="0" smtClean="0">
                  <a:effectLst/>
                  <a:latin typeface="Arial" panose="020B0604020202020204" pitchFamily="34" charset="0"/>
                  <a:cs typeface="Arial" panose="020B0604020202020204" pitchFamily="34" charset="0"/>
                </a:rPr>
                <a:t> Software</a:t>
              </a:r>
              <a:endParaRPr lang="id-ID" sz="1000" dirty="0">
                <a:effectLst/>
                <a:latin typeface="Arial" panose="020B0604020202020204" pitchFamily="34" charset="0"/>
                <a:cs typeface="Arial" panose="020B0604020202020204" pitchFamily="34" charset="0"/>
              </a:endParaRPr>
            </a:p>
          </p:txBody>
        </p:sp>
      </p:grpSp>
      <p:grpSp>
        <p:nvGrpSpPr>
          <p:cNvPr id="57" name="Group 56"/>
          <p:cNvGrpSpPr/>
          <p:nvPr/>
        </p:nvGrpSpPr>
        <p:grpSpPr>
          <a:xfrm>
            <a:off x="2215898" y="5515793"/>
            <a:ext cx="1202062" cy="489722"/>
            <a:chOff x="155569" y="231003"/>
            <a:chExt cx="1259746" cy="1237190"/>
          </a:xfrm>
          <a:noFill/>
        </p:grpSpPr>
        <p:pic>
          <p:nvPicPr>
            <p:cNvPr id="58" name="Picture 5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59" name="TextBox 58"/>
            <p:cNvSpPr txBox="1"/>
            <p:nvPr/>
          </p:nvSpPr>
          <p:spPr>
            <a:xfrm>
              <a:off x="155569" y="333822"/>
              <a:ext cx="1259746" cy="1010802"/>
            </a:xfrm>
            <a:prstGeom prst="rect">
              <a:avLst/>
            </a:prstGeom>
            <a:grpFill/>
          </p:spPr>
          <p:txBody>
            <a:bodyPr wrap="square" rtlCol="0">
              <a:spAutoFit/>
            </a:bodyPr>
            <a:lstStyle/>
            <a:p>
              <a:pPr algn="ctr"/>
              <a:r>
                <a:rPr lang="en-US" sz="1000" dirty="0" err="1" smtClean="0">
                  <a:effectLst/>
                  <a:latin typeface="Arial" panose="020B0604020202020204" pitchFamily="34" charset="0"/>
                  <a:cs typeface="Arial" panose="020B0604020202020204" pitchFamily="34" charset="0"/>
                </a:rPr>
                <a:t>Biaya</a:t>
              </a:r>
              <a:r>
                <a:rPr lang="en-US" sz="1000" dirty="0" smtClean="0">
                  <a:effectLst/>
                  <a:latin typeface="Arial" panose="020B0604020202020204" pitchFamily="34" charset="0"/>
                  <a:cs typeface="Arial" panose="020B0604020202020204" pitchFamily="34" charset="0"/>
                </a:rPr>
                <a:t> </a:t>
              </a:r>
              <a:r>
                <a:rPr lang="en-US" sz="1000" dirty="0" err="1" smtClean="0">
                  <a:effectLst/>
                  <a:latin typeface="Arial" panose="020B0604020202020204" pitchFamily="34" charset="0"/>
                  <a:cs typeface="Arial" panose="020B0604020202020204" pitchFamily="34" charset="0"/>
                </a:rPr>
                <a:t>Operasional</a:t>
              </a:r>
              <a:endParaRPr lang="id-ID" sz="1000" dirty="0">
                <a:effectLst/>
                <a:latin typeface="Arial" panose="020B0604020202020204" pitchFamily="34" charset="0"/>
                <a:cs typeface="Arial" panose="020B0604020202020204" pitchFamily="34" charset="0"/>
              </a:endParaRPr>
            </a:p>
          </p:txBody>
        </p:sp>
      </p:grpSp>
      <p:pic>
        <p:nvPicPr>
          <p:cNvPr id="4" name="Picture 3"/>
          <p:cNvPicPr>
            <a:picLocks noChangeAspect="1"/>
          </p:cNvPicPr>
          <p:nvPr/>
        </p:nvPicPr>
        <p:blipFill rotWithShape="1">
          <a:blip r:embed="rId26" cstate="print">
            <a:extLst>
              <a:ext uri="{28A0092B-C50C-407E-A947-70E740481C1C}">
                <a14:useLocalDpi xmlns:a14="http://schemas.microsoft.com/office/drawing/2010/main" val="0"/>
              </a:ext>
            </a:extLst>
          </a:blip>
          <a:srcRect l="11972" t="11267" r="68873" b="68263"/>
          <a:stretch/>
        </p:blipFill>
        <p:spPr>
          <a:xfrm>
            <a:off x="1062344" y="718682"/>
            <a:ext cx="710534" cy="569471"/>
          </a:xfrm>
          <a:prstGeom prst="rect">
            <a:avLst/>
          </a:prstGeom>
          <a:noFill/>
        </p:spPr>
      </p:pic>
      <p:pic>
        <p:nvPicPr>
          <p:cNvPr id="157" name="Picture 156"/>
          <p:cNvPicPr>
            <a:picLocks noChangeAspect="1"/>
          </p:cNvPicPr>
          <p:nvPr/>
        </p:nvPicPr>
        <p:blipFill rotWithShape="1">
          <a:blip r:embed="rId27" cstate="print">
            <a:extLst>
              <a:ext uri="{28A0092B-C50C-407E-A947-70E740481C1C}">
                <a14:useLocalDpi xmlns:a14="http://schemas.microsoft.com/office/drawing/2010/main" val="0"/>
              </a:ext>
            </a:extLst>
          </a:blip>
          <a:srcRect l="35130" t="12149" r="45715" b="67381"/>
          <a:stretch/>
        </p:blipFill>
        <p:spPr>
          <a:xfrm>
            <a:off x="2899174" y="728782"/>
            <a:ext cx="726304" cy="582110"/>
          </a:xfrm>
          <a:prstGeom prst="rect">
            <a:avLst/>
          </a:prstGeom>
          <a:noFill/>
        </p:spPr>
      </p:pic>
      <p:pic>
        <p:nvPicPr>
          <p:cNvPr id="160" name="Picture 159"/>
          <p:cNvPicPr>
            <a:picLocks noChangeAspect="1"/>
          </p:cNvPicPr>
          <p:nvPr/>
        </p:nvPicPr>
        <p:blipFill rotWithShape="1">
          <a:blip r:embed="rId28">
            <a:extLst>
              <a:ext uri="{28A0092B-C50C-407E-A947-70E740481C1C}">
                <a14:useLocalDpi xmlns:a14="http://schemas.microsoft.com/office/drawing/2010/main" val="0"/>
              </a:ext>
            </a:extLst>
          </a:blip>
          <a:srcRect l="70745" t="11735" r="13407" b="67795"/>
          <a:stretch/>
        </p:blipFill>
        <p:spPr>
          <a:xfrm>
            <a:off x="8341725" y="698064"/>
            <a:ext cx="693132" cy="671458"/>
          </a:xfrm>
          <a:prstGeom prst="rect">
            <a:avLst/>
          </a:prstGeom>
          <a:noFill/>
        </p:spPr>
      </p:pic>
      <p:pic>
        <p:nvPicPr>
          <p:cNvPr id="158" name="Picture 157"/>
          <p:cNvPicPr>
            <a:picLocks noChangeAspect="1"/>
          </p:cNvPicPr>
          <p:nvPr/>
        </p:nvPicPr>
        <p:blipFill rotWithShape="1">
          <a:blip r:embed="rId28">
            <a:extLst>
              <a:ext uri="{28A0092B-C50C-407E-A947-70E740481C1C}">
                <a14:useLocalDpi xmlns:a14="http://schemas.microsoft.com/office/drawing/2010/main" val="0"/>
              </a:ext>
            </a:extLst>
          </a:blip>
          <a:srcRect l="51892" t="12443" r="32260" b="67087"/>
          <a:stretch/>
        </p:blipFill>
        <p:spPr>
          <a:xfrm>
            <a:off x="6636582" y="686554"/>
            <a:ext cx="698581" cy="676737"/>
          </a:xfrm>
          <a:prstGeom prst="rect">
            <a:avLst/>
          </a:prstGeom>
          <a:noFill/>
        </p:spPr>
      </p:pic>
      <p:pic>
        <p:nvPicPr>
          <p:cNvPr id="161" name="Picture 160"/>
          <p:cNvPicPr>
            <a:picLocks noChangeAspect="1"/>
          </p:cNvPicPr>
          <p:nvPr/>
        </p:nvPicPr>
        <p:blipFill rotWithShape="1">
          <a:blip r:embed="rId29" cstate="print">
            <a:extLst>
              <a:ext uri="{28A0092B-C50C-407E-A947-70E740481C1C}">
                <a14:useLocalDpi xmlns:a14="http://schemas.microsoft.com/office/drawing/2010/main" val="0"/>
              </a:ext>
            </a:extLst>
          </a:blip>
          <a:srcRect l="6508" t="56517" r="74337" b="18124"/>
          <a:stretch/>
        </p:blipFill>
        <p:spPr>
          <a:xfrm>
            <a:off x="2987342" y="2908548"/>
            <a:ext cx="633060" cy="628555"/>
          </a:xfrm>
          <a:prstGeom prst="rect">
            <a:avLst/>
          </a:prstGeom>
          <a:noFill/>
        </p:spPr>
      </p:pic>
      <p:grpSp>
        <p:nvGrpSpPr>
          <p:cNvPr id="99" name="Group 98"/>
          <p:cNvGrpSpPr/>
          <p:nvPr/>
        </p:nvGrpSpPr>
        <p:grpSpPr>
          <a:xfrm>
            <a:off x="7516006" y="2252378"/>
            <a:ext cx="939700" cy="389627"/>
            <a:chOff x="218940" y="231003"/>
            <a:chExt cx="1133006" cy="1237190"/>
          </a:xfrm>
          <a:noFill/>
        </p:grpSpPr>
        <p:pic>
          <p:nvPicPr>
            <p:cNvPr id="100" name="Picture 99"/>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101" name="TextBox 100"/>
            <p:cNvSpPr txBox="1"/>
            <p:nvPr/>
          </p:nvSpPr>
          <p:spPr>
            <a:xfrm>
              <a:off x="253754" y="396364"/>
              <a:ext cx="1021485" cy="781830"/>
            </a:xfrm>
            <a:prstGeom prst="rect">
              <a:avLst/>
            </a:prstGeom>
            <a:grpFill/>
          </p:spPr>
          <p:txBody>
            <a:bodyPr wrap="square" rtlCol="0">
              <a:spAutoFit/>
            </a:bodyPr>
            <a:lstStyle/>
            <a:p>
              <a:pPr algn="ctr"/>
              <a:r>
                <a:rPr lang="en-US" sz="1000" dirty="0" err="1" smtClean="0">
                  <a:effectLst/>
                  <a:latin typeface="Arial" panose="020B0604020202020204" pitchFamily="34" charset="0"/>
                  <a:cs typeface="Arial" panose="020B0604020202020204" pitchFamily="34" charset="0"/>
                </a:rPr>
                <a:t>Mahasiswa</a:t>
              </a:r>
              <a:endParaRPr lang="id-ID" sz="1000" dirty="0">
                <a:effectLst/>
                <a:latin typeface="Arial" panose="020B0604020202020204" pitchFamily="34" charset="0"/>
                <a:cs typeface="Arial" panose="020B0604020202020204" pitchFamily="34" charset="0"/>
              </a:endParaRPr>
            </a:p>
          </p:txBody>
        </p:sp>
      </p:grpSp>
      <p:grpSp>
        <p:nvGrpSpPr>
          <p:cNvPr id="36" name="Group 35"/>
          <p:cNvGrpSpPr/>
          <p:nvPr/>
        </p:nvGrpSpPr>
        <p:grpSpPr>
          <a:xfrm>
            <a:off x="3792156" y="2112737"/>
            <a:ext cx="1555560" cy="645415"/>
            <a:chOff x="218939" y="231003"/>
            <a:chExt cx="1601404" cy="1154732"/>
          </a:xfrm>
          <a:noFill/>
        </p:grpSpPr>
        <p:pic>
          <p:nvPicPr>
            <p:cNvPr id="37" name="Picture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39" y="231003"/>
              <a:ext cx="1601404" cy="1154732"/>
            </a:xfrm>
            <a:prstGeom prst="rect">
              <a:avLst/>
            </a:prstGeom>
            <a:grpFill/>
          </p:spPr>
        </p:pic>
        <p:sp>
          <p:nvSpPr>
            <p:cNvPr id="38" name="TextBox 37"/>
            <p:cNvSpPr txBox="1"/>
            <p:nvPr/>
          </p:nvSpPr>
          <p:spPr>
            <a:xfrm>
              <a:off x="235847" y="295487"/>
              <a:ext cx="1520808" cy="991175"/>
            </a:xfrm>
            <a:prstGeom prst="rect">
              <a:avLst/>
            </a:prstGeom>
            <a:grpFill/>
          </p:spPr>
          <p:txBody>
            <a:bodyPr wrap="square" rtlCol="0">
              <a:spAutoFit/>
            </a:bodyPr>
            <a:lstStyle/>
            <a:p>
              <a:pPr algn="ctr"/>
              <a:r>
                <a:rPr lang="en-US" sz="1000" dirty="0" smtClean="0">
                  <a:effectLst/>
                  <a:latin typeface="Arial" panose="020B0604020202020204" pitchFamily="34" charset="0"/>
                  <a:cs typeface="Arial" panose="020B0604020202020204" pitchFamily="34" charset="0"/>
                </a:rPr>
                <a:t>P</a:t>
              </a:r>
              <a:r>
                <a:rPr lang="id-ID" sz="1000" dirty="0" smtClean="0">
                  <a:effectLst/>
                  <a:latin typeface="Arial" panose="020B0604020202020204" pitchFamily="34" charset="0"/>
                  <a:cs typeface="Arial" panose="020B0604020202020204" pitchFamily="34" charset="0"/>
                </a:rPr>
                <a:t>engajar </a:t>
              </a:r>
              <a:r>
                <a:rPr lang="en-US" sz="1000" dirty="0" err="1" smtClean="0">
                  <a:effectLst/>
                  <a:latin typeface="Arial" panose="020B0604020202020204" pitchFamily="34" charset="0"/>
                  <a:cs typeface="Arial" panose="020B0604020202020204" pitchFamily="34" charset="0"/>
                </a:rPr>
                <a:t>dengan</a:t>
              </a:r>
              <a:r>
                <a:rPr lang="en-US" sz="1000" dirty="0" smtClean="0">
                  <a:effectLst/>
                  <a:latin typeface="Arial" panose="020B0604020202020204" pitchFamily="34" charset="0"/>
                  <a:cs typeface="Arial" panose="020B0604020202020204" pitchFamily="34" charset="0"/>
                </a:rPr>
                <a:t> </a:t>
              </a:r>
              <a:r>
                <a:rPr lang="en-US" sz="1000" dirty="0" err="1" smtClean="0">
                  <a:effectLst/>
                  <a:latin typeface="Arial" panose="020B0604020202020204" pitchFamily="34" charset="0"/>
                  <a:cs typeface="Arial" panose="020B0604020202020204" pitchFamily="34" charset="0"/>
                </a:rPr>
                <a:t>Kompetensi</a:t>
              </a:r>
              <a:r>
                <a:rPr lang="en-US" sz="1000" dirty="0" smtClean="0">
                  <a:effectLst/>
                  <a:latin typeface="Arial" panose="020B0604020202020204" pitchFamily="34" charset="0"/>
                  <a:cs typeface="Arial" panose="020B0604020202020204" pitchFamily="34" charset="0"/>
                </a:rPr>
                <a:t> </a:t>
              </a:r>
              <a:r>
                <a:rPr lang="en-US" sz="1000" dirty="0" err="1" smtClean="0">
                  <a:effectLst/>
                  <a:latin typeface="Arial" panose="020B0604020202020204" pitchFamily="34" charset="0"/>
                  <a:cs typeface="Arial" panose="020B0604020202020204" pitchFamily="34" charset="0"/>
                </a:rPr>
                <a:t>Terpadu</a:t>
              </a:r>
              <a:r>
                <a:rPr lang="en-US" sz="1000" dirty="0" smtClean="0">
                  <a:effectLst/>
                  <a:latin typeface="Arial" panose="020B0604020202020204" pitchFamily="34" charset="0"/>
                  <a:cs typeface="Arial" panose="020B0604020202020204" pitchFamily="34" charset="0"/>
                </a:rPr>
                <a:t> </a:t>
              </a:r>
              <a:r>
                <a:rPr lang="en-US" sz="1000" dirty="0" err="1" smtClean="0">
                  <a:effectLst/>
                  <a:latin typeface="Arial" panose="020B0604020202020204" pitchFamily="34" charset="0"/>
                  <a:cs typeface="Arial" panose="020B0604020202020204" pitchFamily="34" charset="0"/>
                </a:rPr>
                <a:t>Akademisi</a:t>
              </a:r>
              <a:r>
                <a:rPr lang="en-US" sz="1000" dirty="0" smtClean="0">
                  <a:effectLst/>
                  <a:latin typeface="Arial" panose="020B0604020202020204" pitchFamily="34" charset="0"/>
                  <a:cs typeface="Arial" panose="020B0604020202020204" pitchFamily="34" charset="0"/>
                </a:rPr>
                <a:t> </a:t>
              </a:r>
              <a:r>
                <a:rPr lang="en-US" sz="1000" dirty="0" err="1" smtClean="0">
                  <a:effectLst/>
                  <a:latin typeface="Arial" panose="020B0604020202020204" pitchFamily="34" charset="0"/>
                  <a:cs typeface="Arial" panose="020B0604020202020204" pitchFamily="34" charset="0"/>
                </a:rPr>
                <a:t>dan</a:t>
              </a:r>
              <a:r>
                <a:rPr lang="en-US" sz="1000" dirty="0" smtClean="0">
                  <a:effectLst/>
                  <a:latin typeface="Arial" panose="020B0604020202020204" pitchFamily="34" charset="0"/>
                  <a:cs typeface="Arial" panose="020B0604020202020204" pitchFamily="34" charset="0"/>
                </a:rPr>
                <a:t> </a:t>
              </a:r>
              <a:r>
                <a:rPr lang="en-US" sz="1000" dirty="0" err="1" smtClean="0">
                  <a:effectLst/>
                  <a:latin typeface="Arial" panose="020B0604020202020204" pitchFamily="34" charset="0"/>
                  <a:cs typeface="Arial" panose="020B0604020202020204" pitchFamily="34" charset="0"/>
                </a:rPr>
                <a:t>Industri</a:t>
              </a:r>
              <a:endParaRPr lang="id-ID" sz="1000" dirty="0">
                <a:effectLst/>
                <a:latin typeface="Arial" panose="020B0604020202020204" pitchFamily="34" charset="0"/>
                <a:cs typeface="Arial" panose="020B0604020202020204" pitchFamily="34" charset="0"/>
              </a:endParaRPr>
            </a:p>
          </p:txBody>
        </p:sp>
      </p:grpSp>
      <p:pic>
        <p:nvPicPr>
          <p:cNvPr id="163" name="Picture 162"/>
          <p:cNvPicPr>
            <a:picLocks noChangeAspect="1"/>
          </p:cNvPicPr>
          <p:nvPr/>
        </p:nvPicPr>
        <p:blipFill rotWithShape="1">
          <a:blip r:embed="rId31" cstate="print">
            <a:extLst>
              <a:ext uri="{28A0092B-C50C-407E-A947-70E740481C1C}">
                <a14:useLocalDpi xmlns:a14="http://schemas.microsoft.com/office/drawing/2010/main" val="0"/>
              </a:ext>
            </a:extLst>
          </a:blip>
          <a:srcRect l="53638" t="59550" r="27207" b="15091"/>
          <a:stretch/>
        </p:blipFill>
        <p:spPr>
          <a:xfrm>
            <a:off x="3773702" y="5193096"/>
            <a:ext cx="693701" cy="688766"/>
          </a:xfrm>
          <a:prstGeom prst="rect">
            <a:avLst/>
          </a:prstGeom>
          <a:noFill/>
        </p:spPr>
      </p:pic>
      <p:pic>
        <p:nvPicPr>
          <p:cNvPr id="164" name="Picture 163"/>
          <p:cNvPicPr>
            <a:picLocks noChangeAspect="1"/>
          </p:cNvPicPr>
          <p:nvPr/>
        </p:nvPicPr>
        <p:blipFill rotWithShape="1">
          <a:blip r:embed="rId32" cstate="print">
            <a:extLst>
              <a:ext uri="{28A0092B-C50C-407E-A947-70E740481C1C}">
                <a14:useLocalDpi xmlns:a14="http://schemas.microsoft.com/office/drawing/2010/main" val="0"/>
              </a:ext>
            </a:extLst>
          </a:blip>
          <a:srcRect l="77691" t="58250" r="3154" b="14595"/>
          <a:stretch/>
        </p:blipFill>
        <p:spPr>
          <a:xfrm>
            <a:off x="8134852" y="5224703"/>
            <a:ext cx="768705" cy="648332"/>
          </a:xfrm>
          <a:prstGeom prst="rect">
            <a:avLst/>
          </a:prstGeom>
          <a:noFill/>
        </p:spPr>
      </p:pic>
      <p:sp>
        <p:nvSpPr>
          <p:cNvPr id="25" name="AutoShape 2" descr="https://mail-attachment.googleusercontent.com/attachment/u/0/?ui=2&amp;ik=62c1cd8dbf&amp;view=att&amp;th=141fcf3cbbd04abf&amp;attid=0.1&amp;disp=inline&amp;realattid=f_hnb3s2nj2&amp;safe=1&amp;zw&amp;saduie=AG9B_P-r63erUm240A5NJlIGcZDS&amp;sadet=1382928446708&amp;sads=32q2UJyAbpQKDe2RYCZVNBIJbrs"/>
          <p:cNvSpPr>
            <a:spLocks noChangeAspect="1" noChangeArrowheads="1"/>
          </p:cNvSpPr>
          <p:nvPr/>
        </p:nvSpPr>
        <p:spPr bwMode="auto">
          <a:xfrm>
            <a:off x="120332" y="128972"/>
            <a:ext cx="2811118" cy="304801"/>
          </a:xfrm>
          <a:prstGeom prst="rect">
            <a:avLst/>
          </a:prstGeom>
          <a:noFill/>
          <a:extLst/>
        </p:spPr>
        <p:txBody>
          <a:bodyPr vert="horz" wrap="square" lIns="91440" tIns="45720" rIns="91440" bIns="45720" numCol="1" anchor="t" anchorCtr="0" compatLnSpc="1">
            <a:prstTxWarp prst="textNoShape">
              <a:avLst/>
            </a:prstTxWarp>
          </a:bodyPr>
          <a:lstStyle/>
          <a:p>
            <a:r>
              <a:rPr lang="en-US" sz="2400" dirty="0" smtClean="0">
                <a:solidFill>
                  <a:schemeClr val="tx1">
                    <a:lumMod val="50000"/>
                    <a:lumOff val="50000"/>
                  </a:schemeClr>
                </a:solidFill>
                <a:effectLst/>
                <a:latin typeface="Bernard MT Condensed" panose="02050806060905020404" pitchFamily="18" charset="0"/>
                <a:cs typeface="Arial" panose="020B0604020202020204" pitchFamily="34" charset="0"/>
              </a:rPr>
              <a:t>Business Model Canvas </a:t>
            </a:r>
            <a:endParaRPr lang="id-ID" sz="2400" dirty="0">
              <a:solidFill>
                <a:schemeClr val="tx1">
                  <a:lumMod val="50000"/>
                  <a:lumOff val="50000"/>
                </a:schemeClr>
              </a:solidFill>
              <a:effectLst/>
              <a:latin typeface="Bernard MT Condensed" panose="02050806060905020404" pitchFamily="18" charset="0"/>
              <a:cs typeface="Arial" panose="020B0604020202020204" pitchFamily="34" charset="0"/>
            </a:endParaRPr>
          </a:p>
        </p:txBody>
      </p:sp>
      <p:pic>
        <p:nvPicPr>
          <p:cNvPr id="165" name="Content Placeholder 4"/>
          <p:cNvPicPr>
            <a:picLocks noChangeAspect="1"/>
          </p:cNvPicPr>
          <p:nvPr/>
        </p:nvPicPr>
        <p:blipFill rotWithShape="1">
          <a:blip r:embed="rId33" cstate="print">
            <a:extLst>
              <a:ext uri="{28A0092B-C50C-407E-A947-70E740481C1C}">
                <a14:useLocalDpi xmlns:a14="http://schemas.microsoft.com/office/drawing/2010/main" val="0"/>
              </a:ext>
            </a:extLst>
          </a:blip>
          <a:srcRect l="37241" t="22755" r="44747" b="55564"/>
          <a:stretch/>
        </p:blipFill>
        <p:spPr>
          <a:xfrm>
            <a:off x="4663376" y="677047"/>
            <a:ext cx="732694" cy="661459"/>
          </a:xfrm>
          <a:prstGeom prst="rect">
            <a:avLst/>
          </a:prstGeom>
          <a:noFill/>
        </p:spPr>
      </p:pic>
      <p:pic>
        <p:nvPicPr>
          <p:cNvPr id="166" name="Content Placeholder 4"/>
          <p:cNvPicPr>
            <a:picLocks noChangeAspect="1"/>
          </p:cNvPicPr>
          <p:nvPr/>
        </p:nvPicPr>
        <p:blipFill rotWithShape="1">
          <a:blip r:embed="rId34" cstate="print">
            <a:extLst>
              <a:ext uri="{28A0092B-C50C-407E-A947-70E740481C1C}">
                <a14:useLocalDpi xmlns:a14="http://schemas.microsoft.com/office/drawing/2010/main" val="0"/>
              </a:ext>
            </a:extLst>
          </a:blip>
          <a:srcRect l="33979" t="59220" r="46172" b="19821"/>
          <a:stretch/>
        </p:blipFill>
        <p:spPr>
          <a:xfrm>
            <a:off x="6419500" y="2956755"/>
            <a:ext cx="731266" cy="579126"/>
          </a:xfrm>
          <a:prstGeom prst="rect">
            <a:avLst/>
          </a:prstGeom>
          <a:noFill/>
        </p:spPr>
      </p:pic>
      <p:grpSp>
        <p:nvGrpSpPr>
          <p:cNvPr id="135" name="Group 134"/>
          <p:cNvGrpSpPr/>
          <p:nvPr/>
        </p:nvGrpSpPr>
        <p:grpSpPr>
          <a:xfrm>
            <a:off x="6233392" y="3505243"/>
            <a:ext cx="803288" cy="314412"/>
            <a:chOff x="155569" y="231003"/>
            <a:chExt cx="1259746" cy="1237190"/>
          </a:xfrm>
          <a:noFill/>
        </p:grpSpPr>
        <p:pic>
          <p:nvPicPr>
            <p:cNvPr id="136" name="Picture 135"/>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137" name="TextBox 136"/>
            <p:cNvSpPr txBox="1"/>
            <p:nvPr/>
          </p:nvSpPr>
          <p:spPr>
            <a:xfrm>
              <a:off x="155569" y="333819"/>
              <a:ext cx="1259746" cy="968863"/>
            </a:xfrm>
            <a:prstGeom prst="rect">
              <a:avLst/>
            </a:prstGeom>
            <a:grpFill/>
          </p:spPr>
          <p:txBody>
            <a:bodyPr wrap="square" rtlCol="0">
              <a:spAutoFit/>
            </a:bodyPr>
            <a:lstStyle/>
            <a:p>
              <a:pPr algn="ctr"/>
              <a:r>
                <a:rPr lang="en-US" sz="1000" dirty="0" err="1" smtClean="0">
                  <a:effectLst/>
                  <a:latin typeface="Arial" panose="020B0604020202020204" pitchFamily="34" charset="0"/>
                  <a:cs typeface="Arial" panose="020B0604020202020204" pitchFamily="34" charset="0"/>
                </a:rPr>
                <a:t>Telepon</a:t>
              </a:r>
              <a:endParaRPr lang="id-ID" sz="1000" dirty="0">
                <a:effectLst/>
                <a:latin typeface="Arial" panose="020B0604020202020204" pitchFamily="34" charset="0"/>
                <a:cs typeface="Arial" panose="020B0604020202020204" pitchFamily="34" charset="0"/>
              </a:endParaRPr>
            </a:p>
          </p:txBody>
        </p:sp>
      </p:grpSp>
      <p:grpSp>
        <p:nvGrpSpPr>
          <p:cNvPr id="72" name="Group 71"/>
          <p:cNvGrpSpPr/>
          <p:nvPr/>
        </p:nvGrpSpPr>
        <p:grpSpPr>
          <a:xfrm>
            <a:off x="1888705" y="3367102"/>
            <a:ext cx="932096" cy="341468"/>
            <a:chOff x="145431" y="231003"/>
            <a:chExt cx="1259746" cy="1237190"/>
          </a:xfrm>
          <a:noFill/>
        </p:grpSpPr>
        <p:pic>
          <p:nvPicPr>
            <p:cNvPr id="73" name="Picture 72"/>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74" name="TextBox 73"/>
            <p:cNvSpPr txBox="1"/>
            <p:nvPr/>
          </p:nvSpPr>
          <p:spPr>
            <a:xfrm>
              <a:off x="145431" y="342621"/>
              <a:ext cx="1259746" cy="892096"/>
            </a:xfrm>
            <a:prstGeom prst="rect">
              <a:avLst/>
            </a:prstGeom>
            <a:grpFill/>
          </p:spPr>
          <p:txBody>
            <a:bodyPr wrap="square" rtlCol="0">
              <a:spAutoFit/>
            </a:bodyPr>
            <a:lstStyle/>
            <a:p>
              <a:pPr algn="ctr"/>
              <a:r>
                <a:rPr lang="en-US" sz="1000" dirty="0" err="1" smtClean="0">
                  <a:effectLst/>
                  <a:latin typeface="Arial" panose="020B0604020202020204" pitchFamily="34" charset="0"/>
                  <a:cs typeface="Arial" panose="020B0604020202020204" pitchFamily="34" charset="0"/>
                </a:rPr>
                <a:t>Kurikulum</a:t>
              </a:r>
              <a:endParaRPr lang="id-ID" sz="1000" dirty="0">
                <a:effectLst/>
                <a:latin typeface="Arial" panose="020B0604020202020204" pitchFamily="34" charset="0"/>
                <a:cs typeface="Arial" panose="020B0604020202020204" pitchFamily="34" charset="0"/>
              </a:endParaRPr>
            </a:p>
          </p:txBody>
        </p:sp>
      </p:grpSp>
      <p:sp>
        <p:nvSpPr>
          <p:cNvPr id="2" name="TextBox 1"/>
          <p:cNvSpPr txBox="1"/>
          <p:nvPr/>
        </p:nvSpPr>
        <p:spPr>
          <a:xfrm>
            <a:off x="123810" y="666297"/>
            <a:ext cx="1067921" cy="307777"/>
          </a:xfrm>
          <a:prstGeom prst="rect">
            <a:avLst/>
          </a:prstGeom>
          <a:noFill/>
        </p:spPr>
        <p:txBody>
          <a:bodyPr wrap="none" rtlCol="0">
            <a:spAutoFit/>
          </a:bodyPr>
          <a:lstStyle/>
          <a:p>
            <a:r>
              <a:rPr lang="en-US" sz="1400" dirty="0" smtClean="0">
                <a:solidFill>
                  <a:schemeClr val="bg1">
                    <a:lumMod val="50000"/>
                  </a:schemeClr>
                </a:solidFill>
                <a:effectLst/>
                <a:latin typeface="Bernard MT Condensed" panose="02050806060905020404" pitchFamily="18" charset="0"/>
                <a:cs typeface="Arial" panose="020B0604020202020204" pitchFamily="34" charset="0"/>
              </a:rPr>
              <a:t>Key Partners</a:t>
            </a:r>
            <a:endParaRPr lang="en-US" sz="1400" dirty="0">
              <a:solidFill>
                <a:schemeClr val="bg1">
                  <a:lumMod val="50000"/>
                </a:schemeClr>
              </a:solidFill>
              <a:effectLst/>
              <a:latin typeface="Bernard MT Condensed" panose="02050806060905020404" pitchFamily="18" charset="0"/>
              <a:cs typeface="Arial" panose="020B0604020202020204" pitchFamily="34" charset="0"/>
            </a:endParaRPr>
          </a:p>
        </p:txBody>
      </p:sp>
      <p:sp>
        <p:nvSpPr>
          <p:cNvPr id="159" name="TextBox 158"/>
          <p:cNvSpPr txBox="1"/>
          <p:nvPr/>
        </p:nvSpPr>
        <p:spPr>
          <a:xfrm>
            <a:off x="1813959" y="661422"/>
            <a:ext cx="1085554" cy="307777"/>
          </a:xfrm>
          <a:prstGeom prst="rect">
            <a:avLst/>
          </a:prstGeom>
          <a:noFill/>
        </p:spPr>
        <p:txBody>
          <a:bodyPr wrap="none" rtlCol="0">
            <a:spAutoFit/>
          </a:bodyPr>
          <a:lstStyle/>
          <a:p>
            <a:r>
              <a:rPr lang="en-US" sz="1400" dirty="0" smtClean="0">
                <a:solidFill>
                  <a:schemeClr val="bg1">
                    <a:lumMod val="50000"/>
                  </a:schemeClr>
                </a:solidFill>
                <a:effectLst/>
                <a:latin typeface="Bernard MT Condensed" panose="02050806060905020404" pitchFamily="18" charset="0"/>
                <a:cs typeface="Arial" panose="020B0604020202020204" pitchFamily="34" charset="0"/>
              </a:rPr>
              <a:t>Key Activities</a:t>
            </a:r>
            <a:endParaRPr lang="en-US" sz="1400" dirty="0">
              <a:solidFill>
                <a:schemeClr val="bg1">
                  <a:lumMod val="50000"/>
                </a:schemeClr>
              </a:solidFill>
              <a:effectLst/>
              <a:latin typeface="Bernard MT Condensed" panose="02050806060905020404" pitchFamily="18" charset="0"/>
              <a:cs typeface="Arial" panose="020B0604020202020204" pitchFamily="34" charset="0"/>
            </a:endParaRPr>
          </a:p>
        </p:txBody>
      </p:sp>
      <p:grpSp>
        <p:nvGrpSpPr>
          <p:cNvPr id="162" name="Group 161"/>
          <p:cNvGrpSpPr/>
          <p:nvPr/>
        </p:nvGrpSpPr>
        <p:grpSpPr>
          <a:xfrm>
            <a:off x="3847580" y="4248833"/>
            <a:ext cx="1477040" cy="800100"/>
            <a:chOff x="3666138" y="1233087"/>
            <a:chExt cx="1281355" cy="1394271"/>
          </a:xfrm>
          <a:noFill/>
        </p:grpSpPr>
        <p:pic>
          <p:nvPicPr>
            <p:cNvPr id="167" name="Picture 166"/>
            <p:cNvPicPr>
              <a:picLocks noChangeAspect="1"/>
            </p:cNvPicPr>
            <p:nvPr/>
          </p:nvPicPr>
          <p:blipFill>
            <a:blip r:embed="rId37" cstate="print">
              <a:extLst>
                <a:ext uri="{BEBA8EAE-BF5A-486C-A8C5-ECC9F3942E4B}">
                  <a14:imgProps xmlns:a14="http://schemas.microsoft.com/office/drawing/2010/main">
                    <a14:imgLayer r:embed="rId38">
                      <a14:imgEffect>
                        <a14:saturation sat="400000"/>
                      </a14:imgEffect>
                    </a14:imgLayer>
                  </a14:imgProps>
                </a:ext>
                <a:ext uri="{28A0092B-C50C-407E-A947-70E740481C1C}">
                  <a14:useLocalDpi xmlns:a14="http://schemas.microsoft.com/office/drawing/2010/main" val="0"/>
                </a:ext>
              </a:extLst>
            </a:blip>
            <a:stretch>
              <a:fillRect/>
            </a:stretch>
          </p:blipFill>
          <p:spPr>
            <a:xfrm>
              <a:off x="3666138" y="1233087"/>
              <a:ext cx="1281355" cy="1394271"/>
            </a:xfrm>
            <a:prstGeom prst="rect">
              <a:avLst/>
            </a:prstGeom>
            <a:grpFill/>
          </p:spPr>
        </p:pic>
        <p:sp>
          <p:nvSpPr>
            <p:cNvPr id="168" name="TextBox 167"/>
            <p:cNvSpPr txBox="1"/>
            <p:nvPr/>
          </p:nvSpPr>
          <p:spPr>
            <a:xfrm>
              <a:off x="3666138" y="1348752"/>
              <a:ext cx="1242191" cy="1233577"/>
            </a:xfrm>
            <a:prstGeom prst="rect">
              <a:avLst/>
            </a:prstGeom>
            <a:grpFill/>
          </p:spPr>
          <p:txBody>
            <a:bodyPr wrap="square" rtlCol="0">
              <a:spAutoFit/>
            </a:bodyPr>
            <a:lstStyle/>
            <a:p>
              <a:pPr algn="ctr"/>
              <a:r>
                <a:rPr lang="en-US" sz="1000" dirty="0" err="1" smtClean="0">
                  <a:effectLst/>
                  <a:latin typeface="Arial" panose="020B0604020202020204" pitchFamily="34" charset="0"/>
                  <a:cs typeface="Arial" panose="020B0604020202020204" pitchFamily="34" charset="0"/>
                </a:rPr>
                <a:t>Pengembangan</a:t>
              </a:r>
              <a:r>
                <a:rPr lang="en-US" sz="1000" dirty="0" smtClean="0">
                  <a:effectLst/>
                  <a:latin typeface="Arial" panose="020B0604020202020204" pitchFamily="34" charset="0"/>
                  <a:cs typeface="Arial" panose="020B0604020202020204" pitchFamily="34" charset="0"/>
                </a:rPr>
                <a:t> Software </a:t>
              </a:r>
              <a:r>
                <a:rPr lang="en-US" sz="1000" dirty="0" err="1" smtClean="0">
                  <a:effectLst/>
                  <a:latin typeface="Arial" panose="020B0604020202020204" pitchFamily="34" charset="0"/>
                  <a:cs typeface="Arial" panose="020B0604020202020204" pitchFamily="34" charset="0"/>
                </a:rPr>
                <a:t>dengan</a:t>
              </a:r>
              <a:r>
                <a:rPr lang="en-US" sz="1000" dirty="0" smtClean="0">
                  <a:effectLst/>
                  <a:latin typeface="Arial" panose="020B0604020202020204" pitchFamily="34" charset="0"/>
                  <a:cs typeface="Arial" panose="020B0604020202020204" pitchFamily="34" charset="0"/>
                </a:rPr>
                <a:t> </a:t>
              </a:r>
              <a:r>
                <a:rPr lang="en-US" sz="1000" dirty="0" err="1" smtClean="0">
                  <a:effectLst/>
                  <a:latin typeface="Arial" panose="020B0604020202020204" pitchFamily="34" charset="0"/>
                  <a:cs typeface="Arial" panose="020B0604020202020204" pitchFamily="34" charset="0"/>
                </a:rPr>
                <a:t>Metodologi</a:t>
              </a:r>
              <a:r>
                <a:rPr lang="en-US" sz="1000" dirty="0" smtClean="0">
                  <a:effectLst/>
                  <a:latin typeface="Arial" panose="020B0604020202020204" pitchFamily="34" charset="0"/>
                  <a:cs typeface="Arial" panose="020B0604020202020204" pitchFamily="34" charset="0"/>
                </a:rPr>
                <a:t> Standard </a:t>
              </a:r>
              <a:r>
                <a:rPr lang="en-US" sz="1000" dirty="0" err="1" smtClean="0">
                  <a:effectLst/>
                  <a:latin typeface="Arial" panose="020B0604020202020204" pitchFamily="34" charset="0"/>
                  <a:cs typeface="Arial" panose="020B0604020202020204" pitchFamily="34" charset="0"/>
                </a:rPr>
                <a:t>Internasional</a:t>
              </a:r>
              <a:endParaRPr lang="id-ID" sz="1000" dirty="0">
                <a:effectLst/>
                <a:latin typeface="Arial" panose="020B0604020202020204" pitchFamily="34" charset="0"/>
                <a:cs typeface="Arial" panose="020B0604020202020204" pitchFamily="34" charset="0"/>
              </a:endParaRPr>
            </a:p>
          </p:txBody>
        </p:sp>
      </p:grpSp>
      <p:sp>
        <p:nvSpPr>
          <p:cNvPr id="169" name="TextBox 168"/>
          <p:cNvSpPr txBox="1"/>
          <p:nvPr/>
        </p:nvSpPr>
        <p:spPr>
          <a:xfrm>
            <a:off x="3664427" y="674075"/>
            <a:ext cx="1038682" cy="523220"/>
          </a:xfrm>
          <a:prstGeom prst="rect">
            <a:avLst/>
          </a:prstGeom>
          <a:noFill/>
        </p:spPr>
        <p:txBody>
          <a:bodyPr wrap="none" rtlCol="0">
            <a:spAutoFit/>
          </a:bodyPr>
          <a:lstStyle/>
          <a:p>
            <a:r>
              <a:rPr lang="en-US" sz="1400" dirty="0" smtClean="0">
                <a:solidFill>
                  <a:schemeClr val="bg1">
                    <a:lumMod val="50000"/>
                  </a:schemeClr>
                </a:solidFill>
                <a:effectLst/>
                <a:latin typeface="Bernard MT Condensed" panose="02050806060905020404" pitchFamily="18" charset="0"/>
                <a:cs typeface="Arial" panose="020B0604020202020204" pitchFamily="34" charset="0"/>
              </a:rPr>
              <a:t>Value</a:t>
            </a:r>
            <a:br>
              <a:rPr lang="en-US" sz="1400" dirty="0" smtClean="0">
                <a:solidFill>
                  <a:schemeClr val="bg1">
                    <a:lumMod val="50000"/>
                  </a:schemeClr>
                </a:solidFill>
                <a:effectLst/>
                <a:latin typeface="Bernard MT Condensed" panose="02050806060905020404" pitchFamily="18" charset="0"/>
                <a:cs typeface="Arial" panose="020B0604020202020204" pitchFamily="34" charset="0"/>
              </a:rPr>
            </a:br>
            <a:r>
              <a:rPr lang="en-US" sz="1400" dirty="0" smtClean="0">
                <a:solidFill>
                  <a:schemeClr val="bg1">
                    <a:lumMod val="50000"/>
                  </a:schemeClr>
                </a:solidFill>
                <a:effectLst/>
                <a:latin typeface="Bernard MT Condensed" panose="02050806060905020404" pitchFamily="18" charset="0"/>
                <a:cs typeface="Arial" panose="020B0604020202020204" pitchFamily="34" charset="0"/>
              </a:rPr>
              <a:t>Propositions</a:t>
            </a:r>
            <a:endParaRPr lang="en-US" sz="1400" dirty="0">
              <a:solidFill>
                <a:schemeClr val="bg1">
                  <a:lumMod val="50000"/>
                </a:schemeClr>
              </a:solidFill>
              <a:effectLst/>
              <a:latin typeface="Bernard MT Condensed" panose="02050806060905020404" pitchFamily="18" charset="0"/>
              <a:cs typeface="Arial" panose="020B0604020202020204" pitchFamily="34" charset="0"/>
            </a:endParaRPr>
          </a:p>
        </p:txBody>
      </p:sp>
      <p:sp>
        <p:nvSpPr>
          <p:cNvPr id="170" name="TextBox 169"/>
          <p:cNvSpPr txBox="1"/>
          <p:nvPr/>
        </p:nvSpPr>
        <p:spPr>
          <a:xfrm>
            <a:off x="1817055" y="2837620"/>
            <a:ext cx="1160511" cy="307777"/>
          </a:xfrm>
          <a:prstGeom prst="rect">
            <a:avLst/>
          </a:prstGeom>
          <a:noFill/>
        </p:spPr>
        <p:txBody>
          <a:bodyPr wrap="none" rtlCol="0">
            <a:spAutoFit/>
          </a:bodyPr>
          <a:lstStyle/>
          <a:p>
            <a:r>
              <a:rPr lang="en-US" sz="1400" dirty="0" smtClean="0">
                <a:solidFill>
                  <a:schemeClr val="bg1">
                    <a:lumMod val="50000"/>
                  </a:schemeClr>
                </a:solidFill>
                <a:effectLst/>
                <a:latin typeface="Bernard MT Condensed" panose="02050806060905020404" pitchFamily="18" charset="0"/>
                <a:cs typeface="Arial" panose="020B0604020202020204" pitchFamily="34" charset="0"/>
              </a:rPr>
              <a:t>Key Resources</a:t>
            </a:r>
            <a:endParaRPr lang="en-US" sz="1400" dirty="0">
              <a:solidFill>
                <a:schemeClr val="bg1">
                  <a:lumMod val="50000"/>
                </a:schemeClr>
              </a:solidFill>
              <a:effectLst/>
              <a:latin typeface="Bernard MT Condensed" panose="02050806060905020404" pitchFamily="18" charset="0"/>
              <a:cs typeface="Arial" panose="020B0604020202020204" pitchFamily="34" charset="0"/>
            </a:endParaRPr>
          </a:p>
        </p:txBody>
      </p:sp>
      <p:sp>
        <p:nvSpPr>
          <p:cNvPr id="171" name="TextBox 170"/>
          <p:cNvSpPr txBox="1"/>
          <p:nvPr/>
        </p:nvSpPr>
        <p:spPr>
          <a:xfrm>
            <a:off x="5500184" y="661379"/>
            <a:ext cx="1106393" cy="523220"/>
          </a:xfrm>
          <a:prstGeom prst="rect">
            <a:avLst/>
          </a:prstGeom>
          <a:noFill/>
        </p:spPr>
        <p:txBody>
          <a:bodyPr wrap="none" rtlCol="0">
            <a:spAutoFit/>
          </a:bodyPr>
          <a:lstStyle/>
          <a:p>
            <a:r>
              <a:rPr lang="en-US" sz="1400" dirty="0" smtClean="0">
                <a:solidFill>
                  <a:schemeClr val="bg1">
                    <a:lumMod val="50000"/>
                  </a:schemeClr>
                </a:solidFill>
                <a:effectLst/>
                <a:latin typeface="Bernard MT Condensed" panose="02050806060905020404" pitchFamily="18" charset="0"/>
                <a:cs typeface="Arial" panose="020B0604020202020204" pitchFamily="34" charset="0"/>
              </a:rPr>
              <a:t>Customer</a:t>
            </a:r>
            <a:br>
              <a:rPr lang="en-US" sz="1400" dirty="0" smtClean="0">
                <a:solidFill>
                  <a:schemeClr val="bg1">
                    <a:lumMod val="50000"/>
                  </a:schemeClr>
                </a:solidFill>
                <a:effectLst/>
                <a:latin typeface="Bernard MT Condensed" panose="02050806060905020404" pitchFamily="18" charset="0"/>
                <a:cs typeface="Arial" panose="020B0604020202020204" pitchFamily="34" charset="0"/>
              </a:rPr>
            </a:br>
            <a:r>
              <a:rPr lang="en-US" sz="1400" dirty="0" smtClean="0">
                <a:solidFill>
                  <a:schemeClr val="bg1">
                    <a:lumMod val="50000"/>
                  </a:schemeClr>
                </a:solidFill>
                <a:effectLst/>
                <a:latin typeface="Bernard MT Condensed" panose="02050806060905020404" pitchFamily="18" charset="0"/>
                <a:cs typeface="Arial" panose="020B0604020202020204" pitchFamily="34" charset="0"/>
              </a:rPr>
              <a:t>Relationships</a:t>
            </a:r>
            <a:endParaRPr lang="en-US" sz="1400" dirty="0">
              <a:solidFill>
                <a:schemeClr val="bg1">
                  <a:lumMod val="50000"/>
                </a:schemeClr>
              </a:solidFill>
              <a:effectLst/>
              <a:latin typeface="Bernard MT Condensed" panose="02050806060905020404" pitchFamily="18" charset="0"/>
              <a:cs typeface="Arial" panose="020B0604020202020204" pitchFamily="34" charset="0"/>
            </a:endParaRPr>
          </a:p>
        </p:txBody>
      </p:sp>
      <p:sp>
        <p:nvSpPr>
          <p:cNvPr id="172" name="TextBox 171"/>
          <p:cNvSpPr txBox="1"/>
          <p:nvPr/>
        </p:nvSpPr>
        <p:spPr>
          <a:xfrm>
            <a:off x="5511240" y="2842661"/>
            <a:ext cx="795411" cy="307777"/>
          </a:xfrm>
          <a:prstGeom prst="rect">
            <a:avLst/>
          </a:prstGeom>
          <a:noFill/>
        </p:spPr>
        <p:txBody>
          <a:bodyPr wrap="none" rtlCol="0">
            <a:spAutoFit/>
          </a:bodyPr>
          <a:lstStyle/>
          <a:p>
            <a:r>
              <a:rPr lang="en-US" sz="1400" dirty="0" smtClean="0">
                <a:solidFill>
                  <a:schemeClr val="bg1">
                    <a:lumMod val="50000"/>
                  </a:schemeClr>
                </a:solidFill>
                <a:effectLst/>
                <a:latin typeface="Bernard MT Condensed" panose="02050806060905020404" pitchFamily="18" charset="0"/>
                <a:cs typeface="Arial" panose="020B0604020202020204" pitchFamily="34" charset="0"/>
              </a:rPr>
              <a:t>Channels</a:t>
            </a:r>
            <a:endParaRPr lang="en-US" sz="1400" dirty="0">
              <a:solidFill>
                <a:schemeClr val="bg1">
                  <a:lumMod val="50000"/>
                </a:schemeClr>
              </a:solidFill>
              <a:effectLst/>
              <a:latin typeface="Bernard MT Condensed" panose="02050806060905020404" pitchFamily="18" charset="0"/>
              <a:cs typeface="Arial" panose="020B0604020202020204" pitchFamily="34" charset="0"/>
            </a:endParaRPr>
          </a:p>
        </p:txBody>
      </p:sp>
      <p:sp>
        <p:nvSpPr>
          <p:cNvPr id="173" name="TextBox 172"/>
          <p:cNvSpPr txBox="1"/>
          <p:nvPr/>
        </p:nvSpPr>
        <p:spPr>
          <a:xfrm>
            <a:off x="7384950" y="672365"/>
            <a:ext cx="825867" cy="523220"/>
          </a:xfrm>
          <a:prstGeom prst="rect">
            <a:avLst/>
          </a:prstGeom>
          <a:noFill/>
        </p:spPr>
        <p:txBody>
          <a:bodyPr wrap="none" rtlCol="0">
            <a:spAutoFit/>
          </a:bodyPr>
          <a:lstStyle/>
          <a:p>
            <a:r>
              <a:rPr lang="en-US" sz="1400" dirty="0" smtClean="0">
                <a:solidFill>
                  <a:schemeClr val="bg1">
                    <a:lumMod val="50000"/>
                  </a:schemeClr>
                </a:solidFill>
                <a:effectLst/>
                <a:latin typeface="Bernard MT Condensed" panose="02050806060905020404" pitchFamily="18" charset="0"/>
                <a:cs typeface="Arial" panose="020B0604020202020204" pitchFamily="34" charset="0"/>
              </a:rPr>
              <a:t>Customer</a:t>
            </a:r>
            <a:br>
              <a:rPr lang="en-US" sz="1400" dirty="0" smtClean="0">
                <a:solidFill>
                  <a:schemeClr val="bg1">
                    <a:lumMod val="50000"/>
                  </a:schemeClr>
                </a:solidFill>
                <a:effectLst/>
                <a:latin typeface="Bernard MT Condensed" panose="02050806060905020404" pitchFamily="18" charset="0"/>
                <a:cs typeface="Arial" panose="020B0604020202020204" pitchFamily="34" charset="0"/>
              </a:rPr>
            </a:br>
            <a:r>
              <a:rPr lang="en-US" sz="1400" dirty="0" smtClean="0">
                <a:solidFill>
                  <a:schemeClr val="bg1">
                    <a:lumMod val="50000"/>
                  </a:schemeClr>
                </a:solidFill>
                <a:effectLst/>
                <a:latin typeface="Bernard MT Condensed" panose="02050806060905020404" pitchFamily="18" charset="0"/>
                <a:cs typeface="Arial" panose="020B0604020202020204" pitchFamily="34" charset="0"/>
              </a:rPr>
              <a:t>Segments</a:t>
            </a:r>
            <a:endParaRPr lang="en-US" sz="1400" dirty="0">
              <a:solidFill>
                <a:schemeClr val="bg1">
                  <a:lumMod val="50000"/>
                </a:schemeClr>
              </a:solidFill>
              <a:effectLst/>
              <a:latin typeface="Bernard MT Condensed" panose="02050806060905020404" pitchFamily="18" charset="0"/>
              <a:cs typeface="Arial" panose="020B0604020202020204" pitchFamily="34" charset="0"/>
            </a:endParaRPr>
          </a:p>
        </p:txBody>
      </p:sp>
      <p:sp>
        <p:nvSpPr>
          <p:cNvPr id="174" name="TextBox 173"/>
          <p:cNvSpPr txBox="1"/>
          <p:nvPr/>
        </p:nvSpPr>
        <p:spPr>
          <a:xfrm>
            <a:off x="4550743" y="5183668"/>
            <a:ext cx="1514261" cy="338554"/>
          </a:xfrm>
          <a:prstGeom prst="rect">
            <a:avLst/>
          </a:prstGeom>
          <a:noFill/>
        </p:spPr>
        <p:txBody>
          <a:bodyPr wrap="none" rtlCol="0">
            <a:spAutoFit/>
          </a:bodyPr>
          <a:lstStyle/>
          <a:p>
            <a:r>
              <a:rPr lang="en-US" sz="1600" dirty="0" smtClean="0">
                <a:solidFill>
                  <a:schemeClr val="bg1">
                    <a:lumMod val="50000"/>
                  </a:schemeClr>
                </a:solidFill>
                <a:effectLst/>
                <a:latin typeface="Bernard MT Condensed" panose="02050806060905020404" pitchFamily="18" charset="0"/>
                <a:cs typeface="Arial" panose="020B0604020202020204" pitchFamily="34" charset="0"/>
              </a:rPr>
              <a:t>Revenue Streams</a:t>
            </a:r>
            <a:endParaRPr lang="en-US" sz="1600" dirty="0">
              <a:solidFill>
                <a:schemeClr val="bg1">
                  <a:lumMod val="50000"/>
                </a:schemeClr>
              </a:solidFill>
              <a:effectLst/>
              <a:latin typeface="Bernard MT Condensed" panose="02050806060905020404" pitchFamily="18" charset="0"/>
              <a:cs typeface="Arial" panose="020B0604020202020204" pitchFamily="34" charset="0"/>
            </a:endParaRPr>
          </a:p>
        </p:txBody>
      </p:sp>
      <p:sp>
        <p:nvSpPr>
          <p:cNvPr id="175" name="TextBox 174"/>
          <p:cNvSpPr txBox="1"/>
          <p:nvPr/>
        </p:nvSpPr>
        <p:spPr>
          <a:xfrm>
            <a:off x="127976" y="5185081"/>
            <a:ext cx="1241750" cy="338554"/>
          </a:xfrm>
          <a:prstGeom prst="rect">
            <a:avLst/>
          </a:prstGeom>
          <a:noFill/>
        </p:spPr>
        <p:txBody>
          <a:bodyPr wrap="none" rtlCol="0">
            <a:spAutoFit/>
          </a:bodyPr>
          <a:lstStyle/>
          <a:p>
            <a:r>
              <a:rPr lang="en-US" sz="1600" dirty="0" smtClean="0">
                <a:solidFill>
                  <a:schemeClr val="bg1">
                    <a:lumMod val="50000"/>
                  </a:schemeClr>
                </a:solidFill>
                <a:effectLst/>
                <a:latin typeface="Bernard MT Condensed" panose="02050806060905020404" pitchFamily="18" charset="0"/>
                <a:cs typeface="Arial" panose="020B0604020202020204" pitchFamily="34" charset="0"/>
              </a:rPr>
              <a:t>Cost Structure</a:t>
            </a:r>
            <a:endParaRPr lang="en-US" sz="1600" dirty="0">
              <a:solidFill>
                <a:schemeClr val="bg1">
                  <a:lumMod val="50000"/>
                </a:schemeClr>
              </a:solidFill>
              <a:effectLst/>
              <a:latin typeface="Bernard MT Condensed" panose="02050806060905020404" pitchFamily="18" charset="0"/>
              <a:cs typeface="Arial" panose="020B0604020202020204" pitchFamily="34" charset="0"/>
            </a:endParaRPr>
          </a:p>
        </p:txBody>
      </p:sp>
      <p:grpSp>
        <p:nvGrpSpPr>
          <p:cNvPr id="176" name="Group 175"/>
          <p:cNvGrpSpPr/>
          <p:nvPr/>
        </p:nvGrpSpPr>
        <p:grpSpPr>
          <a:xfrm>
            <a:off x="8148278" y="1840360"/>
            <a:ext cx="816920" cy="389627"/>
            <a:chOff x="218940" y="231003"/>
            <a:chExt cx="1133006" cy="1237190"/>
          </a:xfrm>
          <a:noFill/>
        </p:grpSpPr>
        <p:pic>
          <p:nvPicPr>
            <p:cNvPr id="177" name="Picture 176"/>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178" name="TextBox 177"/>
            <p:cNvSpPr txBox="1"/>
            <p:nvPr/>
          </p:nvSpPr>
          <p:spPr>
            <a:xfrm>
              <a:off x="253754" y="396364"/>
              <a:ext cx="1021485" cy="781830"/>
            </a:xfrm>
            <a:prstGeom prst="rect">
              <a:avLst/>
            </a:prstGeom>
            <a:grpFill/>
          </p:spPr>
          <p:txBody>
            <a:bodyPr wrap="square" rtlCol="0">
              <a:spAutoFit/>
            </a:bodyPr>
            <a:lstStyle/>
            <a:p>
              <a:pPr algn="ctr"/>
              <a:r>
                <a:rPr lang="en-US" sz="1000" dirty="0" err="1" smtClean="0">
                  <a:effectLst/>
                  <a:latin typeface="Arial" panose="020B0604020202020204" pitchFamily="34" charset="0"/>
                  <a:cs typeface="Arial" panose="020B0604020202020204" pitchFamily="34" charset="0"/>
                </a:rPr>
                <a:t>Dosen</a:t>
              </a:r>
              <a:endParaRPr lang="id-ID" sz="1000" dirty="0">
                <a:effectLst/>
                <a:latin typeface="Arial" panose="020B0604020202020204" pitchFamily="34" charset="0"/>
                <a:cs typeface="Arial" panose="020B0604020202020204" pitchFamily="34" charset="0"/>
              </a:endParaRPr>
            </a:p>
          </p:txBody>
        </p:sp>
      </p:grpSp>
      <p:sp>
        <p:nvSpPr>
          <p:cNvPr id="143" name="AutoShape 2" descr="https://mail-attachment.googleusercontent.com/attachment/u/0/?ui=2&amp;ik=62c1cd8dbf&amp;view=att&amp;th=141fcf3cbbd04abf&amp;attid=0.1&amp;disp=inline&amp;realattid=f_hnb3s2nj2&amp;safe=1&amp;zw&amp;saduie=AG9B_P-r63erUm240A5NJlIGcZDS&amp;sadet=1382928446708&amp;sads=32q2UJyAbpQKDe2RYCZVNBIJbrs"/>
          <p:cNvSpPr>
            <a:spLocks noChangeAspect="1" noChangeArrowheads="1"/>
          </p:cNvSpPr>
          <p:nvPr/>
        </p:nvSpPr>
        <p:spPr bwMode="auto">
          <a:xfrm>
            <a:off x="5017315" y="128972"/>
            <a:ext cx="4096172" cy="304801"/>
          </a:xfrm>
          <a:prstGeom prst="rect">
            <a:avLst/>
          </a:prstGeom>
          <a:noFill/>
          <a:extLst/>
        </p:spPr>
        <p:txBody>
          <a:bodyPr vert="horz" wrap="square" lIns="91440" tIns="45720" rIns="91440" bIns="45720" numCol="1" anchor="t" anchorCtr="0" compatLnSpc="1">
            <a:prstTxWarp prst="textNoShape">
              <a:avLst/>
            </a:prstTxWarp>
          </a:bodyPr>
          <a:lstStyle/>
          <a:p>
            <a:r>
              <a:rPr lang="en-US" sz="2400" dirty="0" smtClean="0">
                <a:effectLst/>
                <a:latin typeface="Bernard MT Condensed" panose="02050806060905020404" pitchFamily="18" charset="0"/>
                <a:cs typeface="Arial" panose="020B0604020202020204" pitchFamily="34" charset="0"/>
              </a:rPr>
              <a:t>PT </a:t>
            </a:r>
            <a:r>
              <a:rPr lang="en-US" sz="2400" dirty="0" err="1" smtClean="0">
                <a:effectLst/>
                <a:latin typeface="Bernard MT Condensed" panose="02050806060905020404" pitchFamily="18" charset="0"/>
                <a:cs typeface="Arial" panose="020B0604020202020204" pitchFamily="34" charset="0"/>
              </a:rPr>
              <a:t>Brainmatics</a:t>
            </a:r>
            <a:r>
              <a:rPr lang="en-US" sz="2400" dirty="0" smtClean="0">
                <a:effectLst/>
                <a:latin typeface="Bernard MT Condensed" panose="02050806060905020404" pitchFamily="18" charset="0"/>
                <a:cs typeface="Arial" panose="020B0604020202020204" pitchFamily="34" charset="0"/>
              </a:rPr>
              <a:t> </a:t>
            </a:r>
            <a:r>
              <a:rPr lang="en-US" sz="2400" dirty="0" err="1" smtClean="0">
                <a:effectLst/>
                <a:latin typeface="Bernard MT Condensed" panose="02050806060905020404" pitchFamily="18" charset="0"/>
                <a:cs typeface="Arial" panose="020B0604020202020204" pitchFamily="34" charset="0"/>
              </a:rPr>
              <a:t>Cipta</a:t>
            </a:r>
            <a:r>
              <a:rPr lang="en-US" sz="2400" dirty="0" smtClean="0">
                <a:effectLst/>
                <a:latin typeface="Bernard MT Condensed" panose="02050806060905020404" pitchFamily="18" charset="0"/>
                <a:cs typeface="Arial" panose="020B0604020202020204" pitchFamily="34" charset="0"/>
              </a:rPr>
              <a:t> </a:t>
            </a:r>
            <a:r>
              <a:rPr lang="en-US" sz="2400" dirty="0" err="1" smtClean="0">
                <a:effectLst/>
                <a:latin typeface="Bernard MT Condensed" panose="02050806060905020404" pitchFamily="18" charset="0"/>
                <a:cs typeface="Arial" panose="020B0604020202020204" pitchFamily="34" charset="0"/>
              </a:rPr>
              <a:t>Informatika</a:t>
            </a:r>
            <a:endParaRPr lang="id-ID" sz="2400" dirty="0">
              <a:effectLst/>
              <a:latin typeface="Bernard MT Condensed" panose="02050806060905020404" pitchFamily="18" charset="0"/>
              <a:cs typeface="Arial" panose="020B0604020202020204" pitchFamily="34" charset="0"/>
            </a:endParaRPr>
          </a:p>
        </p:txBody>
      </p:sp>
      <p:sp>
        <p:nvSpPr>
          <p:cNvPr id="26" name="Slide Number Placeholder 25"/>
          <p:cNvSpPr>
            <a:spLocks noGrp="1"/>
          </p:cNvSpPr>
          <p:nvPr>
            <p:ph type="sldNum" sz="quarter" idx="4"/>
          </p:nvPr>
        </p:nvSpPr>
        <p:spPr/>
        <p:txBody>
          <a:bodyPr/>
          <a:lstStyle/>
          <a:p>
            <a:fld id="{C546E0E4-908A-4724-B308-E4F6AE4FA0DD}" type="slidenum">
              <a:rPr lang="en-US" smtClean="0">
                <a:solidFill>
                  <a:prstClr val="black">
                    <a:tint val="75000"/>
                  </a:prstClr>
                </a:solidFill>
              </a:rPr>
              <a:pPr/>
              <a:t>115</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275040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Value Chain Diagram</a:t>
            </a:r>
            <a:endParaRPr lang="en-US" dirty="0"/>
          </a:p>
        </p:txBody>
      </p:sp>
      <p:sp>
        <p:nvSpPr>
          <p:cNvPr id="16" name="TextBox 15"/>
          <p:cNvSpPr txBox="1"/>
          <p:nvPr/>
        </p:nvSpPr>
        <p:spPr>
          <a:xfrm>
            <a:off x="3799261" y="3992325"/>
            <a:ext cx="5255080" cy="400110"/>
          </a:xfrm>
          <a:prstGeom prst="rect">
            <a:avLst/>
          </a:prstGeom>
          <a:solidFill>
            <a:schemeClr val="tx1">
              <a:lumMod val="65000"/>
              <a:lumOff val="35000"/>
            </a:schemeClr>
          </a:solidFill>
        </p:spPr>
        <p:txBody>
          <a:bodyPr wrap="square" rtlCol="0">
            <a:spAutoFit/>
          </a:bodyPr>
          <a:lstStyle/>
          <a:p>
            <a:pPr algn="ctr"/>
            <a:r>
              <a:rPr lang="en-US" sz="2000" dirty="0" smtClean="0">
                <a:solidFill>
                  <a:schemeClr val="bg1">
                    <a:lumMod val="85000"/>
                  </a:schemeClr>
                </a:solidFill>
                <a:effectLst/>
                <a:latin typeface="+mn-lt"/>
              </a:rPr>
              <a:t>PRIMARY ACTIVITIES</a:t>
            </a:r>
            <a:endParaRPr lang="en-US" sz="2000" dirty="0">
              <a:solidFill>
                <a:schemeClr val="bg1">
                  <a:lumMod val="85000"/>
                </a:schemeClr>
              </a:solidFill>
              <a:effectLst/>
              <a:latin typeface="+mn-lt"/>
            </a:endParaRPr>
          </a:p>
        </p:txBody>
      </p:sp>
      <p:sp>
        <p:nvSpPr>
          <p:cNvPr id="17" name="TextBox 16"/>
          <p:cNvSpPr txBox="1"/>
          <p:nvPr/>
        </p:nvSpPr>
        <p:spPr>
          <a:xfrm>
            <a:off x="117806" y="4001787"/>
            <a:ext cx="3517095" cy="400110"/>
          </a:xfrm>
          <a:prstGeom prst="rect">
            <a:avLst/>
          </a:prstGeom>
          <a:solidFill>
            <a:schemeClr val="tx1">
              <a:lumMod val="65000"/>
              <a:lumOff val="35000"/>
            </a:schemeClr>
          </a:solidFill>
        </p:spPr>
        <p:txBody>
          <a:bodyPr wrap="square" rtlCol="0">
            <a:spAutoFit/>
          </a:bodyPr>
          <a:lstStyle/>
          <a:p>
            <a:pPr algn="ctr"/>
            <a:r>
              <a:rPr lang="en-US" sz="2000" dirty="0" smtClean="0">
                <a:solidFill>
                  <a:schemeClr val="bg1">
                    <a:lumMod val="85000"/>
                  </a:schemeClr>
                </a:solidFill>
                <a:effectLst/>
                <a:latin typeface="+mn-lt"/>
              </a:rPr>
              <a:t>SUPPORTING ACTIVITIES</a:t>
            </a:r>
            <a:endParaRPr lang="en-US" sz="2000" dirty="0">
              <a:solidFill>
                <a:schemeClr val="bg1">
                  <a:lumMod val="85000"/>
                </a:schemeClr>
              </a:solidFill>
              <a:effectLst/>
              <a:latin typeface="+mn-lt"/>
            </a:endParaRPr>
          </a:p>
        </p:txBody>
      </p:sp>
      <p:sp>
        <p:nvSpPr>
          <p:cNvPr id="18" name="Rectangle 17"/>
          <p:cNvSpPr/>
          <p:nvPr/>
        </p:nvSpPr>
        <p:spPr>
          <a:xfrm>
            <a:off x="117805" y="2706252"/>
            <a:ext cx="1712790" cy="98263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effectLst/>
              </a:rPr>
              <a:t>Financial</a:t>
            </a:r>
          </a:p>
          <a:p>
            <a:pPr algn="ctr"/>
            <a:r>
              <a:rPr lang="en-US" sz="2000" dirty="0" smtClean="0">
                <a:effectLst/>
              </a:rPr>
              <a:t>Management</a:t>
            </a:r>
            <a:endParaRPr lang="en-US" sz="2000" dirty="0">
              <a:effectLst/>
            </a:endParaRPr>
          </a:p>
        </p:txBody>
      </p:sp>
      <p:sp>
        <p:nvSpPr>
          <p:cNvPr id="19" name="Pentagon 18"/>
          <p:cNvSpPr/>
          <p:nvPr/>
        </p:nvSpPr>
        <p:spPr>
          <a:xfrm>
            <a:off x="5566424" y="2706253"/>
            <a:ext cx="1712790" cy="982639"/>
          </a:xfrm>
          <a:prstGeom prst="homePlat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effectLst/>
              </a:rPr>
              <a:t>Training Service</a:t>
            </a:r>
            <a:endParaRPr lang="en-US" sz="2000" dirty="0">
              <a:effectLst/>
            </a:endParaRPr>
          </a:p>
        </p:txBody>
      </p:sp>
      <p:sp>
        <p:nvSpPr>
          <p:cNvPr id="20" name="Pentagon 19"/>
          <p:cNvSpPr/>
          <p:nvPr/>
        </p:nvSpPr>
        <p:spPr>
          <a:xfrm>
            <a:off x="7341551" y="2693415"/>
            <a:ext cx="1712790" cy="982639"/>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effectLst/>
              </a:rPr>
              <a:t>Marketing Activities</a:t>
            </a:r>
            <a:endParaRPr lang="en-US" sz="2000" dirty="0">
              <a:effectLst/>
            </a:endParaRPr>
          </a:p>
        </p:txBody>
      </p:sp>
      <p:sp>
        <p:nvSpPr>
          <p:cNvPr id="21" name="Pentagon 20"/>
          <p:cNvSpPr/>
          <p:nvPr/>
        </p:nvSpPr>
        <p:spPr>
          <a:xfrm>
            <a:off x="3799261" y="2706253"/>
            <a:ext cx="1712790" cy="982639"/>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effectLst/>
              </a:rPr>
              <a:t>Software Development Service</a:t>
            </a:r>
            <a:endParaRPr lang="en-US" sz="2000" dirty="0">
              <a:effectLst/>
            </a:endParaRPr>
          </a:p>
        </p:txBody>
      </p:sp>
      <p:sp>
        <p:nvSpPr>
          <p:cNvPr id="22" name="Rectangle 21"/>
          <p:cNvSpPr/>
          <p:nvPr/>
        </p:nvSpPr>
        <p:spPr>
          <a:xfrm>
            <a:off x="1922111" y="2707431"/>
            <a:ext cx="1712790" cy="98263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effectLst/>
              </a:rPr>
              <a:t>Human Resource</a:t>
            </a:r>
          </a:p>
          <a:p>
            <a:pPr algn="ctr"/>
            <a:r>
              <a:rPr lang="en-US" sz="2000" dirty="0" smtClean="0">
                <a:effectLst/>
              </a:rPr>
              <a:t>Management</a:t>
            </a:r>
            <a:endParaRPr lang="en-US" sz="2000" dirty="0">
              <a:effectLst/>
            </a:endParaRP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116</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4040559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Organization Decomposition Diagram</a:t>
            </a:r>
            <a:endParaRPr lang="en-US" dirty="0"/>
          </a:p>
        </p:txBody>
      </p:sp>
      <p:graphicFrame>
        <p:nvGraphicFramePr>
          <p:cNvPr id="4" name="Content Placeholder 3"/>
          <p:cNvGraphicFramePr>
            <a:graphicFrameLocks noGrp="1"/>
          </p:cNvGraphicFramePr>
          <p:nvPr>
            <p:ph idx="1"/>
            <p:extLst/>
          </p:nvPr>
        </p:nvGraphicFramePr>
        <p:xfrm>
          <a:off x="0" y="1958469"/>
          <a:ext cx="9144000" cy="46736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5" name="Group 4"/>
          <p:cNvGrpSpPr/>
          <p:nvPr/>
        </p:nvGrpSpPr>
        <p:grpSpPr>
          <a:xfrm>
            <a:off x="3692352" y="1110128"/>
            <a:ext cx="1398054" cy="699027"/>
            <a:chOff x="3698216" y="2049"/>
            <a:chExt cx="1398054" cy="699027"/>
          </a:xfrm>
        </p:grpSpPr>
        <p:sp>
          <p:nvSpPr>
            <p:cNvPr id="6" name="Rectangle 5"/>
            <p:cNvSpPr/>
            <p:nvPr/>
          </p:nvSpPr>
          <p:spPr>
            <a:xfrm>
              <a:off x="3698216" y="2049"/>
              <a:ext cx="1398054" cy="699027"/>
            </a:xfrm>
            <a:prstGeom prst="rect">
              <a:avLst/>
            </a:prstGeom>
            <a:solidFill>
              <a:schemeClr val="tx1"/>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7" name="Rectangle 6"/>
            <p:cNvSpPr/>
            <p:nvPr/>
          </p:nvSpPr>
          <p:spPr>
            <a:xfrm>
              <a:off x="3698216" y="2049"/>
              <a:ext cx="1398054" cy="6990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Chief Executive Officer</a:t>
              </a:r>
              <a:endParaRPr lang="en-US" sz="1600" kern="1200" dirty="0"/>
            </a:p>
          </p:txBody>
        </p:sp>
      </p:grpSp>
      <p:cxnSp>
        <p:nvCxnSpPr>
          <p:cNvPr id="8" name="Straight Connector 7"/>
          <p:cNvCxnSpPr>
            <a:stCxn id="6" idx="2"/>
          </p:cNvCxnSpPr>
          <p:nvPr/>
        </p:nvCxnSpPr>
        <p:spPr>
          <a:xfrm>
            <a:off x="4391379" y="1809155"/>
            <a:ext cx="0" cy="329938"/>
          </a:xfrm>
          <a:prstGeom prst="line">
            <a:avLst/>
          </a:prstGeom>
        </p:spPr>
        <p:style>
          <a:lnRef idx="1">
            <a:schemeClr val="accent2"/>
          </a:lnRef>
          <a:fillRef idx="0">
            <a:schemeClr val="accent2"/>
          </a:fillRef>
          <a:effectRef idx="0">
            <a:schemeClr val="accent2"/>
          </a:effectRef>
          <a:fontRef idx="minor">
            <a:schemeClr val="tx1"/>
          </a:fontRef>
        </p:style>
      </p:cxnSp>
      <p:sp>
        <p:nvSpPr>
          <p:cNvPr id="10" name="Slide Number Placeholder 9"/>
          <p:cNvSpPr>
            <a:spLocks noGrp="1"/>
          </p:cNvSpPr>
          <p:nvPr>
            <p:ph type="sldNum" sz="quarter" idx="4"/>
          </p:nvPr>
        </p:nvSpPr>
        <p:spPr/>
        <p:txBody>
          <a:bodyPr/>
          <a:lstStyle/>
          <a:p>
            <a:fld id="{C546E0E4-908A-4724-B308-E4F6AE4FA0DD}" type="slidenum">
              <a:rPr lang="en-US" smtClean="0">
                <a:solidFill>
                  <a:prstClr val="black">
                    <a:tint val="75000"/>
                  </a:prstClr>
                </a:solidFill>
              </a:rPr>
              <a:pPr/>
              <a:t>117</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639611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Visi</a:t>
            </a:r>
            <a:r>
              <a:rPr lang="en-US" dirty="0" smtClean="0"/>
              <a:t> </a:t>
            </a:r>
            <a:r>
              <a:rPr lang="en-US" dirty="0" err="1" smtClean="0"/>
              <a:t>dan</a:t>
            </a:r>
            <a:r>
              <a:rPr lang="en-US" dirty="0" smtClean="0"/>
              <a:t> </a:t>
            </a:r>
            <a:r>
              <a:rPr lang="en-US" dirty="0" err="1" smtClean="0"/>
              <a:t>Misi</a:t>
            </a:r>
            <a:r>
              <a:rPr lang="en-US" dirty="0" smtClean="0"/>
              <a:t> </a:t>
            </a:r>
            <a:r>
              <a:rPr lang="id-ID" dirty="0" smtClean="0"/>
              <a:t>DJPK</a:t>
            </a:r>
            <a:endParaRPr lang="en-US" sz="2800" i="1" dirty="0"/>
          </a:p>
        </p:txBody>
      </p:sp>
      <p:graphicFrame>
        <p:nvGraphicFramePr>
          <p:cNvPr id="7" name="Diagram 6"/>
          <p:cNvGraphicFramePr/>
          <p:nvPr>
            <p:extLst/>
          </p:nvPr>
        </p:nvGraphicFramePr>
        <p:xfrm>
          <a:off x="304800" y="1219200"/>
          <a:ext cx="8686800" cy="5410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64984" y="110013"/>
            <a:ext cx="1085433" cy="1032782"/>
          </a:xfrm>
          <a:prstGeom prst="rect">
            <a:avLst/>
          </a:prstGeom>
        </p:spPr>
      </p:pic>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118</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6863932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855"/>
          <a:stretch/>
        </p:blipFill>
        <p:spPr>
          <a:xfrm>
            <a:off x="-147898" y="771365"/>
            <a:ext cx="9214040" cy="6395692"/>
          </a:xfrm>
        </p:spPr>
      </p:pic>
      <p:sp>
        <p:nvSpPr>
          <p:cNvPr id="6" name="Rectangle 5"/>
          <p:cNvSpPr/>
          <p:nvPr/>
        </p:nvSpPr>
        <p:spPr>
          <a:xfrm>
            <a:off x="-62304" y="157934"/>
            <a:ext cx="2508214" cy="935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9105" y="152401"/>
            <a:ext cx="8439042" cy="571266"/>
          </a:xfrm>
        </p:spPr>
        <p:txBody>
          <a:bodyPr>
            <a:noAutofit/>
          </a:bodyPr>
          <a:lstStyle/>
          <a:p>
            <a:r>
              <a:rPr lang="en-US" sz="3600" dirty="0"/>
              <a:t>Organization Decomposition </a:t>
            </a:r>
            <a:r>
              <a:rPr lang="en-US" sz="3600" dirty="0" smtClean="0"/>
              <a:t>Diagram</a:t>
            </a:r>
            <a:r>
              <a:rPr lang="id-ID" sz="3600" dirty="0" smtClean="0"/>
              <a:t> DJPK</a:t>
            </a:r>
            <a:endParaRPr lang="en-US" sz="36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119</a:t>
            </a:fld>
            <a:endParaRPr lang="en-US">
              <a:solidFill>
                <a:prstClr val="black">
                  <a:tint val="75000"/>
                </a:prstClr>
              </a:solidFill>
            </a:endParaRPr>
          </a:p>
        </p:txBody>
      </p:sp>
    </p:spTree>
    <p:extLst>
      <p:ext uri="{BB962C8B-B14F-4D97-AF65-F5344CB8AC3E}">
        <p14:creationId xmlns:p14="http://schemas.microsoft.com/office/powerpoint/2010/main" val="22879798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600200"/>
            <a:ext cx="7886700" cy="4876349"/>
          </a:xfrm>
        </p:spPr>
        <p:txBody>
          <a:bodyPr>
            <a:normAutofit/>
          </a:bodyPr>
          <a:lstStyle/>
          <a:p>
            <a:r>
              <a:rPr lang="id-ID" sz="3200" dirty="0" smtClean="0"/>
              <a:t>Total </a:t>
            </a:r>
            <a:r>
              <a:rPr lang="en-ID" sz="3200" dirty="0" smtClean="0">
                <a:solidFill>
                  <a:srgbClr val="C00000"/>
                </a:solidFill>
              </a:rPr>
              <a:t>ICT </a:t>
            </a:r>
            <a:r>
              <a:rPr lang="en-ID" sz="3200" dirty="0">
                <a:solidFill>
                  <a:srgbClr val="C00000"/>
                </a:solidFill>
              </a:rPr>
              <a:t>investment </a:t>
            </a:r>
            <a:r>
              <a:rPr lang="en-ID" sz="3200" dirty="0"/>
              <a:t>in Indonesia </a:t>
            </a:r>
            <a:r>
              <a:rPr lang="id-ID" sz="3200" dirty="0" smtClean="0"/>
              <a:t>per year:</a:t>
            </a:r>
          </a:p>
          <a:p>
            <a:pPr lvl="1"/>
            <a:r>
              <a:rPr lang="en-ID" dirty="0" smtClean="0"/>
              <a:t>US$</a:t>
            </a:r>
            <a:r>
              <a:rPr lang="en-ID" dirty="0" smtClean="0">
                <a:solidFill>
                  <a:srgbClr val="0070C0"/>
                </a:solidFill>
              </a:rPr>
              <a:t>33</a:t>
            </a:r>
            <a:r>
              <a:rPr lang="id-ID" dirty="0" smtClean="0">
                <a:solidFill>
                  <a:srgbClr val="0070C0"/>
                </a:solidFill>
              </a:rPr>
              <a:t> </a:t>
            </a:r>
            <a:r>
              <a:rPr lang="en-ID" dirty="0" smtClean="0">
                <a:solidFill>
                  <a:srgbClr val="0070C0"/>
                </a:solidFill>
              </a:rPr>
              <a:t>billion</a:t>
            </a:r>
            <a:r>
              <a:rPr lang="en-ID" dirty="0" smtClean="0"/>
              <a:t> </a:t>
            </a:r>
            <a:r>
              <a:rPr lang="id-ID" sz="2000" i="1" dirty="0" smtClean="0"/>
              <a:t>(</a:t>
            </a:r>
            <a:r>
              <a:rPr lang="en-ID" sz="2000" i="1" dirty="0"/>
              <a:t>Global Connectivity Index 2016</a:t>
            </a:r>
            <a:r>
              <a:rPr lang="id-ID" sz="2000" i="1" dirty="0" smtClean="0"/>
              <a:t>)</a:t>
            </a:r>
          </a:p>
          <a:p>
            <a:pPr lvl="1"/>
            <a:r>
              <a:rPr lang="id-ID" dirty="0" smtClean="0"/>
              <a:t>US$</a:t>
            </a:r>
            <a:r>
              <a:rPr lang="id-ID" dirty="0" smtClean="0">
                <a:solidFill>
                  <a:srgbClr val="0070C0"/>
                </a:solidFill>
              </a:rPr>
              <a:t>15.8 billion</a:t>
            </a:r>
            <a:r>
              <a:rPr lang="id-ID" dirty="0" smtClean="0"/>
              <a:t> </a:t>
            </a:r>
            <a:r>
              <a:rPr lang="id-ID" sz="2000" i="1" dirty="0" smtClean="0"/>
              <a:t>(IDC Report 2016)</a:t>
            </a:r>
            <a:endParaRPr lang="en-ID" sz="2000" i="1" dirty="0"/>
          </a:p>
          <a:p>
            <a:endParaRPr lang="id-ID" sz="3200" dirty="0" smtClean="0"/>
          </a:p>
          <a:p>
            <a:r>
              <a:rPr lang="en-ID" sz="3200" dirty="0" smtClean="0">
                <a:solidFill>
                  <a:srgbClr val="C00000"/>
                </a:solidFill>
              </a:rPr>
              <a:t>90</a:t>
            </a:r>
            <a:r>
              <a:rPr lang="id-ID" sz="3200" dirty="0" smtClean="0">
                <a:solidFill>
                  <a:srgbClr val="C00000"/>
                </a:solidFill>
              </a:rPr>
              <a:t>%</a:t>
            </a:r>
            <a:r>
              <a:rPr lang="en-ID" sz="3200" dirty="0" smtClean="0">
                <a:solidFill>
                  <a:srgbClr val="C00000"/>
                </a:solidFill>
              </a:rPr>
              <a:t> </a:t>
            </a:r>
            <a:r>
              <a:rPr lang="en-ID" sz="3200" dirty="0"/>
              <a:t>of this </a:t>
            </a:r>
            <a:r>
              <a:rPr lang="en-ID" sz="3200" dirty="0" smtClean="0"/>
              <a:t>investment</a:t>
            </a:r>
            <a:r>
              <a:rPr lang="id-ID" sz="3200" dirty="0" smtClean="0"/>
              <a:t> </a:t>
            </a:r>
            <a:r>
              <a:rPr lang="en-ID" sz="3200" dirty="0" smtClean="0"/>
              <a:t>will </a:t>
            </a:r>
            <a:r>
              <a:rPr lang="en-ID" sz="3200" dirty="0"/>
              <a:t>go on </a:t>
            </a:r>
            <a:r>
              <a:rPr lang="en-ID" sz="3200" dirty="0" smtClean="0">
                <a:solidFill>
                  <a:srgbClr val="C00000"/>
                </a:solidFill>
              </a:rPr>
              <a:t>hardware</a:t>
            </a:r>
            <a:endParaRPr lang="id-ID" sz="3200" dirty="0">
              <a:solidFill>
                <a:srgbClr val="C00000"/>
              </a:solidFill>
            </a:endParaRPr>
          </a:p>
          <a:p>
            <a:pPr lvl="1"/>
            <a:r>
              <a:rPr lang="id-ID" dirty="0" smtClean="0"/>
              <a:t>D</a:t>
            </a:r>
            <a:r>
              <a:rPr lang="en-ID" dirty="0" err="1" smtClean="0"/>
              <a:t>omestic</a:t>
            </a:r>
            <a:r>
              <a:rPr lang="en-ID" dirty="0" smtClean="0"/>
              <a:t> and</a:t>
            </a:r>
            <a:r>
              <a:rPr lang="id-ID" dirty="0" smtClean="0"/>
              <a:t> </a:t>
            </a:r>
            <a:r>
              <a:rPr lang="en-ID" dirty="0" smtClean="0"/>
              <a:t>international </a:t>
            </a:r>
            <a:r>
              <a:rPr lang="en-ID" dirty="0"/>
              <a:t>companies continue </a:t>
            </a:r>
            <a:r>
              <a:rPr lang="en-ID" dirty="0" smtClean="0"/>
              <a:t>to</a:t>
            </a:r>
            <a:r>
              <a:rPr lang="id-ID" dirty="0" smtClean="0"/>
              <a:t> </a:t>
            </a:r>
            <a:r>
              <a:rPr lang="en-ID" dirty="0" smtClean="0"/>
              <a:t>setup </a:t>
            </a:r>
            <a:r>
              <a:rPr lang="en-ID" dirty="0"/>
              <a:t>and </a:t>
            </a:r>
            <a:r>
              <a:rPr lang="en-ID" dirty="0">
                <a:solidFill>
                  <a:srgbClr val="0070C0"/>
                </a:solidFill>
              </a:rPr>
              <a:t>expand into the eastern </a:t>
            </a:r>
            <a:r>
              <a:rPr lang="en-ID" dirty="0" smtClean="0">
                <a:solidFill>
                  <a:srgbClr val="0070C0"/>
                </a:solidFill>
              </a:rPr>
              <a:t>region</a:t>
            </a:r>
            <a:r>
              <a:rPr lang="id-ID" dirty="0" smtClean="0">
                <a:solidFill>
                  <a:srgbClr val="0070C0"/>
                </a:solidFill>
              </a:rPr>
              <a:t> </a:t>
            </a:r>
            <a:r>
              <a:rPr lang="en-ID" dirty="0" smtClean="0"/>
              <a:t>of </a:t>
            </a:r>
            <a:r>
              <a:rPr lang="en-ID" dirty="0"/>
              <a:t>the archipelago </a:t>
            </a:r>
            <a:r>
              <a:rPr lang="en-ID" dirty="0" smtClean="0"/>
              <a:t>nation</a:t>
            </a:r>
            <a:r>
              <a:rPr lang="id-ID" dirty="0" smtClean="0"/>
              <a:t> (</a:t>
            </a:r>
            <a:r>
              <a:rPr lang="en-ID" dirty="0" smtClean="0"/>
              <a:t>6,000 islands</a:t>
            </a:r>
            <a:r>
              <a:rPr lang="id-ID" dirty="0" smtClean="0"/>
              <a:t>)</a:t>
            </a:r>
            <a:endParaRPr lang="id-ID" dirty="0"/>
          </a:p>
          <a:p>
            <a:pPr marL="0" indent="0" algn="r">
              <a:buNone/>
            </a:pPr>
            <a:r>
              <a:rPr lang="id-ID" sz="2400" i="1" dirty="0" smtClean="0"/>
              <a:t>(Global Connectivity Index 2016)</a:t>
            </a:r>
            <a:endParaRPr lang="en-US" sz="2400" i="1" dirty="0"/>
          </a:p>
        </p:txBody>
      </p:sp>
      <p:sp>
        <p:nvSpPr>
          <p:cNvPr id="4" name="Title 3"/>
          <p:cNvSpPr>
            <a:spLocks noGrp="1"/>
          </p:cNvSpPr>
          <p:nvPr>
            <p:ph type="title"/>
          </p:nvPr>
        </p:nvSpPr>
        <p:spPr/>
        <p:txBody>
          <a:bodyPr/>
          <a:lstStyle/>
          <a:p>
            <a:r>
              <a:rPr lang="id-ID" dirty="0" smtClean="0"/>
              <a:t>Large ICT Investment</a:t>
            </a:r>
            <a:endParaRPr lang="en-US" dirty="0"/>
          </a:p>
        </p:txBody>
      </p:sp>
      <p:pic>
        <p:nvPicPr>
          <p:cNvPr id="5" name="Picture 4"/>
          <p:cNvPicPr>
            <a:picLocks noChangeAspect="1"/>
          </p:cNvPicPr>
          <p:nvPr/>
        </p:nvPicPr>
        <p:blipFill rotWithShape="1">
          <a:blip r:embed="rId2"/>
          <a:srcRect l="11696" t="7018" r="10233" b="6139"/>
          <a:stretch/>
        </p:blipFill>
        <p:spPr>
          <a:xfrm>
            <a:off x="6986156" y="1"/>
            <a:ext cx="2157843" cy="1600199"/>
          </a:xfrm>
          <a:prstGeom prst="rect">
            <a:avLst/>
          </a:prstGeom>
        </p:spPr>
      </p:pic>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12</a:t>
            </a:fld>
            <a:endParaRPr lang="en-US">
              <a:solidFill>
                <a:prstClr val="black">
                  <a:tint val="75000"/>
                </a:prstClr>
              </a:solidFill>
            </a:endParaRPr>
          </a:p>
        </p:txBody>
      </p:sp>
    </p:spTree>
    <p:extLst>
      <p:ext uri="{BB962C8B-B14F-4D97-AF65-F5344CB8AC3E}">
        <p14:creationId xmlns:p14="http://schemas.microsoft.com/office/powerpoint/2010/main" val="2297654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4425" y="1543919"/>
            <a:ext cx="8500725" cy="3742563"/>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14693" y="5289584"/>
            <a:ext cx="8135089" cy="155448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1063" y="-10561"/>
            <a:ext cx="8294007" cy="1554480"/>
          </a:xfrm>
          <a:prstGeom prst="rect">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7"/>
          <p:cNvSpPr/>
          <p:nvPr/>
        </p:nvSpPr>
        <p:spPr>
          <a:xfrm>
            <a:off x="5700314" y="123148"/>
            <a:ext cx="2130041" cy="1298448"/>
          </a:xfrm>
          <a:custGeom>
            <a:avLst/>
            <a:gdLst>
              <a:gd name="connsiteX0" fmla="*/ 0 w 1184909"/>
              <a:gd name="connsiteY0" fmla="*/ 3985 h 1686481"/>
              <a:gd name="connsiteX1" fmla="*/ 924412 w 1184909"/>
              <a:gd name="connsiteY1" fmla="*/ 0 h 1686481"/>
              <a:gd name="connsiteX2" fmla="*/ 1184909 w 1184909"/>
              <a:gd name="connsiteY2" fmla="*/ 1686481 h 1686481"/>
              <a:gd name="connsiteX3" fmla="*/ 0 w 1184909"/>
              <a:gd name="connsiteY3" fmla="*/ 1686481 h 1686481"/>
              <a:gd name="connsiteX4" fmla="*/ 0 w 1184909"/>
              <a:gd name="connsiteY4" fmla="*/ 3985 h 1686481"/>
              <a:gd name="connsiteX0" fmla="*/ 0 w 1082628"/>
              <a:gd name="connsiteY0" fmla="*/ 3985 h 1686481"/>
              <a:gd name="connsiteX1" fmla="*/ 924412 w 1082628"/>
              <a:gd name="connsiteY1" fmla="*/ 0 h 1686481"/>
              <a:gd name="connsiteX2" fmla="*/ 1082628 w 1082628"/>
              <a:gd name="connsiteY2" fmla="*/ 1686481 h 1686481"/>
              <a:gd name="connsiteX3" fmla="*/ 0 w 1082628"/>
              <a:gd name="connsiteY3" fmla="*/ 1686481 h 1686481"/>
              <a:gd name="connsiteX4" fmla="*/ 0 w 1082628"/>
              <a:gd name="connsiteY4" fmla="*/ 3985 h 1686481"/>
              <a:gd name="connsiteX0" fmla="*/ 0 w 1090619"/>
              <a:gd name="connsiteY0" fmla="*/ 3985 h 1690466"/>
              <a:gd name="connsiteX1" fmla="*/ 924412 w 1090619"/>
              <a:gd name="connsiteY1" fmla="*/ 0 h 1690466"/>
              <a:gd name="connsiteX2" fmla="*/ 1090619 w 1090619"/>
              <a:gd name="connsiteY2" fmla="*/ 1690466 h 1690466"/>
              <a:gd name="connsiteX3" fmla="*/ 0 w 1090619"/>
              <a:gd name="connsiteY3" fmla="*/ 1686481 h 1690466"/>
              <a:gd name="connsiteX4" fmla="*/ 0 w 1090619"/>
              <a:gd name="connsiteY4" fmla="*/ 3985 h 1690466"/>
              <a:gd name="connsiteX0" fmla="*/ 0 w 1090619"/>
              <a:gd name="connsiteY0" fmla="*/ 0 h 1686481"/>
              <a:gd name="connsiteX1" fmla="*/ 921216 w 1090619"/>
              <a:gd name="connsiteY1" fmla="*/ 0 h 1686481"/>
              <a:gd name="connsiteX2" fmla="*/ 1090619 w 1090619"/>
              <a:gd name="connsiteY2" fmla="*/ 1686481 h 1686481"/>
              <a:gd name="connsiteX3" fmla="*/ 0 w 1090619"/>
              <a:gd name="connsiteY3" fmla="*/ 1682496 h 1686481"/>
              <a:gd name="connsiteX4" fmla="*/ 0 w 1090619"/>
              <a:gd name="connsiteY4" fmla="*/ 0 h 1686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619" h="1686481">
                <a:moveTo>
                  <a:pt x="0" y="0"/>
                </a:moveTo>
                <a:lnTo>
                  <a:pt x="921216" y="0"/>
                </a:lnTo>
                <a:lnTo>
                  <a:pt x="1090619" y="1686481"/>
                </a:lnTo>
                <a:lnTo>
                  <a:pt x="0" y="1682496"/>
                </a:lnTo>
                <a:lnTo>
                  <a:pt x="0" y="0"/>
                </a:lnTo>
                <a:close/>
              </a:path>
            </a:pathLst>
          </a:custGeom>
          <a:solidFill>
            <a:srgbClr val="33CC33"/>
          </a:solidFill>
          <a:ln>
            <a:noFill/>
          </a:ln>
          <a:effectLst/>
        </p:spPr>
        <p:style>
          <a:lnRef idx="1">
            <a:schemeClr val="accent5"/>
          </a:lnRef>
          <a:fillRef idx="3">
            <a:schemeClr val="accent5"/>
          </a:fillRef>
          <a:effectRef idx="2">
            <a:schemeClr val="accent5"/>
          </a:effectRef>
          <a:fontRef idx="minor">
            <a:schemeClr val="lt1"/>
          </a:fontRef>
        </p:style>
        <p:txBody>
          <a:bodyPr lIns="91440" rtlCol="0" anchor="ctr"/>
          <a:lstStyle/>
          <a:p>
            <a:r>
              <a:rPr lang="id-ID" sz="2000" b="1" dirty="0" smtClean="0">
                <a:solidFill>
                  <a:schemeClr val="tx1">
                    <a:lumMod val="75000"/>
                    <a:lumOff val="25000"/>
                  </a:schemeClr>
                </a:solidFill>
              </a:rPr>
              <a:t>Pengelolaan </a:t>
            </a:r>
            <a:r>
              <a:rPr lang="en-US" sz="2000" b="1" dirty="0" smtClean="0">
                <a:solidFill>
                  <a:schemeClr val="tx1">
                    <a:lumMod val="75000"/>
                    <a:lumOff val="25000"/>
                  </a:schemeClr>
                </a:solidFill>
              </a:rPr>
              <a:t/>
            </a:r>
            <a:br>
              <a:rPr lang="en-US" sz="2000" b="1" dirty="0" smtClean="0">
                <a:solidFill>
                  <a:schemeClr val="tx1">
                    <a:lumMod val="75000"/>
                    <a:lumOff val="25000"/>
                  </a:schemeClr>
                </a:solidFill>
              </a:rPr>
            </a:br>
            <a:r>
              <a:rPr lang="id-ID" sz="2000" b="1" dirty="0" smtClean="0">
                <a:solidFill>
                  <a:schemeClr val="tx1">
                    <a:lumMod val="75000"/>
                    <a:lumOff val="25000"/>
                  </a:schemeClr>
                </a:solidFill>
              </a:rPr>
              <a:t>Risiko</a:t>
            </a:r>
            <a:endParaRPr lang="en-US" sz="2000" b="1" dirty="0">
              <a:solidFill>
                <a:schemeClr val="tx1">
                  <a:lumMod val="75000"/>
                  <a:lumOff val="25000"/>
                </a:schemeClr>
              </a:solidFill>
            </a:endParaRPr>
          </a:p>
        </p:txBody>
      </p:sp>
      <p:sp>
        <p:nvSpPr>
          <p:cNvPr id="7" name="Rectangle 3"/>
          <p:cNvSpPr/>
          <p:nvPr/>
        </p:nvSpPr>
        <p:spPr>
          <a:xfrm>
            <a:off x="747114" y="4079170"/>
            <a:ext cx="7946519" cy="502920"/>
          </a:xfrm>
          <a:custGeom>
            <a:avLst/>
            <a:gdLst/>
            <a:ahLst/>
            <a:cxnLst/>
            <a:rect l="l" t="t" r="r" b="b"/>
            <a:pathLst>
              <a:path w="6289591" h="393192">
                <a:moveTo>
                  <a:pt x="0" y="0"/>
                </a:moveTo>
                <a:lnTo>
                  <a:pt x="6089250" y="0"/>
                </a:lnTo>
                <a:lnTo>
                  <a:pt x="6289591" y="393192"/>
                </a:lnTo>
                <a:lnTo>
                  <a:pt x="0" y="393192"/>
                </a:lnTo>
                <a:close/>
              </a:path>
            </a:pathLst>
          </a:cu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r>
              <a:rPr lang="en-US" sz="2000" b="1" dirty="0" smtClean="0">
                <a:solidFill>
                  <a:schemeClr val="bg1"/>
                </a:solidFill>
              </a:rPr>
              <a:t>Peningkatan Kapasitas </a:t>
            </a:r>
            <a:r>
              <a:rPr lang="id-ID" sz="2000" b="1" dirty="0" smtClean="0">
                <a:solidFill>
                  <a:schemeClr val="bg1"/>
                </a:solidFill>
              </a:rPr>
              <a:t>Keuangan </a:t>
            </a:r>
            <a:r>
              <a:rPr lang="en-US" sz="2000" b="1" dirty="0" smtClean="0">
                <a:solidFill>
                  <a:schemeClr val="bg1"/>
                </a:solidFill>
              </a:rPr>
              <a:t>Daerah</a:t>
            </a:r>
            <a:endParaRPr lang="en-US" sz="2000" b="1" dirty="0">
              <a:solidFill>
                <a:schemeClr val="bg1"/>
              </a:solidFill>
            </a:endParaRPr>
          </a:p>
        </p:txBody>
      </p:sp>
      <p:sp>
        <p:nvSpPr>
          <p:cNvPr id="8" name="Rectangle 3"/>
          <p:cNvSpPr/>
          <p:nvPr/>
        </p:nvSpPr>
        <p:spPr>
          <a:xfrm>
            <a:off x="751072" y="1617783"/>
            <a:ext cx="7700587" cy="440859"/>
          </a:xfrm>
          <a:custGeom>
            <a:avLst/>
            <a:gdLst/>
            <a:ahLst/>
            <a:cxnLst/>
            <a:rect l="l" t="t" r="r" b="b"/>
            <a:pathLst>
              <a:path w="5632658" h="393192">
                <a:moveTo>
                  <a:pt x="0" y="0"/>
                </a:moveTo>
                <a:lnTo>
                  <a:pt x="5432317" y="0"/>
                </a:lnTo>
                <a:lnTo>
                  <a:pt x="5632658" y="393192"/>
                </a:lnTo>
                <a:lnTo>
                  <a:pt x="0" y="393192"/>
                </a:lnTo>
                <a:close/>
              </a:path>
            </a:pathLst>
          </a:cu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r>
              <a:rPr lang="fi-FI" sz="2000" b="1" dirty="0" smtClean="0">
                <a:solidFill>
                  <a:schemeClr val="bg1"/>
                </a:solidFill>
              </a:rPr>
              <a:t>Perumusan Kebijakan dan Perencanaan HKPD</a:t>
            </a:r>
            <a:endParaRPr lang="en-US" sz="2000" b="1" dirty="0">
              <a:solidFill>
                <a:schemeClr val="bg1"/>
              </a:solidFill>
            </a:endParaRPr>
          </a:p>
        </p:txBody>
      </p:sp>
      <p:sp>
        <p:nvSpPr>
          <p:cNvPr id="9" name="Rectangle 3"/>
          <p:cNvSpPr/>
          <p:nvPr/>
        </p:nvSpPr>
        <p:spPr>
          <a:xfrm>
            <a:off x="747114" y="3488616"/>
            <a:ext cx="7982376" cy="502920"/>
          </a:xfrm>
          <a:custGeom>
            <a:avLst/>
            <a:gdLst/>
            <a:ahLst/>
            <a:cxnLst/>
            <a:rect l="l" t="t" r="r" b="b"/>
            <a:pathLst>
              <a:path w="6289591" h="393192">
                <a:moveTo>
                  <a:pt x="0" y="0"/>
                </a:moveTo>
                <a:lnTo>
                  <a:pt x="6089250" y="0"/>
                </a:lnTo>
                <a:lnTo>
                  <a:pt x="6289591" y="393192"/>
                </a:lnTo>
                <a:lnTo>
                  <a:pt x="0" y="393192"/>
                </a:lnTo>
                <a:close/>
              </a:path>
            </a:pathLst>
          </a:cu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r>
              <a:rPr lang="en-US" sz="2000" b="1" dirty="0" smtClean="0">
                <a:solidFill>
                  <a:schemeClr val="bg1"/>
                </a:solidFill>
              </a:rPr>
              <a:t>Monitoring </a:t>
            </a:r>
            <a:r>
              <a:rPr lang="id-ID" sz="2000" b="1" dirty="0" smtClean="0">
                <a:solidFill>
                  <a:schemeClr val="bg1"/>
                </a:solidFill>
              </a:rPr>
              <a:t>dan </a:t>
            </a:r>
            <a:r>
              <a:rPr lang="en-US" sz="2000" b="1" dirty="0" smtClean="0">
                <a:solidFill>
                  <a:schemeClr val="bg1"/>
                </a:solidFill>
              </a:rPr>
              <a:t>Evaluasi</a:t>
            </a:r>
            <a:r>
              <a:rPr lang="id-ID" sz="2000" b="1" dirty="0" smtClean="0">
                <a:solidFill>
                  <a:schemeClr val="bg1"/>
                </a:solidFill>
              </a:rPr>
              <a:t> </a:t>
            </a:r>
            <a:r>
              <a:rPr lang="en-US" sz="2000" b="1" dirty="0" smtClean="0">
                <a:solidFill>
                  <a:schemeClr val="bg1"/>
                </a:solidFill>
              </a:rPr>
              <a:t>Pengelolaan </a:t>
            </a:r>
            <a:r>
              <a:rPr lang="id-ID" sz="2000" b="1" dirty="0" smtClean="0">
                <a:solidFill>
                  <a:schemeClr val="bg1"/>
                </a:solidFill>
              </a:rPr>
              <a:t>HKPD</a:t>
            </a:r>
            <a:endParaRPr lang="en-US" sz="2000" b="1" dirty="0">
              <a:solidFill>
                <a:schemeClr val="bg1"/>
              </a:solidFill>
            </a:endParaRPr>
          </a:p>
        </p:txBody>
      </p:sp>
      <p:sp>
        <p:nvSpPr>
          <p:cNvPr id="10" name="Rectangle 3"/>
          <p:cNvSpPr/>
          <p:nvPr/>
        </p:nvSpPr>
        <p:spPr>
          <a:xfrm>
            <a:off x="747114" y="2765589"/>
            <a:ext cx="7898682" cy="640667"/>
          </a:xfrm>
          <a:custGeom>
            <a:avLst/>
            <a:gdLst/>
            <a:ahLst/>
            <a:cxnLst/>
            <a:rect l="l" t="t" r="r" b="b"/>
            <a:pathLst>
              <a:path w="6070614" h="393192">
                <a:moveTo>
                  <a:pt x="0" y="0"/>
                </a:moveTo>
                <a:lnTo>
                  <a:pt x="5870272" y="0"/>
                </a:lnTo>
                <a:lnTo>
                  <a:pt x="6070614" y="393192"/>
                </a:lnTo>
                <a:lnTo>
                  <a:pt x="0" y="393192"/>
                </a:ln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r>
              <a:rPr lang="fi-FI" sz="2000" b="1" dirty="0" smtClean="0">
                <a:solidFill>
                  <a:schemeClr val="bg1"/>
                </a:solidFill>
              </a:rPr>
              <a:t>Pelaksanaan dan Penatausahaan Transfer ke Daerah, Dana Desa, dan Hibah </a:t>
            </a:r>
            <a:r>
              <a:rPr lang="id-ID" sz="2000" b="1" dirty="0" smtClean="0">
                <a:solidFill>
                  <a:schemeClr val="bg1"/>
                </a:solidFill>
              </a:rPr>
              <a:t>Daerah</a:t>
            </a:r>
            <a:endParaRPr lang="fi-FI" sz="2000" b="1" dirty="0">
              <a:solidFill>
                <a:schemeClr val="bg1"/>
              </a:solidFill>
            </a:endParaRPr>
          </a:p>
        </p:txBody>
      </p:sp>
      <p:sp>
        <p:nvSpPr>
          <p:cNvPr id="11" name="Rectangle 3"/>
          <p:cNvSpPr/>
          <p:nvPr/>
        </p:nvSpPr>
        <p:spPr>
          <a:xfrm>
            <a:off x="747114" y="2124391"/>
            <a:ext cx="7695120" cy="560955"/>
          </a:xfrm>
          <a:custGeom>
            <a:avLst/>
            <a:gdLst/>
            <a:ahLst/>
            <a:cxnLst/>
            <a:rect l="l" t="t" r="r" b="b"/>
            <a:pathLst>
              <a:path w="5851636" h="393192">
                <a:moveTo>
                  <a:pt x="0" y="0"/>
                </a:moveTo>
                <a:lnTo>
                  <a:pt x="5651295" y="0"/>
                </a:lnTo>
                <a:lnTo>
                  <a:pt x="5851636" y="393192"/>
                </a:lnTo>
                <a:lnTo>
                  <a:pt x="0" y="393192"/>
                </a:lnTo>
                <a:close/>
              </a:path>
            </a:pathLst>
          </a:cu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r>
              <a:rPr lang="en-US" sz="2000" b="1" dirty="0" smtClean="0">
                <a:solidFill>
                  <a:schemeClr val="bg1"/>
                </a:solidFill>
              </a:rPr>
              <a:t>Penganggaran dan Pengalokasian Dana Transfer ke Daerah, Dana </a:t>
            </a:r>
            <a:br>
              <a:rPr lang="en-US" sz="2000" b="1" dirty="0" smtClean="0">
                <a:solidFill>
                  <a:schemeClr val="bg1"/>
                </a:solidFill>
              </a:rPr>
            </a:br>
            <a:r>
              <a:rPr lang="en-US" sz="2000" b="1" dirty="0" smtClean="0">
                <a:solidFill>
                  <a:schemeClr val="bg1"/>
                </a:solidFill>
              </a:rPr>
              <a:t>Desa, dan Hibah Daerah</a:t>
            </a:r>
            <a:endParaRPr lang="en-US" sz="2000" b="1" dirty="0">
              <a:solidFill>
                <a:schemeClr val="bg1"/>
              </a:solidFill>
            </a:endParaRPr>
          </a:p>
        </p:txBody>
      </p:sp>
      <p:sp>
        <p:nvSpPr>
          <p:cNvPr id="12" name="Rectangle 7"/>
          <p:cNvSpPr/>
          <p:nvPr/>
        </p:nvSpPr>
        <p:spPr>
          <a:xfrm>
            <a:off x="747115" y="133228"/>
            <a:ext cx="2407014" cy="1295527"/>
          </a:xfrm>
          <a:custGeom>
            <a:avLst/>
            <a:gdLst/>
            <a:ahLst/>
            <a:cxnLst/>
            <a:rect l="l" t="t" r="r" b="b"/>
            <a:pathLst>
              <a:path w="1184909" h="1682496">
                <a:moveTo>
                  <a:pt x="0" y="0"/>
                </a:moveTo>
                <a:lnTo>
                  <a:pt x="1184909" y="0"/>
                </a:lnTo>
                <a:lnTo>
                  <a:pt x="1184909" y="1682496"/>
                </a:lnTo>
                <a:lnTo>
                  <a:pt x="0" y="1682496"/>
                </a:lnTo>
                <a:close/>
              </a:path>
            </a:pathLst>
          </a:custGeom>
          <a:solidFill>
            <a:srgbClr val="33CC33"/>
          </a:solidFill>
          <a:ln>
            <a:noFill/>
          </a:ln>
          <a:effectLst/>
        </p:spPr>
        <p:style>
          <a:lnRef idx="1">
            <a:schemeClr val="accent5"/>
          </a:lnRef>
          <a:fillRef idx="3">
            <a:schemeClr val="accent5"/>
          </a:fillRef>
          <a:effectRef idx="2">
            <a:schemeClr val="accent5"/>
          </a:effectRef>
          <a:fontRef idx="minor">
            <a:schemeClr val="lt1"/>
          </a:fontRef>
        </p:style>
        <p:txBody>
          <a:bodyPr lIns="91440" rtlCol="0" anchor="ctr"/>
          <a:lstStyle/>
          <a:p>
            <a:r>
              <a:rPr lang="id-ID" sz="2000" b="1" dirty="0" smtClean="0">
                <a:solidFill>
                  <a:schemeClr val="tx1">
                    <a:lumMod val="75000"/>
                    <a:lumOff val="25000"/>
                  </a:schemeClr>
                </a:solidFill>
              </a:rPr>
              <a:t>Pengelolaan </a:t>
            </a:r>
            <a:r>
              <a:rPr lang="en-US" sz="2000" b="1" dirty="0" smtClean="0">
                <a:solidFill>
                  <a:schemeClr val="tx1">
                    <a:lumMod val="75000"/>
                    <a:lumOff val="25000"/>
                  </a:schemeClr>
                </a:solidFill>
              </a:rPr>
              <a:t/>
            </a:r>
            <a:br>
              <a:rPr lang="en-US" sz="2000" b="1" dirty="0" smtClean="0">
                <a:solidFill>
                  <a:schemeClr val="tx1">
                    <a:lumMod val="75000"/>
                    <a:lumOff val="25000"/>
                  </a:schemeClr>
                </a:solidFill>
              </a:rPr>
            </a:br>
            <a:r>
              <a:rPr lang="id-ID" sz="2000" b="1" dirty="0" smtClean="0">
                <a:solidFill>
                  <a:schemeClr val="tx1">
                    <a:lumMod val="75000"/>
                    <a:lumOff val="25000"/>
                  </a:schemeClr>
                </a:solidFill>
              </a:rPr>
              <a:t>Kinerja</a:t>
            </a:r>
            <a:endParaRPr lang="en-US" sz="2000" b="1" dirty="0">
              <a:solidFill>
                <a:schemeClr val="tx1">
                  <a:lumMod val="75000"/>
                  <a:lumOff val="25000"/>
                </a:schemeClr>
              </a:solidFill>
            </a:endParaRPr>
          </a:p>
        </p:txBody>
      </p:sp>
      <p:sp>
        <p:nvSpPr>
          <p:cNvPr id="13" name="Rectangle 7"/>
          <p:cNvSpPr/>
          <p:nvPr/>
        </p:nvSpPr>
        <p:spPr>
          <a:xfrm>
            <a:off x="6174943" y="5426528"/>
            <a:ext cx="1655412" cy="1296332"/>
          </a:xfrm>
          <a:custGeom>
            <a:avLst/>
            <a:gdLst>
              <a:gd name="connsiteX0" fmla="*/ 0 w 1346010"/>
              <a:gd name="connsiteY0" fmla="*/ 32503 h 1714999"/>
              <a:gd name="connsiteX1" fmla="*/ 1346010 w 1346010"/>
              <a:gd name="connsiteY1" fmla="*/ 0 h 1714999"/>
              <a:gd name="connsiteX2" fmla="*/ 1184909 w 1346010"/>
              <a:gd name="connsiteY2" fmla="*/ 1714999 h 1714999"/>
              <a:gd name="connsiteX3" fmla="*/ 0 w 1346010"/>
              <a:gd name="connsiteY3" fmla="*/ 1714999 h 1714999"/>
              <a:gd name="connsiteX4" fmla="*/ 0 w 1346010"/>
              <a:gd name="connsiteY4" fmla="*/ 32503 h 1714999"/>
              <a:gd name="connsiteX0" fmla="*/ 0 w 1350639"/>
              <a:gd name="connsiteY0" fmla="*/ 21662 h 1704158"/>
              <a:gd name="connsiteX1" fmla="*/ 1350639 w 1350639"/>
              <a:gd name="connsiteY1" fmla="*/ 0 h 1704158"/>
              <a:gd name="connsiteX2" fmla="*/ 1184909 w 1350639"/>
              <a:gd name="connsiteY2" fmla="*/ 1704158 h 1704158"/>
              <a:gd name="connsiteX3" fmla="*/ 0 w 1350639"/>
              <a:gd name="connsiteY3" fmla="*/ 1704158 h 1704158"/>
              <a:gd name="connsiteX4" fmla="*/ 0 w 1350639"/>
              <a:gd name="connsiteY4" fmla="*/ 21662 h 1704158"/>
              <a:gd name="connsiteX0" fmla="*/ 0 w 1350639"/>
              <a:gd name="connsiteY0" fmla="*/ 0 h 1682496"/>
              <a:gd name="connsiteX1" fmla="*/ 1350639 w 1350639"/>
              <a:gd name="connsiteY1" fmla="*/ 20 h 1682496"/>
              <a:gd name="connsiteX2" fmla="*/ 1184909 w 1350639"/>
              <a:gd name="connsiteY2" fmla="*/ 1682496 h 1682496"/>
              <a:gd name="connsiteX3" fmla="*/ 0 w 1350639"/>
              <a:gd name="connsiteY3" fmla="*/ 1682496 h 1682496"/>
              <a:gd name="connsiteX4" fmla="*/ 0 w 1350639"/>
              <a:gd name="connsiteY4" fmla="*/ 0 h 1682496"/>
              <a:gd name="connsiteX0" fmla="*/ 0 w 1487035"/>
              <a:gd name="connsiteY0" fmla="*/ 0 h 1682496"/>
              <a:gd name="connsiteX1" fmla="*/ 1487035 w 1487035"/>
              <a:gd name="connsiteY1" fmla="*/ 20 h 1682496"/>
              <a:gd name="connsiteX2" fmla="*/ 1184909 w 1487035"/>
              <a:gd name="connsiteY2" fmla="*/ 1682496 h 1682496"/>
              <a:gd name="connsiteX3" fmla="*/ 0 w 1487035"/>
              <a:gd name="connsiteY3" fmla="*/ 1682496 h 1682496"/>
              <a:gd name="connsiteX4" fmla="*/ 0 w 1487035"/>
              <a:gd name="connsiteY4" fmla="*/ 0 h 1682496"/>
              <a:gd name="connsiteX0" fmla="*/ 0 w 1491625"/>
              <a:gd name="connsiteY0" fmla="*/ 0 h 1682496"/>
              <a:gd name="connsiteX1" fmla="*/ 1491625 w 1491625"/>
              <a:gd name="connsiteY1" fmla="*/ 6448 h 1682496"/>
              <a:gd name="connsiteX2" fmla="*/ 1184909 w 1491625"/>
              <a:gd name="connsiteY2" fmla="*/ 1682496 h 1682496"/>
              <a:gd name="connsiteX3" fmla="*/ 0 w 1491625"/>
              <a:gd name="connsiteY3" fmla="*/ 1682496 h 1682496"/>
              <a:gd name="connsiteX4" fmla="*/ 0 w 1491625"/>
              <a:gd name="connsiteY4" fmla="*/ 0 h 1682496"/>
              <a:gd name="connsiteX0" fmla="*/ 0 w 1489330"/>
              <a:gd name="connsiteY0" fmla="*/ 3194 h 1685690"/>
              <a:gd name="connsiteX1" fmla="*/ 1489330 w 1489330"/>
              <a:gd name="connsiteY1" fmla="*/ 0 h 1685690"/>
              <a:gd name="connsiteX2" fmla="*/ 1184909 w 1489330"/>
              <a:gd name="connsiteY2" fmla="*/ 1685690 h 1685690"/>
              <a:gd name="connsiteX3" fmla="*/ 0 w 1489330"/>
              <a:gd name="connsiteY3" fmla="*/ 1685690 h 1685690"/>
              <a:gd name="connsiteX4" fmla="*/ 0 w 1489330"/>
              <a:gd name="connsiteY4" fmla="*/ 3194 h 1685690"/>
              <a:gd name="connsiteX0" fmla="*/ 0 w 1400924"/>
              <a:gd name="connsiteY0" fmla="*/ 0 h 1682496"/>
              <a:gd name="connsiteX1" fmla="*/ 1400924 w 1400924"/>
              <a:gd name="connsiteY1" fmla="*/ 3412 h 1682496"/>
              <a:gd name="connsiteX2" fmla="*/ 1184909 w 1400924"/>
              <a:gd name="connsiteY2" fmla="*/ 1682496 h 1682496"/>
              <a:gd name="connsiteX3" fmla="*/ 0 w 1400924"/>
              <a:gd name="connsiteY3" fmla="*/ 1682496 h 1682496"/>
              <a:gd name="connsiteX4" fmla="*/ 0 w 1400924"/>
              <a:gd name="connsiteY4" fmla="*/ 0 h 1682496"/>
              <a:gd name="connsiteX0" fmla="*/ 0 w 1400924"/>
              <a:gd name="connsiteY0" fmla="*/ 0 h 1682496"/>
              <a:gd name="connsiteX1" fmla="*/ 1400924 w 1400924"/>
              <a:gd name="connsiteY1" fmla="*/ 3412 h 1682496"/>
              <a:gd name="connsiteX2" fmla="*/ 1096503 w 1400924"/>
              <a:gd name="connsiteY2" fmla="*/ 1682496 h 1682496"/>
              <a:gd name="connsiteX3" fmla="*/ 0 w 1400924"/>
              <a:gd name="connsiteY3" fmla="*/ 1682496 h 1682496"/>
              <a:gd name="connsiteX4" fmla="*/ 0 w 1400924"/>
              <a:gd name="connsiteY4" fmla="*/ 0 h 1682496"/>
              <a:gd name="connsiteX0" fmla="*/ 0 w 1400924"/>
              <a:gd name="connsiteY0" fmla="*/ 0 h 1682496"/>
              <a:gd name="connsiteX1" fmla="*/ 1400924 w 1400924"/>
              <a:gd name="connsiteY1" fmla="*/ 3412 h 1682496"/>
              <a:gd name="connsiteX2" fmla="*/ 1085098 w 1400924"/>
              <a:gd name="connsiteY2" fmla="*/ 1682496 h 1682496"/>
              <a:gd name="connsiteX3" fmla="*/ 0 w 1400924"/>
              <a:gd name="connsiteY3" fmla="*/ 1682496 h 1682496"/>
              <a:gd name="connsiteX4" fmla="*/ 0 w 1400924"/>
              <a:gd name="connsiteY4" fmla="*/ 0 h 1682496"/>
              <a:gd name="connsiteX0" fmla="*/ 0 w 1365441"/>
              <a:gd name="connsiteY0" fmla="*/ 0 h 1682496"/>
              <a:gd name="connsiteX1" fmla="*/ 1365441 w 1365441"/>
              <a:gd name="connsiteY1" fmla="*/ 7533 h 1682496"/>
              <a:gd name="connsiteX2" fmla="*/ 1085098 w 1365441"/>
              <a:gd name="connsiteY2" fmla="*/ 1682496 h 1682496"/>
              <a:gd name="connsiteX3" fmla="*/ 0 w 1365441"/>
              <a:gd name="connsiteY3" fmla="*/ 1682496 h 1682496"/>
              <a:gd name="connsiteX4" fmla="*/ 0 w 1365441"/>
              <a:gd name="connsiteY4" fmla="*/ 0 h 1682496"/>
              <a:gd name="connsiteX0" fmla="*/ 0 w 1350234"/>
              <a:gd name="connsiteY0" fmla="*/ 0 h 1682496"/>
              <a:gd name="connsiteX1" fmla="*/ 1350234 w 1350234"/>
              <a:gd name="connsiteY1" fmla="*/ 7533 h 1682496"/>
              <a:gd name="connsiteX2" fmla="*/ 1085098 w 1350234"/>
              <a:gd name="connsiteY2" fmla="*/ 1682496 h 1682496"/>
              <a:gd name="connsiteX3" fmla="*/ 0 w 1350234"/>
              <a:gd name="connsiteY3" fmla="*/ 1682496 h 1682496"/>
              <a:gd name="connsiteX4" fmla="*/ 0 w 1350234"/>
              <a:gd name="connsiteY4" fmla="*/ 0 h 1682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234" h="1682496">
                <a:moveTo>
                  <a:pt x="0" y="0"/>
                </a:moveTo>
                <a:lnTo>
                  <a:pt x="1350234" y="7533"/>
                </a:lnTo>
                <a:lnTo>
                  <a:pt x="1085098" y="1682496"/>
                </a:lnTo>
                <a:lnTo>
                  <a:pt x="0" y="1682496"/>
                </a:lnTo>
                <a:lnTo>
                  <a:pt x="0" y="0"/>
                </a:lnTo>
                <a:close/>
              </a:path>
            </a:pathLst>
          </a:custGeom>
          <a:solidFill>
            <a:srgbClr val="C0C0C0"/>
          </a:solidFill>
          <a:ln>
            <a:noFill/>
          </a:ln>
          <a:effectLst/>
        </p:spPr>
        <p:style>
          <a:lnRef idx="1">
            <a:schemeClr val="accent1"/>
          </a:lnRef>
          <a:fillRef idx="3">
            <a:schemeClr val="accent1"/>
          </a:fillRef>
          <a:effectRef idx="2">
            <a:schemeClr val="accent1"/>
          </a:effectRef>
          <a:fontRef idx="minor">
            <a:schemeClr val="lt1"/>
          </a:fontRef>
        </p:style>
        <p:txBody>
          <a:bodyPr lIns="91440" rtlCol="0" anchor="ctr"/>
          <a:lstStyle/>
          <a:p>
            <a:r>
              <a:rPr lang="en-US" sz="1600" b="1" dirty="0" smtClean="0">
                <a:solidFill>
                  <a:schemeClr val="tx1"/>
                </a:solidFill>
              </a:rPr>
              <a:t>Pelayanan Perencanaan </a:t>
            </a:r>
            <a:br>
              <a:rPr lang="en-US" sz="1600" b="1" dirty="0" smtClean="0">
                <a:solidFill>
                  <a:schemeClr val="tx1"/>
                </a:solidFill>
              </a:rPr>
            </a:br>
            <a:r>
              <a:rPr lang="en-US" sz="1600" b="1" dirty="0" smtClean="0">
                <a:solidFill>
                  <a:schemeClr val="tx1"/>
                </a:solidFill>
              </a:rPr>
              <a:t>dan Keuangan</a:t>
            </a:r>
            <a:endParaRPr lang="en-US" sz="1600" b="1" dirty="0">
              <a:solidFill>
                <a:schemeClr val="tx1"/>
              </a:solidFill>
            </a:endParaRPr>
          </a:p>
        </p:txBody>
      </p:sp>
      <p:sp>
        <p:nvSpPr>
          <p:cNvPr id="16" name="Rectangle 7"/>
          <p:cNvSpPr/>
          <p:nvPr/>
        </p:nvSpPr>
        <p:spPr>
          <a:xfrm>
            <a:off x="2238903" y="5427472"/>
            <a:ext cx="1288315" cy="1295477"/>
          </a:xfrm>
          <a:custGeom>
            <a:avLst/>
            <a:gdLst/>
            <a:ahLst/>
            <a:cxnLst/>
            <a:rect l="l" t="t" r="r" b="b"/>
            <a:pathLst>
              <a:path w="1184909" h="1682496">
                <a:moveTo>
                  <a:pt x="0" y="0"/>
                </a:moveTo>
                <a:lnTo>
                  <a:pt x="1184909" y="0"/>
                </a:lnTo>
                <a:lnTo>
                  <a:pt x="1184909" y="1682496"/>
                </a:lnTo>
                <a:lnTo>
                  <a:pt x="0" y="1682496"/>
                </a:lnTo>
                <a:close/>
              </a:path>
            </a:pathLst>
          </a:custGeom>
          <a:solidFill>
            <a:srgbClr val="C0C0C0"/>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r>
              <a:rPr lang="en-US" sz="1600" b="1" dirty="0" smtClean="0">
                <a:solidFill>
                  <a:schemeClr val="tx1"/>
                </a:solidFill>
              </a:rPr>
              <a:t>Pelayanan </a:t>
            </a:r>
            <a:br>
              <a:rPr lang="en-US" sz="1600" b="1" dirty="0" smtClean="0">
                <a:solidFill>
                  <a:schemeClr val="tx1"/>
                </a:solidFill>
              </a:rPr>
            </a:br>
            <a:r>
              <a:rPr lang="en-US" sz="1600" b="1" dirty="0" smtClean="0">
                <a:solidFill>
                  <a:schemeClr val="tx1"/>
                </a:solidFill>
              </a:rPr>
              <a:t>Sumber Daya Manusia</a:t>
            </a:r>
            <a:endParaRPr lang="en-US" sz="1600" b="1" dirty="0">
              <a:solidFill>
                <a:schemeClr val="tx1"/>
              </a:solidFill>
            </a:endParaRPr>
          </a:p>
        </p:txBody>
      </p:sp>
      <p:sp>
        <p:nvSpPr>
          <p:cNvPr id="17" name="Rectangle 7"/>
          <p:cNvSpPr/>
          <p:nvPr/>
        </p:nvSpPr>
        <p:spPr>
          <a:xfrm>
            <a:off x="747114" y="5426832"/>
            <a:ext cx="1415080" cy="1296056"/>
          </a:xfrm>
          <a:custGeom>
            <a:avLst/>
            <a:gdLst/>
            <a:ahLst/>
            <a:cxnLst/>
            <a:rect l="l" t="t" r="r" b="b"/>
            <a:pathLst>
              <a:path w="1184909" h="1682496">
                <a:moveTo>
                  <a:pt x="0" y="0"/>
                </a:moveTo>
                <a:lnTo>
                  <a:pt x="1184909" y="0"/>
                </a:lnTo>
                <a:lnTo>
                  <a:pt x="1184909" y="1682496"/>
                </a:lnTo>
                <a:lnTo>
                  <a:pt x="0" y="1682496"/>
                </a:lnTo>
                <a:close/>
              </a:path>
            </a:pathLst>
          </a:custGeom>
          <a:solidFill>
            <a:srgbClr val="C0C0C0"/>
          </a:solidFill>
          <a:ln>
            <a:noFill/>
          </a:ln>
          <a:effectLst/>
        </p:spPr>
        <p:style>
          <a:lnRef idx="1">
            <a:schemeClr val="accent4"/>
          </a:lnRef>
          <a:fillRef idx="3">
            <a:schemeClr val="accent4"/>
          </a:fillRef>
          <a:effectRef idx="2">
            <a:schemeClr val="accent4"/>
          </a:effectRef>
          <a:fontRef idx="minor">
            <a:schemeClr val="lt1"/>
          </a:fontRef>
        </p:style>
        <p:txBody>
          <a:bodyPr lIns="91440" rtlCol="0" anchor="ctr"/>
          <a:lstStyle/>
          <a:p>
            <a:r>
              <a:rPr lang="en-US" sz="1600" b="1" dirty="0" smtClean="0">
                <a:solidFill>
                  <a:schemeClr val="tx1"/>
                </a:solidFill>
              </a:rPr>
              <a:t>Pelayanan Umum</a:t>
            </a:r>
            <a:r>
              <a:rPr lang="id-ID" sz="1600" b="1" dirty="0" smtClean="0">
                <a:solidFill>
                  <a:schemeClr val="tx1"/>
                </a:solidFill>
              </a:rPr>
              <a:t>, Kehumasan dan Bantuan Hukum</a:t>
            </a:r>
            <a:endParaRPr lang="en-US" sz="1600" b="1" dirty="0">
              <a:solidFill>
                <a:schemeClr val="tx1"/>
              </a:solidFill>
            </a:endParaRPr>
          </a:p>
        </p:txBody>
      </p:sp>
      <p:sp>
        <p:nvSpPr>
          <p:cNvPr id="20" name="Rectangle 7"/>
          <p:cNvSpPr/>
          <p:nvPr/>
        </p:nvSpPr>
        <p:spPr>
          <a:xfrm>
            <a:off x="3613418" y="5426832"/>
            <a:ext cx="1186422" cy="1298176"/>
          </a:xfrm>
          <a:custGeom>
            <a:avLst/>
            <a:gdLst/>
            <a:ahLst/>
            <a:cxnLst/>
            <a:rect l="l" t="t" r="r" b="b"/>
            <a:pathLst>
              <a:path w="1184909" h="1682496">
                <a:moveTo>
                  <a:pt x="0" y="0"/>
                </a:moveTo>
                <a:lnTo>
                  <a:pt x="1184909" y="0"/>
                </a:lnTo>
                <a:lnTo>
                  <a:pt x="1184909" y="1682496"/>
                </a:lnTo>
                <a:lnTo>
                  <a:pt x="0" y="1682496"/>
                </a:lnTo>
                <a:close/>
              </a:path>
            </a:pathLst>
          </a:custGeom>
          <a:solidFill>
            <a:srgbClr val="C0C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b="1" dirty="0" smtClean="0">
                <a:solidFill>
                  <a:schemeClr val="tx1"/>
                </a:solidFill>
              </a:rPr>
              <a:t>Pelayanan Organisasi dan Tata Laksana</a:t>
            </a:r>
            <a:endParaRPr lang="en-US" sz="1600" b="1" dirty="0">
              <a:solidFill>
                <a:schemeClr val="tx1"/>
              </a:solidFill>
            </a:endParaRPr>
          </a:p>
        </p:txBody>
      </p:sp>
      <p:sp>
        <p:nvSpPr>
          <p:cNvPr id="21" name="Rectangle 20"/>
          <p:cNvSpPr/>
          <p:nvPr/>
        </p:nvSpPr>
        <p:spPr>
          <a:xfrm>
            <a:off x="-4763" y="1540817"/>
            <a:ext cx="662733" cy="3734831"/>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000" b="1" dirty="0" smtClean="0"/>
              <a:t>PRIMARY</a:t>
            </a:r>
            <a:r>
              <a:rPr lang="en-US" sz="2000" b="1" dirty="0" smtClean="0">
                <a:ln>
                  <a:solidFill>
                    <a:schemeClr val="tx1"/>
                  </a:solidFill>
                </a:ln>
              </a:rPr>
              <a:t> </a:t>
            </a:r>
            <a:r>
              <a:rPr lang="en-US" sz="2000" b="1" dirty="0" smtClean="0"/>
              <a:t>FUNCTION</a:t>
            </a:r>
            <a:endParaRPr lang="en-US" sz="2000" b="1" dirty="0"/>
          </a:p>
        </p:txBody>
      </p:sp>
      <p:sp>
        <p:nvSpPr>
          <p:cNvPr id="22" name="Rectangle 21"/>
          <p:cNvSpPr/>
          <p:nvPr/>
        </p:nvSpPr>
        <p:spPr>
          <a:xfrm>
            <a:off x="0" y="5289584"/>
            <a:ext cx="662733" cy="155448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600" b="1" dirty="0" smtClean="0"/>
              <a:t>SUPPORT FUNCTION</a:t>
            </a:r>
            <a:endParaRPr lang="en-US" sz="1600" b="1" dirty="0"/>
          </a:p>
        </p:txBody>
      </p:sp>
      <p:sp>
        <p:nvSpPr>
          <p:cNvPr id="24" name="Rectangle 7"/>
          <p:cNvSpPr/>
          <p:nvPr/>
        </p:nvSpPr>
        <p:spPr>
          <a:xfrm>
            <a:off x="3279884" y="124313"/>
            <a:ext cx="2310649" cy="1298448"/>
          </a:xfrm>
          <a:custGeom>
            <a:avLst/>
            <a:gdLst/>
            <a:ahLst/>
            <a:cxnLst/>
            <a:rect l="l" t="t" r="r" b="b"/>
            <a:pathLst>
              <a:path w="1184909" h="1682496">
                <a:moveTo>
                  <a:pt x="0" y="0"/>
                </a:moveTo>
                <a:lnTo>
                  <a:pt x="1184909" y="0"/>
                </a:lnTo>
                <a:lnTo>
                  <a:pt x="1184909" y="1682496"/>
                </a:lnTo>
                <a:lnTo>
                  <a:pt x="0" y="1682496"/>
                </a:lnTo>
                <a:close/>
              </a:path>
            </a:pathLst>
          </a:custGeom>
          <a:solidFill>
            <a:srgbClr val="33CC33"/>
          </a:solidFill>
          <a:ln>
            <a:noFill/>
          </a:ln>
          <a:effectLst/>
        </p:spPr>
        <p:style>
          <a:lnRef idx="1">
            <a:schemeClr val="accent5"/>
          </a:lnRef>
          <a:fillRef idx="3">
            <a:schemeClr val="accent5"/>
          </a:fillRef>
          <a:effectRef idx="2">
            <a:schemeClr val="accent5"/>
          </a:effectRef>
          <a:fontRef idx="minor">
            <a:schemeClr val="lt1"/>
          </a:fontRef>
        </p:style>
        <p:txBody>
          <a:bodyPr lIns="91440" rtlCol="0" anchor="ctr"/>
          <a:lstStyle/>
          <a:p>
            <a:r>
              <a:rPr lang="en-US" sz="2000" b="1" dirty="0">
                <a:solidFill>
                  <a:schemeClr val="tx1">
                    <a:lumMod val="75000"/>
                    <a:lumOff val="25000"/>
                  </a:schemeClr>
                </a:solidFill>
              </a:rPr>
              <a:t>Kepatuhan </a:t>
            </a:r>
            <a:r>
              <a:rPr lang="en-US" sz="2000" b="1" dirty="0" smtClean="0">
                <a:solidFill>
                  <a:schemeClr val="tx1">
                    <a:lumMod val="75000"/>
                    <a:lumOff val="25000"/>
                  </a:schemeClr>
                </a:solidFill>
              </a:rPr>
              <a:t/>
            </a:r>
            <a:br>
              <a:rPr lang="en-US" sz="2000" b="1" dirty="0" smtClean="0">
                <a:solidFill>
                  <a:schemeClr val="tx1">
                    <a:lumMod val="75000"/>
                    <a:lumOff val="25000"/>
                  </a:schemeClr>
                </a:solidFill>
              </a:rPr>
            </a:br>
            <a:r>
              <a:rPr lang="en-US" sz="2000" b="1" dirty="0" smtClean="0">
                <a:solidFill>
                  <a:schemeClr val="tx1">
                    <a:lumMod val="75000"/>
                    <a:lumOff val="25000"/>
                  </a:schemeClr>
                </a:solidFill>
              </a:rPr>
              <a:t>Internal</a:t>
            </a:r>
            <a:endParaRPr lang="en-US" sz="2000" b="1" dirty="0">
              <a:solidFill>
                <a:schemeClr val="tx1">
                  <a:lumMod val="75000"/>
                  <a:lumOff val="25000"/>
                </a:schemeClr>
              </a:solidFill>
            </a:endParaRPr>
          </a:p>
        </p:txBody>
      </p:sp>
      <p:sp>
        <p:nvSpPr>
          <p:cNvPr id="27" name="Rectangle 26"/>
          <p:cNvSpPr/>
          <p:nvPr/>
        </p:nvSpPr>
        <p:spPr>
          <a:xfrm>
            <a:off x="-1" y="-7459"/>
            <a:ext cx="662734" cy="1550509"/>
          </a:xfrm>
          <a:prstGeom prst="rect">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600" b="1" dirty="0" smtClean="0">
                <a:solidFill>
                  <a:schemeClr val="bg1"/>
                </a:solidFill>
              </a:rPr>
              <a:t>MANAGEMENT FUNCTION</a:t>
            </a:r>
          </a:p>
        </p:txBody>
      </p:sp>
      <p:sp>
        <p:nvSpPr>
          <p:cNvPr id="34" name="Rectangle 3"/>
          <p:cNvSpPr/>
          <p:nvPr/>
        </p:nvSpPr>
        <p:spPr>
          <a:xfrm>
            <a:off x="747114" y="4693542"/>
            <a:ext cx="7719038" cy="502920"/>
          </a:xfrm>
          <a:custGeom>
            <a:avLst/>
            <a:gdLst/>
            <a:ahLst/>
            <a:cxnLst/>
            <a:rect l="l" t="t" r="r" b="b"/>
            <a:pathLst>
              <a:path w="6289591" h="393192">
                <a:moveTo>
                  <a:pt x="0" y="0"/>
                </a:moveTo>
                <a:lnTo>
                  <a:pt x="6089250" y="0"/>
                </a:lnTo>
                <a:lnTo>
                  <a:pt x="6289591" y="393192"/>
                </a:lnTo>
                <a:lnTo>
                  <a:pt x="0" y="393192"/>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r>
              <a:rPr lang="en-US" sz="2000" b="1" dirty="0" smtClean="0">
                <a:solidFill>
                  <a:schemeClr val="bg1"/>
                </a:solidFill>
              </a:rPr>
              <a:t>Penyelenggaraan Sistem Informasi Keuangan Daerah</a:t>
            </a:r>
            <a:endParaRPr lang="en-US" sz="2000" b="1" dirty="0">
              <a:solidFill>
                <a:schemeClr val="bg1"/>
              </a:solidFill>
            </a:endParaRPr>
          </a:p>
        </p:txBody>
      </p:sp>
      <p:sp>
        <p:nvSpPr>
          <p:cNvPr id="35" name="Rectangle 7"/>
          <p:cNvSpPr/>
          <p:nvPr/>
        </p:nvSpPr>
        <p:spPr>
          <a:xfrm>
            <a:off x="4900369" y="5426832"/>
            <a:ext cx="1183346" cy="1298176"/>
          </a:xfrm>
          <a:custGeom>
            <a:avLst/>
            <a:gdLst/>
            <a:ahLst/>
            <a:cxnLst/>
            <a:rect l="l" t="t" r="r" b="b"/>
            <a:pathLst>
              <a:path w="1184909" h="1682496">
                <a:moveTo>
                  <a:pt x="0" y="0"/>
                </a:moveTo>
                <a:lnTo>
                  <a:pt x="1184909" y="0"/>
                </a:lnTo>
                <a:lnTo>
                  <a:pt x="1184909" y="1682496"/>
                </a:lnTo>
                <a:lnTo>
                  <a:pt x="0" y="1682496"/>
                </a:lnTo>
                <a:close/>
              </a:path>
            </a:pathLst>
          </a:custGeom>
          <a:solidFill>
            <a:srgbClr val="C0C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b="1" dirty="0" smtClean="0">
                <a:solidFill>
                  <a:schemeClr val="tx1"/>
                </a:solidFill>
              </a:rPr>
              <a:t>Pelayanan Teknologi Informasi</a:t>
            </a:r>
            <a:endParaRPr lang="en-US" sz="1600" b="1" dirty="0">
              <a:solidFill>
                <a:schemeClr val="tx1"/>
              </a:solidFill>
            </a:endParaRPr>
          </a:p>
        </p:txBody>
      </p:sp>
      <p:sp>
        <p:nvSpPr>
          <p:cNvPr id="14" name="Slide Number Placeholder 2"/>
          <p:cNvSpPr txBox="1">
            <a:spLocks/>
          </p:cNvSpPr>
          <p:nvPr/>
        </p:nvSpPr>
        <p:spPr>
          <a:xfrm>
            <a:off x="8134350" y="6502400"/>
            <a:ext cx="361950" cy="276226"/>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BF6FA6-079B-485A-A652-BA859DAF6A2F}" type="slidenum">
              <a:rPr lang="en-US" smtClean="0"/>
              <a:pPr/>
              <a:t>120</a:t>
            </a:fld>
            <a:endParaRPr lang="en-US" dirty="0"/>
          </a:p>
        </p:txBody>
      </p:sp>
      <p:sp>
        <p:nvSpPr>
          <p:cNvPr id="31" name="Rectangle 30"/>
          <p:cNvSpPr/>
          <p:nvPr/>
        </p:nvSpPr>
        <p:spPr>
          <a:xfrm rot="20755501">
            <a:off x="8190821" y="1523513"/>
            <a:ext cx="173473" cy="2558010"/>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2000" b="1" dirty="0"/>
          </a:p>
        </p:txBody>
      </p:sp>
      <p:sp>
        <p:nvSpPr>
          <p:cNvPr id="32" name="Rectangle 31"/>
          <p:cNvSpPr/>
          <p:nvPr/>
        </p:nvSpPr>
        <p:spPr>
          <a:xfrm rot="825600">
            <a:off x="8127531" y="3335393"/>
            <a:ext cx="210478" cy="1935208"/>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2000" b="1" dirty="0"/>
          </a:p>
        </p:txBody>
      </p:sp>
      <p:sp>
        <p:nvSpPr>
          <p:cNvPr id="15" name="Chevron 14"/>
          <p:cNvSpPr/>
          <p:nvPr/>
        </p:nvSpPr>
        <p:spPr>
          <a:xfrm>
            <a:off x="7611414" y="0"/>
            <a:ext cx="1528348" cy="6857999"/>
          </a:xfrm>
          <a:prstGeom prst="chevron">
            <a:avLst>
              <a:gd name="adj" fmla="val 5629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p:nvGrpSpPr>
        <p:grpSpPr>
          <a:xfrm>
            <a:off x="8189828" y="160781"/>
            <a:ext cx="453676" cy="5924235"/>
            <a:chOff x="8184369" y="82406"/>
            <a:chExt cx="453676" cy="5924235"/>
          </a:xfrm>
        </p:grpSpPr>
        <p:sp>
          <p:nvSpPr>
            <p:cNvPr id="18" name="TextBox 17"/>
            <p:cNvSpPr txBox="1"/>
            <p:nvPr/>
          </p:nvSpPr>
          <p:spPr>
            <a:xfrm rot="4548188">
              <a:off x="6711722" y="1555053"/>
              <a:ext cx="3345403" cy="400110"/>
            </a:xfrm>
            <a:prstGeom prst="rect">
              <a:avLst/>
            </a:prstGeom>
            <a:noFill/>
          </p:spPr>
          <p:txBody>
            <a:bodyPr wrap="none" rtlCol="0" anchor="ctr">
              <a:spAutoFit/>
            </a:bodyPr>
            <a:lstStyle/>
            <a:p>
              <a:r>
                <a:rPr lang="en-US" sz="2000" b="1" dirty="0">
                  <a:solidFill>
                    <a:schemeClr val="bg1"/>
                  </a:solidFill>
                  <a:latin typeface="+mn-lt"/>
                </a:rPr>
                <a:t>Pengelola Fiskal Pusat Daerah</a:t>
              </a:r>
            </a:p>
          </p:txBody>
        </p:sp>
        <p:sp>
          <p:nvSpPr>
            <p:cNvPr id="19" name="TextBox 18"/>
            <p:cNvSpPr txBox="1"/>
            <p:nvPr/>
          </p:nvSpPr>
          <p:spPr>
            <a:xfrm rot="6250572">
              <a:off x="7287065" y="4655662"/>
              <a:ext cx="2301849" cy="400110"/>
            </a:xfrm>
            <a:prstGeom prst="rect">
              <a:avLst/>
            </a:prstGeom>
            <a:noFill/>
          </p:spPr>
          <p:txBody>
            <a:bodyPr wrap="none" rtlCol="0" anchor="ctr">
              <a:spAutoFit/>
            </a:bodyPr>
            <a:lstStyle/>
            <a:p>
              <a:r>
                <a:rPr lang="en-US" sz="2000" b="1" dirty="0">
                  <a:solidFill>
                    <a:schemeClr val="bg1"/>
                  </a:solidFill>
                  <a:latin typeface="+mn-lt"/>
                </a:rPr>
                <a:t>Adil dan Transparan</a:t>
              </a:r>
            </a:p>
          </p:txBody>
        </p:sp>
      </p:gr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120</a:t>
            </a:fld>
            <a:endParaRPr lang="en-US">
              <a:solidFill>
                <a:prstClr val="black">
                  <a:tint val="75000"/>
                </a:prstClr>
              </a:solidFill>
            </a:endParaRPr>
          </a:p>
        </p:txBody>
      </p:sp>
    </p:spTree>
    <p:extLst>
      <p:ext uri="{BB962C8B-B14F-4D97-AF65-F5344CB8AC3E}">
        <p14:creationId xmlns:p14="http://schemas.microsoft.com/office/powerpoint/2010/main" val="20983016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aphicFrame>
        <p:nvGraphicFramePr>
          <p:cNvPr id="4" name="Table 3"/>
          <p:cNvGraphicFramePr>
            <a:graphicFrameLocks noGrp="1"/>
          </p:cNvGraphicFramePr>
          <p:nvPr>
            <p:extLst/>
          </p:nvPr>
        </p:nvGraphicFramePr>
        <p:xfrm>
          <a:off x="101165" y="664209"/>
          <a:ext cx="8954094" cy="6300042"/>
        </p:xfrm>
        <a:graphic>
          <a:graphicData uri="http://schemas.openxmlformats.org/drawingml/2006/table">
            <a:tbl>
              <a:tblPr>
                <a:tableStyleId>{8799B23B-EC83-4686-B30A-512413B5E67A}</a:tableStyleId>
              </a:tblPr>
              <a:tblGrid>
                <a:gridCol w="1575235">
                  <a:extLst>
                    <a:ext uri="{9D8B030D-6E8A-4147-A177-3AD203B41FA5}">
                      <a16:colId xmlns:a16="http://schemas.microsoft.com/office/drawing/2014/main" xmlns="" val="20000"/>
                    </a:ext>
                  </a:extLst>
                </a:gridCol>
                <a:gridCol w="2159000">
                  <a:extLst>
                    <a:ext uri="{9D8B030D-6E8A-4147-A177-3AD203B41FA5}">
                      <a16:colId xmlns:a16="http://schemas.microsoft.com/office/drawing/2014/main" xmlns="" val="20001"/>
                    </a:ext>
                  </a:extLst>
                </a:gridCol>
                <a:gridCol w="684841">
                  <a:extLst>
                    <a:ext uri="{9D8B030D-6E8A-4147-A177-3AD203B41FA5}">
                      <a16:colId xmlns:a16="http://schemas.microsoft.com/office/drawing/2014/main" xmlns="" val="20002"/>
                    </a:ext>
                  </a:extLst>
                </a:gridCol>
                <a:gridCol w="961740">
                  <a:extLst>
                    <a:ext uri="{9D8B030D-6E8A-4147-A177-3AD203B41FA5}">
                      <a16:colId xmlns:a16="http://schemas.microsoft.com/office/drawing/2014/main" xmlns="" val="20003"/>
                    </a:ext>
                  </a:extLst>
                </a:gridCol>
                <a:gridCol w="1873046">
                  <a:extLst>
                    <a:ext uri="{9D8B030D-6E8A-4147-A177-3AD203B41FA5}">
                      <a16:colId xmlns:a16="http://schemas.microsoft.com/office/drawing/2014/main" xmlns="" val="20004"/>
                    </a:ext>
                  </a:extLst>
                </a:gridCol>
                <a:gridCol w="1700232">
                  <a:extLst>
                    <a:ext uri="{9D8B030D-6E8A-4147-A177-3AD203B41FA5}">
                      <a16:colId xmlns:a16="http://schemas.microsoft.com/office/drawing/2014/main" xmlns="" val="20005"/>
                    </a:ext>
                  </a:extLst>
                </a:gridCol>
              </a:tblGrid>
              <a:tr h="2637791">
                <a:tc rowSpan="3">
                  <a:txBody>
                    <a:bodyPr/>
                    <a:lstStyle/>
                    <a:p>
                      <a:endParaRPr lang="id-ID" sz="1100" b="1" dirty="0">
                        <a:solidFill>
                          <a:schemeClr val="tx1">
                            <a:lumMod val="65000"/>
                            <a:lumOff val="35000"/>
                          </a:schemeClr>
                        </a:solidFill>
                        <a:latin typeface="Arial" panose="020B0604020202020204" pitchFamily="34" charset="0"/>
                        <a:cs typeface="Arial" panose="020B0604020202020204" pitchFamily="34" charset="0"/>
                      </a:endParaRPr>
                    </a:p>
                  </a:txBody>
                  <a:tcPr/>
                </a:tc>
                <a:tc rowSpan="2">
                  <a:txBody>
                    <a:bodyPr/>
                    <a:lstStyle/>
                    <a:p>
                      <a:endParaRPr lang="id-ID" sz="1100" b="1" dirty="0">
                        <a:solidFill>
                          <a:schemeClr val="tx1">
                            <a:lumMod val="65000"/>
                            <a:lumOff val="35000"/>
                          </a:schemeClr>
                        </a:solidFill>
                        <a:latin typeface="Arial" panose="020B0604020202020204" pitchFamily="34" charset="0"/>
                        <a:cs typeface="Arial" panose="020B0604020202020204" pitchFamily="34" charset="0"/>
                      </a:endParaRPr>
                    </a:p>
                  </a:txBody>
                  <a:tcPr/>
                </a:tc>
                <a:tc rowSpan="3" gridSpan="2">
                  <a:txBody>
                    <a:bodyPr/>
                    <a:lstStyle/>
                    <a:p>
                      <a:endParaRPr lang="id-ID" dirty="0">
                        <a:solidFill>
                          <a:schemeClr val="tx1">
                            <a:lumMod val="65000"/>
                            <a:lumOff val="35000"/>
                          </a:schemeClr>
                        </a:solidFill>
                      </a:endParaRPr>
                    </a:p>
                  </a:txBody>
                  <a:tcPr/>
                </a:tc>
                <a:tc rowSpan="3" hMerge="1">
                  <a:txBody>
                    <a:bodyPr/>
                    <a:lstStyle/>
                    <a:p>
                      <a:endParaRPr lang="id-ID"/>
                    </a:p>
                  </a:txBody>
                  <a:tcPr/>
                </a:tc>
                <a:tc>
                  <a:txBody>
                    <a:bodyPr/>
                    <a:lstStyle/>
                    <a:p>
                      <a:endParaRPr lang="id-ID" dirty="0">
                        <a:solidFill>
                          <a:schemeClr val="tx1">
                            <a:lumMod val="65000"/>
                            <a:lumOff val="35000"/>
                          </a:schemeClr>
                        </a:solidFill>
                      </a:endParaRPr>
                    </a:p>
                  </a:txBody>
                  <a:tcPr/>
                </a:tc>
                <a:tc rowSpan="3">
                  <a:txBody>
                    <a:bodyPr/>
                    <a:lstStyle/>
                    <a:p>
                      <a:endParaRPr lang="id-ID" dirty="0">
                        <a:solidFill>
                          <a:schemeClr val="tx1">
                            <a:lumMod val="65000"/>
                            <a:lumOff val="35000"/>
                          </a:schemeClr>
                        </a:solidFill>
                      </a:endParaRPr>
                    </a:p>
                  </a:txBody>
                  <a:tcPr/>
                </a:tc>
                <a:extLst>
                  <a:ext uri="{0D108BD9-81ED-4DB2-BD59-A6C34878D82A}">
                    <a16:rowId xmlns:a16="http://schemas.microsoft.com/office/drawing/2014/main" xmlns="" val="10000"/>
                  </a:ext>
                </a:extLst>
              </a:tr>
              <a:tr h="291206">
                <a:tc vMerge="1">
                  <a:txBody>
                    <a:bodyPr/>
                    <a:lstStyle/>
                    <a:p>
                      <a:endParaRPr lang="id-ID"/>
                    </a:p>
                  </a:txBody>
                  <a:tcPr/>
                </a:tc>
                <a:tc vMerge="1">
                  <a:txBody>
                    <a:bodyPr/>
                    <a:lstStyle/>
                    <a:p>
                      <a:endParaRPr lang="id-ID" dirty="0">
                        <a:solidFill>
                          <a:schemeClr val="tx1">
                            <a:lumMod val="65000"/>
                            <a:lumOff val="35000"/>
                          </a:schemeClr>
                        </a:solidFill>
                      </a:endParaRPr>
                    </a:p>
                  </a:txBody>
                  <a:tcPr/>
                </a:tc>
                <a:tc gridSpan="2" vMerge="1">
                  <a:txBody>
                    <a:bodyPr/>
                    <a:lstStyle/>
                    <a:p>
                      <a:endParaRPr lang="id-ID"/>
                    </a:p>
                  </a:txBody>
                  <a:tcPr/>
                </a:tc>
                <a:tc hMerge="1" vMerge="1">
                  <a:txBody>
                    <a:bodyPr/>
                    <a:lstStyle/>
                    <a:p>
                      <a:endParaRPr lang="id-ID"/>
                    </a:p>
                  </a:txBody>
                  <a:tcPr/>
                </a:tc>
                <a:tc rowSpan="2">
                  <a:txBody>
                    <a:bodyPr/>
                    <a:lstStyle/>
                    <a:p>
                      <a:endParaRPr lang="id-ID" dirty="0">
                        <a:solidFill>
                          <a:schemeClr val="tx1">
                            <a:lumMod val="65000"/>
                            <a:lumOff val="35000"/>
                          </a:schemeClr>
                        </a:solidFill>
                      </a:endParaRPr>
                    </a:p>
                  </a:txBody>
                  <a:tcPr/>
                </a:tc>
                <a:tc vMerge="1">
                  <a:txBody>
                    <a:bodyPr/>
                    <a:lstStyle/>
                    <a:p>
                      <a:endParaRPr lang="id-ID"/>
                    </a:p>
                  </a:txBody>
                  <a:tcPr/>
                </a:tc>
                <a:extLst>
                  <a:ext uri="{0D108BD9-81ED-4DB2-BD59-A6C34878D82A}">
                    <a16:rowId xmlns:a16="http://schemas.microsoft.com/office/drawing/2014/main" xmlns="" val="10001"/>
                  </a:ext>
                </a:extLst>
              </a:tr>
              <a:tr h="2121794">
                <a:tc vMerge="1">
                  <a:txBody>
                    <a:bodyPr/>
                    <a:lstStyle/>
                    <a:p>
                      <a:endParaRPr lang="en-US"/>
                    </a:p>
                  </a:txBody>
                  <a:tcPr/>
                </a:tc>
                <a:tc>
                  <a:txBody>
                    <a:bodyPr/>
                    <a:lstStyle/>
                    <a:p>
                      <a:endParaRPr lang="en-US" dirty="0"/>
                    </a:p>
                  </a:txBody>
                  <a:tcPr/>
                </a:tc>
                <a:tc gridSpan="2" vMerge="1">
                  <a:txBody>
                    <a:bodyPr/>
                    <a:lstStyle/>
                    <a:p>
                      <a:endParaRPr lang="en-US"/>
                    </a:p>
                  </a:txBody>
                  <a:tcPr/>
                </a:tc>
                <a:tc hMerge="1" vMerge="1">
                  <a:txBody>
                    <a:bodyPr/>
                    <a:lstStyle/>
                    <a:p>
                      <a:endParaRPr lang="en-US"/>
                    </a:p>
                  </a:txBody>
                  <a:tcPr/>
                </a:tc>
                <a:tc vMerge="1">
                  <a:txBody>
                    <a:bodyPr/>
                    <a:lstStyle/>
                    <a:p>
                      <a:endParaRPr lang="en-US"/>
                    </a:p>
                  </a:txBody>
                  <a:tcPr/>
                </a:tc>
                <a:tc vMerge="1">
                  <a:txBody>
                    <a:bodyPr/>
                    <a:lstStyle/>
                    <a:p>
                      <a:endParaRPr lang="en-US"/>
                    </a:p>
                  </a:txBody>
                  <a:tcPr/>
                </a:tc>
              </a:tr>
              <a:tr h="1249251">
                <a:tc gridSpan="3">
                  <a:txBody>
                    <a:bodyPr/>
                    <a:lstStyle/>
                    <a:p>
                      <a:endParaRPr lang="id-ID" dirty="0">
                        <a:solidFill>
                          <a:schemeClr val="tx1">
                            <a:lumMod val="65000"/>
                            <a:lumOff val="35000"/>
                          </a:schemeClr>
                        </a:solidFill>
                      </a:endParaRPr>
                    </a:p>
                  </a:txBody>
                  <a:tcPr/>
                </a:tc>
                <a:tc hMerge="1">
                  <a:txBody>
                    <a:bodyPr/>
                    <a:lstStyle/>
                    <a:p>
                      <a:endParaRPr lang="id-ID"/>
                    </a:p>
                  </a:txBody>
                  <a:tcPr/>
                </a:tc>
                <a:tc hMerge="1">
                  <a:txBody>
                    <a:bodyPr/>
                    <a:lstStyle/>
                    <a:p>
                      <a:endParaRPr lang="id-ID" dirty="0"/>
                    </a:p>
                  </a:txBody>
                  <a:tcPr/>
                </a:tc>
                <a:tc gridSpan="3">
                  <a:txBody>
                    <a:bodyPr/>
                    <a:lstStyle/>
                    <a:p>
                      <a:endParaRPr lang="id-ID" dirty="0">
                        <a:solidFill>
                          <a:schemeClr val="tx1">
                            <a:lumMod val="65000"/>
                            <a:lumOff val="35000"/>
                          </a:schemeClr>
                        </a:solidFill>
                      </a:endParaRPr>
                    </a:p>
                  </a:txBody>
                  <a:tcPr/>
                </a:tc>
                <a:tc hMerge="1">
                  <a:txBody>
                    <a:bodyPr/>
                    <a:lstStyle/>
                    <a:p>
                      <a:endParaRPr lang="id-ID" dirty="0"/>
                    </a:p>
                  </a:txBody>
                  <a:tcPr/>
                </a:tc>
                <a:tc hMerge="1">
                  <a:txBody>
                    <a:bodyPr/>
                    <a:lstStyle/>
                    <a:p>
                      <a:endParaRPr lang="id-ID" dirty="0"/>
                    </a:p>
                  </a:txBody>
                  <a:tcPr/>
                </a:tc>
                <a:extLst>
                  <a:ext uri="{0D108BD9-81ED-4DB2-BD59-A6C34878D82A}">
                    <a16:rowId xmlns:a16="http://schemas.microsoft.com/office/drawing/2014/main" xmlns="" val="10002"/>
                  </a:ext>
                </a:extLst>
              </a:tr>
            </a:tbl>
          </a:graphicData>
        </a:graphic>
      </p:graphicFrame>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1972" t="11267" r="68873" b="68263"/>
          <a:stretch/>
        </p:blipFill>
        <p:spPr>
          <a:xfrm>
            <a:off x="867945" y="984211"/>
            <a:ext cx="710534" cy="569471"/>
          </a:xfrm>
          <a:prstGeom prst="rect">
            <a:avLst/>
          </a:prstGeom>
          <a:noFill/>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5130" t="12149" r="45715" b="67381"/>
          <a:stretch/>
        </p:blipFill>
        <p:spPr>
          <a:xfrm>
            <a:off x="3079638" y="686139"/>
            <a:ext cx="726304" cy="582110"/>
          </a:xfrm>
          <a:prstGeom prst="rect">
            <a:avLst/>
          </a:prstGeom>
          <a:noFill/>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70745" t="11735" r="13407" b="67795"/>
          <a:stretch/>
        </p:blipFill>
        <p:spPr>
          <a:xfrm>
            <a:off x="8358503" y="681286"/>
            <a:ext cx="693132" cy="671458"/>
          </a:xfrm>
          <a:prstGeom prst="rect">
            <a:avLst/>
          </a:prstGeom>
          <a:noFill/>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51892" t="12443" r="32260" b="67087"/>
          <a:stretch/>
        </p:blipFill>
        <p:spPr>
          <a:xfrm>
            <a:off x="6653360" y="678165"/>
            <a:ext cx="698581" cy="676737"/>
          </a:xfrm>
          <a:prstGeom prst="rect">
            <a:avLst/>
          </a:prstGeom>
          <a:noFill/>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6508" t="56517" r="74337" b="18124"/>
          <a:stretch/>
        </p:blipFill>
        <p:spPr>
          <a:xfrm>
            <a:off x="3176936" y="3761434"/>
            <a:ext cx="633060" cy="628555"/>
          </a:xfrm>
          <a:prstGeom prst="rect">
            <a:avLst/>
          </a:prstGeom>
          <a:noFill/>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53638" t="59550" r="27207" b="15091"/>
          <a:stretch/>
        </p:blipFill>
        <p:spPr>
          <a:xfrm>
            <a:off x="3745019" y="5736231"/>
            <a:ext cx="693701" cy="688766"/>
          </a:xfrm>
          <a:prstGeom prst="rect">
            <a:avLst/>
          </a:prstGeom>
          <a:noFill/>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77691" t="58250" r="3154" b="14595"/>
          <a:stretch/>
        </p:blipFill>
        <p:spPr>
          <a:xfrm>
            <a:off x="8212876" y="5726602"/>
            <a:ext cx="768705" cy="648332"/>
          </a:xfrm>
          <a:prstGeom prst="rect">
            <a:avLst/>
          </a:prstGeom>
          <a:noFill/>
        </p:spPr>
      </p:pic>
      <p:sp>
        <p:nvSpPr>
          <p:cNvPr id="12" name="AutoShape 2" descr="https://mail-attachment.googleusercontent.com/attachment/u/0/?ui=2&amp;ik=62c1cd8dbf&amp;view=att&amp;th=141fcf3cbbd04abf&amp;attid=0.1&amp;disp=inline&amp;realattid=f_hnb3s2nj2&amp;safe=1&amp;zw&amp;saduie=AG9B_P-r63erUm240A5NJlIGcZDS&amp;sadet=1382928446708&amp;sads=32q2UJyAbpQKDe2RYCZVNBIJbrs"/>
          <p:cNvSpPr>
            <a:spLocks noChangeAspect="1" noChangeArrowheads="1"/>
          </p:cNvSpPr>
          <p:nvPr/>
        </p:nvSpPr>
        <p:spPr bwMode="auto">
          <a:xfrm>
            <a:off x="120332" y="128972"/>
            <a:ext cx="2811118" cy="304801"/>
          </a:xfrm>
          <a:prstGeom prst="rect">
            <a:avLst/>
          </a:prstGeom>
          <a:noFill/>
          <a:extLst/>
        </p:spPr>
        <p:txBody>
          <a:bodyPr vert="horz" wrap="square" lIns="91440" tIns="45720" rIns="91440" bIns="45720" numCol="1" anchor="t" anchorCtr="0" compatLnSpc="1">
            <a:prstTxWarp prst="textNoShape">
              <a:avLst/>
            </a:prstTxWarp>
          </a:bodyPr>
          <a:lstStyle/>
          <a:p>
            <a:r>
              <a:rPr lang="en-US" sz="2400" dirty="0" smtClean="0">
                <a:solidFill>
                  <a:schemeClr val="tx1">
                    <a:lumMod val="50000"/>
                    <a:lumOff val="50000"/>
                  </a:schemeClr>
                </a:solidFill>
                <a:latin typeface="Bernard MT Condensed" panose="02050806060905020404" pitchFamily="18" charset="0"/>
                <a:cs typeface="Arial" panose="020B0604020202020204" pitchFamily="34" charset="0"/>
              </a:rPr>
              <a:t>Business Model Canvas </a:t>
            </a:r>
            <a:endParaRPr lang="id-ID" sz="2400" dirty="0">
              <a:solidFill>
                <a:schemeClr val="tx1">
                  <a:lumMod val="50000"/>
                  <a:lumOff val="50000"/>
                </a:schemeClr>
              </a:solidFill>
              <a:latin typeface="Bernard MT Condensed" panose="02050806060905020404" pitchFamily="18" charset="0"/>
              <a:cs typeface="Arial" panose="020B0604020202020204" pitchFamily="34" charset="0"/>
            </a:endParaRPr>
          </a:p>
        </p:txBody>
      </p:sp>
      <p:pic>
        <p:nvPicPr>
          <p:cNvPr id="13" name="Content Placeholder 4"/>
          <p:cNvPicPr>
            <a:picLocks noChangeAspect="1"/>
          </p:cNvPicPr>
          <p:nvPr/>
        </p:nvPicPr>
        <p:blipFill rotWithShape="1">
          <a:blip r:embed="rId8" cstate="print">
            <a:extLst>
              <a:ext uri="{28A0092B-C50C-407E-A947-70E740481C1C}">
                <a14:useLocalDpi xmlns:a14="http://schemas.microsoft.com/office/drawing/2010/main" val="0"/>
              </a:ext>
            </a:extLst>
          </a:blip>
          <a:srcRect l="37241" t="22755" r="44747" b="55564"/>
          <a:stretch/>
        </p:blipFill>
        <p:spPr>
          <a:xfrm>
            <a:off x="4730488" y="677047"/>
            <a:ext cx="732694" cy="661459"/>
          </a:xfrm>
          <a:prstGeom prst="rect">
            <a:avLst/>
          </a:prstGeom>
          <a:noFill/>
        </p:spPr>
      </p:pic>
      <p:pic>
        <p:nvPicPr>
          <p:cNvPr id="14" name="Content Placeholder 4"/>
          <p:cNvPicPr>
            <a:picLocks noChangeAspect="1"/>
          </p:cNvPicPr>
          <p:nvPr/>
        </p:nvPicPr>
        <p:blipFill rotWithShape="1">
          <a:blip r:embed="rId9" cstate="print">
            <a:extLst>
              <a:ext uri="{28A0092B-C50C-407E-A947-70E740481C1C}">
                <a14:useLocalDpi xmlns:a14="http://schemas.microsoft.com/office/drawing/2010/main" val="0"/>
              </a:ext>
            </a:extLst>
          </a:blip>
          <a:srcRect l="33979" t="59220" r="46172" b="19821"/>
          <a:stretch/>
        </p:blipFill>
        <p:spPr>
          <a:xfrm>
            <a:off x="6579120" y="3319649"/>
            <a:ext cx="731266" cy="579126"/>
          </a:xfrm>
          <a:prstGeom prst="rect">
            <a:avLst/>
          </a:prstGeom>
          <a:noFill/>
        </p:spPr>
      </p:pic>
      <p:sp>
        <p:nvSpPr>
          <p:cNvPr id="15" name="TextBox 14"/>
          <p:cNvSpPr txBox="1"/>
          <p:nvPr/>
        </p:nvSpPr>
        <p:spPr>
          <a:xfrm>
            <a:off x="123810" y="666297"/>
            <a:ext cx="1067921" cy="307777"/>
          </a:xfrm>
          <a:prstGeom prst="rect">
            <a:avLst/>
          </a:prstGeom>
          <a:noFill/>
        </p:spPr>
        <p:txBody>
          <a:bodyPr wrap="none" rtlCol="0">
            <a:spAutoFit/>
          </a:bodyPr>
          <a:lstStyle/>
          <a:p>
            <a:r>
              <a:rPr lang="en-US" sz="1400" dirty="0" smtClean="0">
                <a:solidFill>
                  <a:schemeClr val="bg1">
                    <a:lumMod val="50000"/>
                  </a:schemeClr>
                </a:solidFill>
                <a:latin typeface="Bernard MT Condensed" panose="02050806060905020404" pitchFamily="18" charset="0"/>
                <a:cs typeface="Arial" panose="020B0604020202020204" pitchFamily="34" charset="0"/>
              </a:rPr>
              <a:t>Key Partners</a:t>
            </a:r>
            <a:endParaRPr lang="en-US" sz="1400" dirty="0">
              <a:solidFill>
                <a:schemeClr val="bg1">
                  <a:lumMod val="50000"/>
                </a:schemeClr>
              </a:solidFill>
              <a:latin typeface="Bernard MT Condensed" panose="02050806060905020404" pitchFamily="18" charset="0"/>
              <a:cs typeface="Arial" panose="020B0604020202020204" pitchFamily="34" charset="0"/>
            </a:endParaRPr>
          </a:p>
        </p:txBody>
      </p:sp>
      <p:sp>
        <p:nvSpPr>
          <p:cNvPr id="16" name="TextBox 15"/>
          <p:cNvSpPr txBox="1"/>
          <p:nvPr/>
        </p:nvSpPr>
        <p:spPr>
          <a:xfrm>
            <a:off x="1813959" y="661422"/>
            <a:ext cx="1085554" cy="307777"/>
          </a:xfrm>
          <a:prstGeom prst="rect">
            <a:avLst/>
          </a:prstGeom>
          <a:noFill/>
        </p:spPr>
        <p:txBody>
          <a:bodyPr wrap="none" rtlCol="0">
            <a:spAutoFit/>
          </a:bodyPr>
          <a:lstStyle/>
          <a:p>
            <a:r>
              <a:rPr lang="en-US" sz="1400" dirty="0" smtClean="0">
                <a:solidFill>
                  <a:schemeClr val="bg1">
                    <a:lumMod val="50000"/>
                  </a:schemeClr>
                </a:solidFill>
                <a:latin typeface="Bernard MT Condensed" panose="02050806060905020404" pitchFamily="18" charset="0"/>
                <a:cs typeface="Arial" panose="020B0604020202020204" pitchFamily="34" charset="0"/>
              </a:rPr>
              <a:t>Key Activities</a:t>
            </a:r>
            <a:endParaRPr lang="en-US" sz="1400" dirty="0">
              <a:solidFill>
                <a:schemeClr val="bg1">
                  <a:lumMod val="50000"/>
                </a:schemeClr>
              </a:solidFill>
              <a:latin typeface="Bernard MT Condensed" panose="02050806060905020404" pitchFamily="18" charset="0"/>
              <a:cs typeface="Arial" panose="020B0604020202020204" pitchFamily="34" charset="0"/>
            </a:endParaRPr>
          </a:p>
        </p:txBody>
      </p:sp>
      <p:sp>
        <p:nvSpPr>
          <p:cNvPr id="17" name="TextBox 16"/>
          <p:cNvSpPr txBox="1"/>
          <p:nvPr/>
        </p:nvSpPr>
        <p:spPr>
          <a:xfrm>
            <a:off x="3802978" y="674330"/>
            <a:ext cx="1038682" cy="523220"/>
          </a:xfrm>
          <a:prstGeom prst="rect">
            <a:avLst/>
          </a:prstGeom>
          <a:noFill/>
        </p:spPr>
        <p:txBody>
          <a:bodyPr wrap="none" rtlCol="0">
            <a:spAutoFit/>
          </a:bodyPr>
          <a:lstStyle/>
          <a:p>
            <a:r>
              <a:rPr lang="en-US" sz="1400" dirty="0" smtClean="0">
                <a:solidFill>
                  <a:schemeClr val="bg1">
                    <a:lumMod val="50000"/>
                  </a:schemeClr>
                </a:solidFill>
                <a:latin typeface="Bernard MT Condensed" panose="02050806060905020404" pitchFamily="18" charset="0"/>
                <a:cs typeface="Arial" panose="020B0604020202020204" pitchFamily="34" charset="0"/>
              </a:rPr>
              <a:t>Value</a:t>
            </a:r>
            <a:br>
              <a:rPr lang="en-US" sz="1400" dirty="0" smtClean="0">
                <a:solidFill>
                  <a:schemeClr val="bg1">
                    <a:lumMod val="50000"/>
                  </a:schemeClr>
                </a:solidFill>
                <a:latin typeface="Bernard MT Condensed" panose="02050806060905020404" pitchFamily="18" charset="0"/>
                <a:cs typeface="Arial" panose="020B0604020202020204" pitchFamily="34" charset="0"/>
              </a:rPr>
            </a:br>
            <a:r>
              <a:rPr lang="en-US" sz="1400" dirty="0" smtClean="0">
                <a:solidFill>
                  <a:schemeClr val="bg1">
                    <a:lumMod val="50000"/>
                  </a:schemeClr>
                </a:solidFill>
                <a:latin typeface="Bernard MT Condensed" panose="02050806060905020404" pitchFamily="18" charset="0"/>
                <a:cs typeface="Arial" panose="020B0604020202020204" pitchFamily="34" charset="0"/>
              </a:rPr>
              <a:t>Propositions</a:t>
            </a:r>
            <a:endParaRPr lang="en-US" sz="1400" dirty="0">
              <a:solidFill>
                <a:schemeClr val="bg1">
                  <a:lumMod val="50000"/>
                </a:schemeClr>
              </a:solidFill>
              <a:latin typeface="Bernard MT Condensed" panose="02050806060905020404" pitchFamily="18" charset="0"/>
              <a:cs typeface="Arial" panose="020B0604020202020204" pitchFamily="34" charset="0"/>
            </a:endParaRPr>
          </a:p>
        </p:txBody>
      </p:sp>
      <p:sp>
        <p:nvSpPr>
          <p:cNvPr id="18" name="TextBox 17"/>
          <p:cNvSpPr txBox="1"/>
          <p:nvPr/>
        </p:nvSpPr>
        <p:spPr>
          <a:xfrm>
            <a:off x="1835828" y="3561932"/>
            <a:ext cx="1160511" cy="307777"/>
          </a:xfrm>
          <a:prstGeom prst="rect">
            <a:avLst/>
          </a:prstGeom>
          <a:noFill/>
        </p:spPr>
        <p:txBody>
          <a:bodyPr wrap="none" rtlCol="0">
            <a:spAutoFit/>
          </a:bodyPr>
          <a:lstStyle/>
          <a:p>
            <a:r>
              <a:rPr lang="en-US" sz="1400" dirty="0" smtClean="0">
                <a:solidFill>
                  <a:schemeClr val="bg1">
                    <a:lumMod val="50000"/>
                  </a:schemeClr>
                </a:solidFill>
                <a:latin typeface="Bernard MT Condensed" panose="02050806060905020404" pitchFamily="18" charset="0"/>
                <a:cs typeface="Arial" panose="020B0604020202020204" pitchFamily="34" charset="0"/>
              </a:rPr>
              <a:t>Key Resources</a:t>
            </a:r>
            <a:endParaRPr lang="en-US" sz="1400" dirty="0">
              <a:solidFill>
                <a:schemeClr val="bg1">
                  <a:lumMod val="50000"/>
                </a:schemeClr>
              </a:solidFill>
              <a:latin typeface="Bernard MT Condensed" panose="02050806060905020404" pitchFamily="18" charset="0"/>
              <a:cs typeface="Arial" panose="020B0604020202020204" pitchFamily="34" charset="0"/>
            </a:endParaRPr>
          </a:p>
        </p:txBody>
      </p:sp>
      <p:sp>
        <p:nvSpPr>
          <p:cNvPr id="19" name="TextBox 18"/>
          <p:cNvSpPr txBox="1"/>
          <p:nvPr/>
        </p:nvSpPr>
        <p:spPr>
          <a:xfrm>
            <a:off x="5500184" y="661379"/>
            <a:ext cx="1106393" cy="523220"/>
          </a:xfrm>
          <a:prstGeom prst="rect">
            <a:avLst/>
          </a:prstGeom>
          <a:noFill/>
        </p:spPr>
        <p:txBody>
          <a:bodyPr wrap="none" rtlCol="0">
            <a:spAutoFit/>
          </a:bodyPr>
          <a:lstStyle/>
          <a:p>
            <a:r>
              <a:rPr lang="en-US" sz="1400" dirty="0" smtClean="0">
                <a:solidFill>
                  <a:schemeClr val="bg1">
                    <a:lumMod val="50000"/>
                  </a:schemeClr>
                </a:solidFill>
                <a:latin typeface="Bernard MT Condensed" panose="02050806060905020404" pitchFamily="18" charset="0"/>
                <a:cs typeface="Arial" panose="020B0604020202020204" pitchFamily="34" charset="0"/>
              </a:rPr>
              <a:t>Customer</a:t>
            </a:r>
            <a:br>
              <a:rPr lang="en-US" sz="1400" dirty="0" smtClean="0">
                <a:solidFill>
                  <a:schemeClr val="bg1">
                    <a:lumMod val="50000"/>
                  </a:schemeClr>
                </a:solidFill>
                <a:latin typeface="Bernard MT Condensed" panose="02050806060905020404" pitchFamily="18" charset="0"/>
                <a:cs typeface="Arial" panose="020B0604020202020204" pitchFamily="34" charset="0"/>
              </a:rPr>
            </a:br>
            <a:r>
              <a:rPr lang="en-US" sz="1400" dirty="0" smtClean="0">
                <a:solidFill>
                  <a:schemeClr val="bg1">
                    <a:lumMod val="50000"/>
                  </a:schemeClr>
                </a:solidFill>
                <a:latin typeface="Bernard MT Condensed" panose="02050806060905020404" pitchFamily="18" charset="0"/>
                <a:cs typeface="Arial" panose="020B0604020202020204" pitchFamily="34" charset="0"/>
              </a:rPr>
              <a:t>Relationships</a:t>
            </a:r>
            <a:endParaRPr lang="en-US" sz="1400" dirty="0">
              <a:solidFill>
                <a:schemeClr val="bg1">
                  <a:lumMod val="50000"/>
                </a:schemeClr>
              </a:solidFill>
              <a:latin typeface="Bernard MT Condensed" panose="02050806060905020404" pitchFamily="18" charset="0"/>
              <a:cs typeface="Arial" panose="020B0604020202020204" pitchFamily="34" charset="0"/>
            </a:endParaRPr>
          </a:p>
        </p:txBody>
      </p:sp>
      <p:sp>
        <p:nvSpPr>
          <p:cNvPr id="20" name="TextBox 19"/>
          <p:cNvSpPr txBox="1"/>
          <p:nvPr/>
        </p:nvSpPr>
        <p:spPr>
          <a:xfrm>
            <a:off x="5511240" y="3277922"/>
            <a:ext cx="795411" cy="307777"/>
          </a:xfrm>
          <a:prstGeom prst="rect">
            <a:avLst/>
          </a:prstGeom>
          <a:noFill/>
        </p:spPr>
        <p:txBody>
          <a:bodyPr wrap="none" rtlCol="0">
            <a:spAutoFit/>
          </a:bodyPr>
          <a:lstStyle/>
          <a:p>
            <a:r>
              <a:rPr lang="en-US" sz="1400" dirty="0" smtClean="0">
                <a:solidFill>
                  <a:schemeClr val="bg1">
                    <a:lumMod val="50000"/>
                  </a:schemeClr>
                </a:solidFill>
                <a:latin typeface="Bernard MT Condensed" panose="02050806060905020404" pitchFamily="18" charset="0"/>
                <a:cs typeface="Arial" panose="020B0604020202020204" pitchFamily="34" charset="0"/>
              </a:rPr>
              <a:t>Channels</a:t>
            </a:r>
            <a:endParaRPr lang="en-US" sz="1400" dirty="0">
              <a:solidFill>
                <a:schemeClr val="bg1">
                  <a:lumMod val="50000"/>
                </a:schemeClr>
              </a:solidFill>
              <a:latin typeface="Bernard MT Condensed" panose="02050806060905020404" pitchFamily="18" charset="0"/>
              <a:cs typeface="Arial" panose="020B0604020202020204" pitchFamily="34" charset="0"/>
            </a:endParaRPr>
          </a:p>
        </p:txBody>
      </p:sp>
      <p:sp>
        <p:nvSpPr>
          <p:cNvPr id="21" name="TextBox 20"/>
          <p:cNvSpPr txBox="1"/>
          <p:nvPr/>
        </p:nvSpPr>
        <p:spPr>
          <a:xfrm>
            <a:off x="7384950" y="672365"/>
            <a:ext cx="825867" cy="523220"/>
          </a:xfrm>
          <a:prstGeom prst="rect">
            <a:avLst/>
          </a:prstGeom>
          <a:noFill/>
        </p:spPr>
        <p:txBody>
          <a:bodyPr wrap="none" rtlCol="0">
            <a:spAutoFit/>
          </a:bodyPr>
          <a:lstStyle/>
          <a:p>
            <a:r>
              <a:rPr lang="en-US" sz="1400" dirty="0" smtClean="0">
                <a:solidFill>
                  <a:schemeClr val="bg1">
                    <a:lumMod val="50000"/>
                  </a:schemeClr>
                </a:solidFill>
                <a:latin typeface="Bernard MT Condensed" panose="02050806060905020404" pitchFamily="18" charset="0"/>
                <a:cs typeface="Arial" panose="020B0604020202020204" pitchFamily="34" charset="0"/>
              </a:rPr>
              <a:t>Customer</a:t>
            </a:r>
            <a:br>
              <a:rPr lang="en-US" sz="1400" dirty="0" smtClean="0">
                <a:solidFill>
                  <a:schemeClr val="bg1">
                    <a:lumMod val="50000"/>
                  </a:schemeClr>
                </a:solidFill>
                <a:latin typeface="Bernard MT Condensed" panose="02050806060905020404" pitchFamily="18" charset="0"/>
                <a:cs typeface="Arial" panose="020B0604020202020204" pitchFamily="34" charset="0"/>
              </a:rPr>
            </a:br>
            <a:r>
              <a:rPr lang="en-US" sz="1400" dirty="0" smtClean="0">
                <a:solidFill>
                  <a:schemeClr val="bg1">
                    <a:lumMod val="50000"/>
                  </a:schemeClr>
                </a:solidFill>
                <a:latin typeface="Bernard MT Condensed" panose="02050806060905020404" pitchFamily="18" charset="0"/>
                <a:cs typeface="Arial" panose="020B0604020202020204" pitchFamily="34" charset="0"/>
              </a:rPr>
              <a:t>Segments</a:t>
            </a:r>
            <a:endParaRPr lang="en-US" sz="1400" dirty="0">
              <a:solidFill>
                <a:schemeClr val="bg1">
                  <a:lumMod val="50000"/>
                </a:schemeClr>
              </a:solidFill>
              <a:latin typeface="Bernard MT Condensed" panose="02050806060905020404" pitchFamily="18" charset="0"/>
              <a:cs typeface="Arial" panose="020B0604020202020204" pitchFamily="34" charset="0"/>
            </a:endParaRPr>
          </a:p>
        </p:txBody>
      </p:sp>
      <p:sp>
        <p:nvSpPr>
          <p:cNvPr id="22" name="TextBox 21"/>
          <p:cNvSpPr txBox="1"/>
          <p:nvPr/>
        </p:nvSpPr>
        <p:spPr>
          <a:xfrm>
            <a:off x="4550743" y="5680523"/>
            <a:ext cx="1514261" cy="338554"/>
          </a:xfrm>
          <a:prstGeom prst="rect">
            <a:avLst/>
          </a:prstGeom>
          <a:noFill/>
        </p:spPr>
        <p:txBody>
          <a:bodyPr wrap="none" rtlCol="0">
            <a:spAutoFit/>
          </a:bodyPr>
          <a:lstStyle/>
          <a:p>
            <a:r>
              <a:rPr lang="en-US" sz="1600" dirty="0" smtClean="0">
                <a:solidFill>
                  <a:schemeClr val="bg1">
                    <a:lumMod val="50000"/>
                  </a:schemeClr>
                </a:solidFill>
                <a:latin typeface="Bernard MT Condensed" panose="02050806060905020404" pitchFamily="18" charset="0"/>
                <a:cs typeface="Arial" panose="020B0604020202020204" pitchFamily="34" charset="0"/>
              </a:rPr>
              <a:t>Revenue Streams</a:t>
            </a:r>
            <a:endParaRPr lang="en-US" sz="1600" dirty="0">
              <a:solidFill>
                <a:schemeClr val="bg1">
                  <a:lumMod val="50000"/>
                </a:schemeClr>
              </a:solidFill>
              <a:latin typeface="Bernard MT Condensed" panose="02050806060905020404" pitchFamily="18" charset="0"/>
              <a:cs typeface="Arial" panose="020B0604020202020204" pitchFamily="34" charset="0"/>
            </a:endParaRPr>
          </a:p>
        </p:txBody>
      </p:sp>
      <p:sp>
        <p:nvSpPr>
          <p:cNvPr id="23" name="TextBox 22"/>
          <p:cNvSpPr txBox="1"/>
          <p:nvPr/>
        </p:nvSpPr>
        <p:spPr>
          <a:xfrm>
            <a:off x="120332" y="5687694"/>
            <a:ext cx="1241750" cy="338554"/>
          </a:xfrm>
          <a:prstGeom prst="rect">
            <a:avLst/>
          </a:prstGeom>
          <a:noFill/>
        </p:spPr>
        <p:txBody>
          <a:bodyPr wrap="none" rtlCol="0">
            <a:spAutoFit/>
          </a:bodyPr>
          <a:lstStyle/>
          <a:p>
            <a:r>
              <a:rPr lang="en-US" sz="1600" dirty="0" smtClean="0">
                <a:solidFill>
                  <a:schemeClr val="bg1">
                    <a:lumMod val="50000"/>
                  </a:schemeClr>
                </a:solidFill>
                <a:latin typeface="Bernard MT Condensed" panose="02050806060905020404" pitchFamily="18" charset="0"/>
                <a:cs typeface="Arial" panose="020B0604020202020204" pitchFamily="34" charset="0"/>
              </a:rPr>
              <a:t>Cost Structure</a:t>
            </a:r>
            <a:endParaRPr lang="en-US" sz="1600" dirty="0">
              <a:solidFill>
                <a:schemeClr val="bg1">
                  <a:lumMod val="50000"/>
                </a:schemeClr>
              </a:solidFill>
              <a:latin typeface="Bernard MT Condensed" panose="02050806060905020404" pitchFamily="18" charset="0"/>
              <a:cs typeface="Arial" panose="020B0604020202020204" pitchFamily="34" charset="0"/>
            </a:endParaRPr>
          </a:p>
        </p:txBody>
      </p:sp>
      <p:sp>
        <p:nvSpPr>
          <p:cNvPr id="24" name="AutoShape 2" descr="https://mail-attachment.googleusercontent.com/attachment/u/0/?ui=2&amp;ik=62c1cd8dbf&amp;view=att&amp;th=141fcf3cbbd04abf&amp;attid=0.1&amp;disp=inline&amp;realattid=f_hnb3s2nj2&amp;safe=1&amp;zw&amp;saduie=AG9B_P-r63erUm240A5NJlIGcZDS&amp;sadet=1382928446708&amp;sads=32q2UJyAbpQKDe2RYCZVNBIJbrs"/>
          <p:cNvSpPr>
            <a:spLocks noChangeAspect="1" noChangeArrowheads="1"/>
          </p:cNvSpPr>
          <p:nvPr/>
        </p:nvSpPr>
        <p:spPr bwMode="auto">
          <a:xfrm>
            <a:off x="3664427" y="128972"/>
            <a:ext cx="5449060" cy="405471"/>
          </a:xfrm>
          <a:prstGeom prst="rect">
            <a:avLst/>
          </a:prstGeom>
          <a:noFill/>
          <a:extLst/>
        </p:spPr>
        <p:txBody>
          <a:bodyPr vert="horz" wrap="square" lIns="91440" tIns="45720" rIns="91440" bIns="45720" numCol="1" anchor="t" anchorCtr="0" compatLnSpc="1">
            <a:prstTxWarp prst="textNoShape">
              <a:avLst/>
            </a:prstTxWarp>
          </a:bodyPr>
          <a:lstStyle/>
          <a:p>
            <a:r>
              <a:rPr lang="en-US" sz="2400" dirty="0" smtClean="0">
                <a:latin typeface="Bernard MT Condensed" panose="02050806060905020404" pitchFamily="18" charset="0"/>
                <a:cs typeface="Arial" panose="020B0604020202020204" pitchFamily="34" charset="0"/>
              </a:rPr>
              <a:t>Direktorat </a:t>
            </a:r>
            <a:r>
              <a:rPr lang="en-US" sz="2400" dirty="0">
                <a:latin typeface="Bernard MT Condensed" panose="02050806060905020404" pitchFamily="18" charset="0"/>
                <a:cs typeface="Arial" panose="020B0604020202020204" pitchFamily="34" charset="0"/>
              </a:rPr>
              <a:t>J</a:t>
            </a:r>
            <a:r>
              <a:rPr lang="en-US" sz="2400" dirty="0" smtClean="0">
                <a:latin typeface="Bernard MT Condensed" panose="02050806060905020404" pitchFamily="18" charset="0"/>
                <a:cs typeface="Arial" panose="020B0604020202020204" pitchFamily="34" charset="0"/>
              </a:rPr>
              <a:t>enderal Perimbangan Keuangan</a:t>
            </a:r>
            <a:endParaRPr lang="id-ID" sz="2400" dirty="0">
              <a:latin typeface="Bernard MT Condensed" panose="02050806060905020404" pitchFamily="18" charset="0"/>
              <a:cs typeface="Arial" panose="020B0604020202020204" pitchFamily="34" charset="0"/>
            </a:endParaRPr>
          </a:p>
        </p:txBody>
      </p:sp>
      <p:sp>
        <p:nvSpPr>
          <p:cNvPr id="26" name="Snip and Round Single Corner Rectangle 25"/>
          <p:cNvSpPr/>
          <p:nvPr/>
        </p:nvSpPr>
        <p:spPr>
          <a:xfrm>
            <a:off x="186097" y="1591140"/>
            <a:ext cx="1005634" cy="391185"/>
          </a:xfrm>
          <a:prstGeom prst="snipRoundRect">
            <a:avLst/>
          </a:prstGeom>
          <a:solidFill>
            <a:srgbClr val="F6E48A"/>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Arial" panose="020B0604020202020204" pitchFamily="34" charset="0"/>
                <a:cs typeface="Arial" panose="020B0604020202020204" pitchFamily="34" charset="0"/>
              </a:rPr>
              <a:t>Kementerian/ Lembaga</a:t>
            </a:r>
            <a:endParaRPr lang="id-ID" sz="1000" dirty="0">
              <a:solidFill>
                <a:schemeClr val="tx1"/>
              </a:solidFill>
              <a:latin typeface="Arial" panose="020B0604020202020204" pitchFamily="34" charset="0"/>
              <a:cs typeface="Arial" panose="020B0604020202020204" pitchFamily="34" charset="0"/>
            </a:endParaRPr>
          </a:p>
        </p:txBody>
      </p:sp>
      <p:sp>
        <p:nvSpPr>
          <p:cNvPr id="27" name="Snip and Round Single Corner Rectangle 26"/>
          <p:cNvSpPr/>
          <p:nvPr/>
        </p:nvSpPr>
        <p:spPr>
          <a:xfrm>
            <a:off x="145574" y="4388737"/>
            <a:ext cx="1136952" cy="345902"/>
          </a:xfrm>
          <a:prstGeom prst="snipRoundRect">
            <a:avLst/>
          </a:prstGeom>
          <a:solidFill>
            <a:srgbClr val="F6E48A"/>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cs typeface="Arial" panose="020B0604020202020204" pitchFamily="34" charset="0"/>
              </a:rPr>
              <a:t> </a:t>
            </a:r>
            <a:r>
              <a:rPr lang="en-US" sz="1000" dirty="0" smtClean="0">
                <a:solidFill>
                  <a:schemeClr val="tx1"/>
                </a:solidFill>
                <a:latin typeface="Arial" panose="020B0604020202020204" pitchFamily="34" charset="0"/>
                <a:cs typeface="Arial" panose="020B0604020202020204" pitchFamily="34" charset="0"/>
              </a:rPr>
              <a:t>Pemerintahan Daerah</a:t>
            </a:r>
            <a:endParaRPr lang="id-ID" sz="1000" dirty="0">
              <a:solidFill>
                <a:schemeClr val="tx1"/>
              </a:solidFill>
              <a:latin typeface="Arial" panose="020B0604020202020204" pitchFamily="34" charset="0"/>
              <a:cs typeface="Arial" panose="020B0604020202020204" pitchFamily="34" charset="0"/>
            </a:endParaRPr>
          </a:p>
        </p:txBody>
      </p:sp>
      <p:sp>
        <p:nvSpPr>
          <p:cNvPr id="30" name="Snip and Round Single Corner Rectangle 29"/>
          <p:cNvSpPr/>
          <p:nvPr/>
        </p:nvSpPr>
        <p:spPr>
          <a:xfrm>
            <a:off x="161270" y="4806828"/>
            <a:ext cx="800127" cy="365213"/>
          </a:xfrm>
          <a:prstGeom prst="snipRoundRect">
            <a:avLst/>
          </a:prstGeom>
          <a:solidFill>
            <a:srgbClr val="F6E48A"/>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000" dirty="0" smtClean="0">
                <a:solidFill>
                  <a:schemeClr val="tx1">
                    <a:lumMod val="95000"/>
                    <a:lumOff val="5000"/>
                  </a:schemeClr>
                </a:solidFill>
                <a:latin typeface="Arial" panose="020B0604020202020204" pitchFamily="34" charset="0"/>
                <a:cs typeface="Arial" panose="020B0604020202020204" pitchFamily="34" charset="0"/>
              </a:rPr>
              <a:t>Media Masa</a:t>
            </a:r>
            <a:endParaRPr lang="id-ID" sz="10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36" name="Snip and Round Single Corner Rectangle 35"/>
          <p:cNvSpPr/>
          <p:nvPr/>
        </p:nvSpPr>
        <p:spPr>
          <a:xfrm>
            <a:off x="2609281" y="4520510"/>
            <a:ext cx="1168195" cy="372210"/>
          </a:xfrm>
          <a:prstGeom prst="snipRoundRect">
            <a:avLst/>
          </a:prstGeom>
          <a:solidFill>
            <a:srgbClr val="F6E48A"/>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Arial" panose="020B0604020202020204" pitchFamily="34" charset="0"/>
                <a:cs typeface="Arial" panose="020B0604020202020204" pitchFamily="34" charset="0"/>
              </a:rPr>
              <a:t>Aset/ Infrastruktur</a:t>
            </a:r>
            <a:endParaRPr lang="id-ID" sz="1000" dirty="0">
              <a:solidFill>
                <a:schemeClr val="tx1"/>
              </a:solidFill>
              <a:latin typeface="Arial" panose="020B0604020202020204" pitchFamily="34" charset="0"/>
              <a:cs typeface="Arial" panose="020B0604020202020204" pitchFamily="34" charset="0"/>
            </a:endParaRPr>
          </a:p>
        </p:txBody>
      </p:sp>
      <p:sp>
        <p:nvSpPr>
          <p:cNvPr id="37" name="Snip and Round Single Corner Rectangle 36"/>
          <p:cNvSpPr/>
          <p:nvPr/>
        </p:nvSpPr>
        <p:spPr>
          <a:xfrm>
            <a:off x="1825713" y="4278881"/>
            <a:ext cx="590370" cy="305314"/>
          </a:xfrm>
          <a:prstGeom prst="snipRoundRect">
            <a:avLst/>
          </a:prstGeom>
          <a:solidFill>
            <a:srgbClr val="F6E48A"/>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cs typeface="Arial" panose="020B0604020202020204" pitchFamily="34" charset="0"/>
              </a:rPr>
              <a:t>SDM</a:t>
            </a:r>
            <a:endParaRPr lang="id-ID" sz="1000" dirty="0">
              <a:solidFill>
                <a:schemeClr val="tx1"/>
              </a:solidFill>
              <a:latin typeface="Arial" panose="020B0604020202020204" pitchFamily="34" charset="0"/>
              <a:cs typeface="Arial" panose="020B0604020202020204" pitchFamily="34" charset="0"/>
            </a:endParaRPr>
          </a:p>
        </p:txBody>
      </p:sp>
      <p:sp>
        <p:nvSpPr>
          <p:cNvPr id="38" name="Snip and Round Single Corner Rectangle 37"/>
          <p:cNvSpPr/>
          <p:nvPr/>
        </p:nvSpPr>
        <p:spPr>
          <a:xfrm>
            <a:off x="1853095" y="3849834"/>
            <a:ext cx="811146" cy="376467"/>
          </a:xfrm>
          <a:prstGeom prst="snipRoundRect">
            <a:avLst/>
          </a:prstGeom>
          <a:solidFill>
            <a:srgbClr val="F6E48A"/>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cs typeface="Arial" panose="020B0604020202020204" pitchFamily="34" charset="0"/>
              </a:rPr>
              <a:t>Informasi dan Data</a:t>
            </a:r>
            <a:endParaRPr lang="id-ID" sz="1000" dirty="0">
              <a:solidFill>
                <a:schemeClr val="tx1"/>
              </a:solidFill>
              <a:latin typeface="Arial" panose="020B0604020202020204" pitchFamily="34" charset="0"/>
              <a:cs typeface="Arial" panose="020B0604020202020204" pitchFamily="34" charset="0"/>
            </a:endParaRPr>
          </a:p>
        </p:txBody>
      </p:sp>
      <p:sp>
        <p:nvSpPr>
          <p:cNvPr id="40" name="Snip and Round Single Corner Rectangle 39"/>
          <p:cNvSpPr/>
          <p:nvPr/>
        </p:nvSpPr>
        <p:spPr>
          <a:xfrm>
            <a:off x="2682696" y="4218801"/>
            <a:ext cx="558263" cy="231010"/>
          </a:xfrm>
          <a:prstGeom prst="snipRoundRect">
            <a:avLst/>
          </a:prstGeom>
          <a:solidFill>
            <a:srgbClr val="F6E48A"/>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cs typeface="Arial" panose="020B0604020202020204" pitchFamily="34" charset="0"/>
              </a:rPr>
              <a:t>SOP</a:t>
            </a:r>
          </a:p>
        </p:txBody>
      </p:sp>
      <p:sp>
        <p:nvSpPr>
          <p:cNvPr id="41" name="Snip and Round Single Corner Rectangle 40"/>
          <p:cNvSpPr/>
          <p:nvPr/>
        </p:nvSpPr>
        <p:spPr>
          <a:xfrm>
            <a:off x="1776282" y="5027438"/>
            <a:ext cx="785364" cy="278755"/>
          </a:xfrm>
          <a:prstGeom prst="snipRoundRect">
            <a:avLst/>
          </a:prstGeom>
          <a:solidFill>
            <a:srgbClr val="F6E48A"/>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Arial" panose="020B0604020202020204" pitchFamily="34" charset="0"/>
                <a:cs typeface="Arial" panose="020B0604020202020204" pitchFamily="34" charset="0"/>
              </a:rPr>
              <a:t>Kode Etik</a:t>
            </a:r>
            <a:endParaRPr lang="en-US" sz="1000" dirty="0">
              <a:solidFill>
                <a:schemeClr val="tx1"/>
              </a:solidFill>
              <a:latin typeface="Arial" panose="020B0604020202020204" pitchFamily="34" charset="0"/>
              <a:cs typeface="Arial" panose="020B0604020202020204" pitchFamily="34" charset="0"/>
            </a:endParaRPr>
          </a:p>
        </p:txBody>
      </p:sp>
      <p:sp>
        <p:nvSpPr>
          <p:cNvPr id="45" name="Snip and Round Single Corner Rectangle 44"/>
          <p:cNvSpPr/>
          <p:nvPr/>
        </p:nvSpPr>
        <p:spPr>
          <a:xfrm>
            <a:off x="4010393" y="1207403"/>
            <a:ext cx="1310869" cy="594136"/>
          </a:xfrm>
          <a:prstGeom prst="snipRoundRect">
            <a:avLst/>
          </a:prstGeom>
          <a:solidFill>
            <a:srgbClr val="F6E48A"/>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err="1">
                <a:solidFill>
                  <a:schemeClr val="tx1"/>
                </a:solidFill>
                <a:latin typeface="Arial" panose="020B0604020202020204" pitchFamily="34" charset="0"/>
                <a:cs typeface="Arial" panose="020B0604020202020204" pitchFamily="34" charset="0"/>
              </a:rPr>
              <a:t>Menjadi</a:t>
            </a:r>
            <a:r>
              <a:rPr lang="en-US" sz="800" dirty="0">
                <a:solidFill>
                  <a:schemeClr val="tx1"/>
                </a:solidFill>
                <a:latin typeface="Arial" panose="020B0604020202020204" pitchFamily="34" charset="0"/>
                <a:cs typeface="Arial" panose="020B0604020202020204" pitchFamily="34" charset="0"/>
              </a:rPr>
              <a:t> </a:t>
            </a:r>
            <a:r>
              <a:rPr lang="en-US" sz="800" i="1" dirty="0" smtClean="0">
                <a:solidFill>
                  <a:schemeClr val="tx1"/>
                </a:solidFill>
                <a:latin typeface="Arial" panose="020B0604020202020204" pitchFamily="34" charset="0"/>
                <a:cs typeface="Arial" panose="020B0604020202020204" pitchFamily="34" charset="0"/>
              </a:rPr>
              <a:t>one</a:t>
            </a:r>
          </a:p>
          <a:p>
            <a:pPr algn="ctr"/>
            <a:r>
              <a:rPr lang="en-US" sz="800" i="1" dirty="0" smtClean="0">
                <a:solidFill>
                  <a:schemeClr val="tx1"/>
                </a:solidFill>
                <a:latin typeface="Arial" panose="020B0604020202020204" pitchFamily="34" charset="0"/>
                <a:cs typeface="Arial" panose="020B0604020202020204" pitchFamily="34" charset="0"/>
              </a:rPr>
              <a:t> </a:t>
            </a:r>
            <a:r>
              <a:rPr lang="en-US" sz="800" i="1" dirty="0">
                <a:solidFill>
                  <a:schemeClr val="tx1"/>
                </a:solidFill>
                <a:latin typeface="Arial" panose="020B0604020202020204" pitchFamily="34" charset="0"/>
                <a:cs typeface="Arial" panose="020B0604020202020204" pitchFamily="34" charset="0"/>
              </a:rPr>
              <a:t>source </a:t>
            </a:r>
            <a:r>
              <a:rPr lang="en-US" sz="800" dirty="0">
                <a:solidFill>
                  <a:schemeClr val="tx1"/>
                </a:solidFill>
                <a:latin typeface="Arial" panose="020B0604020202020204" pitchFamily="34" charset="0"/>
                <a:cs typeface="Arial" panose="020B0604020202020204" pitchFamily="34" charset="0"/>
              </a:rPr>
              <a:t>data </a:t>
            </a:r>
            <a:r>
              <a:rPr lang="en-US" sz="800" dirty="0" err="1">
                <a:solidFill>
                  <a:schemeClr val="tx1"/>
                </a:solidFill>
                <a:latin typeface="Arial" panose="020B0604020202020204" pitchFamily="34" charset="0"/>
                <a:cs typeface="Arial" panose="020B0604020202020204" pitchFamily="34" charset="0"/>
              </a:rPr>
              <a:t>untuk</a:t>
            </a:r>
            <a:r>
              <a:rPr lang="en-US" sz="800" dirty="0">
                <a:solidFill>
                  <a:schemeClr val="tx1"/>
                </a:solidFill>
                <a:latin typeface="Arial" panose="020B0604020202020204" pitchFamily="34" charset="0"/>
                <a:cs typeface="Arial" panose="020B0604020202020204" pitchFamily="34" charset="0"/>
              </a:rPr>
              <a:t> </a:t>
            </a:r>
            <a:r>
              <a:rPr lang="en-US" sz="800" dirty="0" err="1">
                <a:solidFill>
                  <a:schemeClr val="tx1"/>
                </a:solidFill>
                <a:latin typeface="Arial" panose="020B0604020202020204" pitchFamily="34" charset="0"/>
                <a:cs typeface="Arial" panose="020B0604020202020204" pitchFamily="34" charset="0"/>
              </a:rPr>
              <a:t>keuangan</a:t>
            </a:r>
            <a:r>
              <a:rPr lang="en-US" sz="800" dirty="0">
                <a:solidFill>
                  <a:schemeClr val="tx1"/>
                </a:solidFill>
                <a:latin typeface="Arial" panose="020B0604020202020204" pitchFamily="34" charset="0"/>
                <a:cs typeface="Arial" panose="020B0604020202020204" pitchFamily="34" charset="0"/>
              </a:rPr>
              <a:t> </a:t>
            </a:r>
            <a:r>
              <a:rPr lang="en-US" sz="800" dirty="0" err="1">
                <a:solidFill>
                  <a:schemeClr val="tx1"/>
                </a:solidFill>
                <a:latin typeface="Arial" panose="020B0604020202020204" pitchFamily="34" charset="0"/>
                <a:cs typeface="Arial" panose="020B0604020202020204" pitchFamily="34" charset="0"/>
              </a:rPr>
              <a:t>daerah</a:t>
            </a:r>
            <a:r>
              <a:rPr lang="en-US" sz="800" dirty="0">
                <a:solidFill>
                  <a:schemeClr val="tx1"/>
                </a:solidFill>
                <a:latin typeface="Arial" panose="020B0604020202020204" pitchFamily="34" charset="0"/>
                <a:cs typeface="Arial" panose="020B0604020202020204" pitchFamily="34" charset="0"/>
              </a:rPr>
              <a:t> di level </a:t>
            </a:r>
            <a:r>
              <a:rPr lang="en-US" sz="800" dirty="0" err="1" smtClean="0">
                <a:solidFill>
                  <a:schemeClr val="tx1"/>
                </a:solidFill>
                <a:latin typeface="Arial" panose="020B0604020202020204" pitchFamily="34" charset="0"/>
                <a:cs typeface="Arial" panose="020B0604020202020204" pitchFamily="34" charset="0"/>
              </a:rPr>
              <a:t>nasional</a:t>
            </a:r>
            <a:endParaRPr lang="id-ID" sz="800" dirty="0">
              <a:solidFill>
                <a:schemeClr val="tx1"/>
              </a:solidFill>
              <a:latin typeface="Arial" panose="020B0604020202020204" pitchFamily="34" charset="0"/>
              <a:cs typeface="Arial" panose="020B0604020202020204" pitchFamily="34" charset="0"/>
            </a:endParaRPr>
          </a:p>
        </p:txBody>
      </p:sp>
      <p:sp>
        <p:nvSpPr>
          <p:cNvPr id="48" name="Snip and Round Single Corner Rectangle 47"/>
          <p:cNvSpPr/>
          <p:nvPr/>
        </p:nvSpPr>
        <p:spPr>
          <a:xfrm>
            <a:off x="5562363" y="1251573"/>
            <a:ext cx="1746018" cy="1189054"/>
          </a:xfrm>
          <a:prstGeom prst="snipRoundRect">
            <a:avLst/>
          </a:prstGeom>
          <a:solidFill>
            <a:srgbClr val="F6E48A"/>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95000"/>
                    <a:lumOff val="5000"/>
                  </a:schemeClr>
                </a:solidFill>
                <a:latin typeface="Arial" panose="020B0604020202020204" pitchFamily="34" charset="0"/>
                <a:cs typeface="Arial" panose="020B0604020202020204" pitchFamily="34" charset="0"/>
              </a:rPr>
              <a:t>Offline: </a:t>
            </a:r>
            <a:r>
              <a:rPr lang="en-US" sz="1000" dirty="0" smtClean="0">
                <a:solidFill>
                  <a:schemeClr val="tx1">
                    <a:lumMod val="95000"/>
                    <a:lumOff val="5000"/>
                  </a:schemeClr>
                </a:solidFill>
                <a:latin typeface="Arial" panose="020B0604020202020204" pitchFamily="34" charset="0"/>
                <a:cs typeface="Arial" panose="020B0604020202020204" pitchFamily="34" charset="0"/>
              </a:rPr>
              <a:t>Sosialisasi, Korespondensi, Koordinasi, Supervisi, Workshop, Bimbingan Teknis, Ruang Pelayanan Terpadu, Kotak Saran, Site Visit</a:t>
            </a:r>
            <a:endParaRPr lang="id-ID" sz="10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49" name="Snip and Round Single Corner Rectangle 48"/>
          <p:cNvSpPr/>
          <p:nvPr/>
        </p:nvSpPr>
        <p:spPr>
          <a:xfrm>
            <a:off x="5581191" y="2509273"/>
            <a:ext cx="1698536" cy="683159"/>
          </a:xfrm>
          <a:prstGeom prst="snipRoundRect">
            <a:avLst/>
          </a:prstGeom>
          <a:solidFill>
            <a:srgbClr val="F6E48A"/>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95000"/>
                    <a:lumOff val="5000"/>
                  </a:schemeClr>
                </a:solidFill>
                <a:latin typeface="Arial" panose="020B0604020202020204" pitchFamily="34" charset="0"/>
                <a:cs typeface="Arial" panose="020B0604020202020204" pitchFamily="34" charset="0"/>
              </a:rPr>
              <a:t>Online: </a:t>
            </a:r>
            <a:r>
              <a:rPr lang="en-US" sz="1000" dirty="0" smtClean="0">
                <a:solidFill>
                  <a:schemeClr val="tx1">
                    <a:lumMod val="95000"/>
                    <a:lumOff val="5000"/>
                  </a:schemeClr>
                </a:solidFill>
                <a:latin typeface="Arial" panose="020B0604020202020204" pitchFamily="34" charset="0"/>
                <a:cs typeface="Arial" panose="020B0604020202020204" pitchFamily="34" charset="0"/>
              </a:rPr>
              <a:t>Situs</a:t>
            </a:r>
            <a:r>
              <a:rPr lang="en-US" sz="1000" dirty="0">
                <a:solidFill>
                  <a:schemeClr val="tx1">
                    <a:lumMod val="95000"/>
                    <a:lumOff val="5000"/>
                  </a:schemeClr>
                </a:solidFill>
                <a:latin typeface="Arial" panose="020B0604020202020204" pitchFamily="34" charset="0"/>
                <a:cs typeface="Arial" panose="020B0604020202020204" pitchFamily="34" charset="0"/>
              </a:rPr>
              <a:t> </a:t>
            </a:r>
            <a:r>
              <a:rPr lang="en-US" sz="1000" dirty="0" smtClean="0">
                <a:solidFill>
                  <a:schemeClr val="tx1">
                    <a:lumMod val="95000"/>
                    <a:lumOff val="5000"/>
                  </a:schemeClr>
                </a:solidFill>
                <a:latin typeface="Arial" panose="020B0604020202020204" pitchFamily="34" charset="0"/>
                <a:cs typeface="Arial" panose="020B0604020202020204" pitchFamily="34" charset="0"/>
              </a:rPr>
              <a:t>djpk.depkeu.go.id, Call Center, </a:t>
            </a:r>
            <a:r>
              <a:rPr lang="en-US" sz="1000" dirty="0" smtClean="0">
                <a:solidFill>
                  <a:schemeClr val="tx1">
                    <a:lumMod val="95000"/>
                    <a:lumOff val="5000"/>
                  </a:schemeClr>
                </a:solidFill>
              </a:rPr>
              <a:t>Help Desk.</a:t>
            </a:r>
            <a:endParaRPr lang="en-US" sz="1000" dirty="0">
              <a:solidFill>
                <a:schemeClr val="tx1">
                  <a:lumMod val="95000"/>
                  <a:lumOff val="5000"/>
                </a:schemeClr>
              </a:solidFill>
            </a:endParaRPr>
          </a:p>
        </p:txBody>
      </p:sp>
      <p:sp>
        <p:nvSpPr>
          <p:cNvPr id="51" name="Snip and Round Single Corner Rectangle 50"/>
          <p:cNvSpPr/>
          <p:nvPr/>
        </p:nvSpPr>
        <p:spPr>
          <a:xfrm>
            <a:off x="5643336" y="3771433"/>
            <a:ext cx="600940" cy="274609"/>
          </a:xfrm>
          <a:prstGeom prst="snipRoundRect">
            <a:avLst/>
          </a:prstGeom>
          <a:solidFill>
            <a:srgbClr val="F6E48A"/>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95000"/>
                    <a:lumOff val="5000"/>
                  </a:schemeClr>
                </a:solidFill>
                <a:latin typeface="Arial" panose="020B0604020202020204" pitchFamily="34" charset="0"/>
                <a:cs typeface="Arial" panose="020B0604020202020204" pitchFamily="34" charset="0"/>
              </a:rPr>
              <a:t>Email</a:t>
            </a:r>
            <a:endParaRPr lang="id-ID" sz="10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53" name="Snip and Round Single Corner Rectangle 52"/>
          <p:cNvSpPr/>
          <p:nvPr/>
        </p:nvSpPr>
        <p:spPr>
          <a:xfrm>
            <a:off x="6473683" y="4616019"/>
            <a:ext cx="684613" cy="307423"/>
          </a:xfrm>
          <a:prstGeom prst="snipRoundRect">
            <a:avLst/>
          </a:prstGeom>
          <a:solidFill>
            <a:srgbClr val="F6E48A"/>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95000"/>
                    <a:lumOff val="5000"/>
                  </a:schemeClr>
                </a:solidFill>
                <a:latin typeface="Arial" panose="020B0604020202020204" pitchFamily="34" charset="0"/>
                <a:cs typeface="Arial" panose="020B0604020202020204" pitchFamily="34" charset="0"/>
              </a:rPr>
              <a:t>Website</a:t>
            </a:r>
            <a:endParaRPr lang="id-ID" sz="10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54" name="Snip and Round Single Corner Rectangle 53"/>
          <p:cNvSpPr/>
          <p:nvPr/>
        </p:nvSpPr>
        <p:spPr>
          <a:xfrm>
            <a:off x="5633017" y="4600166"/>
            <a:ext cx="697602" cy="305400"/>
          </a:xfrm>
          <a:prstGeom prst="snipRoundRect">
            <a:avLst/>
          </a:prstGeom>
          <a:solidFill>
            <a:srgbClr val="F6E48A"/>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95000"/>
                    <a:lumOff val="5000"/>
                  </a:schemeClr>
                </a:solidFill>
                <a:latin typeface="Arial" panose="020B0604020202020204" pitchFamily="34" charset="0"/>
                <a:cs typeface="Arial" panose="020B0604020202020204" pitchFamily="34" charset="0"/>
              </a:rPr>
              <a:t>Telepon</a:t>
            </a:r>
            <a:endParaRPr lang="id-ID" sz="10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56" name="Snip and Round Single Corner Rectangle 55"/>
          <p:cNvSpPr/>
          <p:nvPr/>
        </p:nvSpPr>
        <p:spPr>
          <a:xfrm>
            <a:off x="6407623" y="4117246"/>
            <a:ext cx="814827" cy="349066"/>
          </a:xfrm>
          <a:prstGeom prst="snipRoundRect">
            <a:avLst/>
          </a:prstGeom>
          <a:solidFill>
            <a:srgbClr val="F6E48A"/>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lumMod val="95000"/>
                    <a:lumOff val="5000"/>
                  </a:schemeClr>
                </a:solidFill>
                <a:latin typeface="Arial" panose="020B0604020202020204" pitchFamily="34" charset="0"/>
                <a:cs typeface="Arial" panose="020B0604020202020204" pitchFamily="34" charset="0"/>
              </a:rPr>
              <a:t>Media Defis</a:t>
            </a:r>
            <a:endParaRPr lang="id-ID" sz="10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57" name="Snip and Round Single Corner Rectangle 56"/>
          <p:cNvSpPr/>
          <p:nvPr/>
        </p:nvSpPr>
        <p:spPr>
          <a:xfrm>
            <a:off x="5586132" y="5112986"/>
            <a:ext cx="1553048" cy="410878"/>
          </a:xfrm>
          <a:prstGeom prst="snipRoundRect">
            <a:avLst/>
          </a:prstGeom>
          <a:solidFill>
            <a:srgbClr val="F6E48A"/>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95000"/>
                    <a:lumOff val="5000"/>
                  </a:schemeClr>
                </a:solidFill>
                <a:latin typeface="Arial" panose="020B0604020202020204" pitchFamily="34" charset="0"/>
                <a:cs typeface="Arial" panose="020B0604020202020204" pitchFamily="34" charset="0"/>
              </a:rPr>
              <a:t>Social Media</a:t>
            </a:r>
            <a:br>
              <a:rPr lang="en-US" sz="1000" dirty="0">
                <a:solidFill>
                  <a:schemeClr val="tx1">
                    <a:lumMod val="95000"/>
                    <a:lumOff val="5000"/>
                  </a:schemeClr>
                </a:solidFill>
                <a:latin typeface="Arial" panose="020B0604020202020204" pitchFamily="34" charset="0"/>
                <a:cs typeface="Arial" panose="020B0604020202020204" pitchFamily="34" charset="0"/>
              </a:rPr>
            </a:br>
            <a:r>
              <a:rPr lang="en-US" sz="1000" dirty="0" smtClean="0">
                <a:solidFill>
                  <a:schemeClr val="tx1">
                    <a:lumMod val="95000"/>
                    <a:lumOff val="5000"/>
                  </a:schemeClr>
                </a:solidFill>
                <a:latin typeface="Arial" panose="020B0604020202020204" pitchFamily="34" charset="0"/>
                <a:cs typeface="Arial" panose="020B0604020202020204" pitchFamily="34" charset="0"/>
              </a:rPr>
              <a:t> (Facebook</a:t>
            </a:r>
            <a:r>
              <a:rPr lang="en-US" sz="1000" dirty="0">
                <a:solidFill>
                  <a:schemeClr val="tx1">
                    <a:lumMod val="95000"/>
                    <a:lumOff val="5000"/>
                  </a:schemeClr>
                </a:solidFill>
                <a:latin typeface="Arial" panose="020B0604020202020204" pitchFamily="34" charset="0"/>
                <a:cs typeface="Arial" panose="020B0604020202020204" pitchFamily="34" charset="0"/>
              </a:rPr>
              <a:t>, Twitter)</a:t>
            </a:r>
            <a:endParaRPr lang="id-ID" sz="10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58" name="Snip and Round Single Corner Rectangle 57"/>
          <p:cNvSpPr/>
          <p:nvPr/>
        </p:nvSpPr>
        <p:spPr>
          <a:xfrm>
            <a:off x="7683846" y="1477830"/>
            <a:ext cx="1028700" cy="507521"/>
          </a:xfrm>
          <a:prstGeom prst="snipRoundRect">
            <a:avLst/>
          </a:prstGeom>
          <a:solidFill>
            <a:srgbClr val="F6E48A"/>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Arial" panose="020B0604020202020204" pitchFamily="34" charset="0"/>
                <a:cs typeface="Arial" panose="020B0604020202020204" pitchFamily="34" charset="0"/>
              </a:rPr>
              <a:t>Kementerian/ </a:t>
            </a:r>
            <a:r>
              <a:rPr lang="en-US" sz="1000" dirty="0">
                <a:solidFill>
                  <a:schemeClr val="tx1"/>
                </a:solidFill>
                <a:latin typeface="Arial" panose="020B0604020202020204" pitchFamily="34" charset="0"/>
                <a:cs typeface="Arial" panose="020B0604020202020204" pitchFamily="34" charset="0"/>
              </a:rPr>
              <a:t>Lembaga</a:t>
            </a:r>
            <a:endParaRPr lang="id-ID" sz="1000" dirty="0">
              <a:solidFill>
                <a:schemeClr val="tx1"/>
              </a:solidFill>
              <a:latin typeface="Arial" panose="020B0604020202020204" pitchFamily="34" charset="0"/>
              <a:cs typeface="Arial" panose="020B0604020202020204" pitchFamily="34" charset="0"/>
            </a:endParaRPr>
          </a:p>
        </p:txBody>
      </p:sp>
      <p:sp>
        <p:nvSpPr>
          <p:cNvPr id="60" name="Snip and Round Single Corner Rectangle 59"/>
          <p:cNvSpPr/>
          <p:nvPr/>
        </p:nvSpPr>
        <p:spPr>
          <a:xfrm>
            <a:off x="7575412" y="2085309"/>
            <a:ext cx="1245568" cy="364383"/>
          </a:xfrm>
          <a:prstGeom prst="snipRoundRect">
            <a:avLst/>
          </a:prstGeom>
          <a:solidFill>
            <a:srgbClr val="F6E48A"/>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cs typeface="Arial" panose="020B0604020202020204" pitchFamily="34" charset="0"/>
              </a:rPr>
              <a:t> </a:t>
            </a:r>
            <a:r>
              <a:rPr lang="en-US" sz="1000" dirty="0" smtClean="0">
                <a:solidFill>
                  <a:schemeClr val="tx1"/>
                </a:solidFill>
                <a:latin typeface="Arial" panose="020B0604020202020204" pitchFamily="34" charset="0"/>
                <a:cs typeface="Arial" panose="020B0604020202020204" pitchFamily="34" charset="0"/>
              </a:rPr>
              <a:t>Pemerintahan Daerah</a:t>
            </a:r>
            <a:endParaRPr lang="id-ID" sz="1000" dirty="0">
              <a:solidFill>
                <a:schemeClr val="tx1"/>
              </a:solidFill>
              <a:latin typeface="Arial" panose="020B0604020202020204" pitchFamily="34" charset="0"/>
              <a:cs typeface="Arial" panose="020B0604020202020204" pitchFamily="34" charset="0"/>
            </a:endParaRPr>
          </a:p>
        </p:txBody>
      </p:sp>
      <p:sp>
        <p:nvSpPr>
          <p:cNvPr id="65" name="Snip and Round Single Corner Rectangle 64"/>
          <p:cNvSpPr/>
          <p:nvPr/>
        </p:nvSpPr>
        <p:spPr>
          <a:xfrm>
            <a:off x="7726696" y="2528932"/>
            <a:ext cx="943001" cy="430783"/>
          </a:xfrm>
          <a:prstGeom prst="snipRoundRect">
            <a:avLst/>
          </a:prstGeom>
          <a:solidFill>
            <a:srgbClr val="F6E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Arial" panose="020B0604020202020204" pitchFamily="34" charset="0"/>
                <a:cs typeface="Arial" panose="020B0604020202020204" pitchFamily="34" charset="0"/>
              </a:rPr>
              <a:t>Masyarakat</a:t>
            </a:r>
            <a:endParaRPr lang="en-US" sz="1000" dirty="0">
              <a:solidFill>
                <a:schemeClr val="tx1"/>
              </a:solidFill>
              <a:latin typeface="Arial" panose="020B0604020202020204" pitchFamily="34" charset="0"/>
              <a:cs typeface="Arial" panose="020B0604020202020204" pitchFamily="34" charset="0"/>
            </a:endParaRPr>
          </a:p>
        </p:txBody>
      </p:sp>
      <p:sp>
        <p:nvSpPr>
          <p:cNvPr id="66" name="Snip and Round Single Corner Rectangle 65"/>
          <p:cNvSpPr/>
          <p:nvPr/>
        </p:nvSpPr>
        <p:spPr>
          <a:xfrm>
            <a:off x="260407" y="6109962"/>
            <a:ext cx="795867" cy="526451"/>
          </a:xfrm>
          <a:prstGeom prst="snipRoundRect">
            <a:avLst/>
          </a:prstGeom>
          <a:solidFill>
            <a:srgbClr val="F6E48A"/>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cs typeface="Arial" panose="020B0604020202020204" pitchFamily="34" charset="0"/>
              </a:rPr>
              <a:t>Belanja Pegawai</a:t>
            </a:r>
            <a:endParaRPr lang="id-ID" sz="1000" dirty="0">
              <a:solidFill>
                <a:schemeClr val="tx1"/>
              </a:solidFill>
              <a:latin typeface="Arial" panose="020B0604020202020204" pitchFamily="34" charset="0"/>
              <a:cs typeface="Arial" panose="020B0604020202020204" pitchFamily="34" charset="0"/>
            </a:endParaRPr>
          </a:p>
        </p:txBody>
      </p:sp>
      <p:sp>
        <p:nvSpPr>
          <p:cNvPr id="68" name="Snip and Round Single Corner Rectangle 67"/>
          <p:cNvSpPr/>
          <p:nvPr/>
        </p:nvSpPr>
        <p:spPr>
          <a:xfrm>
            <a:off x="2356736" y="6083414"/>
            <a:ext cx="1035423" cy="541562"/>
          </a:xfrm>
          <a:prstGeom prst="snipRoundRect">
            <a:avLst/>
          </a:prstGeom>
          <a:solidFill>
            <a:srgbClr val="F6E48A"/>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cs typeface="Arial" panose="020B0604020202020204" pitchFamily="34" charset="0"/>
              </a:rPr>
              <a:t>Belanja </a:t>
            </a:r>
            <a:r>
              <a:rPr lang="en-US" sz="1000" dirty="0" smtClean="0">
                <a:solidFill>
                  <a:schemeClr val="tx1"/>
                </a:solidFill>
                <a:latin typeface="Arial" panose="020B0604020202020204" pitchFamily="34" charset="0"/>
                <a:cs typeface="Arial" panose="020B0604020202020204" pitchFamily="34" charset="0"/>
              </a:rPr>
              <a:t>Modal</a:t>
            </a:r>
            <a:endParaRPr lang="id-ID" sz="1000" dirty="0">
              <a:solidFill>
                <a:schemeClr val="tx1"/>
              </a:solidFill>
              <a:latin typeface="Arial" panose="020B0604020202020204" pitchFamily="34" charset="0"/>
              <a:cs typeface="Arial" panose="020B0604020202020204" pitchFamily="34" charset="0"/>
            </a:endParaRPr>
          </a:p>
        </p:txBody>
      </p:sp>
      <p:sp>
        <p:nvSpPr>
          <p:cNvPr id="70" name="Snip and Round Single Corner Rectangle 69"/>
          <p:cNvSpPr/>
          <p:nvPr/>
        </p:nvSpPr>
        <p:spPr>
          <a:xfrm>
            <a:off x="4703109" y="6061564"/>
            <a:ext cx="817431" cy="587509"/>
          </a:xfrm>
          <a:prstGeom prst="snipRoundRect">
            <a:avLst/>
          </a:prstGeom>
          <a:solidFill>
            <a:srgbClr val="F6E48A"/>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cs typeface="Arial" panose="020B0604020202020204" pitchFamily="34" charset="0"/>
              </a:rPr>
              <a:t>APBN</a:t>
            </a:r>
            <a:endParaRPr lang="id-ID" sz="1000" dirty="0">
              <a:solidFill>
                <a:schemeClr val="tx1"/>
              </a:solidFill>
              <a:latin typeface="Arial" panose="020B0604020202020204" pitchFamily="34" charset="0"/>
              <a:cs typeface="Arial" panose="020B0604020202020204" pitchFamily="34" charset="0"/>
            </a:endParaRPr>
          </a:p>
        </p:txBody>
      </p:sp>
      <p:sp>
        <p:nvSpPr>
          <p:cNvPr id="73" name="Snip and Round Single Corner Rectangle 72"/>
          <p:cNvSpPr/>
          <p:nvPr/>
        </p:nvSpPr>
        <p:spPr>
          <a:xfrm>
            <a:off x="543929" y="2089640"/>
            <a:ext cx="1018432" cy="490852"/>
          </a:xfrm>
          <a:prstGeom prst="snipRoundRect">
            <a:avLst/>
          </a:prstGeom>
          <a:solidFill>
            <a:srgbClr val="F6E48A"/>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Arial" panose="020B0604020202020204" pitchFamily="34" charset="0"/>
                <a:cs typeface="Arial" panose="020B0604020202020204" pitchFamily="34" charset="0"/>
              </a:rPr>
              <a:t>DPR/DPD</a:t>
            </a:r>
            <a:endParaRPr lang="id-ID" sz="1000" dirty="0">
              <a:solidFill>
                <a:schemeClr val="tx1"/>
              </a:solidFill>
              <a:latin typeface="Arial" panose="020B0604020202020204" pitchFamily="34" charset="0"/>
              <a:cs typeface="Arial" panose="020B0604020202020204" pitchFamily="34" charset="0"/>
            </a:endParaRPr>
          </a:p>
        </p:txBody>
      </p:sp>
      <p:sp>
        <p:nvSpPr>
          <p:cNvPr id="74" name="Snip and Round Single Corner Rectangle 73"/>
          <p:cNvSpPr/>
          <p:nvPr/>
        </p:nvSpPr>
        <p:spPr>
          <a:xfrm>
            <a:off x="130717" y="3266743"/>
            <a:ext cx="711924" cy="479747"/>
          </a:xfrm>
          <a:prstGeom prst="snipRoundRect">
            <a:avLst/>
          </a:prstGeom>
          <a:solidFill>
            <a:srgbClr val="F6E48A"/>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000" dirty="0" smtClean="0">
                <a:solidFill>
                  <a:schemeClr val="tx1"/>
                </a:solidFill>
                <a:latin typeface="Arial" panose="020B0604020202020204" pitchFamily="34" charset="0"/>
                <a:cs typeface="Arial" panose="020B0604020202020204" pitchFamily="34" charset="0"/>
              </a:rPr>
              <a:t>BPK</a:t>
            </a:r>
            <a:endParaRPr lang="id-ID" sz="1000" dirty="0">
              <a:solidFill>
                <a:schemeClr val="tx1"/>
              </a:solidFill>
              <a:latin typeface="Arial" panose="020B0604020202020204" pitchFamily="34" charset="0"/>
              <a:cs typeface="Arial" panose="020B0604020202020204" pitchFamily="34" charset="0"/>
            </a:endParaRPr>
          </a:p>
        </p:txBody>
      </p:sp>
      <p:sp>
        <p:nvSpPr>
          <p:cNvPr id="77" name="Snip and Round Single Corner Rectangle 76"/>
          <p:cNvSpPr/>
          <p:nvPr/>
        </p:nvSpPr>
        <p:spPr>
          <a:xfrm>
            <a:off x="1753078" y="4595430"/>
            <a:ext cx="811146" cy="376467"/>
          </a:xfrm>
          <a:prstGeom prst="snipRoundRect">
            <a:avLst/>
          </a:prstGeom>
          <a:solidFill>
            <a:srgbClr val="F6E48A"/>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Arial" panose="020B0604020202020204" pitchFamily="34" charset="0"/>
                <a:cs typeface="Arial" panose="020B0604020202020204" pitchFamily="34" charset="0"/>
              </a:rPr>
              <a:t>Rencana Strategis</a:t>
            </a:r>
            <a:endParaRPr lang="id-ID" sz="1000" dirty="0">
              <a:solidFill>
                <a:schemeClr val="tx1"/>
              </a:solidFill>
              <a:latin typeface="Arial" panose="020B0604020202020204" pitchFamily="34" charset="0"/>
              <a:cs typeface="Arial" panose="020B0604020202020204" pitchFamily="34" charset="0"/>
            </a:endParaRPr>
          </a:p>
        </p:txBody>
      </p:sp>
      <p:sp>
        <p:nvSpPr>
          <p:cNvPr id="78" name="Snip and Round Single Corner Rectangle 77"/>
          <p:cNvSpPr/>
          <p:nvPr/>
        </p:nvSpPr>
        <p:spPr>
          <a:xfrm>
            <a:off x="7308381" y="6165156"/>
            <a:ext cx="877529" cy="508890"/>
          </a:xfrm>
          <a:prstGeom prst="snipRoundRect">
            <a:avLst/>
          </a:prstGeom>
          <a:solidFill>
            <a:srgbClr val="F6E48A"/>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Arial" panose="020B0604020202020204" pitchFamily="34" charset="0"/>
                <a:cs typeface="Arial" panose="020B0604020202020204" pitchFamily="34" charset="0"/>
              </a:rPr>
              <a:t>Donor</a:t>
            </a:r>
            <a:endParaRPr lang="en-US" sz="1000" dirty="0">
              <a:solidFill>
                <a:schemeClr val="tx1"/>
              </a:solidFill>
              <a:latin typeface="Arial" panose="020B0604020202020204" pitchFamily="34" charset="0"/>
              <a:cs typeface="Arial" panose="020B0604020202020204" pitchFamily="34" charset="0"/>
            </a:endParaRPr>
          </a:p>
        </p:txBody>
      </p:sp>
      <p:sp>
        <p:nvSpPr>
          <p:cNvPr id="96" name="Snip and Round Single Corner Rectangle 95"/>
          <p:cNvSpPr/>
          <p:nvPr/>
        </p:nvSpPr>
        <p:spPr>
          <a:xfrm>
            <a:off x="1133300" y="6083413"/>
            <a:ext cx="1035423" cy="567938"/>
          </a:xfrm>
          <a:prstGeom prst="snipRoundRect">
            <a:avLst/>
          </a:prstGeom>
          <a:solidFill>
            <a:srgbClr val="F6E48A"/>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cs typeface="Arial" panose="020B0604020202020204" pitchFamily="34" charset="0"/>
              </a:rPr>
              <a:t>Belanja </a:t>
            </a:r>
            <a:r>
              <a:rPr lang="en-US" sz="1000" dirty="0" smtClean="0">
                <a:solidFill>
                  <a:schemeClr val="tx1"/>
                </a:solidFill>
                <a:latin typeface="Arial" panose="020B0604020202020204" pitchFamily="34" charset="0"/>
                <a:cs typeface="Arial" panose="020B0604020202020204" pitchFamily="34" charset="0"/>
              </a:rPr>
              <a:t>Barang dan Jasa</a:t>
            </a:r>
            <a:endParaRPr lang="id-ID" sz="1000" dirty="0">
              <a:solidFill>
                <a:schemeClr val="tx1"/>
              </a:solidFill>
              <a:latin typeface="Arial" panose="020B0604020202020204" pitchFamily="34" charset="0"/>
              <a:cs typeface="Arial" panose="020B0604020202020204" pitchFamily="34" charset="0"/>
            </a:endParaRPr>
          </a:p>
        </p:txBody>
      </p:sp>
      <p:sp>
        <p:nvSpPr>
          <p:cNvPr id="97" name="Snip and Round Single Corner Rectangle 96"/>
          <p:cNvSpPr/>
          <p:nvPr/>
        </p:nvSpPr>
        <p:spPr>
          <a:xfrm>
            <a:off x="5632880" y="4207475"/>
            <a:ext cx="600940" cy="274609"/>
          </a:xfrm>
          <a:prstGeom prst="snipRoundRect">
            <a:avLst/>
          </a:prstGeom>
          <a:solidFill>
            <a:srgbClr val="F6E48A"/>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lumMod val="95000"/>
                    <a:lumOff val="5000"/>
                  </a:schemeClr>
                </a:solidFill>
                <a:latin typeface="Arial" panose="020B0604020202020204" pitchFamily="34" charset="0"/>
                <a:cs typeface="Arial" panose="020B0604020202020204" pitchFamily="34" charset="0"/>
              </a:rPr>
              <a:t>SIKD</a:t>
            </a:r>
            <a:endParaRPr lang="id-ID" sz="10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98" name="Snip and Round Single Corner Rectangle 97"/>
          <p:cNvSpPr/>
          <p:nvPr/>
        </p:nvSpPr>
        <p:spPr>
          <a:xfrm>
            <a:off x="2653189" y="4970822"/>
            <a:ext cx="983174" cy="650420"/>
          </a:xfrm>
          <a:prstGeom prst="snipRoundRect">
            <a:avLst/>
          </a:prstGeom>
          <a:solidFill>
            <a:srgbClr val="F6E48A"/>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Arial" panose="020B0604020202020204" pitchFamily="34" charset="0"/>
                <a:cs typeface="Arial" panose="020B0604020202020204" pitchFamily="34" charset="0"/>
              </a:rPr>
              <a:t>Peraturan Perundang-undangan</a:t>
            </a:r>
            <a:endParaRPr lang="en-US" sz="1000" dirty="0">
              <a:solidFill>
                <a:schemeClr val="tx1"/>
              </a:solidFill>
              <a:latin typeface="Arial" panose="020B0604020202020204" pitchFamily="34" charset="0"/>
              <a:cs typeface="Arial" panose="020B0604020202020204" pitchFamily="34" charset="0"/>
            </a:endParaRPr>
          </a:p>
        </p:txBody>
      </p:sp>
      <p:sp>
        <p:nvSpPr>
          <p:cNvPr id="79" name="Snip and Round Single Corner Rectangle 78"/>
          <p:cNvSpPr/>
          <p:nvPr/>
        </p:nvSpPr>
        <p:spPr>
          <a:xfrm>
            <a:off x="2822983" y="2957661"/>
            <a:ext cx="954493" cy="551749"/>
          </a:xfrm>
          <a:prstGeom prst="snipRoundRect">
            <a:avLst/>
          </a:prstGeom>
          <a:solidFill>
            <a:srgbClr val="996633"/>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chemeClr val="bg1"/>
                </a:solidFill>
                <a:latin typeface="Arial" panose="020B0604020202020204" pitchFamily="34" charset="0"/>
                <a:cs typeface="Arial" panose="020B0604020202020204" pitchFamily="34" charset="0"/>
              </a:rPr>
              <a:t>Monitoring </a:t>
            </a:r>
            <a:r>
              <a:rPr lang="id-ID" sz="800" dirty="0">
                <a:solidFill>
                  <a:schemeClr val="bg1"/>
                </a:solidFill>
                <a:latin typeface="Arial" panose="020B0604020202020204" pitchFamily="34" charset="0"/>
                <a:cs typeface="Arial" panose="020B0604020202020204" pitchFamily="34" charset="0"/>
              </a:rPr>
              <a:t>dan </a:t>
            </a:r>
            <a:r>
              <a:rPr lang="en-US" sz="800" dirty="0">
                <a:solidFill>
                  <a:schemeClr val="bg1"/>
                </a:solidFill>
                <a:latin typeface="Arial" panose="020B0604020202020204" pitchFamily="34" charset="0"/>
                <a:cs typeface="Arial" panose="020B0604020202020204" pitchFamily="34" charset="0"/>
              </a:rPr>
              <a:t>Evaluasi</a:t>
            </a:r>
            <a:r>
              <a:rPr lang="id-ID" sz="800" dirty="0">
                <a:solidFill>
                  <a:schemeClr val="bg1"/>
                </a:solidFill>
                <a:latin typeface="Arial" panose="020B0604020202020204" pitchFamily="34" charset="0"/>
                <a:cs typeface="Arial" panose="020B0604020202020204" pitchFamily="34" charset="0"/>
              </a:rPr>
              <a:t> </a:t>
            </a:r>
            <a:r>
              <a:rPr lang="en-US" sz="800" dirty="0" smtClean="0">
                <a:solidFill>
                  <a:schemeClr val="bg1"/>
                </a:solidFill>
                <a:latin typeface="Arial" panose="020B0604020202020204" pitchFamily="34" charset="0"/>
                <a:cs typeface="Arial" panose="020B0604020202020204" pitchFamily="34" charset="0"/>
              </a:rPr>
              <a:t>Pengelolaan</a:t>
            </a:r>
            <a:br>
              <a:rPr lang="en-US" sz="800" dirty="0" smtClean="0">
                <a:solidFill>
                  <a:schemeClr val="bg1"/>
                </a:solidFill>
                <a:latin typeface="Arial" panose="020B0604020202020204" pitchFamily="34" charset="0"/>
                <a:cs typeface="Arial" panose="020B0604020202020204" pitchFamily="34" charset="0"/>
              </a:rPr>
            </a:br>
            <a:r>
              <a:rPr lang="id-ID" sz="800" dirty="0" smtClean="0">
                <a:solidFill>
                  <a:schemeClr val="bg1"/>
                </a:solidFill>
                <a:latin typeface="Arial" panose="020B0604020202020204" pitchFamily="34" charset="0"/>
                <a:cs typeface="Arial" panose="020B0604020202020204" pitchFamily="34" charset="0"/>
              </a:rPr>
              <a:t>HKPD</a:t>
            </a:r>
            <a:endParaRPr lang="en-US" sz="800" dirty="0">
              <a:solidFill>
                <a:schemeClr val="bg1"/>
              </a:solidFill>
              <a:latin typeface="Arial" panose="020B0604020202020204" pitchFamily="34" charset="0"/>
              <a:cs typeface="Arial" panose="020B0604020202020204" pitchFamily="34" charset="0"/>
            </a:endParaRPr>
          </a:p>
        </p:txBody>
      </p:sp>
      <p:sp>
        <p:nvSpPr>
          <p:cNvPr id="80" name="Snip and Round Single Corner Rectangle 79"/>
          <p:cNvSpPr/>
          <p:nvPr/>
        </p:nvSpPr>
        <p:spPr>
          <a:xfrm>
            <a:off x="1714500" y="2156613"/>
            <a:ext cx="882035" cy="686563"/>
          </a:xfrm>
          <a:prstGeom prst="snipRoundRect">
            <a:avLst/>
          </a:prstGeom>
          <a:solidFill>
            <a:srgbClr val="FF9900"/>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chemeClr val="bg1"/>
                </a:solidFill>
                <a:latin typeface="Arial" panose="020B0604020202020204" pitchFamily="34" charset="0"/>
                <a:cs typeface="Arial" panose="020B0604020202020204" pitchFamily="34" charset="0"/>
              </a:rPr>
              <a:t>Peningkatan Kapasitas Keuangan Daerah</a:t>
            </a:r>
          </a:p>
        </p:txBody>
      </p:sp>
      <p:sp>
        <p:nvSpPr>
          <p:cNvPr id="81" name="Snip and Round Single Corner Rectangle 80"/>
          <p:cNvSpPr/>
          <p:nvPr/>
        </p:nvSpPr>
        <p:spPr>
          <a:xfrm>
            <a:off x="1712226" y="2959715"/>
            <a:ext cx="1061395" cy="412666"/>
          </a:xfrm>
          <a:prstGeom prst="snipRoundRect">
            <a:avLst/>
          </a:prstGeom>
          <a:solidFill>
            <a:srgbClr val="0066FF"/>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smtClean="0">
                <a:solidFill>
                  <a:schemeClr val="bg1"/>
                </a:solidFill>
                <a:latin typeface="Arial" panose="020B0604020202020204" pitchFamily="34" charset="0"/>
                <a:cs typeface="Arial" panose="020B0604020202020204" pitchFamily="34" charset="0"/>
              </a:rPr>
              <a:t>Penyelenggaraan SIKD</a:t>
            </a:r>
            <a:endParaRPr lang="en-US" sz="800" dirty="0">
              <a:solidFill>
                <a:schemeClr val="bg1"/>
              </a:solidFill>
              <a:latin typeface="Arial" panose="020B0604020202020204" pitchFamily="34" charset="0"/>
              <a:cs typeface="Arial" panose="020B0604020202020204" pitchFamily="34" charset="0"/>
            </a:endParaRPr>
          </a:p>
        </p:txBody>
      </p:sp>
      <p:sp>
        <p:nvSpPr>
          <p:cNvPr id="85" name="Snip and Round Single Corner Rectangle 84"/>
          <p:cNvSpPr/>
          <p:nvPr/>
        </p:nvSpPr>
        <p:spPr>
          <a:xfrm>
            <a:off x="2652235" y="2022147"/>
            <a:ext cx="1112077" cy="850738"/>
          </a:xfrm>
          <a:prstGeom prst="snipRoundRect">
            <a:avLst/>
          </a:prstGeom>
          <a:solidFill>
            <a:srgbClr val="339966"/>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800" dirty="0">
                <a:solidFill>
                  <a:schemeClr val="bg1"/>
                </a:solidFill>
                <a:latin typeface="Arial" panose="020B0604020202020204" pitchFamily="34" charset="0"/>
                <a:cs typeface="Arial" panose="020B0604020202020204" pitchFamily="34" charset="0"/>
              </a:rPr>
              <a:t>Pelaksanaan dan Penatausahaan Transfer ke Daerah, Dana Desa, dan Hibah Daerah</a:t>
            </a:r>
          </a:p>
        </p:txBody>
      </p:sp>
      <p:sp>
        <p:nvSpPr>
          <p:cNvPr id="82" name="Snip and Round Single Corner Rectangle 81"/>
          <p:cNvSpPr/>
          <p:nvPr/>
        </p:nvSpPr>
        <p:spPr>
          <a:xfrm>
            <a:off x="160039" y="2659479"/>
            <a:ext cx="1078326" cy="514547"/>
          </a:xfrm>
          <a:prstGeom prst="snipRoundRect">
            <a:avLst/>
          </a:prstGeom>
          <a:solidFill>
            <a:srgbClr val="F6E48A"/>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Arial" panose="020B0604020202020204" pitchFamily="34" charset="0"/>
                <a:cs typeface="Arial" panose="020B0604020202020204" pitchFamily="34" charset="0"/>
              </a:rPr>
              <a:t>Unit Eselon I Kementerian Keuangan</a:t>
            </a:r>
            <a:endParaRPr lang="id-ID" sz="1000" dirty="0">
              <a:solidFill>
                <a:schemeClr val="tx1"/>
              </a:solidFill>
              <a:latin typeface="Arial" panose="020B0604020202020204" pitchFamily="34" charset="0"/>
              <a:cs typeface="Arial" panose="020B0604020202020204" pitchFamily="34" charset="0"/>
            </a:endParaRPr>
          </a:p>
        </p:txBody>
      </p:sp>
      <p:sp>
        <p:nvSpPr>
          <p:cNvPr id="83" name="Snip and Round Single Corner Rectangle 82"/>
          <p:cNvSpPr/>
          <p:nvPr/>
        </p:nvSpPr>
        <p:spPr>
          <a:xfrm>
            <a:off x="915134" y="3256783"/>
            <a:ext cx="711924" cy="479747"/>
          </a:xfrm>
          <a:prstGeom prst="snipRoundRect">
            <a:avLst/>
          </a:prstGeom>
          <a:solidFill>
            <a:srgbClr val="F6E48A"/>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000" dirty="0" smtClean="0">
                <a:solidFill>
                  <a:schemeClr val="tx1"/>
                </a:solidFill>
                <a:latin typeface="Arial" panose="020B0604020202020204" pitchFamily="34" charset="0"/>
                <a:cs typeface="Arial" panose="020B0604020202020204" pitchFamily="34" charset="0"/>
              </a:rPr>
              <a:t>BPK</a:t>
            </a:r>
            <a:r>
              <a:rPr lang="en-US" sz="1000" dirty="0" smtClean="0">
                <a:solidFill>
                  <a:schemeClr val="tx1"/>
                </a:solidFill>
                <a:latin typeface="Arial" panose="020B0604020202020204" pitchFamily="34" charset="0"/>
                <a:cs typeface="Arial" panose="020B0604020202020204" pitchFamily="34" charset="0"/>
              </a:rPr>
              <a:t>P</a:t>
            </a:r>
            <a:endParaRPr lang="id-ID" sz="1000" dirty="0">
              <a:solidFill>
                <a:schemeClr val="tx1"/>
              </a:solidFill>
              <a:latin typeface="Arial" panose="020B0604020202020204" pitchFamily="34" charset="0"/>
              <a:cs typeface="Arial" panose="020B0604020202020204" pitchFamily="34" charset="0"/>
            </a:endParaRPr>
          </a:p>
        </p:txBody>
      </p:sp>
      <p:sp>
        <p:nvSpPr>
          <p:cNvPr id="84" name="Snip and Round Single Corner Rectangle 83"/>
          <p:cNvSpPr/>
          <p:nvPr/>
        </p:nvSpPr>
        <p:spPr>
          <a:xfrm>
            <a:off x="142574" y="3825477"/>
            <a:ext cx="711924" cy="479747"/>
          </a:xfrm>
          <a:prstGeom prst="snipRoundRect">
            <a:avLst/>
          </a:prstGeom>
          <a:solidFill>
            <a:srgbClr val="F6E48A"/>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Arial" panose="020B0604020202020204" pitchFamily="34" charset="0"/>
                <a:cs typeface="Arial" panose="020B0604020202020204" pitchFamily="34" charset="0"/>
              </a:rPr>
              <a:t>BI</a:t>
            </a:r>
            <a:endParaRPr lang="id-ID" sz="1000" dirty="0">
              <a:solidFill>
                <a:schemeClr val="tx1"/>
              </a:solidFill>
              <a:latin typeface="Arial" panose="020B0604020202020204" pitchFamily="34" charset="0"/>
              <a:cs typeface="Arial" panose="020B0604020202020204" pitchFamily="34" charset="0"/>
            </a:endParaRPr>
          </a:p>
        </p:txBody>
      </p:sp>
      <p:sp>
        <p:nvSpPr>
          <p:cNvPr id="86" name="Snip and Round Single Corner Rectangle 85"/>
          <p:cNvSpPr/>
          <p:nvPr/>
        </p:nvSpPr>
        <p:spPr>
          <a:xfrm>
            <a:off x="915134" y="3829464"/>
            <a:ext cx="711924" cy="479747"/>
          </a:xfrm>
          <a:prstGeom prst="snipRoundRect">
            <a:avLst/>
          </a:prstGeom>
          <a:solidFill>
            <a:srgbClr val="F6E48A"/>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Arial" panose="020B0604020202020204" pitchFamily="34" charset="0"/>
                <a:cs typeface="Arial" panose="020B0604020202020204" pitchFamily="34" charset="0"/>
              </a:rPr>
              <a:t>APH</a:t>
            </a:r>
            <a:endParaRPr lang="id-ID" sz="1000" dirty="0">
              <a:solidFill>
                <a:schemeClr val="tx1"/>
              </a:solidFill>
              <a:latin typeface="Arial" panose="020B0604020202020204" pitchFamily="34" charset="0"/>
              <a:cs typeface="Arial" panose="020B0604020202020204" pitchFamily="34" charset="0"/>
            </a:endParaRPr>
          </a:p>
        </p:txBody>
      </p:sp>
      <p:sp>
        <p:nvSpPr>
          <p:cNvPr id="90" name="Snip and Round Single Corner Rectangle 89"/>
          <p:cNvSpPr/>
          <p:nvPr/>
        </p:nvSpPr>
        <p:spPr>
          <a:xfrm>
            <a:off x="670984" y="5225203"/>
            <a:ext cx="893028" cy="365213"/>
          </a:xfrm>
          <a:prstGeom prst="snipRoundRect">
            <a:avLst/>
          </a:prstGeom>
          <a:solidFill>
            <a:srgbClr val="F6E48A"/>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000" dirty="0" smtClean="0">
                <a:solidFill>
                  <a:schemeClr val="tx1">
                    <a:lumMod val="95000"/>
                    <a:lumOff val="5000"/>
                  </a:schemeClr>
                </a:solidFill>
                <a:latin typeface="Arial" panose="020B0604020202020204" pitchFamily="34" charset="0"/>
                <a:cs typeface="Arial" panose="020B0604020202020204" pitchFamily="34" charset="0"/>
              </a:rPr>
              <a:t>Universitas</a:t>
            </a:r>
            <a:endParaRPr lang="id-ID" sz="10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91" name="Snip and Round Single Corner Rectangle 90"/>
          <p:cNvSpPr/>
          <p:nvPr/>
        </p:nvSpPr>
        <p:spPr>
          <a:xfrm>
            <a:off x="1755492" y="5351116"/>
            <a:ext cx="785364" cy="278755"/>
          </a:xfrm>
          <a:prstGeom prst="snipRoundRect">
            <a:avLst/>
          </a:prstGeom>
          <a:solidFill>
            <a:srgbClr val="F6E48A"/>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Arial" panose="020B0604020202020204" pitchFamily="34" charset="0"/>
                <a:cs typeface="Arial" panose="020B0604020202020204" pitchFamily="34" charset="0"/>
              </a:rPr>
              <a:t>Anggaran</a:t>
            </a:r>
            <a:endParaRPr lang="en-US" sz="1000" dirty="0">
              <a:solidFill>
                <a:schemeClr val="tx1"/>
              </a:solidFill>
              <a:latin typeface="Arial" panose="020B0604020202020204" pitchFamily="34" charset="0"/>
              <a:cs typeface="Arial" panose="020B0604020202020204" pitchFamily="34" charset="0"/>
            </a:endParaRPr>
          </a:p>
        </p:txBody>
      </p:sp>
      <p:sp>
        <p:nvSpPr>
          <p:cNvPr id="93" name="Snip and Round Single Corner Rectangle 92"/>
          <p:cNvSpPr/>
          <p:nvPr/>
        </p:nvSpPr>
        <p:spPr>
          <a:xfrm>
            <a:off x="7694268" y="3019753"/>
            <a:ext cx="1007857" cy="426246"/>
          </a:xfrm>
          <a:prstGeom prst="snipRoundRect">
            <a:avLst/>
          </a:prstGeom>
          <a:solidFill>
            <a:srgbClr val="F6E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Arial" panose="020B0604020202020204" pitchFamily="34" charset="0"/>
                <a:cs typeface="Arial" panose="020B0604020202020204" pitchFamily="34" charset="0"/>
              </a:rPr>
              <a:t>Akademisi</a:t>
            </a:r>
            <a:endParaRPr lang="en-US" sz="1000" dirty="0">
              <a:solidFill>
                <a:schemeClr val="tx1"/>
              </a:solidFill>
              <a:latin typeface="Arial" panose="020B0604020202020204" pitchFamily="34" charset="0"/>
              <a:cs typeface="Arial" panose="020B0604020202020204" pitchFamily="34" charset="0"/>
            </a:endParaRPr>
          </a:p>
        </p:txBody>
      </p:sp>
      <p:sp>
        <p:nvSpPr>
          <p:cNvPr id="94" name="Snip and Round Single Corner Rectangle 93"/>
          <p:cNvSpPr/>
          <p:nvPr/>
        </p:nvSpPr>
        <p:spPr>
          <a:xfrm>
            <a:off x="7703800" y="3506037"/>
            <a:ext cx="988792" cy="430110"/>
          </a:xfrm>
          <a:prstGeom prst="snipRoundRect">
            <a:avLst/>
          </a:prstGeom>
          <a:solidFill>
            <a:srgbClr val="F6E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Arial" panose="020B0604020202020204" pitchFamily="34" charset="0"/>
                <a:cs typeface="Arial" panose="020B0604020202020204" pitchFamily="34" charset="0"/>
              </a:rPr>
              <a:t>Desa</a:t>
            </a:r>
            <a:endParaRPr lang="en-US" sz="1000" dirty="0">
              <a:solidFill>
                <a:schemeClr val="tx1"/>
              </a:solidFill>
              <a:latin typeface="Arial" panose="020B0604020202020204" pitchFamily="34" charset="0"/>
              <a:cs typeface="Arial" panose="020B0604020202020204" pitchFamily="34" charset="0"/>
            </a:endParaRPr>
          </a:p>
        </p:txBody>
      </p:sp>
      <p:sp>
        <p:nvSpPr>
          <p:cNvPr id="95" name="Snip and Round Single Corner Rectangle 94"/>
          <p:cNvSpPr/>
          <p:nvPr/>
        </p:nvSpPr>
        <p:spPr>
          <a:xfrm>
            <a:off x="7680533" y="4005939"/>
            <a:ext cx="1035327" cy="394549"/>
          </a:xfrm>
          <a:prstGeom prst="snipRoundRect">
            <a:avLst/>
          </a:prstGeom>
          <a:solidFill>
            <a:srgbClr val="F6E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Arial" panose="020B0604020202020204" pitchFamily="34" charset="0"/>
                <a:cs typeface="Arial" panose="020B0604020202020204" pitchFamily="34" charset="0"/>
              </a:rPr>
              <a:t>Guru</a:t>
            </a:r>
            <a:endParaRPr lang="en-US" sz="1000" dirty="0">
              <a:solidFill>
                <a:schemeClr val="tx1"/>
              </a:solidFill>
              <a:latin typeface="Arial" panose="020B0604020202020204" pitchFamily="34" charset="0"/>
              <a:cs typeface="Arial" panose="020B0604020202020204" pitchFamily="34" charset="0"/>
            </a:endParaRPr>
          </a:p>
        </p:txBody>
      </p:sp>
      <p:sp>
        <p:nvSpPr>
          <p:cNvPr id="99" name="Snip and Round Single Corner Rectangle 98"/>
          <p:cNvSpPr/>
          <p:nvPr/>
        </p:nvSpPr>
        <p:spPr>
          <a:xfrm>
            <a:off x="7698867" y="4471601"/>
            <a:ext cx="998658" cy="425463"/>
          </a:xfrm>
          <a:prstGeom prst="snipRoundRect">
            <a:avLst/>
          </a:prstGeom>
          <a:solidFill>
            <a:srgbClr val="F6E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Arial" panose="020B0604020202020204" pitchFamily="34" charset="0"/>
                <a:cs typeface="Arial" panose="020B0604020202020204" pitchFamily="34" charset="0"/>
              </a:rPr>
              <a:t>Sekolah</a:t>
            </a:r>
            <a:endParaRPr lang="en-US" sz="1000" dirty="0">
              <a:solidFill>
                <a:schemeClr val="tx1"/>
              </a:solidFill>
              <a:latin typeface="Arial" panose="020B0604020202020204" pitchFamily="34" charset="0"/>
              <a:cs typeface="Arial" panose="020B0604020202020204" pitchFamily="34" charset="0"/>
            </a:endParaRPr>
          </a:p>
        </p:txBody>
      </p:sp>
      <p:sp>
        <p:nvSpPr>
          <p:cNvPr id="100" name="Snip and Round Single Corner Rectangle 99"/>
          <p:cNvSpPr/>
          <p:nvPr/>
        </p:nvSpPr>
        <p:spPr>
          <a:xfrm>
            <a:off x="7716223" y="4967784"/>
            <a:ext cx="963947" cy="423184"/>
          </a:xfrm>
          <a:prstGeom prst="snipRoundRect">
            <a:avLst/>
          </a:prstGeom>
          <a:solidFill>
            <a:srgbClr val="F6E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Arial" panose="020B0604020202020204" pitchFamily="34" charset="0"/>
                <a:cs typeface="Arial" panose="020B0604020202020204" pitchFamily="34" charset="0"/>
              </a:rPr>
              <a:t>Puskesmas</a:t>
            </a:r>
            <a:endParaRPr lang="en-US" sz="1000" dirty="0">
              <a:solidFill>
                <a:schemeClr val="tx1"/>
              </a:solidFill>
              <a:latin typeface="Arial" panose="020B0604020202020204" pitchFamily="34" charset="0"/>
              <a:cs typeface="Arial" panose="020B0604020202020204" pitchFamily="34" charset="0"/>
            </a:endParaRPr>
          </a:p>
        </p:txBody>
      </p:sp>
      <p:sp>
        <p:nvSpPr>
          <p:cNvPr id="101" name="Snip and Round Single Corner Rectangle 100"/>
          <p:cNvSpPr/>
          <p:nvPr/>
        </p:nvSpPr>
        <p:spPr>
          <a:xfrm>
            <a:off x="4000076" y="1837849"/>
            <a:ext cx="1331502" cy="585735"/>
          </a:xfrm>
          <a:prstGeom prst="snipRoundRect">
            <a:avLst/>
          </a:prstGeom>
          <a:solidFill>
            <a:srgbClr val="F6E48A"/>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latin typeface="Arial" panose="020B0604020202020204" pitchFamily="34" charset="0"/>
                <a:cs typeface="Arial" panose="020B0604020202020204" pitchFamily="34" charset="0"/>
              </a:rPr>
              <a:t>Pembina </a:t>
            </a:r>
            <a:r>
              <a:rPr lang="en-US" sz="800" dirty="0" err="1">
                <a:solidFill>
                  <a:schemeClr val="tx1"/>
                </a:solidFill>
                <a:latin typeface="Arial" panose="020B0604020202020204" pitchFamily="34" charset="0"/>
                <a:cs typeface="Arial" panose="020B0604020202020204" pitchFamily="34" charset="0"/>
              </a:rPr>
              <a:t>jabatan</a:t>
            </a:r>
            <a:r>
              <a:rPr lang="en-US" sz="800" dirty="0">
                <a:solidFill>
                  <a:schemeClr val="tx1"/>
                </a:solidFill>
                <a:latin typeface="Arial" panose="020B0604020202020204" pitchFamily="34" charset="0"/>
                <a:cs typeface="Arial" panose="020B0604020202020204" pitchFamily="34" charset="0"/>
              </a:rPr>
              <a:t> </a:t>
            </a:r>
            <a:r>
              <a:rPr lang="en-US" sz="800" dirty="0" err="1">
                <a:solidFill>
                  <a:schemeClr val="tx1"/>
                </a:solidFill>
                <a:latin typeface="Arial" panose="020B0604020202020204" pitchFamily="34" charset="0"/>
                <a:cs typeface="Arial" panose="020B0604020202020204" pitchFamily="34" charset="0"/>
              </a:rPr>
              <a:t>fungsional</a:t>
            </a:r>
            <a:r>
              <a:rPr lang="en-US" sz="800" dirty="0">
                <a:solidFill>
                  <a:schemeClr val="tx1"/>
                </a:solidFill>
                <a:latin typeface="Arial" panose="020B0604020202020204" pitchFamily="34" charset="0"/>
                <a:cs typeface="Arial" panose="020B0604020202020204" pitchFamily="34" charset="0"/>
              </a:rPr>
              <a:t> </a:t>
            </a:r>
            <a:r>
              <a:rPr lang="en-US" sz="800" dirty="0" err="1">
                <a:solidFill>
                  <a:schemeClr val="tx1"/>
                </a:solidFill>
                <a:latin typeface="Arial" panose="020B0604020202020204" pitchFamily="34" charset="0"/>
                <a:cs typeface="Arial" panose="020B0604020202020204" pitchFamily="34" charset="0"/>
              </a:rPr>
              <a:t>analis</a:t>
            </a:r>
            <a:r>
              <a:rPr lang="en-US" sz="800" dirty="0">
                <a:solidFill>
                  <a:schemeClr val="tx1"/>
                </a:solidFill>
                <a:latin typeface="Arial" panose="020B0604020202020204" pitchFamily="34" charset="0"/>
                <a:cs typeface="Arial" panose="020B0604020202020204" pitchFamily="34" charset="0"/>
              </a:rPr>
              <a:t> </a:t>
            </a:r>
            <a:r>
              <a:rPr lang="en-US" sz="800" dirty="0" err="1">
                <a:solidFill>
                  <a:schemeClr val="tx1"/>
                </a:solidFill>
                <a:latin typeface="Arial" panose="020B0604020202020204" pitchFamily="34" charset="0"/>
                <a:cs typeface="Arial" panose="020B0604020202020204" pitchFamily="34" charset="0"/>
              </a:rPr>
              <a:t>keuangan</a:t>
            </a:r>
            <a:r>
              <a:rPr lang="en-US" sz="800" dirty="0">
                <a:solidFill>
                  <a:schemeClr val="tx1"/>
                </a:solidFill>
                <a:latin typeface="Arial" panose="020B0604020202020204" pitchFamily="34" charset="0"/>
                <a:cs typeface="Arial" panose="020B0604020202020204" pitchFamily="34" charset="0"/>
              </a:rPr>
              <a:t> </a:t>
            </a:r>
            <a:r>
              <a:rPr lang="en-US" sz="800" dirty="0" err="1">
                <a:solidFill>
                  <a:schemeClr val="tx1"/>
                </a:solidFill>
                <a:latin typeface="Arial" panose="020B0604020202020204" pitchFamily="34" charset="0"/>
                <a:cs typeface="Arial" panose="020B0604020202020204" pitchFamily="34" charset="0"/>
              </a:rPr>
              <a:t>pusat</a:t>
            </a:r>
            <a:r>
              <a:rPr lang="en-US" sz="800" dirty="0">
                <a:solidFill>
                  <a:schemeClr val="tx1"/>
                </a:solidFill>
                <a:latin typeface="Arial" panose="020B0604020202020204" pitchFamily="34" charset="0"/>
                <a:cs typeface="Arial" panose="020B0604020202020204" pitchFamily="34" charset="0"/>
              </a:rPr>
              <a:t> </a:t>
            </a:r>
            <a:r>
              <a:rPr lang="en-US" sz="800" dirty="0" err="1" smtClean="0">
                <a:solidFill>
                  <a:schemeClr val="tx1"/>
                </a:solidFill>
                <a:latin typeface="Arial" panose="020B0604020202020204" pitchFamily="34" charset="0"/>
                <a:cs typeface="Arial" panose="020B0604020202020204" pitchFamily="34" charset="0"/>
              </a:rPr>
              <a:t>dan</a:t>
            </a:r>
            <a:r>
              <a:rPr lang="en-US" sz="800" dirty="0" smtClean="0">
                <a:solidFill>
                  <a:schemeClr val="tx1"/>
                </a:solidFill>
                <a:latin typeface="Arial" panose="020B0604020202020204" pitchFamily="34" charset="0"/>
                <a:cs typeface="Arial" panose="020B0604020202020204" pitchFamily="34" charset="0"/>
              </a:rPr>
              <a:t> </a:t>
            </a:r>
            <a:r>
              <a:rPr lang="en-US" sz="800" dirty="0" err="1">
                <a:solidFill>
                  <a:schemeClr val="tx1"/>
                </a:solidFill>
                <a:latin typeface="Arial" panose="020B0604020202020204" pitchFamily="34" charset="0"/>
                <a:cs typeface="Arial" panose="020B0604020202020204" pitchFamily="34" charset="0"/>
              </a:rPr>
              <a:t>daerah</a:t>
            </a:r>
            <a:endParaRPr lang="id-ID" sz="800" dirty="0">
              <a:solidFill>
                <a:schemeClr val="tx1"/>
              </a:solidFill>
              <a:latin typeface="Arial" panose="020B0604020202020204" pitchFamily="34" charset="0"/>
              <a:cs typeface="Arial" panose="020B0604020202020204" pitchFamily="34" charset="0"/>
            </a:endParaRPr>
          </a:p>
        </p:txBody>
      </p:sp>
      <p:sp>
        <p:nvSpPr>
          <p:cNvPr id="102" name="Snip and Round Single Corner Rectangle 101"/>
          <p:cNvSpPr/>
          <p:nvPr/>
        </p:nvSpPr>
        <p:spPr>
          <a:xfrm>
            <a:off x="3955491" y="3094065"/>
            <a:ext cx="1420672" cy="590521"/>
          </a:xfrm>
          <a:prstGeom prst="snipRoundRect">
            <a:avLst/>
          </a:prstGeom>
          <a:solidFill>
            <a:srgbClr val="F6E48A"/>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err="1">
                <a:solidFill>
                  <a:schemeClr val="tx1"/>
                </a:solidFill>
                <a:latin typeface="Arial" panose="020B0604020202020204" pitchFamily="34" charset="0"/>
                <a:cs typeface="Arial" panose="020B0604020202020204" pitchFamily="34" charset="0"/>
              </a:rPr>
              <a:t>Menjadi</a:t>
            </a:r>
            <a:r>
              <a:rPr lang="en-US" sz="800" dirty="0">
                <a:solidFill>
                  <a:schemeClr val="tx1"/>
                </a:solidFill>
                <a:latin typeface="Arial" panose="020B0604020202020204" pitchFamily="34" charset="0"/>
                <a:cs typeface="Arial" panose="020B0604020202020204" pitchFamily="34" charset="0"/>
              </a:rPr>
              <a:t> model monitoring </a:t>
            </a:r>
            <a:r>
              <a:rPr lang="en-US" sz="800" dirty="0" err="1">
                <a:solidFill>
                  <a:schemeClr val="tx1"/>
                </a:solidFill>
                <a:latin typeface="Arial" panose="020B0604020202020204" pitchFamily="34" charset="0"/>
                <a:cs typeface="Arial" panose="020B0604020202020204" pitchFamily="34" charset="0"/>
              </a:rPr>
              <a:t>dan</a:t>
            </a:r>
            <a:r>
              <a:rPr lang="en-US" sz="800" dirty="0">
                <a:solidFill>
                  <a:schemeClr val="tx1"/>
                </a:solidFill>
                <a:latin typeface="Arial" panose="020B0604020202020204" pitchFamily="34" charset="0"/>
                <a:cs typeface="Arial" panose="020B0604020202020204" pitchFamily="34" charset="0"/>
              </a:rPr>
              <a:t> </a:t>
            </a:r>
            <a:r>
              <a:rPr lang="en-US" sz="800" dirty="0" err="1">
                <a:solidFill>
                  <a:schemeClr val="tx1"/>
                </a:solidFill>
                <a:latin typeface="Arial" panose="020B0604020202020204" pitchFamily="34" charset="0"/>
                <a:cs typeface="Arial" panose="020B0604020202020204" pitchFamily="34" charset="0"/>
              </a:rPr>
              <a:t>evaluasi</a:t>
            </a:r>
            <a:r>
              <a:rPr lang="en-US" sz="800" dirty="0">
                <a:solidFill>
                  <a:schemeClr val="tx1"/>
                </a:solidFill>
                <a:latin typeface="Arial" panose="020B0604020202020204" pitchFamily="34" charset="0"/>
                <a:cs typeface="Arial" panose="020B0604020202020204" pitchFamily="34" charset="0"/>
              </a:rPr>
              <a:t> </a:t>
            </a:r>
            <a:r>
              <a:rPr lang="en-US" sz="800" dirty="0" err="1">
                <a:solidFill>
                  <a:schemeClr val="tx1"/>
                </a:solidFill>
                <a:latin typeface="Arial" panose="020B0604020202020204" pitchFamily="34" charset="0"/>
                <a:cs typeface="Arial" panose="020B0604020202020204" pitchFamily="34" charset="0"/>
              </a:rPr>
              <a:t>hubungan</a:t>
            </a:r>
            <a:r>
              <a:rPr lang="en-US" sz="800" dirty="0">
                <a:solidFill>
                  <a:schemeClr val="tx1"/>
                </a:solidFill>
                <a:latin typeface="Arial" panose="020B0604020202020204" pitchFamily="34" charset="0"/>
                <a:cs typeface="Arial" panose="020B0604020202020204" pitchFamily="34" charset="0"/>
              </a:rPr>
              <a:t> </a:t>
            </a:r>
            <a:r>
              <a:rPr lang="en-US" sz="800" dirty="0" err="1">
                <a:solidFill>
                  <a:schemeClr val="tx1"/>
                </a:solidFill>
                <a:latin typeface="Arial" panose="020B0604020202020204" pitchFamily="34" charset="0"/>
                <a:cs typeface="Arial" panose="020B0604020202020204" pitchFamily="34" charset="0"/>
              </a:rPr>
              <a:t>keuangan</a:t>
            </a:r>
            <a:r>
              <a:rPr lang="en-US" sz="800" dirty="0">
                <a:solidFill>
                  <a:schemeClr val="tx1"/>
                </a:solidFill>
                <a:latin typeface="Arial" panose="020B0604020202020204" pitchFamily="34" charset="0"/>
                <a:cs typeface="Arial" panose="020B0604020202020204" pitchFamily="34" charset="0"/>
              </a:rPr>
              <a:t> </a:t>
            </a:r>
            <a:r>
              <a:rPr lang="en-US" sz="800" dirty="0" err="1">
                <a:solidFill>
                  <a:schemeClr val="tx1"/>
                </a:solidFill>
                <a:latin typeface="Arial" panose="020B0604020202020204" pitchFamily="34" charset="0"/>
                <a:cs typeface="Arial" panose="020B0604020202020204" pitchFamily="34" charset="0"/>
              </a:rPr>
              <a:t>pusat</a:t>
            </a:r>
            <a:r>
              <a:rPr lang="en-US" sz="800" dirty="0">
                <a:solidFill>
                  <a:schemeClr val="tx1"/>
                </a:solidFill>
                <a:latin typeface="Arial" panose="020B0604020202020204" pitchFamily="34" charset="0"/>
                <a:cs typeface="Arial" panose="020B0604020202020204" pitchFamily="34" charset="0"/>
              </a:rPr>
              <a:t> </a:t>
            </a:r>
            <a:r>
              <a:rPr lang="en-US" sz="800" dirty="0" err="1">
                <a:solidFill>
                  <a:schemeClr val="tx1"/>
                </a:solidFill>
                <a:latin typeface="Arial" panose="020B0604020202020204" pitchFamily="34" charset="0"/>
                <a:cs typeface="Arial" panose="020B0604020202020204" pitchFamily="34" charset="0"/>
              </a:rPr>
              <a:t>dan</a:t>
            </a:r>
            <a:r>
              <a:rPr lang="en-US" sz="800" dirty="0">
                <a:solidFill>
                  <a:schemeClr val="tx1"/>
                </a:solidFill>
                <a:latin typeface="Arial" panose="020B0604020202020204" pitchFamily="34" charset="0"/>
                <a:cs typeface="Arial" panose="020B0604020202020204" pitchFamily="34" charset="0"/>
              </a:rPr>
              <a:t> </a:t>
            </a:r>
            <a:r>
              <a:rPr lang="en-US" sz="800" dirty="0" err="1">
                <a:solidFill>
                  <a:schemeClr val="tx1"/>
                </a:solidFill>
                <a:latin typeface="Arial" panose="020B0604020202020204" pitchFamily="34" charset="0"/>
                <a:cs typeface="Arial" panose="020B0604020202020204" pitchFamily="34" charset="0"/>
              </a:rPr>
              <a:t>daerah</a:t>
            </a:r>
            <a:endParaRPr lang="id-ID" sz="800" dirty="0">
              <a:solidFill>
                <a:schemeClr val="tx1"/>
              </a:solidFill>
              <a:latin typeface="Arial" panose="020B0604020202020204" pitchFamily="34" charset="0"/>
              <a:cs typeface="Arial" panose="020B0604020202020204" pitchFamily="34" charset="0"/>
            </a:endParaRPr>
          </a:p>
        </p:txBody>
      </p:sp>
      <p:sp>
        <p:nvSpPr>
          <p:cNvPr id="103" name="Snip and Round Single Corner Rectangle 102"/>
          <p:cNvSpPr/>
          <p:nvPr/>
        </p:nvSpPr>
        <p:spPr>
          <a:xfrm>
            <a:off x="4026876" y="2454751"/>
            <a:ext cx="1277902" cy="599892"/>
          </a:xfrm>
          <a:prstGeom prst="snipRoundRect">
            <a:avLst/>
          </a:prstGeom>
          <a:solidFill>
            <a:srgbClr val="F6E48A"/>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err="1" smtClean="0">
                <a:solidFill>
                  <a:schemeClr val="tx1"/>
                </a:solidFill>
                <a:latin typeface="Arial" panose="020B0604020202020204" pitchFamily="34" charset="0"/>
                <a:cs typeface="Arial" panose="020B0604020202020204" pitchFamily="34" charset="0"/>
              </a:rPr>
              <a:t>Kewenangan</a:t>
            </a:r>
            <a:r>
              <a:rPr lang="en-US" sz="800" dirty="0" smtClean="0">
                <a:solidFill>
                  <a:schemeClr val="tx1"/>
                </a:solidFill>
                <a:latin typeface="Arial" panose="020B0604020202020204" pitchFamily="34" charset="0"/>
                <a:cs typeface="Arial" panose="020B0604020202020204" pitchFamily="34" charset="0"/>
              </a:rPr>
              <a:t> </a:t>
            </a:r>
            <a:r>
              <a:rPr lang="en-US" sz="800" dirty="0" err="1" smtClean="0">
                <a:solidFill>
                  <a:schemeClr val="tx1"/>
                </a:solidFill>
                <a:latin typeface="Arial" panose="020B0604020202020204" pitchFamily="34" charset="0"/>
                <a:cs typeface="Arial" panose="020B0604020202020204" pitchFamily="34" charset="0"/>
              </a:rPr>
              <a:t>sebagai</a:t>
            </a:r>
            <a:r>
              <a:rPr lang="en-US" sz="800" dirty="0" smtClean="0">
                <a:solidFill>
                  <a:schemeClr val="tx1"/>
                </a:solidFill>
                <a:latin typeface="Arial" panose="020B0604020202020204" pitchFamily="34" charset="0"/>
                <a:cs typeface="Arial" panose="020B0604020202020204" pitchFamily="34" charset="0"/>
              </a:rPr>
              <a:t> </a:t>
            </a:r>
            <a:r>
              <a:rPr lang="en-US" sz="800" dirty="0" err="1" smtClean="0">
                <a:solidFill>
                  <a:schemeClr val="tx1"/>
                </a:solidFill>
                <a:latin typeface="Arial" panose="020B0604020202020204" pitchFamily="34" charset="0"/>
                <a:cs typeface="Arial" panose="020B0604020202020204" pitchFamily="34" charset="0"/>
              </a:rPr>
              <a:t>penyedia</a:t>
            </a:r>
            <a:r>
              <a:rPr lang="en-US" sz="800" dirty="0" smtClean="0">
                <a:solidFill>
                  <a:schemeClr val="tx1"/>
                </a:solidFill>
                <a:latin typeface="Arial" panose="020B0604020202020204" pitchFamily="34" charset="0"/>
                <a:cs typeface="Arial" panose="020B0604020202020204" pitchFamily="34" charset="0"/>
              </a:rPr>
              <a:t> </a:t>
            </a:r>
            <a:r>
              <a:rPr lang="en-US" sz="800" dirty="0" err="1" smtClean="0">
                <a:solidFill>
                  <a:schemeClr val="tx1"/>
                </a:solidFill>
                <a:latin typeface="Arial" panose="020B0604020202020204" pitchFamily="34" charset="0"/>
                <a:cs typeface="Arial" panose="020B0604020202020204" pitchFamily="34" charset="0"/>
              </a:rPr>
              <a:t>layanan</a:t>
            </a:r>
            <a:r>
              <a:rPr lang="en-US" sz="800" dirty="0" smtClean="0">
                <a:solidFill>
                  <a:schemeClr val="tx1"/>
                </a:solidFill>
                <a:latin typeface="Arial" panose="020B0604020202020204" pitchFamily="34" charset="0"/>
                <a:cs typeface="Arial" panose="020B0604020202020204" pitchFamily="34" charset="0"/>
              </a:rPr>
              <a:t> </a:t>
            </a:r>
            <a:r>
              <a:rPr lang="en-US" sz="800" dirty="0" err="1" smtClean="0">
                <a:solidFill>
                  <a:schemeClr val="tx1"/>
                </a:solidFill>
                <a:latin typeface="Arial" panose="020B0604020202020204" pitchFamily="34" charset="0"/>
                <a:cs typeface="Arial" panose="020B0604020202020204" pitchFamily="34" charset="0"/>
              </a:rPr>
              <a:t>terpadu</a:t>
            </a:r>
            <a:r>
              <a:rPr lang="en-US" sz="800" dirty="0" smtClean="0">
                <a:solidFill>
                  <a:schemeClr val="tx1"/>
                </a:solidFill>
                <a:latin typeface="Arial" panose="020B0604020202020204" pitchFamily="34" charset="0"/>
                <a:cs typeface="Arial" panose="020B0604020202020204" pitchFamily="34" charset="0"/>
              </a:rPr>
              <a:t> </a:t>
            </a:r>
            <a:r>
              <a:rPr lang="en-US" sz="800" dirty="0" err="1" smtClean="0">
                <a:solidFill>
                  <a:schemeClr val="tx1"/>
                </a:solidFill>
                <a:latin typeface="Arial" panose="020B0604020202020204" pitchFamily="34" charset="0"/>
                <a:cs typeface="Arial" panose="020B0604020202020204" pitchFamily="34" charset="0"/>
              </a:rPr>
              <a:t>keuangan</a:t>
            </a:r>
            <a:r>
              <a:rPr lang="en-US" sz="800" dirty="0" smtClean="0">
                <a:solidFill>
                  <a:schemeClr val="tx1"/>
                </a:solidFill>
                <a:latin typeface="Arial" panose="020B0604020202020204" pitchFamily="34" charset="0"/>
                <a:cs typeface="Arial" panose="020B0604020202020204" pitchFamily="34" charset="0"/>
              </a:rPr>
              <a:t> </a:t>
            </a:r>
            <a:r>
              <a:rPr lang="en-US" sz="800" dirty="0" err="1" smtClean="0">
                <a:solidFill>
                  <a:schemeClr val="tx1"/>
                </a:solidFill>
                <a:latin typeface="Arial" panose="020B0604020202020204" pitchFamily="34" charset="0"/>
                <a:cs typeface="Arial" panose="020B0604020202020204" pitchFamily="34" charset="0"/>
              </a:rPr>
              <a:t>daerah</a:t>
            </a:r>
            <a:r>
              <a:rPr lang="en-US" sz="800" dirty="0" smtClean="0">
                <a:solidFill>
                  <a:schemeClr val="tx1"/>
                </a:solidFill>
                <a:latin typeface="Arial" panose="020B0604020202020204" pitchFamily="34" charset="0"/>
                <a:cs typeface="Arial" panose="020B0604020202020204" pitchFamily="34" charset="0"/>
              </a:rPr>
              <a:t> (RPTKD)</a:t>
            </a:r>
            <a:endParaRPr lang="id-ID" sz="800" dirty="0">
              <a:solidFill>
                <a:schemeClr val="tx1"/>
              </a:solidFill>
              <a:latin typeface="Arial" panose="020B0604020202020204" pitchFamily="34" charset="0"/>
              <a:cs typeface="Arial" panose="020B0604020202020204" pitchFamily="34" charset="0"/>
            </a:endParaRPr>
          </a:p>
        </p:txBody>
      </p:sp>
      <p:sp>
        <p:nvSpPr>
          <p:cNvPr id="87" name="Snip and Round Single Corner Rectangle 86"/>
          <p:cNvSpPr/>
          <p:nvPr/>
        </p:nvSpPr>
        <p:spPr>
          <a:xfrm>
            <a:off x="3985334" y="3764014"/>
            <a:ext cx="1360986" cy="529942"/>
          </a:xfrm>
          <a:prstGeom prst="snipRoundRect">
            <a:avLst/>
          </a:prstGeom>
          <a:solidFill>
            <a:srgbClr val="F6E48A"/>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91440" rtlCol="0" anchor="ctr"/>
          <a:lstStyle/>
          <a:p>
            <a:pPr algn="ctr"/>
            <a:r>
              <a:rPr lang="en-US" sz="800" dirty="0" err="1">
                <a:solidFill>
                  <a:schemeClr val="tx1"/>
                </a:solidFill>
                <a:latin typeface="Arial" panose="020B0604020202020204" pitchFamily="34" charset="0"/>
                <a:cs typeface="Arial" panose="020B0604020202020204" pitchFamily="34" charset="0"/>
              </a:rPr>
              <a:t>Kewenangan</a:t>
            </a:r>
            <a:r>
              <a:rPr lang="en-US" sz="800" dirty="0">
                <a:solidFill>
                  <a:schemeClr val="tx1"/>
                </a:solidFill>
                <a:latin typeface="Arial" panose="020B0604020202020204" pitchFamily="34" charset="0"/>
                <a:cs typeface="Arial" panose="020B0604020202020204" pitchFamily="34" charset="0"/>
              </a:rPr>
              <a:t> </a:t>
            </a:r>
            <a:r>
              <a:rPr lang="en-US" sz="800" dirty="0" err="1">
                <a:solidFill>
                  <a:schemeClr val="tx1"/>
                </a:solidFill>
                <a:latin typeface="Arial" panose="020B0604020202020204" pitchFamily="34" charset="0"/>
                <a:cs typeface="Arial" panose="020B0604020202020204" pitchFamily="34" charset="0"/>
              </a:rPr>
              <a:t>perumusan</a:t>
            </a:r>
            <a:r>
              <a:rPr lang="en-US" sz="800" dirty="0">
                <a:solidFill>
                  <a:schemeClr val="tx1"/>
                </a:solidFill>
                <a:latin typeface="Arial" panose="020B0604020202020204" pitchFamily="34" charset="0"/>
                <a:cs typeface="Arial" panose="020B0604020202020204" pitchFamily="34" charset="0"/>
              </a:rPr>
              <a:t> </a:t>
            </a:r>
            <a:r>
              <a:rPr lang="en-US" sz="800" dirty="0" err="1">
                <a:solidFill>
                  <a:schemeClr val="tx1"/>
                </a:solidFill>
                <a:latin typeface="Arial" panose="020B0604020202020204" pitchFamily="34" charset="0"/>
                <a:cs typeface="Arial" panose="020B0604020202020204" pitchFamily="34" charset="0"/>
              </a:rPr>
              <a:t>formulasi</a:t>
            </a:r>
            <a:r>
              <a:rPr lang="en-US" sz="800" dirty="0">
                <a:solidFill>
                  <a:schemeClr val="tx1"/>
                </a:solidFill>
                <a:latin typeface="Arial" panose="020B0604020202020204" pitchFamily="34" charset="0"/>
                <a:cs typeface="Arial" panose="020B0604020202020204" pitchFamily="34" charset="0"/>
              </a:rPr>
              <a:t> </a:t>
            </a:r>
            <a:r>
              <a:rPr lang="en-US" sz="800" dirty="0" err="1">
                <a:solidFill>
                  <a:schemeClr val="tx1"/>
                </a:solidFill>
                <a:latin typeface="Arial" panose="020B0604020202020204" pitchFamily="34" charset="0"/>
                <a:cs typeface="Arial" panose="020B0604020202020204" pitchFamily="34" charset="0"/>
              </a:rPr>
              <a:t>kebijakan</a:t>
            </a:r>
            <a:r>
              <a:rPr lang="en-US" sz="800" dirty="0">
                <a:solidFill>
                  <a:schemeClr val="tx1"/>
                </a:solidFill>
                <a:latin typeface="Arial" panose="020B0604020202020204" pitchFamily="34" charset="0"/>
                <a:cs typeface="Arial" panose="020B0604020202020204" pitchFamily="34" charset="0"/>
              </a:rPr>
              <a:t> </a:t>
            </a:r>
            <a:r>
              <a:rPr lang="en-US" sz="800" dirty="0" err="1">
                <a:solidFill>
                  <a:schemeClr val="tx1"/>
                </a:solidFill>
                <a:latin typeface="Arial" panose="020B0604020202020204" pitchFamily="34" charset="0"/>
                <a:cs typeface="Arial" panose="020B0604020202020204" pitchFamily="34" charset="0"/>
              </a:rPr>
              <a:t>desentralisasi</a:t>
            </a:r>
            <a:r>
              <a:rPr lang="en-US" sz="800" dirty="0">
                <a:solidFill>
                  <a:schemeClr val="tx1"/>
                </a:solidFill>
                <a:latin typeface="Arial" panose="020B0604020202020204" pitchFamily="34" charset="0"/>
                <a:cs typeface="Arial" panose="020B0604020202020204" pitchFamily="34" charset="0"/>
              </a:rPr>
              <a:t> </a:t>
            </a:r>
            <a:r>
              <a:rPr lang="en-US" sz="800" dirty="0" err="1">
                <a:solidFill>
                  <a:schemeClr val="tx1"/>
                </a:solidFill>
                <a:latin typeface="Arial" panose="020B0604020202020204" pitchFamily="34" charset="0"/>
                <a:cs typeface="Arial" panose="020B0604020202020204" pitchFamily="34" charset="0"/>
              </a:rPr>
              <a:t>fiskal</a:t>
            </a:r>
            <a:endParaRPr lang="id-ID" sz="800" dirty="0">
              <a:solidFill>
                <a:schemeClr val="tx1"/>
              </a:solidFill>
              <a:latin typeface="Arial" panose="020B0604020202020204" pitchFamily="34" charset="0"/>
              <a:cs typeface="Arial" panose="020B0604020202020204" pitchFamily="34" charset="0"/>
            </a:endParaRPr>
          </a:p>
        </p:txBody>
      </p:sp>
      <p:sp>
        <p:nvSpPr>
          <p:cNvPr id="88" name="Snip and Round Single Corner Rectangle 87"/>
          <p:cNvSpPr/>
          <p:nvPr/>
        </p:nvSpPr>
        <p:spPr>
          <a:xfrm>
            <a:off x="3952874" y="4357997"/>
            <a:ext cx="1425906" cy="609787"/>
          </a:xfrm>
          <a:prstGeom prst="snipRoundRect">
            <a:avLst/>
          </a:prstGeom>
          <a:solidFill>
            <a:srgbClr val="F6E48A"/>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91440" rtlCol="0" anchor="ctr"/>
          <a:lstStyle/>
          <a:p>
            <a:pPr algn="ctr"/>
            <a:r>
              <a:rPr lang="en-US" sz="800" dirty="0" err="1" smtClean="0">
                <a:solidFill>
                  <a:schemeClr val="tx1"/>
                </a:solidFill>
                <a:latin typeface="Arial" panose="020B0604020202020204" pitchFamily="34" charset="0"/>
                <a:cs typeface="Arial" panose="020B0604020202020204" pitchFamily="34" charset="0"/>
              </a:rPr>
              <a:t>Kewenangan</a:t>
            </a:r>
            <a:r>
              <a:rPr lang="en-US" sz="800" dirty="0" smtClean="0">
                <a:solidFill>
                  <a:schemeClr val="tx1"/>
                </a:solidFill>
                <a:latin typeface="Arial" panose="020B0604020202020204" pitchFamily="34" charset="0"/>
                <a:cs typeface="Arial" panose="020B0604020202020204" pitchFamily="34" charset="0"/>
              </a:rPr>
              <a:t>  </a:t>
            </a:r>
            <a:r>
              <a:rPr lang="en-US" sz="800" dirty="0" err="1" smtClean="0">
                <a:solidFill>
                  <a:schemeClr val="tx1"/>
                </a:solidFill>
                <a:latin typeface="Arial" panose="020B0604020202020204" pitchFamily="34" charset="0"/>
                <a:cs typeface="Arial" panose="020B0604020202020204" pitchFamily="34" charset="0"/>
              </a:rPr>
              <a:t>alokasi</a:t>
            </a:r>
            <a:r>
              <a:rPr lang="en-US" sz="800" dirty="0" smtClean="0">
                <a:solidFill>
                  <a:schemeClr val="tx1"/>
                </a:solidFill>
                <a:latin typeface="Arial" panose="020B0604020202020204" pitchFamily="34" charset="0"/>
                <a:cs typeface="Arial" panose="020B0604020202020204" pitchFamily="34" charset="0"/>
              </a:rPr>
              <a:t> </a:t>
            </a:r>
            <a:r>
              <a:rPr lang="en-US" sz="800" dirty="0" err="1" smtClean="0">
                <a:solidFill>
                  <a:schemeClr val="tx1"/>
                </a:solidFill>
                <a:latin typeface="Arial" panose="020B0604020202020204" pitchFamily="34" charset="0"/>
                <a:cs typeface="Arial" panose="020B0604020202020204" pitchFamily="34" charset="0"/>
              </a:rPr>
              <a:t>dan</a:t>
            </a:r>
            <a:r>
              <a:rPr lang="en-US" sz="800" dirty="0" smtClean="0">
                <a:solidFill>
                  <a:schemeClr val="tx1"/>
                </a:solidFill>
                <a:latin typeface="Arial" panose="020B0604020202020204" pitchFamily="34" charset="0"/>
                <a:cs typeface="Arial" panose="020B0604020202020204" pitchFamily="34" charset="0"/>
              </a:rPr>
              <a:t> </a:t>
            </a:r>
            <a:r>
              <a:rPr lang="en-US" sz="800" dirty="0" err="1" smtClean="0">
                <a:solidFill>
                  <a:schemeClr val="tx1"/>
                </a:solidFill>
                <a:latin typeface="Arial" panose="020B0604020202020204" pitchFamily="34" charset="0"/>
                <a:cs typeface="Arial" panose="020B0604020202020204" pitchFamily="34" charset="0"/>
              </a:rPr>
              <a:t>pelaksanaan</a:t>
            </a:r>
            <a:r>
              <a:rPr lang="en-US" sz="800" dirty="0" smtClean="0">
                <a:solidFill>
                  <a:schemeClr val="tx1"/>
                </a:solidFill>
                <a:latin typeface="Arial" panose="020B0604020202020204" pitchFamily="34" charset="0"/>
                <a:cs typeface="Arial" panose="020B0604020202020204" pitchFamily="34" charset="0"/>
              </a:rPr>
              <a:t> transfer </a:t>
            </a:r>
            <a:r>
              <a:rPr lang="en-US" sz="800" dirty="0" err="1" smtClean="0">
                <a:solidFill>
                  <a:schemeClr val="tx1"/>
                </a:solidFill>
                <a:latin typeface="Arial" panose="020B0604020202020204" pitchFamily="34" charset="0"/>
                <a:cs typeface="Arial" panose="020B0604020202020204" pitchFamily="34" charset="0"/>
              </a:rPr>
              <a:t>ke</a:t>
            </a:r>
            <a:r>
              <a:rPr lang="en-US" sz="800" dirty="0" smtClean="0">
                <a:solidFill>
                  <a:schemeClr val="tx1"/>
                </a:solidFill>
                <a:latin typeface="Arial" panose="020B0604020202020204" pitchFamily="34" charset="0"/>
                <a:cs typeface="Arial" panose="020B0604020202020204" pitchFamily="34" charset="0"/>
              </a:rPr>
              <a:t> </a:t>
            </a:r>
            <a:r>
              <a:rPr lang="en-US" sz="800" dirty="0" err="1" smtClean="0">
                <a:solidFill>
                  <a:schemeClr val="tx1"/>
                </a:solidFill>
                <a:latin typeface="Arial" panose="020B0604020202020204" pitchFamily="34" charset="0"/>
                <a:cs typeface="Arial" panose="020B0604020202020204" pitchFamily="34" charset="0"/>
              </a:rPr>
              <a:t>daerah</a:t>
            </a:r>
            <a:r>
              <a:rPr lang="en-US" sz="800" dirty="0" smtClean="0">
                <a:solidFill>
                  <a:schemeClr val="tx1"/>
                </a:solidFill>
                <a:latin typeface="Arial" panose="020B0604020202020204" pitchFamily="34" charset="0"/>
                <a:cs typeface="Arial" panose="020B0604020202020204" pitchFamily="34" charset="0"/>
              </a:rPr>
              <a:t> </a:t>
            </a:r>
            <a:r>
              <a:rPr lang="en-US" sz="800" dirty="0" err="1" smtClean="0">
                <a:solidFill>
                  <a:schemeClr val="tx1"/>
                </a:solidFill>
                <a:latin typeface="Arial" panose="020B0604020202020204" pitchFamily="34" charset="0"/>
                <a:cs typeface="Arial" panose="020B0604020202020204" pitchFamily="34" charset="0"/>
              </a:rPr>
              <a:t>dan</a:t>
            </a:r>
            <a:r>
              <a:rPr lang="en-US" sz="800" dirty="0" smtClean="0">
                <a:solidFill>
                  <a:schemeClr val="tx1"/>
                </a:solidFill>
                <a:latin typeface="Arial" panose="020B0604020202020204" pitchFamily="34" charset="0"/>
                <a:cs typeface="Arial" panose="020B0604020202020204" pitchFamily="34" charset="0"/>
              </a:rPr>
              <a:t> </a:t>
            </a:r>
            <a:r>
              <a:rPr lang="en-US" sz="800" dirty="0" err="1" smtClean="0">
                <a:solidFill>
                  <a:schemeClr val="tx1"/>
                </a:solidFill>
                <a:latin typeface="Arial" panose="020B0604020202020204" pitchFamily="34" charset="0"/>
                <a:cs typeface="Arial" panose="020B0604020202020204" pitchFamily="34" charset="0"/>
              </a:rPr>
              <a:t>dana</a:t>
            </a:r>
            <a:r>
              <a:rPr lang="en-US" sz="800" dirty="0" smtClean="0">
                <a:solidFill>
                  <a:schemeClr val="tx1"/>
                </a:solidFill>
                <a:latin typeface="Arial" panose="020B0604020202020204" pitchFamily="34" charset="0"/>
                <a:cs typeface="Arial" panose="020B0604020202020204" pitchFamily="34" charset="0"/>
              </a:rPr>
              <a:t> </a:t>
            </a:r>
            <a:r>
              <a:rPr lang="en-US" sz="800" dirty="0" err="1" smtClean="0">
                <a:solidFill>
                  <a:schemeClr val="tx1"/>
                </a:solidFill>
                <a:latin typeface="Arial" panose="020B0604020202020204" pitchFamily="34" charset="0"/>
                <a:cs typeface="Arial" panose="020B0604020202020204" pitchFamily="34" charset="0"/>
              </a:rPr>
              <a:t>desa</a:t>
            </a:r>
            <a:endParaRPr lang="id-ID" sz="800" dirty="0">
              <a:solidFill>
                <a:schemeClr val="tx1"/>
              </a:solidFill>
              <a:latin typeface="Arial" panose="020B0604020202020204" pitchFamily="34" charset="0"/>
              <a:cs typeface="Arial" panose="020B0604020202020204" pitchFamily="34" charset="0"/>
            </a:endParaRPr>
          </a:p>
        </p:txBody>
      </p:sp>
      <p:sp>
        <p:nvSpPr>
          <p:cNvPr id="89" name="Snip and Round Single Corner Rectangle 88"/>
          <p:cNvSpPr/>
          <p:nvPr/>
        </p:nvSpPr>
        <p:spPr>
          <a:xfrm>
            <a:off x="3908408" y="5025016"/>
            <a:ext cx="1514838" cy="655507"/>
          </a:xfrm>
          <a:prstGeom prst="snipRoundRect">
            <a:avLst/>
          </a:prstGeom>
          <a:solidFill>
            <a:srgbClr val="F6E48A"/>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91440" rtlCol="0" anchor="ctr"/>
          <a:lstStyle/>
          <a:p>
            <a:pPr algn="ctr"/>
            <a:r>
              <a:rPr lang="en-US" sz="800" dirty="0" err="1" smtClean="0">
                <a:solidFill>
                  <a:schemeClr val="tx1"/>
                </a:solidFill>
                <a:latin typeface="Arial" panose="020B0604020202020204" pitchFamily="34" charset="0"/>
                <a:cs typeface="Arial" panose="020B0604020202020204" pitchFamily="34" charset="0"/>
              </a:rPr>
              <a:t>Memegang</a:t>
            </a:r>
            <a:r>
              <a:rPr lang="en-US" sz="800" dirty="0" smtClean="0">
                <a:solidFill>
                  <a:schemeClr val="tx1"/>
                </a:solidFill>
                <a:latin typeface="Arial" panose="020B0604020202020204" pitchFamily="34" charset="0"/>
                <a:cs typeface="Arial" panose="020B0604020202020204" pitchFamily="34" charset="0"/>
              </a:rPr>
              <a:t> </a:t>
            </a:r>
            <a:r>
              <a:rPr lang="en-US" sz="800" dirty="0" err="1" smtClean="0">
                <a:solidFill>
                  <a:schemeClr val="tx1"/>
                </a:solidFill>
                <a:latin typeface="Arial" panose="020B0604020202020204" pitchFamily="34" charset="0"/>
                <a:cs typeface="Arial" panose="020B0604020202020204" pitchFamily="34" charset="0"/>
              </a:rPr>
              <a:t>teguh</a:t>
            </a:r>
            <a:r>
              <a:rPr lang="en-US" sz="800" dirty="0" smtClean="0">
                <a:solidFill>
                  <a:schemeClr val="tx1"/>
                </a:solidFill>
                <a:latin typeface="Arial" panose="020B0604020202020204" pitchFamily="34" charset="0"/>
                <a:cs typeface="Arial" panose="020B0604020202020204" pitchFamily="34" charset="0"/>
              </a:rPr>
              <a:t> </a:t>
            </a:r>
            <a:r>
              <a:rPr lang="en-US" sz="800" dirty="0" err="1" smtClean="0">
                <a:solidFill>
                  <a:schemeClr val="tx1"/>
                </a:solidFill>
                <a:latin typeface="Arial" panose="020B0604020202020204" pitchFamily="34" charset="0"/>
                <a:cs typeface="Arial" panose="020B0604020202020204" pitchFamily="34" charset="0"/>
              </a:rPr>
              <a:t>nilai-nilai</a:t>
            </a:r>
            <a:r>
              <a:rPr lang="en-US" sz="800" dirty="0" smtClean="0">
                <a:solidFill>
                  <a:schemeClr val="tx1"/>
                </a:solidFill>
                <a:latin typeface="Arial" panose="020B0604020202020204" pitchFamily="34" charset="0"/>
                <a:cs typeface="Arial" panose="020B0604020202020204" pitchFamily="34" charset="0"/>
              </a:rPr>
              <a:t> </a:t>
            </a:r>
            <a:r>
              <a:rPr lang="en-US" sz="800" dirty="0" err="1" smtClean="0">
                <a:solidFill>
                  <a:schemeClr val="tx1"/>
                </a:solidFill>
                <a:latin typeface="Arial" panose="020B0604020202020204" pitchFamily="34" charset="0"/>
                <a:cs typeface="Arial" panose="020B0604020202020204" pitchFamily="34" charset="0"/>
              </a:rPr>
              <a:t>kementerian</a:t>
            </a:r>
            <a:r>
              <a:rPr lang="en-US" sz="800" dirty="0" smtClean="0">
                <a:solidFill>
                  <a:schemeClr val="tx1"/>
                </a:solidFill>
                <a:latin typeface="Arial" panose="020B0604020202020204" pitchFamily="34" charset="0"/>
                <a:cs typeface="Arial" panose="020B0604020202020204" pitchFamily="34" charset="0"/>
              </a:rPr>
              <a:t> </a:t>
            </a:r>
            <a:r>
              <a:rPr lang="en-US" sz="800" dirty="0" err="1" smtClean="0">
                <a:solidFill>
                  <a:schemeClr val="tx1"/>
                </a:solidFill>
                <a:latin typeface="Arial" panose="020B0604020202020204" pitchFamily="34" charset="0"/>
                <a:cs typeface="Arial" panose="020B0604020202020204" pitchFamily="34" charset="0"/>
              </a:rPr>
              <a:t>keuangan</a:t>
            </a:r>
            <a:r>
              <a:rPr lang="en-US" sz="800" dirty="0" smtClean="0">
                <a:solidFill>
                  <a:schemeClr val="tx1"/>
                </a:solidFill>
                <a:latin typeface="Arial" panose="020B0604020202020204" pitchFamily="34" charset="0"/>
                <a:cs typeface="Arial" panose="020B0604020202020204" pitchFamily="34" charset="0"/>
              </a:rPr>
              <a:t> (</a:t>
            </a:r>
            <a:r>
              <a:rPr lang="en-US" sz="800" dirty="0" err="1" smtClean="0">
                <a:solidFill>
                  <a:schemeClr val="tx1"/>
                </a:solidFill>
                <a:latin typeface="Arial" panose="020B0604020202020204" pitchFamily="34" charset="0"/>
                <a:cs typeface="Arial" panose="020B0604020202020204" pitchFamily="34" charset="0"/>
              </a:rPr>
              <a:t>integritas</a:t>
            </a:r>
            <a:r>
              <a:rPr lang="en-US" sz="800" dirty="0" smtClean="0">
                <a:solidFill>
                  <a:schemeClr val="tx1"/>
                </a:solidFill>
                <a:latin typeface="Arial" panose="020B0604020202020204" pitchFamily="34" charset="0"/>
                <a:cs typeface="Arial" panose="020B0604020202020204" pitchFamily="34" charset="0"/>
              </a:rPr>
              <a:t>, </a:t>
            </a:r>
            <a:r>
              <a:rPr lang="en-US" sz="800" dirty="0" err="1" smtClean="0">
                <a:solidFill>
                  <a:schemeClr val="tx1"/>
                </a:solidFill>
                <a:latin typeface="Arial" panose="020B0604020202020204" pitchFamily="34" charset="0"/>
                <a:cs typeface="Arial" panose="020B0604020202020204" pitchFamily="34" charset="0"/>
              </a:rPr>
              <a:t>professionalme</a:t>
            </a:r>
            <a:r>
              <a:rPr lang="en-US" sz="800" dirty="0" smtClean="0">
                <a:solidFill>
                  <a:schemeClr val="tx1"/>
                </a:solidFill>
                <a:latin typeface="Arial" panose="020B0604020202020204" pitchFamily="34" charset="0"/>
                <a:cs typeface="Arial" panose="020B0604020202020204" pitchFamily="34" charset="0"/>
              </a:rPr>
              <a:t>, </a:t>
            </a:r>
            <a:r>
              <a:rPr lang="en-US" sz="800" dirty="0" err="1" smtClean="0">
                <a:solidFill>
                  <a:schemeClr val="tx1"/>
                </a:solidFill>
                <a:latin typeface="Arial" panose="020B0604020202020204" pitchFamily="34" charset="0"/>
                <a:cs typeface="Arial" panose="020B0604020202020204" pitchFamily="34" charset="0"/>
              </a:rPr>
              <a:t>pelayanan</a:t>
            </a:r>
            <a:r>
              <a:rPr lang="en-US" sz="800" dirty="0" smtClean="0">
                <a:solidFill>
                  <a:schemeClr val="tx1"/>
                </a:solidFill>
                <a:latin typeface="Arial" panose="020B0604020202020204" pitchFamily="34" charset="0"/>
                <a:cs typeface="Arial" panose="020B0604020202020204" pitchFamily="34" charset="0"/>
              </a:rPr>
              <a:t>, </a:t>
            </a:r>
            <a:r>
              <a:rPr lang="en-US" sz="800" dirty="0" err="1" smtClean="0">
                <a:solidFill>
                  <a:schemeClr val="tx1"/>
                </a:solidFill>
                <a:latin typeface="Arial" panose="020B0604020202020204" pitchFamily="34" charset="0"/>
                <a:cs typeface="Arial" panose="020B0604020202020204" pitchFamily="34" charset="0"/>
              </a:rPr>
              <a:t>sinergi</a:t>
            </a:r>
            <a:r>
              <a:rPr lang="en-US" sz="800" dirty="0" smtClean="0">
                <a:solidFill>
                  <a:schemeClr val="tx1"/>
                </a:solidFill>
                <a:latin typeface="Arial" panose="020B0604020202020204" pitchFamily="34" charset="0"/>
                <a:cs typeface="Arial" panose="020B0604020202020204" pitchFamily="34" charset="0"/>
              </a:rPr>
              <a:t>,  </a:t>
            </a:r>
            <a:r>
              <a:rPr lang="en-US" sz="800" dirty="0" err="1" smtClean="0">
                <a:solidFill>
                  <a:schemeClr val="tx1"/>
                </a:solidFill>
                <a:latin typeface="Arial" panose="020B0604020202020204" pitchFamily="34" charset="0"/>
                <a:cs typeface="Arial" panose="020B0604020202020204" pitchFamily="34" charset="0"/>
              </a:rPr>
              <a:t>kesempurnaan</a:t>
            </a:r>
            <a:r>
              <a:rPr lang="en-US" sz="800" dirty="0" smtClean="0">
                <a:solidFill>
                  <a:schemeClr val="tx1"/>
                </a:solidFill>
                <a:latin typeface="Arial" panose="020B0604020202020204" pitchFamily="34" charset="0"/>
                <a:cs typeface="Arial" panose="020B0604020202020204" pitchFamily="34" charset="0"/>
              </a:rPr>
              <a:t>)</a:t>
            </a:r>
            <a:endParaRPr lang="id-ID" sz="800" dirty="0">
              <a:solidFill>
                <a:schemeClr val="tx1"/>
              </a:solidFill>
              <a:latin typeface="Arial" panose="020B0604020202020204" pitchFamily="34" charset="0"/>
              <a:cs typeface="Arial" panose="020B0604020202020204" pitchFamily="34" charset="0"/>
            </a:endParaRPr>
          </a:p>
        </p:txBody>
      </p:sp>
      <p:sp>
        <p:nvSpPr>
          <p:cNvPr id="92" name="Snip Single Corner Rectangle 91"/>
          <p:cNvSpPr/>
          <p:nvPr/>
        </p:nvSpPr>
        <p:spPr>
          <a:xfrm>
            <a:off x="1829582" y="1009523"/>
            <a:ext cx="1213054" cy="445514"/>
          </a:xfrm>
          <a:prstGeom prst="snip1Rect">
            <a:avLst/>
          </a:prstGeom>
          <a:solidFill>
            <a:srgbClr val="A50021"/>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800" dirty="0">
                <a:solidFill>
                  <a:schemeClr val="bg1"/>
                </a:solidFill>
                <a:latin typeface="Arial" panose="020B0604020202020204" pitchFamily="34" charset="0"/>
                <a:cs typeface="Arial" panose="020B0604020202020204" pitchFamily="34" charset="0"/>
              </a:rPr>
              <a:t>Perumusan Kebijakan </a:t>
            </a:r>
            <a:r>
              <a:rPr lang="fi-FI" sz="800" dirty="0" smtClean="0">
                <a:solidFill>
                  <a:schemeClr val="bg1"/>
                </a:solidFill>
                <a:latin typeface="Arial" panose="020B0604020202020204" pitchFamily="34" charset="0"/>
                <a:cs typeface="Arial" panose="020B0604020202020204" pitchFamily="34" charset="0"/>
              </a:rPr>
              <a:t>dan Perencanaan HKPD</a:t>
            </a:r>
            <a:endParaRPr lang="en-US" sz="800" dirty="0">
              <a:solidFill>
                <a:schemeClr val="bg1"/>
              </a:solidFill>
              <a:latin typeface="Arial" panose="020B0604020202020204" pitchFamily="34" charset="0"/>
              <a:cs typeface="Arial" panose="020B0604020202020204" pitchFamily="34" charset="0"/>
            </a:endParaRPr>
          </a:p>
        </p:txBody>
      </p:sp>
      <p:sp>
        <p:nvSpPr>
          <p:cNvPr id="104" name="Snip Single Corner Rectangle 103"/>
          <p:cNvSpPr/>
          <p:nvPr/>
        </p:nvSpPr>
        <p:spPr>
          <a:xfrm>
            <a:off x="1810097" y="1515983"/>
            <a:ext cx="1863147" cy="454256"/>
          </a:xfrm>
          <a:prstGeom prst="snip1Rect">
            <a:avLst/>
          </a:prstGeom>
          <a:solidFill>
            <a:srgbClr val="9933FF"/>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chemeClr val="bg1"/>
                </a:solidFill>
                <a:latin typeface="Arial" panose="020B0604020202020204" pitchFamily="34" charset="0"/>
                <a:cs typeface="Arial" panose="020B0604020202020204" pitchFamily="34" charset="0"/>
              </a:rPr>
              <a:t>Penganggaran dan Pengalokasian Dana Transfer ke Daerah, Dana </a:t>
            </a:r>
            <a:br>
              <a:rPr lang="en-US" sz="800" dirty="0">
                <a:solidFill>
                  <a:schemeClr val="bg1"/>
                </a:solidFill>
                <a:latin typeface="Arial" panose="020B0604020202020204" pitchFamily="34" charset="0"/>
                <a:cs typeface="Arial" panose="020B0604020202020204" pitchFamily="34" charset="0"/>
              </a:rPr>
            </a:br>
            <a:r>
              <a:rPr lang="en-US" sz="800" dirty="0">
                <a:solidFill>
                  <a:schemeClr val="bg1"/>
                </a:solidFill>
                <a:latin typeface="Arial" panose="020B0604020202020204" pitchFamily="34" charset="0"/>
                <a:cs typeface="Arial" panose="020B0604020202020204" pitchFamily="34" charset="0"/>
              </a:rPr>
              <a:t>Desa, dan Hibah </a:t>
            </a:r>
            <a:r>
              <a:rPr lang="en-US" sz="800" dirty="0" smtClean="0">
                <a:solidFill>
                  <a:schemeClr val="bg1"/>
                </a:solidFill>
                <a:latin typeface="Arial" panose="020B0604020202020204" pitchFamily="34" charset="0"/>
                <a:cs typeface="Arial" panose="020B0604020202020204" pitchFamily="34" charset="0"/>
              </a:rPr>
              <a:t>Daerah</a:t>
            </a:r>
            <a:endParaRPr lang="en-US" sz="800" dirty="0">
              <a:solidFill>
                <a:schemeClr val="bg1"/>
              </a:solidFill>
              <a:latin typeface="Arial" panose="020B0604020202020204" pitchFamily="34" charset="0"/>
              <a:cs typeface="Arial" panose="020B0604020202020204" pitchFamily="34" charset="0"/>
            </a:endParaRPr>
          </a:p>
        </p:txBody>
      </p:sp>
      <p:sp>
        <p:nvSpPr>
          <p:cNvPr id="25" name="Slide Number Placeholder 24"/>
          <p:cNvSpPr>
            <a:spLocks noGrp="1"/>
          </p:cNvSpPr>
          <p:nvPr>
            <p:ph type="sldNum" sz="quarter" idx="4"/>
          </p:nvPr>
        </p:nvSpPr>
        <p:spPr/>
        <p:txBody>
          <a:bodyPr/>
          <a:lstStyle/>
          <a:p>
            <a:fld id="{C546E0E4-908A-4724-B308-E4F6AE4FA0DD}" type="slidenum">
              <a:rPr lang="en-US" smtClean="0">
                <a:solidFill>
                  <a:prstClr val="black">
                    <a:tint val="75000"/>
                  </a:prstClr>
                </a:solidFill>
              </a:rPr>
              <a:pPr/>
              <a:t>121</a:t>
            </a:fld>
            <a:endParaRPr lang="en-US">
              <a:solidFill>
                <a:prstClr val="black">
                  <a:tint val="75000"/>
                </a:prstClr>
              </a:solidFill>
            </a:endParaRPr>
          </a:p>
        </p:txBody>
      </p:sp>
    </p:spTree>
    <p:extLst>
      <p:ext uri="{BB962C8B-B14F-4D97-AF65-F5344CB8AC3E}">
        <p14:creationId xmlns:p14="http://schemas.microsoft.com/office/powerpoint/2010/main" val="1849254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Rectangle 531"/>
          <p:cNvSpPr/>
          <p:nvPr/>
        </p:nvSpPr>
        <p:spPr>
          <a:xfrm>
            <a:off x="0" y="3168744"/>
            <a:ext cx="9147076" cy="2823072"/>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en-US" sz="1000" b="1" dirty="0" smtClean="0">
                <a:solidFill>
                  <a:schemeClr val="tx1"/>
                </a:solidFill>
              </a:rPr>
              <a:t>APLIKASI</a:t>
            </a:r>
            <a:endParaRPr lang="id-ID" sz="1000" dirty="0">
              <a:solidFill>
                <a:schemeClr val="tx1"/>
              </a:solidFill>
            </a:endParaRPr>
          </a:p>
        </p:txBody>
      </p:sp>
      <p:sp>
        <p:nvSpPr>
          <p:cNvPr id="138" name="Rectangle 137"/>
          <p:cNvSpPr/>
          <p:nvPr/>
        </p:nvSpPr>
        <p:spPr>
          <a:xfrm>
            <a:off x="0" y="-10810"/>
            <a:ext cx="9144000" cy="8663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sz="1200" b="1" dirty="0" smtClean="0"/>
          </a:p>
          <a:p>
            <a:pPr algn="ctr"/>
            <a:r>
              <a:rPr lang="id-ID" sz="1000" b="1" dirty="0" smtClean="0">
                <a:solidFill>
                  <a:schemeClr val="tx1"/>
                </a:solidFill>
              </a:rPr>
              <a:t>FUNGSI ORGANISASI</a:t>
            </a:r>
          </a:p>
          <a:p>
            <a:pPr algn="ctr"/>
            <a:endParaRPr lang="id-ID" sz="1200" b="1" dirty="0">
              <a:solidFill>
                <a:schemeClr val="bg1"/>
              </a:solidFill>
            </a:endParaRPr>
          </a:p>
          <a:p>
            <a:pPr algn="ctr"/>
            <a:endParaRPr lang="id-ID" sz="1200" b="1" dirty="0" smtClean="0">
              <a:solidFill>
                <a:schemeClr val="bg1"/>
              </a:solidFill>
            </a:endParaRPr>
          </a:p>
          <a:p>
            <a:pPr algn="ctr"/>
            <a:endParaRPr lang="id-ID" sz="1200" b="1" dirty="0">
              <a:solidFill>
                <a:schemeClr val="bg1"/>
              </a:solidFill>
            </a:endParaRPr>
          </a:p>
          <a:p>
            <a:pPr algn="ctr"/>
            <a:endParaRPr lang="id-ID" sz="1200" b="1" dirty="0" smtClean="0">
              <a:solidFill>
                <a:schemeClr val="bg1"/>
              </a:solidFill>
            </a:endParaRPr>
          </a:p>
          <a:p>
            <a:pPr algn="ctr"/>
            <a:endParaRPr lang="id-ID" sz="1200" b="1" dirty="0" smtClean="0">
              <a:solidFill>
                <a:schemeClr val="bg1"/>
              </a:solidFill>
            </a:endParaRPr>
          </a:p>
        </p:txBody>
      </p:sp>
      <p:sp>
        <p:nvSpPr>
          <p:cNvPr id="531" name="Rectangle 530"/>
          <p:cNvSpPr/>
          <p:nvPr/>
        </p:nvSpPr>
        <p:spPr>
          <a:xfrm>
            <a:off x="0" y="6022461"/>
            <a:ext cx="9144000" cy="881643"/>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en-US" sz="900" b="1" dirty="0">
                <a:solidFill>
                  <a:prstClr val="black"/>
                </a:solidFill>
              </a:rPr>
              <a:t>INDIKATOR </a:t>
            </a:r>
            <a:r>
              <a:rPr lang="en-US" sz="900" b="1">
                <a:solidFill>
                  <a:prstClr val="black"/>
                </a:solidFill>
              </a:rPr>
              <a:t>KINERJA </a:t>
            </a:r>
            <a:r>
              <a:rPr lang="en-US" sz="900" b="1" smtClean="0">
                <a:solidFill>
                  <a:prstClr val="black"/>
                </a:solidFill>
              </a:rPr>
              <a:t>UTAMA</a:t>
            </a:r>
            <a:endParaRPr lang="id-ID" sz="900" b="1" dirty="0">
              <a:solidFill>
                <a:prstClr val="black"/>
              </a:solidFill>
            </a:endParaRPr>
          </a:p>
        </p:txBody>
      </p:sp>
      <p:sp>
        <p:nvSpPr>
          <p:cNvPr id="536" name="Rectangle 535"/>
          <p:cNvSpPr/>
          <p:nvPr/>
        </p:nvSpPr>
        <p:spPr>
          <a:xfrm>
            <a:off x="4121" y="883147"/>
            <a:ext cx="9144000" cy="2262846"/>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en-US" sz="1000" b="1" dirty="0">
                <a:solidFill>
                  <a:schemeClr val="tx1"/>
                </a:solidFill>
              </a:rPr>
              <a:t>PROSES </a:t>
            </a:r>
            <a:r>
              <a:rPr lang="en-US" sz="1000" b="1" dirty="0" smtClean="0">
                <a:solidFill>
                  <a:schemeClr val="tx1"/>
                </a:solidFill>
              </a:rPr>
              <a:t>BISNIS</a:t>
            </a:r>
            <a:endParaRPr lang="id-ID" sz="1000" b="1" dirty="0">
              <a:solidFill>
                <a:schemeClr val="tx1"/>
              </a:solidFill>
            </a:endParaRPr>
          </a:p>
        </p:txBody>
      </p:sp>
      <p:sp>
        <p:nvSpPr>
          <p:cNvPr id="545" name="Rectangle 544"/>
          <p:cNvSpPr/>
          <p:nvPr/>
        </p:nvSpPr>
        <p:spPr>
          <a:xfrm>
            <a:off x="7714355" y="164939"/>
            <a:ext cx="1229329" cy="602127"/>
          </a:xfrm>
          <a:prstGeom prst="rect">
            <a:avLst/>
          </a:prstGeom>
          <a:solidFill>
            <a:srgbClr val="C0C0C0"/>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tx1"/>
                </a:solidFill>
              </a:rPr>
              <a:t>Supporting</a:t>
            </a:r>
            <a:endParaRPr lang="en-US" sz="800" b="1" dirty="0">
              <a:solidFill>
                <a:schemeClr val="tx1"/>
              </a:solidFill>
            </a:endParaRPr>
          </a:p>
        </p:txBody>
      </p:sp>
      <p:sp>
        <p:nvSpPr>
          <p:cNvPr id="546" name="Rectangle 545"/>
          <p:cNvSpPr/>
          <p:nvPr/>
        </p:nvSpPr>
        <p:spPr>
          <a:xfrm>
            <a:off x="186345" y="169654"/>
            <a:ext cx="749808" cy="626399"/>
          </a:xfrm>
          <a:prstGeom prst="rect">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900"/>
              </a:lnSpc>
            </a:pPr>
            <a:r>
              <a:rPr lang="en-US" sz="800" b="1" dirty="0" smtClean="0">
                <a:solidFill>
                  <a:schemeClr val="tx1"/>
                </a:solidFill>
              </a:rPr>
              <a:t>Management</a:t>
            </a:r>
            <a:endParaRPr lang="en-US" sz="800" b="1" dirty="0">
              <a:solidFill>
                <a:schemeClr val="tx1"/>
              </a:solidFill>
            </a:endParaRPr>
          </a:p>
        </p:txBody>
      </p:sp>
      <p:sp>
        <p:nvSpPr>
          <p:cNvPr id="539" name="Rectangle 538"/>
          <p:cNvSpPr/>
          <p:nvPr/>
        </p:nvSpPr>
        <p:spPr>
          <a:xfrm>
            <a:off x="958691" y="169654"/>
            <a:ext cx="1170432" cy="626067"/>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900"/>
              </a:lnSpc>
            </a:pPr>
            <a:r>
              <a:rPr lang="fi-FI" sz="800" b="1" dirty="0">
                <a:solidFill>
                  <a:prstClr val="white"/>
                </a:solidFill>
              </a:rPr>
              <a:t>Perumusan </a:t>
            </a:r>
            <a:r>
              <a:rPr lang="fi-FI" sz="800" b="1" dirty="0" smtClean="0">
                <a:solidFill>
                  <a:prstClr val="white"/>
                </a:solidFill>
              </a:rPr>
              <a:t>Kebijakan dan Perencanaan </a:t>
            </a:r>
            <a:r>
              <a:rPr lang="fi-FI" sz="800" b="1" dirty="0">
                <a:solidFill>
                  <a:prstClr val="white"/>
                </a:solidFill>
              </a:rPr>
              <a:t>HKPD</a:t>
            </a:r>
            <a:endParaRPr lang="en-US" sz="800" b="1" dirty="0">
              <a:solidFill>
                <a:prstClr val="white"/>
              </a:solidFill>
            </a:endParaRPr>
          </a:p>
        </p:txBody>
      </p:sp>
      <p:sp>
        <p:nvSpPr>
          <p:cNvPr id="547" name="Rectangle 546"/>
          <p:cNvSpPr/>
          <p:nvPr/>
        </p:nvSpPr>
        <p:spPr>
          <a:xfrm>
            <a:off x="955073" y="1027134"/>
            <a:ext cx="1170432" cy="185145"/>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700" b="1" dirty="0">
                <a:solidFill>
                  <a:prstClr val="white"/>
                </a:solidFill>
              </a:rPr>
              <a:t>Kebijakan  </a:t>
            </a:r>
            <a:r>
              <a:rPr lang="en-US" sz="700" b="1" dirty="0" smtClean="0">
                <a:solidFill>
                  <a:prstClr val="white"/>
                </a:solidFill>
              </a:rPr>
              <a:t>Dana Perimbangan </a:t>
            </a:r>
            <a:endParaRPr lang="en-US" sz="700" b="1" dirty="0">
              <a:solidFill>
                <a:prstClr val="white"/>
              </a:solidFill>
            </a:endParaRPr>
          </a:p>
        </p:txBody>
      </p:sp>
      <p:sp>
        <p:nvSpPr>
          <p:cNvPr id="548" name="Rectangle 547"/>
          <p:cNvSpPr/>
          <p:nvPr/>
        </p:nvSpPr>
        <p:spPr>
          <a:xfrm>
            <a:off x="955723" y="1224024"/>
            <a:ext cx="1170432" cy="255292"/>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700" b="1" dirty="0" smtClean="0">
                <a:solidFill>
                  <a:prstClr val="white"/>
                </a:solidFill>
              </a:rPr>
              <a:t>Kebijakan Transfer Non Dana Perimbangan Dan Dana Desa</a:t>
            </a:r>
            <a:endParaRPr lang="en-US" sz="700" b="1" dirty="0">
              <a:solidFill>
                <a:prstClr val="white"/>
              </a:solidFill>
            </a:endParaRPr>
          </a:p>
        </p:txBody>
      </p:sp>
      <p:sp>
        <p:nvSpPr>
          <p:cNvPr id="549" name="Rectangle 548"/>
          <p:cNvSpPr/>
          <p:nvPr/>
        </p:nvSpPr>
        <p:spPr>
          <a:xfrm>
            <a:off x="955723" y="1493135"/>
            <a:ext cx="1170432" cy="152216"/>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700" b="1" dirty="0">
                <a:solidFill>
                  <a:prstClr val="white"/>
                </a:solidFill>
              </a:rPr>
              <a:t>Kebijakan </a:t>
            </a:r>
            <a:r>
              <a:rPr lang="en-US" sz="700" b="1" dirty="0" smtClean="0">
                <a:solidFill>
                  <a:prstClr val="white"/>
                </a:solidFill>
              </a:rPr>
              <a:t>Hibah Daerah </a:t>
            </a:r>
            <a:endParaRPr lang="en-US" sz="700" b="1" dirty="0">
              <a:solidFill>
                <a:prstClr val="white"/>
              </a:solidFill>
            </a:endParaRPr>
          </a:p>
        </p:txBody>
      </p:sp>
      <p:sp>
        <p:nvSpPr>
          <p:cNvPr id="550" name="Rectangle 549"/>
          <p:cNvSpPr/>
          <p:nvPr/>
        </p:nvSpPr>
        <p:spPr>
          <a:xfrm>
            <a:off x="955723" y="1657366"/>
            <a:ext cx="1170432" cy="190567"/>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700" b="1" dirty="0">
                <a:solidFill>
                  <a:prstClr val="white"/>
                </a:solidFill>
              </a:rPr>
              <a:t>Kebijakan  Pembiayaan </a:t>
            </a:r>
            <a:r>
              <a:rPr lang="en-US" sz="700" b="1" dirty="0" smtClean="0">
                <a:solidFill>
                  <a:prstClr val="white"/>
                </a:solidFill>
              </a:rPr>
              <a:t>Daerah</a:t>
            </a:r>
            <a:endParaRPr lang="en-US" sz="700" b="1" dirty="0">
              <a:solidFill>
                <a:prstClr val="white"/>
              </a:solidFill>
            </a:endParaRPr>
          </a:p>
        </p:txBody>
      </p:sp>
      <p:sp>
        <p:nvSpPr>
          <p:cNvPr id="551" name="Rectangle 550"/>
          <p:cNvSpPr/>
          <p:nvPr/>
        </p:nvSpPr>
        <p:spPr>
          <a:xfrm>
            <a:off x="955723" y="1860996"/>
            <a:ext cx="1170432" cy="214042"/>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700" b="1" dirty="0">
                <a:solidFill>
                  <a:prstClr val="white"/>
                </a:solidFill>
              </a:rPr>
              <a:t>Kebijakan Pendapatan Asli Daerah</a:t>
            </a:r>
          </a:p>
        </p:txBody>
      </p:sp>
      <p:sp>
        <p:nvSpPr>
          <p:cNvPr id="552" name="Rectangle 551"/>
          <p:cNvSpPr/>
          <p:nvPr/>
        </p:nvSpPr>
        <p:spPr>
          <a:xfrm>
            <a:off x="955723" y="2089614"/>
            <a:ext cx="1170432" cy="265761"/>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700" b="1" dirty="0">
                <a:solidFill>
                  <a:prstClr val="white"/>
                </a:solidFill>
              </a:rPr>
              <a:t>Kebijakan Peningkatan Kapasitas Keuangan Daerah</a:t>
            </a:r>
          </a:p>
        </p:txBody>
      </p:sp>
      <p:sp>
        <p:nvSpPr>
          <p:cNvPr id="553" name="Rectangle 552"/>
          <p:cNvSpPr/>
          <p:nvPr/>
        </p:nvSpPr>
        <p:spPr>
          <a:xfrm>
            <a:off x="955723" y="2367807"/>
            <a:ext cx="1170432" cy="3459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700" b="1" dirty="0">
                <a:solidFill>
                  <a:prstClr val="white"/>
                </a:solidFill>
              </a:rPr>
              <a:t>Kebijakan Pendanaan Perkotaan, </a:t>
            </a:r>
            <a:r>
              <a:rPr lang="en-US" sz="700" b="1" dirty="0" smtClean="0">
                <a:solidFill>
                  <a:prstClr val="white"/>
                </a:solidFill>
              </a:rPr>
              <a:t>Daerah Otonom Baru</a:t>
            </a:r>
            <a:r>
              <a:rPr lang="en-US" sz="700" b="1" dirty="0">
                <a:solidFill>
                  <a:prstClr val="white"/>
                </a:solidFill>
              </a:rPr>
              <a:t>, Perdesaan, dan  </a:t>
            </a:r>
            <a:r>
              <a:rPr lang="en-US" sz="700" b="1" dirty="0" smtClean="0">
                <a:solidFill>
                  <a:prstClr val="white"/>
                </a:solidFill>
              </a:rPr>
              <a:t>Kawasan</a:t>
            </a:r>
            <a:endParaRPr lang="en-US" sz="700" b="1" dirty="0">
              <a:solidFill>
                <a:prstClr val="white"/>
              </a:solidFill>
            </a:endParaRPr>
          </a:p>
        </p:txBody>
      </p:sp>
      <p:sp>
        <p:nvSpPr>
          <p:cNvPr id="554" name="Rectangle 553"/>
          <p:cNvSpPr/>
          <p:nvPr/>
        </p:nvSpPr>
        <p:spPr>
          <a:xfrm>
            <a:off x="955723" y="2725711"/>
            <a:ext cx="1170432" cy="345187"/>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700" b="1" dirty="0">
                <a:solidFill>
                  <a:prstClr val="white"/>
                </a:solidFill>
              </a:rPr>
              <a:t>Kebijakan Penyelenggaraan Sistem Informasi Keuangan Daerah</a:t>
            </a:r>
          </a:p>
        </p:txBody>
      </p:sp>
      <p:sp>
        <p:nvSpPr>
          <p:cNvPr id="555" name="Rectangle 554"/>
          <p:cNvSpPr/>
          <p:nvPr/>
        </p:nvSpPr>
        <p:spPr>
          <a:xfrm>
            <a:off x="2205328" y="5418368"/>
            <a:ext cx="1170432" cy="246888"/>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700" b="1" dirty="0">
                <a:solidFill>
                  <a:prstClr val="white"/>
                </a:solidFill>
              </a:rPr>
              <a:t>Kebijakan Monev HKPD</a:t>
            </a:r>
          </a:p>
        </p:txBody>
      </p:sp>
      <p:sp>
        <p:nvSpPr>
          <p:cNvPr id="542" name="Rectangle 541"/>
          <p:cNvSpPr/>
          <p:nvPr/>
        </p:nvSpPr>
        <p:spPr>
          <a:xfrm>
            <a:off x="2157418" y="169654"/>
            <a:ext cx="1057767" cy="626068"/>
          </a:xfrm>
          <a:prstGeom prst="rect">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900"/>
              </a:lnSpc>
            </a:pPr>
            <a:r>
              <a:rPr lang="en-US" sz="800" b="1" dirty="0">
                <a:solidFill>
                  <a:prstClr val="white"/>
                </a:solidFill>
              </a:rPr>
              <a:t>Penganggaran dan Pengalokasian Dana Transfer ke Daerah, Dana </a:t>
            </a:r>
            <a:r>
              <a:rPr lang="en-US" sz="800" b="1" dirty="0" smtClean="0">
                <a:solidFill>
                  <a:prstClr val="white"/>
                </a:solidFill>
              </a:rPr>
              <a:t>Desa </a:t>
            </a:r>
            <a:r>
              <a:rPr lang="en-US" sz="800" b="1" dirty="0">
                <a:solidFill>
                  <a:prstClr val="white"/>
                </a:solidFill>
              </a:rPr>
              <a:t>dan Hibah Daerah</a:t>
            </a:r>
          </a:p>
        </p:txBody>
      </p:sp>
      <p:sp>
        <p:nvSpPr>
          <p:cNvPr id="556" name="Rectangle 555"/>
          <p:cNvSpPr/>
          <p:nvPr/>
        </p:nvSpPr>
        <p:spPr>
          <a:xfrm>
            <a:off x="2153896" y="1030140"/>
            <a:ext cx="1057767" cy="256396"/>
          </a:xfrm>
          <a:prstGeom prst="rect">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700" dirty="0" smtClean="0">
                <a:solidFill>
                  <a:prstClr val="white"/>
                </a:solidFill>
              </a:rPr>
              <a:t>Penganggaran Dana Perimbangan</a:t>
            </a:r>
            <a:endParaRPr lang="en-US" sz="700" dirty="0">
              <a:solidFill>
                <a:prstClr val="white"/>
              </a:solidFill>
            </a:endParaRPr>
          </a:p>
        </p:txBody>
      </p:sp>
      <p:sp>
        <p:nvSpPr>
          <p:cNvPr id="557" name="Rectangle 556"/>
          <p:cNvSpPr/>
          <p:nvPr/>
        </p:nvSpPr>
        <p:spPr>
          <a:xfrm>
            <a:off x="2153896" y="1313113"/>
            <a:ext cx="1057767" cy="312635"/>
          </a:xfrm>
          <a:prstGeom prst="rect">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700" dirty="0" smtClean="0">
                <a:solidFill>
                  <a:prstClr val="white"/>
                </a:solidFill>
              </a:rPr>
              <a:t>Pengalokasian Dana Perimbangan</a:t>
            </a:r>
            <a:endParaRPr lang="en-US" sz="700" dirty="0">
              <a:solidFill>
                <a:prstClr val="white"/>
              </a:solidFill>
            </a:endParaRPr>
          </a:p>
        </p:txBody>
      </p:sp>
      <p:sp>
        <p:nvSpPr>
          <p:cNvPr id="558" name="Rectangle 557"/>
          <p:cNvSpPr/>
          <p:nvPr/>
        </p:nvSpPr>
        <p:spPr>
          <a:xfrm>
            <a:off x="2153896" y="1640605"/>
            <a:ext cx="1057767" cy="246888"/>
          </a:xfrm>
          <a:prstGeom prst="rect">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700" dirty="0" smtClean="0">
                <a:solidFill>
                  <a:prstClr val="white"/>
                </a:solidFill>
              </a:rPr>
              <a:t>Penganggaran Non Dana Perimbangan</a:t>
            </a:r>
            <a:endParaRPr lang="en-US" sz="700" dirty="0">
              <a:solidFill>
                <a:prstClr val="white"/>
              </a:solidFill>
            </a:endParaRPr>
          </a:p>
        </p:txBody>
      </p:sp>
      <p:sp>
        <p:nvSpPr>
          <p:cNvPr id="559" name="Rectangle 558"/>
          <p:cNvSpPr/>
          <p:nvPr/>
        </p:nvSpPr>
        <p:spPr>
          <a:xfrm>
            <a:off x="2153896" y="1902349"/>
            <a:ext cx="1057767" cy="246888"/>
          </a:xfrm>
          <a:prstGeom prst="rect">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700" dirty="0" smtClean="0">
                <a:solidFill>
                  <a:prstClr val="white"/>
                </a:solidFill>
              </a:rPr>
              <a:t>Pengalokasian Non Dana Perimbangan</a:t>
            </a:r>
            <a:endParaRPr lang="en-US" sz="700" dirty="0">
              <a:solidFill>
                <a:prstClr val="white"/>
              </a:solidFill>
            </a:endParaRPr>
          </a:p>
        </p:txBody>
      </p:sp>
      <p:sp>
        <p:nvSpPr>
          <p:cNvPr id="541" name="Rectangle 540"/>
          <p:cNvSpPr/>
          <p:nvPr/>
        </p:nvSpPr>
        <p:spPr>
          <a:xfrm>
            <a:off x="3244111" y="165989"/>
            <a:ext cx="1051413" cy="629732"/>
          </a:xfrm>
          <a:prstGeom prst="rect">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900"/>
              </a:lnSpc>
            </a:pPr>
            <a:r>
              <a:rPr lang="nl-NL" sz="800" b="1" dirty="0">
                <a:solidFill>
                  <a:prstClr val="white"/>
                </a:solidFill>
              </a:rPr>
              <a:t>Pelaksanaan dan Penatausahaan Transfer ke Daerah, Dana Desa, dan Hibah Daerah</a:t>
            </a:r>
          </a:p>
        </p:txBody>
      </p:sp>
      <p:sp>
        <p:nvSpPr>
          <p:cNvPr id="560" name="Rectangle 559"/>
          <p:cNvSpPr/>
          <p:nvPr/>
        </p:nvSpPr>
        <p:spPr>
          <a:xfrm>
            <a:off x="3240589" y="1030139"/>
            <a:ext cx="1051413" cy="261901"/>
          </a:xfrm>
          <a:prstGeom prst="rect">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700" dirty="0" smtClean="0">
                <a:solidFill>
                  <a:prstClr val="white"/>
                </a:solidFill>
              </a:rPr>
              <a:t>Pelaksanaan  Transfer Dana Perimbangan</a:t>
            </a:r>
            <a:endParaRPr lang="en-US" sz="700" dirty="0">
              <a:solidFill>
                <a:prstClr val="white"/>
              </a:solidFill>
            </a:endParaRPr>
          </a:p>
        </p:txBody>
      </p:sp>
      <p:sp>
        <p:nvSpPr>
          <p:cNvPr id="561" name="Rectangle 560"/>
          <p:cNvSpPr/>
          <p:nvPr/>
        </p:nvSpPr>
        <p:spPr>
          <a:xfrm>
            <a:off x="3240589" y="1314190"/>
            <a:ext cx="1051413" cy="314701"/>
          </a:xfrm>
          <a:prstGeom prst="rect">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sv-SE" sz="700" dirty="0" smtClean="0">
                <a:solidFill>
                  <a:prstClr val="white"/>
                </a:solidFill>
              </a:rPr>
              <a:t>Pelaksanaan Transfer Non Dana Perimbangan</a:t>
            </a:r>
            <a:endParaRPr lang="en-US" sz="700" dirty="0">
              <a:solidFill>
                <a:prstClr val="white"/>
              </a:solidFill>
            </a:endParaRPr>
          </a:p>
        </p:txBody>
      </p:sp>
      <p:sp>
        <p:nvSpPr>
          <p:cNvPr id="562" name="Rectangle 561"/>
          <p:cNvSpPr/>
          <p:nvPr/>
        </p:nvSpPr>
        <p:spPr>
          <a:xfrm>
            <a:off x="3240589" y="1643287"/>
            <a:ext cx="1051413" cy="246888"/>
          </a:xfrm>
          <a:prstGeom prst="rect">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700" dirty="0">
                <a:solidFill>
                  <a:prstClr val="white"/>
                </a:solidFill>
              </a:rPr>
              <a:t>Penyusunan DIPA </a:t>
            </a:r>
            <a:r>
              <a:rPr lang="en-US" sz="700" dirty="0" smtClean="0">
                <a:solidFill>
                  <a:prstClr val="white"/>
                </a:solidFill>
              </a:rPr>
              <a:t>TKDD, Dana Desa dan Hibah</a:t>
            </a:r>
            <a:endParaRPr lang="en-US" sz="700" dirty="0">
              <a:solidFill>
                <a:prstClr val="white"/>
              </a:solidFill>
            </a:endParaRPr>
          </a:p>
        </p:txBody>
      </p:sp>
      <p:sp>
        <p:nvSpPr>
          <p:cNvPr id="563" name="Rectangle 562"/>
          <p:cNvSpPr/>
          <p:nvPr/>
        </p:nvSpPr>
        <p:spPr>
          <a:xfrm>
            <a:off x="3240589" y="1907254"/>
            <a:ext cx="1051413" cy="246888"/>
          </a:xfrm>
          <a:prstGeom prst="rect">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700" dirty="0" smtClean="0">
                <a:solidFill>
                  <a:prstClr val="white"/>
                </a:solidFill>
              </a:rPr>
              <a:t>Penatausahaan</a:t>
            </a:r>
            <a:r>
              <a:rPr lang="en-US" sz="700" dirty="0">
                <a:solidFill>
                  <a:prstClr val="white"/>
                </a:solidFill>
              </a:rPr>
              <a:t> TKDD, Dana Desa dan Hibah</a:t>
            </a:r>
          </a:p>
        </p:txBody>
      </p:sp>
      <p:sp>
        <p:nvSpPr>
          <p:cNvPr id="540" name="Rectangle 539"/>
          <p:cNvSpPr/>
          <p:nvPr/>
        </p:nvSpPr>
        <p:spPr>
          <a:xfrm>
            <a:off x="4328496" y="165988"/>
            <a:ext cx="1007295" cy="630936"/>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900"/>
              </a:lnSpc>
            </a:pPr>
            <a:r>
              <a:rPr lang="en-US" sz="800" b="1" dirty="0">
                <a:solidFill>
                  <a:prstClr val="white"/>
                </a:solidFill>
              </a:rPr>
              <a:t>Monitoring </a:t>
            </a:r>
            <a:r>
              <a:rPr lang="id-ID" sz="800" b="1" dirty="0">
                <a:solidFill>
                  <a:prstClr val="white"/>
                </a:solidFill>
              </a:rPr>
              <a:t>dan </a:t>
            </a:r>
            <a:r>
              <a:rPr lang="en-US" sz="800" b="1" dirty="0">
                <a:solidFill>
                  <a:prstClr val="white"/>
                </a:solidFill>
              </a:rPr>
              <a:t>Evaluasi</a:t>
            </a:r>
            <a:r>
              <a:rPr lang="id-ID" sz="800" b="1" dirty="0">
                <a:solidFill>
                  <a:prstClr val="white"/>
                </a:solidFill>
              </a:rPr>
              <a:t> </a:t>
            </a:r>
            <a:r>
              <a:rPr lang="en-US" sz="800" b="1" dirty="0" smtClean="0">
                <a:solidFill>
                  <a:prstClr val="white"/>
                </a:solidFill>
              </a:rPr>
              <a:t>Pengelolaan </a:t>
            </a:r>
            <a:r>
              <a:rPr lang="id-ID" sz="800" b="1" dirty="0" smtClean="0">
                <a:solidFill>
                  <a:prstClr val="white"/>
                </a:solidFill>
              </a:rPr>
              <a:t>HKP</a:t>
            </a:r>
            <a:r>
              <a:rPr lang="en-US" sz="800" b="1" dirty="0">
                <a:solidFill>
                  <a:prstClr val="white"/>
                </a:solidFill>
              </a:rPr>
              <a:t>D</a:t>
            </a:r>
          </a:p>
        </p:txBody>
      </p:sp>
      <p:sp>
        <p:nvSpPr>
          <p:cNvPr id="564" name="Rectangle 563"/>
          <p:cNvSpPr/>
          <p:nvPr/>
        </p:nvSpPr>
        <p:spPr>
          <a:xfrm>
            <a:off x="4327719" y="1026920"/>
            <a:ext cx="1006602" cy="270556"/>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fi-FI" sz="700" dirty="0">
                <a:solidFill>
                  <a:prstClr val="white"/>
                </a:solidFill>
              </a:rPr>
              <a:t>Monev Pelaksanaan Kebijakan dan Alokasi Dana Perimbangan</a:t>
            </a:r>
          </a:p>
        </p:txBody>
      </p:sp>
      <p:sp>
        <p:nvSpPr>
          <p:cNvPr id="565" name="Rectangle 564"/>
          <p:cNvSpPr/>
          <p:nvPr/>
        </p:nvSpPr>
        <p:spPr>
          <a:xfrm>
            <a:off x="4327719" y="1313802"/>
            <a:ext cx="1006602" cy="31509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700" dirty="0" smtClean="0">
                <a:solidFill>
                  <a:prstClr val="white"/>
                </a:solidFill>
              </a:rPr>
              <a:t>Monev Pelaksanaan Kebijakan dan Alokasi Transfer Non Dana Perimbangan</a:t>
            </a:r>
            <a:endParaRPr lang="en-US" sz="700" dirty="0">
              <a:solidFill>
                <a:prstClr val="white"/>
              </a:solidFill>
            </a:endParaRPr>
          </a:p>
        </p:txBody>
      </p:sp>
      <p:sp>
        <p:nvSpPr>
          <p:cNvPr id="566" name="Rectangle 565"/>
          <p:cNvSpPr/>
          <p:nvPr/>
        </p:nvSpPr>
        <p:spPr>
          <a:xfrm>
            <a:off x="4327719" y="1644786"/>
            <a:ext cx="1006602" cy="246888"/>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700" dirty="0">
                <a:solidFill>
                  <a:prstClr val="white"/>
                </a:solidFill>
              </a:rPr>
              <a:t>Monev Pelaksanaan Kebijakan PDRD</a:t>
            </a:r>
          </a:p>
        </p:txBody>
      </p:sp>
      <p:sp>
        <p:nvSpPr>
          <p:cNvPr id="567" name="Rectangle 566"/>
          <p:cNvSpPr/>
          <p:nvPr/>
        </p:nvSpPr>
        <p:spPr>
          <a:xfrm>
            <a:off x="4327719" y="1907260"/>
            <a:ext cx="1006602" cy="419129"/>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fi-FI" sz="700" dirty="0">
                <a:solidFill>
                  <a:prstClr val="white"/>
                </a:solidFill>
              </a:rPr>
              <a:t>Monev Pelaksanaan Kebijakan Peningkatan Pendapatan dan Kapasitas Keuangan </a:t>
            </a:r>
            <a:r>
              <a:rPr lang="fi-FI" sz="700" dirty="0" smtClean="0">
                <a:solidFill>
                  <a:prstClr val="white"/>
                </a:solidFill>
              </a:rPr>
              <a:t>Daerah</a:t>
            </a:r>
            <a:endParaRPr lang="fi-FI" sz="700" dirty="0">
              <a:solidFill>
                <a:prstClr val="white"/>
              </a:solidFill>
            </a:endParaRPr>
          </a:p>
        </p:txBody>
      </p:sp>
      <p:sp>
        <p:nvSpPr>
          <p:cNvPr id="568" name="Rectangle 567"/>
          <p:cNvSpPr/>
          <p:nvPr/>
        </p:nvSpPr>
        <p:spPr>
          <a:xfrm>
            <a:off x="4326914" y="2344737"/>
            <a:ext cx="1006602" cy="246888"/>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700" dirty="0">
                <a:solidFill>
                  <a:prstClr val="white"/>
                </a:solidFill>
              </a:rPr>
              <a:t>Monev Pengelolaan Keuangan </a:t>
            </a:r>
            <a:r>
              <a:rPr lang="en-US" sz="700" dirty="0" smtClean="0">
                <a:solidFill>
                  <a:prstClr val="white"/>
                </a:solidFill>
              </a:rPr>
              <a:t>Daerah</a:t>
            </a:r>
            <a:endParaRPr lang="en-US" sz="700" dirty="0">
              <a:solidFill>
                <a:prstClr val="white"/>
              </a:solidFill>
            </a:endParaRPr>
          </a:p>
        </p:txBody>
      </p:sp>
      <p:sp>
        <p:nvSpPr>
          <p:cNvPr id="569" name="Rectangle 568"/>
          <p:cNvSpPr/>
          <p:nvPr/>
        </p:nvSpPr>
        <p:spPr>
          <a:xfrm>
            <a:off x="4327719" y="2608785"/>
            <a:ext cx="1006602" cy="246888"/>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700" dirty="0">
                <a:solidFill>
                  <a:prstClr val="white"/>
                </a:solidFill>
              </a:rPr>
              <a:t>Monev Sistem Informasi Keuangan </a:t>
            </a:r>
            <a:r>
              <a:rPr lang="en-US" sz="700" dirty="0" smtClean="0">
                <a:solidFill>
                  <a:prstClr val="white"/>
                </a:solidFill>
              </a:rPr>
              <a:t>Daerah</a:t>
            </a:r>
            <a:endParaRPr lang="en-US" sz="700" dirty="0">
              <a:solidFill>
                <a:prstClr val="white"/>
              </a:solidFill>
            </a:endParaRPr>
          </a:p>
        </p:txBody>
      </p:sp>
      <p:sp>
        <p:nvSpPr>
          <p:cNvPr id="543" name="Rectangle 542"/>
          <p:cNvSpPr/>
          <p:nvPr/>
        </p:nvSpPr>
        <p:spPr>
          <a:xfrm>
            <a:off x="5367161" y="164760"/>
            <a:ext cx="1060627" cy="630936"/>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900"/>
              </a:lnSpc>
            </a:pPr>
            <a:r>
              <a:rPr lang="en-US" sz="800" b="1" dirty="0">
                <a:solidFill>
                  <a:prstClr val="white"/>
                </a:solidFill>
              </a:rPr>
              <a:t>Peningkatan Kapasitas </a:t>
            </a:r>
            <a:r>
              <a:rPr lang="id-ID" sz="800" b="1" dirty="0">
                <a:solidFill>
                  <a:prstClr val="white"/>
                </a:solidFill>
              </a:rPr>
              <a:t>Keuangan </a:t>
            </a:r>
            <a:r>
              <a:rPr lang="en-US" sz="800" b="1" dirty="0" smtClean="0">
                <a:solidFill>
                  <a:prstClr val="white"/>
                </a:solidFill>
              </a:rPr>
              <a:t>Daerah</a:t>
            </a:r>
            <a:endParaRPr lang="en-US" sz="800" b="1" dirty="0">
              <a:solidFill>
                <a:prstClr val="white"/>
              </a:solidFill>
            </a:endParaRPr>
          </a:p>
        </p:txBody>
      </p:sp>
      <p:sp>
        <p:nvSpPr>
          <p:cNvPr id="570" name="Rectangle 569"/>
          <p:cNvSpPr/>
          <p:nvPr/>
        </p:nvSpPr>
        <p:spPr>
          <a:xfrm>
            <a:off x="5374684" y="1025106"/>
            <a:ext cx="1053104" cy="27237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700" dirty="0">
                <a:solidFill>
                  <a:prstClr val="white"/>
                </a:solidFill>
              </a:rPr>
              <a:t>Perencanaan </a:t>
            </a:r>
            <a:r>
              <a:rPr lang="en-US" sz="700" dirty="0" smtClean="0">
                <a:solidFill>
                  <a:prstClr val="white"/>
                </a:solidFill>
              </a:rPr>
              <a:t>Bimbingan Teknis</a:t>
            </a:r>
            <a:endParaRPr lang="en-US" sz="700" dirty="0">
              <a:solidFill>
                <a:prstClr val="white"/>
              </a:solidFill>
            </a:endParaRPr>
          </a:p>
        </p:txBody>
      </p:sp>
      <p:sp>
        <p:nvSpPr>
          <p:cNvPr id="571" name="Rectangle 570"/>
          <p:cNvSpPr/>
          <p:nvPr/>
        </p:nvSpPr>
        <p:spPr>
          <a:xfrm>
            <a:off x="5372993" y="1314171"/>
            <a:ext cx="1053104" cy="31471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700" dirty="0">
                <a:solidFill>
                  <a:prstClr val="white"/>
                </a:solidFill>
              </a:rPr>
              <a:t>Pelaksanaan </a:t>
            </a:r>
            <a:r>
              <a:rPr lang="en-US" sz="700" dirty="0" smtClean="0">
                <a:solidFill>
                  <a:prstClr val="white"/>
                </a:solidFill>
              </a:rPr>
              <a:t>Bimbingan Teknis</a:t>
            </a:r>
            <a:endParaRPr lang="en-US" sz="700" dirty="0">
              <a:solidFill>
                <a:prstClr val="white"/>
              </a:solidFill>
            </a:endParaRPr>
          </a:p>
        </p:txBody>
      </p:sp>
      <p:sp>
        <p:nvSpPr>
          <p:cNvPr id="572" name="Rectangle 571"/>
          <p:cNvSpPr/>
          <p:nvPr/>
        </p:nvSpPr>
        <p:spPr>
          <a:xfrm>
            <a:off x="5374684" y="1644786"/>
            <a:ext cx="1053104" cy="246362"/>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700" dirty="0" smtClean="0">
                <a:solidFill>
                  <a:prstClr val="white"/>
                </a:solidFill>
              </a:rPr>
              <a:t>Monev </a:t>
            </a:r>
            <a:r>
              <a:rPr lang="en-US" sz="700" dirty="0">
                <a:solidFill>
                  <a:prstClr val="white"/>
                </a:solidFill>
              </a:rPr>
              <a:t>dan </a:t>
            </a:r>
            <a:r>
              <a:rPr lang="en-US" sz="700" dirty="0" smtClean="0">
                <a:solidFill>
                  <a:prstClr val="white"/>
                </a:solidFill>
              </a:rPr>
              <a:t>Pelaporan </a:t>
            </a:r>
            <a:r>
              <a:rPr lang="en-US" sz="700" dirty="0">
                <a:solidFill>
                  <a:prstClr val="white"/>
                </a:solidFill>
              </a:rPr>
              <a:t>PKPKD</a:t>
            </a:r>
          </a:p>
        </p:txBody>
      </p:sp>
      <p:sp>
        <p:nvSpPr>
          <p:cNvPr id="544" name="Rectangle 543"/>
          <p:cNvSpPr/>
          <p:nvPr/>
        </p:nvSpPr>
        <p:spPr>
          <a:xfrm>
            <a:off x="6453536" y="160041"/>
            <a:ext cx="1218863" cy="630936"/>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800" b="1" dirty="0">
                <a:solidFill>
                  <a:prstClr val="white"/>
                </a:solidFill>
              </a:rPr>
              <a:t>Penyelenggaraan </a:t>
            </a:r>
            <a:r>
              <a:rPr lang="en-US" sz="800" b="1" dirty="0">
                <a:solidFill>
                  <a:prstClr val="white"/>
                </a:solidFill>
              </a:rPr>
              <a:t>Sistem Informasi Keuangan </a:t>
            </a:r>
            <a:r>
              <a:rPr lang="en-US" sz="800" b="1" dirty="0" smtClean="0">
                <a:solidFill>
                  <a:prstClr val="white"/>
                </a:solidFill>
              </a:rPr>
              <a:t>Daerah</a:t>
            </a:r>
            <a:endParaRPr lang="en-US" sz="800" b="1" dirty="0">
              <a:solidFill>
                <a:prstClr val="white"/>
              </a:solidFill>
            </a:endParaRPr>
          </a:p>
        </p:txBody>
      </p:sp>
      <p:sp>
        <p:nvSpPr>
          <p:cNvPr id="573" name="Rectangle 572"/>
          <p:cNvSpPr/>
          <p:nvPr/>
        </p:nvSpPr>
        <p:spPr>
          <a:xfrm>
            <a:off x="6453536" y="1025106"/>
            <a:ext cx="1218863" cy="246943"/>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700" dirty="0">
                <a:solidFill>
                  <a:prstClr val="white"/>
                </a:solidFill>
              </a:rPr>
              <a:t>Pembangunan dan Pengembangan  Sistem</a:t>
            </a:r>
          </a:p>
        </p:txBody>
      </p:sp>
      <p:sp>
        <p:nvSpPr>
          <p:cNvPr id="574" name="Rectangle 573"/>
          <p:cNvSpPr/>
          <p:nvPr/>
        </p:nvSpPr>
        <p:spPr>
          <a:xfrm>
            <a:off x="6453536" y="1290371"/>
            <a:ext cx="1218863" cy="246943"/>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700" dirty="0" smtClean="0">
                <a:solidFill>
                  <a:prstClr val="white"/>
                </a:solidFill>
              </a:rPr>
              <a:t>Tata Kelola Data</a:t>
            </a:r>
            <a:endParaRPr lang="en-US" sz="700" dirty="0">
              <a:solidFill>
                <a:prstClr val="white"/>
              </a:solidFill>
            </a:endParaRPr>
          </a:p>
        </p:txBody>
      </p:sp>
      <p:sp>
        <p:nvSpPr>
          <p:cNvPr id="575" name="Rectangle 574"/>
          <p:cNvSpPr/>
          <p:nvPr/>
        </p:nvSpPr>
        <p:spPr>
          <a:xfrm>
            <a:off x="6453536" y="1560963"/>
            <a:ext cx="1218863" cy="246943"/>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700" dirty="0" smtClean="0">
                <a:solidFill>
                  <a:prstClr val="white"/>
                </a:solidFill>
              </a:rPr>
              <a:t>Layanan SIKD</a:t>
            </a:r>
            <a:endParaRPr lang="en-US" sz="700" dirty="0">
              <a:solidFill>
                <a:prstClr val="white"/>
              </a:solidFill>
            </a:endParaRPr>
          </a:p>
        </p:txBody>
      </p:sp>
      <p:sp>
        <p:nvSpPr>
          <p:cNvPr id="576" name="Rectangle 575"/>
          <p:cNvSpPr/>
          <p:nvPr/>
        </p:nvSpPr>
        <p:spPr>
          <a:xfrm>
            <a:off x="6453536" y="1826313"/>
            <a:ext cx="1218863" cy="246943"/>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700" dirty="0">
                <a:solidFill>
                  <a:prstClr val="white"/>
                </a:solidFill>
              </a:rPr>
              <a:t>Peningkatan Pemanfaatan SIKD</a:t>
            </a:r>
          </a:p>
        </p:txBody>
      </p:sp>
      <p:sp>
        <p:nvSpPr>
          <p:cNvPr id="579" name="Rectangle 578"/>
          <p:cNvSpPr/>
          <p:nvPr/>
        </p:nvSpPr>
        <p:spPr>
          <a:xfrm>
            <a:off x="181633" y="1011907"/>
            <a:ext cx="749808" cy="247551"/>
          </a:xfrm>
          <a:prstGeom prst="rect">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900"/>
              </a:lnSpc>
            </a:pPr>
            <a:r>
              <a:rPr lang="en-US" sz="700" b="1" dirty="0" smtClean="0">
                <a:solidFill>
                  <a:schemeClr val="tx1"/>
                </a:solidFill>
              </a:rPr>
              <a:t>Pengelolaan Kinerja</a:t>
            </a:r>
            <a:endParaRPr lang="en-US" sz="700" b="1" dirty="0">
              <a:solidFill>
                <a:schemeClr val="tx1"/>
              </a:solidFill>
            </a:endParaRPr>
          </a:p>
        </p:txBody>
      </p:sp>
      <p:sp>
        <p:nvSpPr>
          <p:cNvPr id="580" name="Rectangle 579"/>
          <p:cNvSpPr/>
          <p:nvPr/>
        </p:nvSpPr>
        <p:spPr>
          <a:xfrm>
            <a:off x="181633" y="1275283"/>
            <a:ext cx="749808" cy="247551"/>
          </a:xfrm>
          <a:prstGeom prst="rect">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900"/>
              </a:lnSpc>
            </a:pPr>
            <a:r>
              <a:rPr lang="en-US" sz="700" b="1" dirty="0" smtClean="0">
                <a:solidFill>
                  <a:schemeClr val="tx1"/>
                </a:solidFill>
              </a:rPr>
              <a:t>Kepatuhan Internal</a:t>
            </a:r>
            <a:endParaRPr lang="en-US" sz="700" b="1" dirty="0">
              <a:solidFill>
                <a:schemeClr val="tx1"/>
              </a:solidFill>
            </a:endParaRPr>
          </a:p>
        </p:txBody>
      </p:sp>
      <p:sp>
        <p:nvSpPr>
          <p:cNvPr id="581" name="Rectangle 580"/>
          <p:cNvSpPr/>
          <p:nvPr/>
        </p:nvSpPr>
        <p:spPr>
          <a:xfrm>
            <a:off x="181633" y="1539834"/>
            <a:ext cx="749808" cy="247551"/>
          </a:xfrm>
          <a:prstGeom prst="rect">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900"/>
              </a:lnSpc>
            </a:pPr>
            <a:r>
              <a:rPr lang="en-US" sz="700" b="1" dirty="0" smtClean="0">
                <a:solidFill>
                  <a:schemeClr val="tx1"/>
                </a:solidFill>
              </a:rPr>
              <a:t>Pengelolaan Risiko</a:t>
            </a:r>
            <a:endParaRPr lang="en-US" sz="700" b="1" dirty="0">
              <a:solidFill>
                <a:schemeClr val="tx1"/>
              </a:solidFill>
            </a:endParaRPr>
          </a:p>
        </p:txBody>
      </p:sp>
      <p:sp>
        <p:nvSpPr>
          <p:cNvPr id="582" name="Rectangle 581"/>
          <p:cNvSpPr/>
          <p:nvPr/>
        </p:nvSpPr>
        <p:spPr>
          <a:xfrm>
            <a:off x="7714355" y="1008110"/>
            <a:ext cx="1229329" cy="246888"/>
          </a:xfrm>
          <a:prstGeom prst="rect">
            <a:avLst/>
          </a:prstGeom>
          <a:solidFill>
            <a:srgbClr val="C0C0C0"/>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smtClean="0">
                <a:solidFill>
                  <a:schemeClr val="tx1"/>
                </a:solidFill>
              </a:rPr>
              <a:t>Pelayanan Umum</a:t>
            </a:r>
            <a:endParaRPr lang="en-US" sz="700" b="1" dirty="0">
              <a:solidFill>
                <a:schemeClr val="tx1"/>
              </a:solidFill>
            </a:endParaRPr>
          </a:p>
        </p:txBody>
      </p:sp>
      <p:sp>
        <p:nvSpPr>
          <p:cNvPr id="583" name="Rectangle 582"/>
          <p:cNvSpPr/>
          <p:nvPr/>
        </p:nvSpPr>
        <p:spPr>
          <a:xfrm>
            <a:off x="7714355" y="1273836"/>
            <a:ext cx="1229329" cy="248998"/>
          </a:xfrm>
          <a:prstGeom prst="rect">
            <a:avLst/>
          </a:prstGeom>
          <a:solidFill>
            <a:srgbClr val="C0C0C0"/>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smtClean="0">
                <a:solidFill>
                  <a:schemeClr val="tx1"/>
                </a:solidFill>
              </a:rPr>
              <a:t>Pelayanan Humas dan Kerjasama Antar Lembaga</a:t>
            </a:r>
            <a:endParaRPr lang="en-US" sz="700" b="1" dirty="0">
              <a:solidFill>
                <a:schemeClr val="tx1"/>
              </a:solidFill>
            </a:endParaRPr>
          </a:p>
        </p:txBody>
      </p:sp>
      <p:sp>
        <p:nvSpPr>
          <p:cNvPr id="584" name="Rectangle 583"/>
          <p:cNvSpPr/>
          <p:nvPr/>
        </p:nvSpPr>
        <p:spPr>
          <a:xfrm>
            <a:off x="7714355" y="1561283"/>
            <a:ext cx="1229329" cy="241629"/>
          </a:xfrm>
          <a:prstGeom prst="rect">
            <a:avLst/>
          </a:prstGeom>
          <a:solidFill>
            <a:srgbClr val="C0C0C0"/>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smtClean="0">
                <a:solidFill>
                  <a:schemeClr val="tx1"/>
                </a:solidFill>
              </a:rPr>
              <a:t>Fasilitasi Bantuan Hukum</a:t>
            </a:r>
            <a:endParaRPr lang="en-US" sz="700" b="1" dirty="0">
              <a:solidFill>
                <a:schemeClr val="tx1"/>
              </a:solidFill>
            </a:endParaRPr>
          </a:p>
        </p:txBody>
      </p:sp>
      <p:sp>
        <p:nvSpPr>
          <p:cNvPr id="585" name="Rectangle 584"/>
          <p:cNvSpPr/>
          <p:nvPr/>
        </p:nvSpPr>
        <p:spPr>
          <a:xfrm>
            <a:off x="7714355" y="1840910"/>
            <a:ext cx="1229329" cy="230528"/>
          </a:xfrm>
          <a:prstGeom prst="rect">
            <a:avLst/>
          </a:prstGeom>
          <a:solidFill>
            <a:srgbClr val="C0C0C0"/>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smtClean="0">
                <a:solidFill>
                  <a:schemeClr val="tx1"/>
                </a:solidFill>
              </a:rPr>
              <a:t>Pelayanan SDM</a:t>
            </a:r>
            <a:endParaRPr lang="en-US" sz="700" b="1" dirty="0">
              <a:solidFill>
                <a:schemeClr val="tx1"/>
              </a:solidFill>
            </a:endParaRPr>
          </a:p>
        </p:txBody>
      </p:sp>
      <p:sp>
        <p:nvSpPr>
          <p:cNvPr id="586" name="Rectangle 585"/>
          <p:cNvSpPr/>
          <p:nvPr/>
        </p:nvSpPr>
        <p:spPr>
          <a:xfrm>
            <a:off x="7714355" y="2107649"/>
            <a:ext cx="1229329" cy="246888"/>
          </a:xfrm>
          <a:prstGeom prst="rect">
            <a:avLst/>
          </a:prstGeom>
          <a:solidFill>
            <a:srgbClr val="C0C0C0"/>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smtClean="0">
                <a:solidFill>
                  <a:schemeClr val="tx1"/>
                </a:solidFill>
              </a:rPr>
              <a:t>Perencanaan Keuangan</a:t>
            </a:r>
            <a:endParaRPr lang="en-US" sz="700" b="1" dirty="0">
              <a:solidFill>
                <a:schemeClr val="tx1"/>
              </a:solidFill>
            </a:endParaRPr>
          </a:p>
        </p:txBody>
      </p:sp>
      <p:sp>
        <p:nvSpPr>
          <p:cNvPr id="587" name="Rectangle 586"/>
          <p:cNvSpPr/>
          <p:nvPr/>
        </p:nvSpPr>
        <p:spPr>
          <a:xfrm>
            <a:off x="7714355" y="2390644"/>
            <a:ext cx="1229329" cy="161174"/>
          </a:xfrm>
          <a:prstGeom prst="rect">
            <a:avLst/>
          </a:prstGeom>
          <a:solidFill>
            <a:srgbClr val="C0C0C0"/>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smtClean="0">
                <a:solidFill>
                  <a:schemeClr val="tx1"/>
                </a:solidFill>
              </a:rPr>
              <a:t>Pelayanan TI</a:t>
            </a:r>
            <a:endParaRPr lang="en-US" sz="700" b="1" dirty="0">
              <a:solidFill>
                <a:schemeClr val="tx1"/>
              </a:solidFill>
            </a:endParaRPr>
          </a:p>
        </p:txBody>
      </p:sp>
      <p:sp>
        <p:nvSpPr>
          <p:cNvPr id="588" name="Rectangle 587"/>
          <p:cNvSpPr/>
          <p:nvPr/>
        </p:nvSpPr>
        <p:spPr>
          <a:xfrm>
            <a:off x="7714355" y="2595613"/>
            <a:ext cx="1229329" cy="286587"/>
          </a:xfrm>
          <a:prstGeom prst="rect">
            <a:avLst/>
          </a:prstGeom>
          <a:solidFill>
            <a:srgbClr val="C0C0C0"/>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smtClean="0">
                <a:solidFill>
                  <a:schemeClr val="tx1"/>
                </a:solidFill>
              </a:rPr>
              <a:t>Organisasi dan Tata Laksana</a:t>
            </a:r>
            <a:endParaRPr lang="en-US" sz="700" b="1" dirty="0">
              <a:solidFill>
                <a:schemeClr val="tx1"/>
              </a:solidFill>
            </a:endParaRPr>
          </a:p>
        </p:txBody>
      </p:sp>
      <p:sp>
        <p:nvSpPr>
          <p:cNvPr id="606" name="Rectangle 605"/>
          <p:cNvSpPr/>
          <p:nvPr/>
        </p:nvSpPr>
        <p:spPr>
          <a:xfrm>
            <a:off x="4335018" y="6157719"/>
            <a:ext cx="1001257" cy="246888"/>
          </a:xfrm>
          <a:prstGeom prst="rect">
            <a:avLst/>
          </a:prstGeom>
          <a:solidFill>
            <a:srgbClr val="996633"/>
          </a:solidFill>
          <a:ln w="12700" cap="flat" cmpd="sng" algn="ctr">
            <a:noFill/>
            <a:prstDash val="solid"/>
            <a:miter lim="800000"/>
          </a:ln>
          <a:effectLst/>
        </p:spPr>
        <p:txBody>
          <a:bodyPr rtlCol="0" anchor="ctr"/>
          <a:lstStyle/>
          <a:p>
            <a:pPr algn="ctr">
              <a:defRPr/>
            </a:pPr>
            <a:r>
              <a:rPr lang="en-US" sz="500" kern="0" dirty="0" smtClean="0">
                <a:solidFill>
                  <a:prstClr val="white"/>
                </a:solidFill>
              </a:rPr>
              <a:t>Pengendalian Mutu Hubungan Keuangan Pusat dan Daerah (HKPD) yang Efektif</a:t>
            </a:r>
            <a:endParaRPr lang="id-ID" sz="500" kern="0" dirty="0" smtClean="0">
              <a:solidFill>
                <a:prstClr val="white"/>
              </a:solidFill>
            </a:endParaRPr>
          </a:p>
        </p:txBody>
      </p:sp>
      <p:sp>
        <p:nvSpPr>
          <p:cNvPr id="607" name="Rectangle 606"/>
          <p:cNvSpPr/>
          <p:nvPr/>
        </p:nvSpPr>
        <p:spPr>
          <a:xfrm>
            <a:off x="5374138" y="6095803"/>
            <a:ext cx="1052157" cy="223946"/>
          </a:xfrm>
          <a:prstGeom prst="rect">
            <a:avLst/>
          </a:prstGeom>
          <a:solidFill>
            <a:srgbClr val="FF9900"/>
          </a:solidFill>
          <a:ln w="12700" cap="flat" cmpd="sng" algn="ctr">
            <a:noFill/>
            <a:prstDash val="solid"/>
            <a:miter lim="800000"/>
          </a:ln>
          <a:effectLst/>
        </p:spPr>
        <p:txBody>
          <a:bodyPr rtlCol="0" anchor="ctr"/>
          <a:lstStyle/>
          <a:p>
            <a:pPr algn="ctr">
              <a:defRPr/>
            </a:pPr>
            <a:r>
              <a:rPr lang="en-US" sz="600" kern="0" dirty="0" smtClean="0">
                <a:solidFill>
                  <a:prstClr val="white"/>
                </a:solidFill>
              </a:rPr>
              <a:t>Kepuasan Pengguna Layanan yang Tinggi</a:t>
            </a:r>
          </a:p>
        </p:txBody>
      </p:sp>
      <p:sp>
        <p:nvSpPr>
          <p:cNvPr id="608" name="Rectangle 607"/>
          <p:cNvSpPr/>
          <p:nvPr/>
        </p:nvSpPr>
        <p:spPr>
          <a:xfrm>
            <a:off x="6434741" y="6099956"/>
            <a:ext cx="1244169" cy="246888"/>
          </a:xfrm>
          <a:prstGeom prst="rect">
            <a:avLst/>
          </a:prstGeom>
          <a:solidFill>
            <a:srgbClr val="0066FF"/>
          </a:solidFill>
          <a:ln w="12700" cap="flat" cmpd="sng" algn="ctr">
            <a:noFill/>
            <a:prstDash val="solid"/>
            <a:miter lim="800000"/>
          </a:ln>
          <a:effectLst/>
        </p:spPr>
        <p:txBody>
          <a:bodyPr rtlCol="0" anchor="ctr"/>
          <a:lstStyle/>
          <a:p>
            <a:pPr algn="ctr">
              <a:defRPr/>
            </a:pPr>
            <a:r>
              <a:rPr lang="en-US" sz="600" kern="0" dirty="0" smtClean="0">
                <a:solidFill>
                  <a:prstClr val="white"/>
                </a:solidFill>
              </a:rPr>
              <a:t>Pemenuhan Layanan Publik</a:t>
            </a:r>
            <a:endParaRPr lang="id-ID" sz="600" kern="0" dirty="0" smtClean="0">
              <a:solidFill>
                <a:prstClr val="white"/>
              </a:solidFill>
            </a:endParaRPr>
          </a:p>
        </p:txBody>
      </p:sp>
      <p:sp>
        <p:nvSpPr>
          <p:cNvPr id="609" name="Rectangle 608"/>
          <p:cNvSpPr/>
          <p:nvPr/>
        </p:nvSpPr>
        <p:spPr>
          <a:xfrm>
            <a:off x="7714355" y="6108761"/>
            <a:ext cx="1242291" cy="246888"/>
          </a:xfrm>
          <a:prstGeom prst="rect">
            <a:avLst/>
          </a:prstGeom>
          <a:solidFill>
            <a:srgbClr val="C0C0C0"/>
          </a:solidFill>
          <a:ln w="12700" cap="flat" cmpd="sng" algn="ctr">
            <a:solidFill>
              <a:schemeClr val="bg1">
                <a:lumMod val="65000"/>
              </a:schemeClr>
            </a:solidFill>
            <a:prstDash val="solid"/>
            <a:miter lim="800000"/>
          </a:ln>
          <a:effectLst/>
        </p:spPr>
        <p:txBody>
          <a:bodyPr rtlCol="0" anchor="ctr"/>
          <a:lstStyle/>
          <a:p>
            <a:pPr algn="ctr">
              <a:defRPr/>
            </a:pPr>
            <a:r>
              <a:rPr lang="en-US" sz="600" kern="0" dirty="0" smtClean="0"/>
              <a:t>Organisasi Sekretariat yang Kondusif</a:t>
            </a:r>
            <a:endParaRPr lang="id-ID" sz="600" kern="0" dirty="0" smtClean="0"/>
          </a:p>
        </p:txBody>
      </p:sp>
      <p:sp>
        <p:nvSpPr>
          <p:cNvPr id="610" name="Rectangle 609"/>
          <p:cNvSpPr/>
          <p:nvPr/>
        </p:nvSpPr>
        <p:spPr>
          <a:xfrm>
            <a:off x="3238307" y="6150334"/>
            <a:ext cx="1060733" cy="246888"/>
          </a:xfrm>
          <a:prstGeom prst="rect">
            <a:avLst/>
          </a:prstGeom>
          <a:solidFill>
            <a:srgbClr val="339966"/>
          </a:solidFill>
          <a:ln w="12700" cap="flat" cmpd="sng" algn="ctr">
            <a:noFill/>
            <a:prstDash val="solid"/>
            <a:miter lim="800000"/>
          </a:ln>
          <a:effectLst/>
        </p:spPr>
        <p:txBody>
          <a:bodyPr rtlCol="0" anchor="ctr"/>
          <a:lstStyle/>
          <a:p>
            <a:pPr algn="ctr">
              <a:defRPr/>
            </a:pPr>
            <a:r>
              <a:rPr lang="en-US" sz="600" kern="0" dirty="0" smtClean="0">
                <a:solidFill>
                  <a:prstClr val="white"/>
                </a:solidFill>
              </a:rPr>
              <a:t>Pengelolaan BMN yang Akuntabel</a:t>
            </a:r>
          </a:p>
        </p:txBody>
      </p:sp>
      <p:sp>
        <p:nvSpPr>
          <p:cNvPr id="611" name="Rectangle 610"/>
          <p:cNvSpPr/>
          <p:nvPr/>
        </p:nvSpPr>
        <p:spPr>
          <a:xfrm>
            <a:off x="2166981" y="6131722"/>
            <a:ext cx="1028421" cy="246888"/>
          </a:xfrm>
          <a:prstGeom prst="rect">
            <a:avLst/>
          </a:prstGeom>
          <a:solidFill>
            <a:srgbClr val="9933FF"/>
          </a:solidFill>
          <a:ln w="12700" cap="flat" cmpd="sng" algn="ctr">
            <a:noFill/>
            <a:prstDash val="solid"/>
            <a:miter lim="800000"/>
          </a:ln>
          <a:effectLst/>
        </p:spPr>
        <p:txBody>
          <a:bodyPr rtlCol="0" anchor="ctr"/>
          <a:lstStyle/>
          <a:p>
            <a:pPr algn="ctr">
              <a:defRPr/>
            </a:pPr>
            <a:r>
              <a:rPr lang="en-US" sz="600" kern="0" dirty="0" smtClean="0">
                <a:solidFill>
                  <a:prstClr val="white"/>
                </a:solidFill>
              </a:rPr>
              <a:t>Pengelolaan BMN yang Akuntabel</a:t>
            </a:r>
          </a:p>
        </p:txBody>
      </p:sp>
      <p:sp>
        <p:nvSpPr>
          <p:cNvPr id="612" name="Rectangle 611"/>
          <p:cNvSpPr/>
          <p:nvPr/>
        </p:nvSpPr>
        <p:spPr>
          <a:xfrm>
            <a:off x="958691" y="6125691"/>
            <a:ext cx="1166814" cy="246888"/>
          </a:xfrm>
          <a:prstGeom prst="rect">
            <a:avLst/>
          </a:prstGeom>
          <a:solidFill>
            <a:srgbClr val="A50021"/>
          </a:solidFill>
          <a:ln w="12700" cap="flat" cmpd="sng" algn="ctr">
            <a:noFill/>
            <a:prstDash val="solid"/>
            <a:miter lim="800000"/>
          </a:ln>
          <a:effectLst/>
        </p:spPr>
        <p:txBody>
          <a:bodyPr rtlCol="0" anchor="ctr"/>
          <a:lstStyle/>
          <a:p>
            <a:pPr>
              <a:defRPr/>
            </a:pPr>
            <a:r>
              <a:rPr lang="en-US" sz="600" kern="0" dirty="0" smtClean="0">
                <a:solidFill>
                  <a:prstClr val="white"/>
                </a:solidFill>
              </a:rPr>
              <a:t>Perencanaan Kinerja dan Keuangan yang Komprehensif</a:t>
            </a:r>
            <a:endParaRPr lang="en-US" sz="800" kern="0" dirty="0" smtClean="0">
              <a:solidFill>
                <a:prstClr val="white"/>
              </a:solidFill>
            </a:endParaRPr>
          </a:p>
        </p:txBody>
      </p:sp>
      <p:sp>
        <p:nvSpPr>
          <p:cNvPr id="613" name="Rectangle 612"/>
          <p:cNvSpPr/>
          <p:nvPr/>
        </p:nvSpPr>
        <p:spPr>
          <a:xfrm>
            <a:off x="167406" y="6126424"/>
            <a:ext cx="749809" cy="246888"/>
          </a:xfrm>
          <a:prstGeom prst="rect">
            <a:avLst/>
          </a:prstGeom>
          <a:solidFill>
            <a:srgbClr val="33CC33"/>
          </a:solidFill>
          <a:ln w="12700" cap="flat" cmpd="sng" algn="ctr">
            <a:noFill/>
            <a:prstDash val="solid"/>
            <a:miter lim="800000"/>
          </a:ln>
          <a:effectLst/>
        </p:spPr>
        <p:txBody>
          <a:bodyPr rtlCol="0" anchor="ctr"/>
          <a:lstStyle/>
          <a:p>
            <a:pPr algn="ctr">
              <a:defRPr/>
            </a:pPr>
            <a:endParaRPr lang="en-US" sz="600" kern="0" dirty="0" smtClean="0">
              <a:solidFill>
                <a:prstClr val="white"/>
              </a:solidFill>
            </a:endParaRPr>
          </a:p>
        </p:txBody>
      </p:sp>
      <p:sp>
        <p:nvSpPr>
          <p:cNvPr id="614" name="Rectangle 613"/>
          <p:cNvSpPr/>
          <p:nvPr/>
        </p:nvSpPr>
        <p:spPr>
          <a:xfrm>
            <a:off x="7708819" y="6383270"/>
            <a:ext cx="1247827" cy="182880"/>
          </a:xfrm>
          <a:prstGeom prst="rect">
            <a:avLst/>
          </a:prstGeom>
          <a:solidFill>
            <a:srgbClr val="C0C0C0"/>
          </a:solidFill>
          <a:ln w="12700" cap="flat" cmpd="sng" algn="ctr">
            <a:solidFill>
              <a:schemeClr val="bg1">
                <a:lumMod val="65000"/>
              </a:schemeClr>
            </a:solidFill>
            <a:prstDash val="solid"/>
            <a:miter lim="800000"/>
          </a:ln>
          <a:effectLst/>
        </p:spPr>
        <p:txBody>
          <a:bodyPr rtlCol="0" anchor="ctr"/>
          <a:lstStyle/>
          <a:p>
            <a:pPr algn="ctr">
              <a:defRPr/>
            </a:pPr>
            <a:r>
              <a:rPr lang="en-US" sz="600" kern="0" dirty="0" smtClean="0"/>
              <a:t>Organisasi Sekretariat yang Kondusif</a:t>
            </a:r>
            <a:endParaRPr lang="id-ID" sz="600" kern="0" dirty="0" smtClean="0"/>
          </a:p>
        </p:txBody>
      </p:sp>
      <p:sp>
        <p:nvSpPr>
          <p:cNvPr id="615" name="Rectangle 614"/>
          <p:cNvSpPr/>
          <p:nvPr/>
        </p:nvSpPr>
        <p:spPr>
          <a:xfrm>
            <a:off x="7710481" y="6585022"/>
            <a:ext cx="1246165" cy="221947"/>
          </a:xfrm>
          <a:prstGeom prst="rect">
            <a:avLst/>
          </a:prstGeom>
          <a:solidFill>
            <a:srgbClr val="C0C0C0"/>
          </a:solidFill>
          <a:ln w="12700" cap="flat" cmpd="sng" algn="ctr">
            <a:solidFill>
              <a:schemeClr val="bg1">
                <a:lumMod val="65000"/>
              </a:schemeClr>
            </a:solidFill>
            <a:prstDash val="solid"/>
            <a:miter lim="800000"/>
          </a:ln>
          <a:effectLst/>
        </p:spPr>
        <p:txBody>
          <a:bodyPr rtlCol="0" anchor="ctr"/>
          <a:lstStyle/>
          <a:p>
            <a:pPr algn="ctr">
              <a:defRPr/>
            </a:pPr>
            <a:r>
              <a:rPr lang="en-US" sz="600" kern="0" dirty="0" smtClean="0"/>
              <a:t>Pelaksanaan Anggaran Sekretariat yang Optimal</a:t>
            </a:r>
          </a:p>
        </p:txBody>
      </p:sp>
      <p:sp>
        <p:nvSpPr>
          <p:cNvPr id="616" name="Rectangle 615"/>
          <p:cNvSpPr/>
          <p:nvPr/>
        </p:nvSpPr>
        <p:spPr>
          <a:xfrm>
            <a:off x="6434742" y="6369069"/>
            <a:ext cx="1244168" cy="315207"/>
          </a:xfrm>
          <a:prstGeom prst="rect">
            <a:avLst/>
          </a:prstGeom>
          <a:solidFill>
            <a:srgbClr val="0066FF"/>
          </a:solidFill>
          <a:ln w="12700" cap="flat" cmpd="sng" algn="ctr">
            <a:noFill/>
            <a:prstDash val="solid"/>
            <a:miter lim="800000"/>
          </a:ln>
          <a:effectLst/>
        </p:spPr>
        <p:txBody>
          <a:bodyPr rtlCol="0" anchor="ctr"/>
          <a:lstStyle/>
          <a:p>
            <a:pPr algn="ctr">
              <a:defRPr/>
            </a:pPr>
            <a:r>
              <a:rPr lang="en-US" sz="600" kern="0" dirty="0" smtClean="0">
                <a:solidFill>
                  <a:prstClr val="white"/>
                </a:solidFill>
              </a:rPr>
              <a:t>Sistem Informasi Manajemen yang Handal</a:t>
            </a:r>
          </a:p>
        </p:txBody>
      </p:sp>
      <p:sp>
        <p:nvSpPr>
          <p:cNvPr id="617" name="Rectangle 616"/>
          <p:cNvSpPr/>
          <p:nvPr/>
        </p:nvSpPr>
        <p:spPr>
          <a:xfrm>
            <a:off x="5374137" y="6328457"/>
            <a:ext cx="1052157" cy="245374"/>
          </a:xfrm>
          <a:prstGeom prst="rect">
            <a:avLst/>
          </a:prstGeom>
          <a:solidFill>
            <a:srgbClr val="FF9900"/>
          </a:solidFill>
          <a:ln w="12700" cap="flat" cmpd="sng" algn="ctr">
            <a:noFill/>
            <a:prstDash val="solid"/>
            <a:miter lim="800000"/>
          </a:ln>
          <a:effectLst/>
        </p:spPr>
        <p:txBody>
          <a:bodyPr rtlCol="0" anchor="ctr"/>
          <a:lstStyle/>
          <a:p>
            <a:pPr algn="ctr">
              <a:defRPr/>
            </a:pPr>
            <a:r>
              <a:rPr lang="en-US" sz="600" kern="0" dirty="0" smtClean="0">
                <a:solidFill>
                  <a:prstClr val="white"/>
                </a:solidFill>
              </a:rPr>
              <a:t>Pengembangan Kapasitas Pengelola Keuangan yang Berkualitas</a:t>
            </a:r>
          </a:p>
        </p:txBody>
      </p:sp>
      <p:sp>
        <p:nvSpPr>
          <p:cNvPr id="618" name="Rectangle 617"/>
          <p:cNvSpPr/>
          <p:nvPr/>
        </p:nvSpPr>
        <p:spPr>
          <a:xfrm>
            <a:off x="5374591" y="6585682"/>
            <a:ext cx="1051022" cy="266370"/>
          </a:xfrm>
          <a:prstGeom prst="rect">
            <a:avLst/>
          </a:prstGeom>
          <a:solidFill>
            <a:srgbClr val="FF9900"/>
          </a:solidFill>
          <a:ln w="12700" cap="flat" cmpd="sng" algn="ctr">
            <a:noFill/>
            <a:prstDash val="solid"/>
            <a:miter lim="800000"/>
          </a:ln>
          <a:effectLst/>
        </p:spPr>
        <p:txBody>
          <a:bodyPr rtlCol="0" anchor="ctr"/>
          <a:lstStyle/>
          <a:p>
            <a:pPr algn="ctr">
              <a:defRPr/>
            </a:pPr>
            <a:r>
              <a:rPr lang="en-US" sz="600" kern="0" dirty="0" smtClean="0">
                <a:solidFill>
                  <a:prstClr val="white"/>
                </a:solidFill>
              </a:rPr>
              <a:t>Pengembangan Pegawai yang Berkualitas dan SDM yang Kompetitif</a:t>
            </a:r>
          </a:p>
        </p:txBody>
      </p:sp>
      <p:sp>
        <p:nvSpPr>
          <p:cNvPr id="619" name="Rectangle 618"/>
          <p:cNvSpPr/>
          <p:nvPr/>
        </p:nvSpPr>
        <p:spPr>
          <a:xfrm>
            <a:off x="958690" y="6395912"/>
            <a:ext cx="1162869" cy="392550"/>
          </a:xfrm>
          <a:prstGeom prst="rect">
            <a:avLst/>
          </a:prstGeom>
          <a:solidFill>
            <a:srgbClr val="A50021"/>
          </a:solidFill>
          <a:ln w="12700" cap="flat" cmpd="sng" algn="ctr">
            <a:noFill/>
            <a:prstDash val="solid"/>
            <a:miter lim="800000"/>
          </a:ln>
          <a:effectLst/>
        </p:spPr>
        <p:txBody>
          <a:bodyPr rtlCol="0" anchor="ctr"/>
          <a:lstStyle/>
          <a:p>
            <a:pPr>
              <a:defRPr/>
            </a:pPr>
            <a:r>
              <a:rPr lang="sv-SE" sz="600" b="1" kern="0" dirty="0" smtClean="0">
                <a:solidFill>
                  <a:prstClr val="white"/>
                </a:solidFill>
              </a:rPr>
              <a:t>Perumusan Kebijakan Hubungan Keuangan Pusat dan Daerah (HKPD) yang Berkualitas</a:t>
            </a:r>
            <a:endParaRPr lang="en-US" sz="600" b="1" kern="0" dirty="0" smtClean="0">
              <a:solidFill>
                <a:prstClr val="white"/>
              </a:solidFill>
            </a:endParaRPr>
          </a:p>
        </p:txBody>
      </p:sp>
      <p:cxnSp>
        <p:nvCxnSpPr>
          <p:cNvPr id="629" name="Straight Arrow Connector 628"/>
          <p:cNvCxnSpPr/>
          <p:nvPr/>
        </p:nvCxnSpPr>
        <p:spPr>
          <a:xfrm flipH="1">
            <a:off x="4825466" y="776549"/>
            <a:ext cx="1083" cy="202499"/>
          </a:xfrm>
          <a:prstGeom prst="straightConnector1">
            <a:avLst/>
          </a:prstGeom>
          <a:ln w="38100">
            <a:solidFill>
              <a:srgbClr val="99663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30" name="Straight Arrow Connector 629"/>
          <p:cNvCxnSpPr/>
          <p:nvPr/>
        </p:nvCxnSpPr>
        <p:spPr>
          <a:xfrm flipH="1">
            <a:off x="558191" y="757525"/>
            <a:ext cx="1083" cy="202499"/>
          </a:xfrm>
          <a:prstGeom prst="straightConnector1">
            <a:avLst/>
          </a:prstGeom>
          <a:ln w="38100">
            <a:solidFill>
              <a:srgbClr val="33CC3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31" name="Straight Arrow Connector 630"/>
          <p:cNvCxnSpPr/>
          <p:nvPr/>
        </p:nvCxnSpPr>
        <p:spPr>
          <a:xfrm flipH="1">
            <a:off x="1535289" y="776549"/>
            <a:ext cx="1083" cy="202499"/>
          </a:xfrm>
          <a:prstGeom prst="straightConnector1">
            <a:avLst/>
          </a:prstGeom>
          <a:ln w="38100">
            <a:solidFill>
              <a:srgbClr val="A5002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32" name="Straight Arrow Connector 631"/>
          <p:cNvCxnSpPr/>
          <p:nvPr/>
        </p:nvCxnSpPr>
        <p:spPr>
          <a:xfrm>
            <a:off x="8334387" y="773393"/>
            <a:ext cx="7492" cy="208811"/>
          </a:xfrm>
          <a:prstGeom prst="straightConnector1">
            <a:avLst/>
          </a:prstGeom>
          <a:ln w="38100">
            <a:solidFill>
              <a:schemeClr val="bg1">
                <a:lumMod val="6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33" name="Straight Arrow Connector 632"/>
          <p:cNvCxnSpPr/>
          <p:nvPr/>
        </p:nvCxnSpPr>
        <p:spPr>
          <a:xfrm flipH="1">
            <a:off x="7054816" y="776549"/>
            <a:ext cx="1083" cy="202499"/>
          </a:xfrm>
          <a:prstGeom prst="straightConnector1">
            <a:avLst/>
          </a:prstGeom>
          <a:ln w="3810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34" name="Straight Arrow Connector 633"/>
          <p:cNvCxnSpPr/>
          <p:nvPr/>
        </p:nvCxnSpPr>
        <p:spPr>
          <a:xfrm flipH="1">
            <a:off x="5874997" y="776549"/>
            <a:ext cx="1083" cy="202499"/>
          </a:xfrm>
          <a:prstGeom prst="straightConnector1">
            <a:avLst/>
          </a:prstGeom>
          <a:ln w="38100">
            <a:solidFill>
              <a:srgbClr val="FF99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35" name="Straight Arrow Connector 634"/>
          <p:cNvCxnSpPr/>
          <p:nvPr/>
        </p:nvCxnSpPr>
        <p:spPr>
          <a:xfrm flipH="1">
            <a:off x="3793534" y="776549"/>
            <a:ext cx="1083" cy="202499"/>
          </a:xfrm>
          <a:prstGeom prst="straightConnector1">
            <a:avLst/>
          </a:prstGeom>
          <a:ln w="38100">
            <a:solidFill>
              <a:srgbClr val="33996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36" name="Straight Arrow Connector 635"/>
          <p:cNvCxnSpPr/>
          <p:nvPr/>
        </p:nvCxnSpPr>
        <p:spPr>
          <a:xfrm flipH="1">
            <a:off x="2747591" y="776549"/>
            <a:ext cx="1083" cy="202499"/>
          </a:xfrm>
          <a:prstGeom prst="straightConnector1">
            <a:avLst/>
          </a:prstGeom>
          <a:ln w="38100">
            <a:solidFill>
              <a:srgbClr val="9933FF"/>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49" name="Straight Arrow Connector 648"/>
          <p:cNvCxnSpPr/>
          <p:nvPr/>
        </p:nvCxnSpPr>
        <p:spPr>
          <a:xfrm flipH="1">
            <a:off x="5173580" y="3429628"/>
            <a:ext cx="1083" cy="202499"/>
          </a:xfrm>
          <a:prstGeom prst="straightConnector1">
            <a:avLst/>
          </a:prstGeom>
          <a:ln w="38100">
            <a:solidFill>
              <a:srgbClr val="99663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50" name="Straight Arrow Connector 649"/>
          <p:cNvCxnSpPr/>
          <p:nvPr/>
        </p:nvCxnSpPr>
        <p:spPr>
          <a:xfrm flipH="1">
            <a:off x="461008" y="3410604"/>
            <a:ext cx="1083" cy="202499"/>
          </a:xfrm>
          <a:prstGeom prst="straightConnector1">
            <a:avLst/>
          </a:prstGeom>
          <a:ln w="38100">
            <a:solidFill>
              <a:srgbClr val="33CC3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51" name="Straight Arrow Connector 650"/>
          <p:cNvCxnSpPr/>
          <p:nvPr/>
        </p:nvCxnSpPr>
        <p:spPr>
          <a:xfrm flipH="1">
            <a:off x="1467121" y="3429628"/>
            <a:ext cx="1083" cy="202499"/>
          </a:xfrm>
          <a:prstGeom prst="straightConnector1">
            <a:avLst/>
          </a:prstGeom>
          <a:ln w="38100">
            <a:solidFill>
              <a:srgbClr val="A5002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52" name="Straight Arrow Connector 651"/>
          <p:cNvCxnSpPr/>
          <p:nvPr/>
        </p:nvCxnSpPr>
        <p:spPr>
          <a:xfrm>
            <a:off x="8649784" y="3427267"/>
            <a:ext cx="11238" cy="198052"/>
          </a:xfrm>
          <a:prstGeom prst="straightConnector1">
            <a:avLst/>
          </a:prstGeom>
          <a:ln w="38100">
            <a:solidFill>
              <a:srgbClr val="0066FF"/>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53" name="Straight Arrow Connector 652"/>
          <p:cNvCxnSpPr/>
          <p:nvPr/>
        </p:nvCxnSpPr>
        <p:spPr>
          <a:xfrm flipH="1">
            <a:off x="7672400" y="3430423"/>
            <a:ext cx="1626" cy="192065"/>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54" name="Straight Arrow Connector 653"/>
          <p:cNvCxnSpPr/>
          <p:nvPr/>
        </p:nvCxnSpPr>
        <p:spPr>
          <a:xfrm flipH="1">
            <a:off x="6432661" y="3429628"/>
            <a:ext cx="1083" cy="202499"/>
          </a:xfrm>
          <a:prstGeom prst="straightConnector1">
            <a:avLst/>
          </a:prstGeom>
          <a:ln w="38100">
            <a:solidFill>
              <a:srgbClr val="FF99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55" name="Straight Arrow Connector 654"/>
          <p:cNvCxnSpPr/>
          <p:nvPr/>
        </p:nvCxnSpPr>
        <p:spPr>
          <a:xfrm flipH="1">
            <a:off x="4008298" y="3429628"/>
            <a:ext cx="1083" cy="202499"/>
          </a:xfrm>
          <a:prstGeom prst="straightConnector1">
            <a:avLst/>
          </a:prstGeom>
          <a:ln w="38100">
            <a:solidFill>
              <a:srgbClr val="33996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56" name="Straight Arrow Connector 655"/>
          <p:cNvCxnSpPr/>
          <p:nvPr/>
        </p:nvCxnSpPr>
        <p:spPr>
          <a:xfrm flipH="1">
            <a:off x="2718847" y="3429628"/>
            <a:ext cx="1083" cy="202499"/>
          </a:xfrm>
          <a:prstGeom prst="straightConnector1">
            <a:avLst/>
          </a:prstGeom>
          <a:ln w="38100">
            <a:solidFill>
              <a:srgbClr val="9933FF"/>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57" name="Straight Arrow Connector 656"/>
          <p:cNvCxnSpPr/>
          <p:nvPr/>
        </p:nvCxnSpPr>
        <p:spPr>
          <a:xfrm flipH="1">
            <a:off x="4851527" y="5835511"/>
            <a:ext cx="1083" cy="202499"/>
          </a:xfrm>
          <a:prstGeom prst="straightConnector1">
            <a:avLst/>
          </a:prstGeom>
          <a:ln w="38100">
            <a:solidFill>
              <a:srgbClr val="99663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58" name="Straight Arrow Connector 657"/>
          <p:cNvCxnSpPr/>
          <p:nvPr/>
        </p:nvCxnSpPr>
        <p:spPr>
          <a:xfrm flipH="1">
            <a:off x="516552" y="5858285"/>
            <a:ext cx="1083" cy="202499"/>
          </a:xfrm>
          <a:prstGeom prst="straightConnector1">
            <a:avLst/>
          </a:prstGeom>
          <a:ln w="38100">
            <a:solidFill>
              <a:srgbClr val="33CC3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59" name="Straight Arrow Connector 658"/>
          <p:cNvCxnSpPr/>
          <p:nvPr/>
        </p:nvCxnSpPr>
        <p:spPr>
          <a:xfrm flipH="1">
            <a:off x="1522665" y="5848211"/>
            <a:ext cx="1083" cy="202499"/>
          </a:xfrm>
          <a:prstGeom prst="straightConnector1">
            <a:avLst/>
          </a:prstGeom>
          <a:ln w="38100">
            <a:solidFill>
              <a:srgbClr val="A5002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60" name="Straight Arrow Connector 659"/>
          <p:cNvCxnSpPr/>
          <p:nvPr/>
        </p:nvCxnSpPr>
        <p:spPr>
          <a:xfrm>
            <a:off x="8347924" y="5832355"/>
            <a:ext cx="7492" cy="208811"/>
          </a:xfrm>
          <a:prstGeom prst="straightConnector1">
            <a:avLst/>
          </a:prstGeom>
          <a:ln w="38100">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61" name="Straight Arrow Connector 660"/>
          <p:cNvCxnSpPr/>
          <p:nvPr/>
        </p:nvCxnSpPr>
        <p:spPr>
          <a:xfrm flipH="1">
            <a:off x="7061884" y="5841861"/>
            <a:ext cx="1083" cy="202499"/>
          </a:xfrm>
          <a:prstGeom prst="straightConnector1">
            <a:avLst/>
          </a:prstGeom>
          <a:ln w="3810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62" name="Straight Arrow Connector 661"/>
          <p:cNvCxnSpPr/>
          <p:nvPr/>
        </p:nvCxnSpPr>
        <p:spPr>
          <a:xfrm flipH="1">
            <a:off x="5916378" y="5848211"/>
            <a:ext cx="1083" cy="202499"/>
          </a:xfrm>
          <a:prstGeom prst="straightConnector1">
            <a:avLst/>
          </a:prstGeom>
          <a:ln w="38100">
            <a:solidFill>
              <a:srgbClr val="FF99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63" name="Straight Arrow Connector 662"/>
          <p:cNvCxnSpPr/>
          <p:nvPr/>
        </p:nvCxnSpPr>
        <p:spPr>
          <a:xfrm flipH="1">
            <a:off x="3769874" y="5829161"/>
            <a:ext cx="1083" cy="202499"/>
          </a:xfrm>
          <a:prstGeom prst="straightConnector1">
            <a:avLst/>
          </a:prstGeom>
          <a:ln w="38100">
            <a:solidFill>
              <a:srgbClr val="33996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64" name="Straight Arrow Connector 663"/>
          <p:cNvCxnSpPr/>
          <p:nvPr/>
        </p:nvCxnSpPr>
        <p:spPr>
          <a:xfrm flipH="1">
            <a:off x="2713408" y="5848211"/>
            <a:ext cx="1083" cy="202499"/>
          </a:xfrm>
          <a:prstGeom prst="straightConnector1">
            <a:avLst/>
          </a:prstGeom>
          <a:ln w="38100">
            <a:solidFill>
              <a:srgbClr val="9933FF"/>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39" name="Rectangle 138"/>
          <p:cNvSpPr/>
          <p:nvPr/>
        </p:nvSpPr>
        <p:spPr>
          <a:xfrm>
            <a:off x="58096" y="3318945"/>
            <a:ext cx="9028192" cy="264646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en-US" sz="900" b="1" dirty="0">
                <a:solidFill>
                  <a:schemeClr val="tx1"/>
                </a:solidFill>
              </a:rPr>
              <a:t>SISTEM INFORMASI KEUANGAN DAERAH</a:t>
            </a:r>
            <a:endParaRPr lang="id-ID" sz="900" b="1" dirty="0">
              <a:solidFill>
                <a:schemeClr val="tx1"/>
              </a:solidFill>
            </a:endParaRPr>
          </a:p>
          <a:p>
            <a:pPr algn="ctr"/>
            <a:endParaRPr lang="id-ID" sz="1000" dirty="0">
              <a:solidFill>
                <a:schemeClr val="tx1"/>
              </a:solidFill>
            </a:endParaRPr>
          </a:p>
        </p:txBody>
      </p:sp>
      <p:sp>
        <p:nvSpPr>
          <p:cNvPr id="140" name="Rectangle 139"/>
          <p:cNvSpPr/>
          <p:nvPr/>
        </p:nvSpPr>
        <p:spPr>
          <a:xfrm>
            <a:off x="117474" y="3449916"/>
            <a:ext cx="8907780" cy="98675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tIns="0" rIns="0" rtlCol="0" anchor="t" anchorCtr="0"/>
          <a:lstStyle/>
          <a:p>
            <a:pPr algn="ctr"/>
            <a:r>
              <a:rPr lang="en-US" sz="800" b="1" dirty="0">
                <a:solidFill>
                  <a:schemeClr val="tx1"/>
                </a:solidFill>
              </a:rPr>
              <a:t>OPERATIONAL INFORMATION SYSTEMS</a:t>
            </a:r>
            <a:endParaRPr lang="id-ID" sz="800" b="1" dirty="0">
              <a:solidFill>
                <a:schemeClr val="tx1"/>
              </a:solidFill>
            </a:endParaRPr>
          </a:p>
          <a:p>
            <a:pPr algn="ctr"/>
            <a:endParaRPr lang="id-ID" sz="800" dirty="0">
              <a:solidFill>
                <a:prstClr val="white"/>
              </a:solidFill>
            </a:endParaRPr>
          </a:p>
        </p:txBody>
      </p:sp>
      <p:sp>
        <p:nvSpPr>
          <p:cNvPr id="150" name="TextBox 149"/>
          <p:cNvSpPr txBox="1"/>
          <p:nvPr/>
        </p:nvSpPr>
        <p:spPr>
          <a:xfrm>
            <a:off x="117475" y="4479026"/>
            <a:ext cx="8907780" cy="418840"/>
          </a:xfrm>
          <a:prstGeom prst="rect">
            <a:avLst/>
          </a:prstGeom>
          <a:solidFill>
            <a:schemeClr val="bg1">
              <a:lumMod val="50000"/>
            </a:schemeClr>
          </a:solidFill>
        </p:spPr>
        <p:txBody>
          <a:bodyPr wrap="square" tIns="0" rtlCol="0">
            <a:noAutofit/>
          </a:bodyPr>
          <a:lstStyle/>
          <a:p>
            <a:pPr algn="ctr"/>
            <a:r>
              <a:rPr lang="id-ID" sz="800" b="1" dirty="0"/>
              <a:t>STRATEGIC INFORMATION </a:t>
            </a:r>
            <a:r>
              <a:rPr lang="id-ID" sz="800" b="1" dirty="0" smtClean="0"/>
              <a:t>SYSTEMS</a:t>
            </a:r>
            <a:endParaRPr lang="id-ID" sz="800" b="1" dirty="0"/>
          </a:p>
        </p:txBody>
      </p:sp>
      <p:sp>
        <p:nvSpPr>
          <p:cNvPr id="151" name="Rectangle 150"/>
          <p:cNvSpPr/>
          <p:nvPr/>
        </p:nvSpPr>
        <p:spPr>
          <a:xfrm>
            <a:off x="952194" y="4615538"/>
            <a:ext cx="1184069" cy="246888"/>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endParaRPr lang="en-US" sz="700" b="1" dirty="0">
              <a:solidFill>
                <a:prstClr val="white"/>
              </a:solidFill>
            </a:endParaRPr>
          </a:p>
        </p:txBody>
      </p:sp>
      <p:sp>
        <p:nvSpPr>
          <p:cNvPr id="152" name="Rectangle 151"/>
          <p:cNvSpPr/>
          <p:nvPr/>
        </p:nvSpPr>
        <p:spPr>
          <a:xfrm>
            <a:off x="2170315" y="4615538"/>
            <a:ext cx="1033251" cy="246888"/>
          </a:xfrm>
          <a:prstGeom prst="rect">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endParaRPr lang="en-US" sz="700" dirty="0">
              <a:solidFill>
                <a:prstClr val="white"/>
              </a:solidFill>
            </a:endParaRPr>
          </a:p>
        </p:txBody>
      </p:sp>
      <p:sp>
        <p:nvSpPr>
          <p:cNvPr id="153" name="Rectangle 152"/>
          <p:cNvSpPr/>
          <p:nvPr/>
        </p:nvSpPr>
        <p:spPr>
          <a:xfrm>
            <a:off x="3250552" y="4615538"/>
            <a:ext cx="1050317" cy="246888"/>
          </a:xfrm>
          <a:prstGeom prst="rect">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endParaRPr lang="en-US" sz="700" dirty="0">
              <a:solidFill>
                <a:prstClr val="white"/>
              </a:solidFill>
            </a:endParaRPr>
          </a:p>
        </p:txBody>
      </p:sp>
      <p:sp>
        <p:nvSpPr>
          <p:cNvPr id="154" name="Rectangle 153"/>
          <p:cNvSpPr/>
          <p:nvPr/>
        </p:nvSpPr>
        <p:spPr>
          <a:xfrm>
            <a:off x="4327494" y="4615538"/>
            <a:ext cx="1013638" cy="246888"/>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endParaRPr lang="en-US" sz="600" dirty="0">
              <a:solidFill>
                <a:prstClr val="white"/>
              </a:solidFill>
            </a:endParaRPr>
          </a:p>
        </p:txBody>
      </p:sp>
      <p:sp>
        <p:nvSpPr>
          <p:cNvPr id="155" name="Rectangle 154"/>
          <p:cNvSpPr/>
          <p:nvPr/>
        </p:nvSpPr>
        <p:spPr>
          <a:xfrm>
            <a:off x="5374684" y="4615538"/>
            <a:ext cx="1051413" cy="24688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endParaRPr lang="en-US" sz="700" dirty="0">
              <a:solidFill>
                <a:prstClr val="white"/>
              </a:solidFill>
            </a:endParaRPr>
          </a:p>
        </p:txBody>
      </p:sp>
      <p:sp>
        <p:nvSpPr>
          <p:cNvPr id="156" name="Rectangle 155"/>
          <p:cNvSpPr/>
          <p:nvPr/>
        </p:nvSpPr>
        <p:spPr>
          <a:xfrm>
            <a:off x="6452722" y="4612749"/>
            <a:ext cx="1228081" cy="249677"/>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endParaRPr lang="en-US" sz="600" dirty="0">
              <a:solidFill>
                <a:prstClr val="white"/>
              </a:solidFill>
            </a:endParaRPr>
          </a:p>
        </p:txBody>
      </p:sp>
      <p:sp>
        <p:nvSpPr>
          <p:cNvPr id="157" name="Rectangle 156"/>
          <p:cNvSpPr/>
          <p:nvPr/>
        </p:nvSpPr>
        <p:spPr>
          <a:xfrm>
            <a:off x="175761" y="4615538"/>
            <a:ext cx="749808" cy="246888"/>
          </a:xfrm>
          <a:prstGeom prst="rect">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900"/>
              </a:lnSpc>
            </a:pPr>
            <a:endParaRPr lang="en-US" sz="800" b="1" dirty="0">
              <a:solidFill>
                <a:prstClr val="white"/>
              </a:solidFill>
            </a:endParaRPr>
          </a:p>
        </p:txBody>
      </p:sp>
      <p:sp>
        <p:nvSpPr>
          <p:cNvPr id="158" name="Rectangle 157"/>
          <p:cNvSpPr/>
          <p:nvPr/>
        </p:nvSpPr>
        <p:spPr>
          <a:xfrm>
            <a:off x="7714355" y="4615538"/>
            <a:ext cx="1229329" cy="246888"/>
          </a:xfrm>
          <a:prstGeom prst="rect">
            <a:avLst/>
          </a:prstGeom>
          <a:solidFill>
            <a:srgbClr val="C0C0C0"/>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schemeClr val="tx1"/>
              </a:solidFill>
            </a:endParaRPr>
          </a:p>
        </p:txBody>
      </p:sp>
      <p:sp>
        <p:nvSpPr>
          <p:cNvPr id="160" name="TextBox 159"/>
          <p:cNvSpPr txBox="1"/>
          <p:nvPr/>
        </p:nvSpPr>
        <p:spPr>
          <a:xfrm>
            <a:off x="109120" y="4956455"/>
            <a:ext cx="8916133" cy="411858"/>
          </a:xfrm>
          <a:prstGeom prst="rect">
            <a:avLst/>
          </a:prstGeom>
          <a:solidFill>
            <a:schemeClr val="bg1">
              <a:lumMod val="50000"/>
            </a:schemeClr>
          </a:solidFill>
        </p:spPr>
        <p:txBody>
          <a:bodyPr wrap="square" tIns="0" rtlCol="0">
            <a:noAutofit/>
          </a:bodyPr>
          <a:lstStyle/>
          <a:p>
            <a:pPr algn="ctr"/>
            <a:r>
              <a:rPr lang="id-ID" sz="800" b="1" dirty="0"/>
              <a:t>PUBLIC INFORMATION SYSTEMS</a:t>
            </a:r>
            <a:endParaRPr lang="en-US" sz="800" b="1" dirty="0"/>
          </a:p>
        </p:txBody>
      </p:sp>
      <p:sp>
        <p:nvSpPr>
          <p:cNvPr id="161" name="Rectangle 160"/>
          <p:cNvSpPr/>
          <p:nvPr/>
        </p:nvSpPr>
        <p:spPr>
          <a:xfrm>
            <a:off x="965641" y="5061852"/>
            <a:ext cx="1170432" cy="258384"/>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endParaRPr lang="en-US" sz="700" b="1" dirty="0">
              <a:solidFill>
                <a:prstClr val="white"/>
              </a:solidFill>
            </a:endParaRPr>
          </a:p>
        </p:txBody>
      </p:sp>
      <p:sp>
        <p:nvSpPr>
          <p:cNvPr id="162" name="Rectangle 161"/>
          <p:cNvSpPr/>
          <p:nvPr/>
        </p:nvSpPr>
        <p:spPr>
          <a:xfrm>
            <a:off x="2170125" y="5061852"/>
            <a:ext cx="1033441" cy="258384"/>
          </a:xfrm>
          <a:prstGeom prst="rect">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endParaRPr lang="en-US" sz="700" dirty="0">
              <a:solidFill>
                <a:prstClr val="white"/>
              </a:solidFill>
            </a:endParaRPr>
          </a:p>
        </p:txBody>
      </p:sp>
      <p:sp>
        <p:nvSpPr>
          <p:cNvPr id="163" name="Rectangle 162"/>
          <p:cNvSpPr/>
          <p:nvPr/>
        </p:nvSpPr>
        <p:spPr>
          <a:xfrm>
            <a:off x="3250552" y="5061852"/>
            <a:ext cx="1050317" cy="258384"/>
          </a:xfrm>
          <a:prstGeom prst="rect">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endParaRPr lang="en-US" sz="700" dirty="0">
              <a:solidFill>
                <a:prstClr val="white"/>
              </a:solidFill>
            </a:endParaRPr>
          </a:p>
        </p:txBody>
      </p:sp>
      <p:sp>
        <p:nvSpPr>
          <p:cNvPr id="164" name="Rectangle 163"/>
          <p:cNvSpPr/>
          <p:nvPr/>
        </p:nvSpPr>
        <p:spPr>
          <a:xfrm>
            <a:off x="4327495" y="5061852"/>
            <a:ext cx="1006826" cy="258384"/>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endParaRPr lang="en-US" sz="600" dirty="0">
              <a:solidFill>
                <a:prstClr val="white"/>
              </a:solidFill>
            </a:endParaRPr>
          </a:p>
        </p:txBody>
      </p:sp>
      <p:sp>
        <p:nvSpPr>
          <p:cNvPr id="165" name="Rectangle 164"/>
          <p:cNvSpPr/>
          <p:nvPr/>
        </p:nvSpPr>
        <p:spPr>
          <a:xfrm>
            <a:off x="5372993" y="5061852"/>
            <a:ext cx="1053104" cy="258384"/>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endParaRPr lang="en-US" sz="700" dirty="0">
              <a:solidFill>
                <a:prstClr val="white"/>
              </a:solidFill>
            </a:endParaRPr>
          </a:p>
        </p:txBody>
      </p:sp>
      <p:sp>
        <p:nvSpPr>
          <p:cNvPr id="166" name="Rectangle 165"/>
          <p:cNvSpPr/>
          <p:nvPr/>
        </p:nvSpPr>
        <p:spPr>
          <a:xfrm>
            <a:off x="6452722" y="5061852"/>
            <a:ext cx="1228081" cy="258384"/>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00" dirty="0">
              <a:solidFill>
                <a:prstClr val="white"/>
              </a:solidFill>
            </a:endParaRPr>
          </a:p>
        </p:txBody>
      </p:sp>
      <p:sp>
        <p:nvSpPr>
          <p:cNvPr id="167" name="Rectangle 166"/>
          <p:cNvSpPr/>
          <p:nvPr/>
        </p:nvSpPr>
        <p:spPr>
          <a:xfrm>
            <a:off x="175571" y="5061852"/>
            <a:ext cx="749808" cy="258384"/>
          </a:xfrm>
          <a:prstGeom prst="rect">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900"/>
              </a:lnSpc>
            </a:pPr>
            <a:endParaRPr lang="en-US" sz="800" b="1" dirty="0">
              <a:solidFill>
                <a:prstClr val="white"/>
              </a:solidFill>
            </a:endParaRPr>
          </a:p>
        </p:txBody>
      </p:sp>
      <p:sp>
        <p:nvSpPr>
          <p:cNvPr id="168" name="Rectangle 167"/>
          <p:cNvSpPr/>
          <p:nvPr/>
        </p:nvSpPr>
        <p:spPr>
          <a:xfrm>
            <a:off x="7716759" y="5061852"/>
            <a:ext cx="1226925" cy="258384"/>
          </a:xfrm>
          <a:prstGeom prst="rect">
            <a:avLst/>
          </a:prstGeom>
          <a:solidFill>
            <a:srgbClr val="C0C0C0"/>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dirty="0">
              <a:solidFill>
                <a:prstClr val="white"/>
              </a:solidFill>
            </a:endParaRPr>
          </a:p>
        </p:txBody>
      </p:sp>
      <p:sp>
        <p:nvSpPr>
          <p:cNvPr id="171" name="TextBox 170"/>
          <p:cNvSpPr txBox="1"/>
          <p:nvPr/>
        </p:nvSpPr>
        <p:spPr>
          <a:xfrm>
            <a:off x="109121" y="5449444"/>
            <a:ext cx="8916132" cy="475978"/>
          </a:xfrm>
          <a:prstGeom prst="rect">
            <a:avLst/>
          </a:prstGeom>
          <a:solidFill>
            <a:schemeClr val="bg1">
              <a:lumMod val="50000"/>
            </a:schemeClr>
          </a:solidFill>
        </p:spPr>
        <p:txBody>
          <a:bodyPr wrap="square" tIns="0" rtlCol="0">
            <a:noAutofit/>
          </a:bodyPr>
          <a:lstStyle/>
          <a:p>
            <a:pPr algn="ctr"/>
            <a:r>
              <a:rPr lang="id-ID" sz="800" b="1" dirty="0"/>
              <a:t>SISTEM EKSTERNAL</a:t>
            </a:r>
          </a:p>
        </p:txBody>
      </p:sp>
      <p:sp>
        <p:nvSpPr>
          <p:cNvPr id="172" name="Rectangle 171"/>
          <p:cNvSpPr/>
          <p:nvPr/>
        </p:nvSpPr>
        <p:spPr>
          <a:xfrm>
            <a:off x="957477" y="5563829"/>
            <a:ext cx="1170432" cy="310347"/>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endParaRPr lang="en-US" sz="700" b="1" dirty="0">
              <a:solidFill>
                <a:prstClr val="white"/>
              </a:solidFill>
            </a:endParaRPr>
          </a:p>
        </p:txBody>
      </p:sp>
      <p:sp>
        <p:nvSpPr>
          <p:cNvPr id="173" name="Rectangle 172"/>
          <p:cNvSpPr/>
          <p:nvPr/>
        </p:nvSpPr>
        <p:spPr>
          <a:xfrm>
            <a:off x="2161961" y="5563829"/>
            <a:ext cx="1033441" cy="310347"/>
          </a:xfrm>
          <a:prstGeom prst="rect">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endParaRPr lang="en-US" sz="700" dirty="0">
              <a:solidFill>
                <a:prstClr val="white"/>
              </a:solidFill>
            </a:endParaRPr>
          </a:p>
        </p:txBody>
      </p:sp>
      <p:sp>
        <p:nvSpPr>
          <p:cNvPr id="174" name="Rectangle 173"/>
          <p:cNvSpPr/>
          <p:nvPr/>
        </p:nvSpPr>
        <p:spPr>
          <a:xfrm>
            <a:off x="3246976" y="5563829"/>
            <a:ext cx="1053359" cy="310347"/>
          </a:xfrm>
          <a:prstGeom prst="rect">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endParaRPr lang="en-US" sz="700" dirty="0">
              <a:solidFill>
                <a:prstClr val="white"/>
              </a:solidFill>
            </a:endParaRPr>
          </a:p>
        </p:txBody>
      </p:sp>
      <p:sp>
        <p:nvSpPr>
          <p:cNvPr id="175" name="Rectangle 174"/>
          <p:cNvSpPr/>
          <p:nvPr/>
        </p:nvSpPr>
        <p:spPr>
          <a:xfrm>
            <a:off x="4327494" y="5563829"/>
            <a:ext cx="1006827" cy="310347"/>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800" dirty="0">
                <a:solidFill>
                  <a:prstClr val="white"/>
                </a:solidFill>
              </a:rPr>
              <a:t>Government Finance </a:t>
            </a:r>
            <a:r>
              <a:rPr lang="en-US" sz="800" dirty="0" smtClean="0">
                <a:solidFill>
                  <a:prstClr val="white"/>
                </a:solidFill>
              </a:rPr>
              <a:t>Statistics</a:t>
            </a:r>
            <a:endParaRPr lang="en-US" sz="800" dirty="0">
              <a:solidFill>
                <a:prstClr val="white"/>
              </a:solidFill>
            </a:endParaRPr>
          </a:p>
        </p:txBody>
      </p:sp>
      <p:sp>
        <p:nvSpPr>
          <p:cNvPr id="176" name="Rectangle 175"/>
          <p:cNvSpPr/>
          <p:nvPr/>
        </p:nvSpPr>
        <p:spPr>
          <a:xfrm>
            <a:off x="5380061" y="5563830"/>
            <a:ext cx="1048044" cy="14728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id-ID" sz="600" dirty="0" err="1" smtClean="0">
                <a:solidFill>
                  <a:schemeClr val="tx1"/>
                </a:solidFill>
              </a:rPr>
              <a:t>RKA-KL</a:t>
            </a:r>
            <a:endParaRPr lang="en-US" sz="600" dirty="0">
              <a:solidFill>
                <a:prstClr val="white"/>
              </a:solidFill>
            </a:endParaRPr>
          </a:p>
        </p:txBody>
      </p:sp>
      <p:sp>
        <p:nvSpPr>
          <p:cNvPr id="177" name="Rectangle 176"/>
          <p:cNvSpPr/>
          <p:nvPr/>
        </p:nvSpPr>
        <p:spPr>
          <a:xfrm>
            <a:off x="6452722" y="5563830"/>
            <a:ext cx="1228081" cy="100939"/>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600" dirty="0">
                <a:solidFill>
                  <a:prstClr val="white"/>
                </a:solidFill>
              </a:rPr>
              <a:t>INOVASI DAK</a:t>
            </a:r>
          </a:p>
        </p:txBody>
      </p:sp>
      <p:sp>
        <p:nvSpPr>
          <p:cNvPr id="178" name="Rectangle 177"/>
          <p:cNvSpPr/>
          <p:nvPr/>
        </p:nvSpPr>
        <p:spPr>
          <a:xfrm>
            <a:off x="167407" y="5563829"/>
            <a:ext cx="749808" cy="310347"/>
          </a:xfrm>
          <a:prstGeom prst="rect">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900"/>
              </a:lnSpc>
            </a:pPr>
            <a:endParaRPr lang="en-US" sz="800" b="1" dirty="0">
              <a:solidFill>
                <a:prstClr val="white"/>
              </a:solidFill>
            </a:endParaRPr>
          </a:p>
        </p:txBody>
      </p:sp>
      <p:sp>
        <p:nvSpPr>
          <p:cNvPr id="179" name="Rectangle 178"/>
          <p:cNvSpPr/>
          <p:nvPr/>
        </p:nvSpPr>
        <p:spPr>
          <a:xfrm>
            <a:off x="7716760" y="5563829"/>
            <a:ext cx="1226926" cy="310347"/>
          </a:xfrm>
          <a:prstGeom prst="rect">
            <a:avLst/>
          </a:prstGeom>
          <a:solidFill>
            <a:srgbClr val="C0C0C0"/>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dirty="0">
              <a:solidFill>
                <a:prstClr val="white"/>
              </a:solidFill>
            </a:endParaRPr>
          </a:p>
        </p:txBody>
      </p:sp>
      <p:sp>
        <p:nvSpPr>
          <p:cNvPr id="181" name="TextBox 180"/>
          <p:cNvSpPr txBox="1"/>
          <p:nvPr/>
        </p:nvSpPr>
        <p:spPr>
          <a:xfrm>
            <a:off x="896728" y="5595369"/>
            <a:ext cx="3588588" cy="215444"/>
          </a:xfrm>
          <a:prstGeom prst="rect">
            <a:avLst/>
          </a:prstGeom>
          <a:noFill/>
          <a:ln>
            <a:noFill/>
          </a:ln>
        </p:spPr>
        <p:txBody>
          <a:bodyPr wrap="square" rtlCol="0">
            <a:spAutoFit/>
          </a:bodyPr>
          <a:lstStyle/>
          <a:p>
            <a:pPr algn="ctr"/>
            <a:r>
              <a:rPr lang="en-US" sz="800" spc="200" dirty="0" smtClean="0">
                <a:solidFill>
                  <a:prstClr val="white"/>
                </a:solidFill>
              </a:rPr>
              <a:t>Sistem Perbendaharaan dan Anggaran Negara</a:t>
            </a:r>
            <a:endParaRPr lang="id-ID" sz="800" spc="200" dirty="0">
              <a:solidFill>
                <a:prstClr val="white"/>
              </a:solidFill>
            </a:endParaRPr>
          </a:p>
        </p:txBody>
      </p:sp>
      <p:sp>
        <p:nvSpPr>
          <p:cNvPr id="199" name="Rectangle 198"/>
          <p:cNvSpPr/>
          <p:nvPr/>
        </p:nvSpPr>
        <p:spPr>
          <a:xfrm>
            <a:off x="8548688" y="3892673"/>
            <a:ext cx="394996" cy="73152"/>
          </a:xfrm>
          <a:prstGeom prst="rect">
            <a:avLst/>
          </a:prstGeom>
          <a:solidFill>
            <a:srgbClr val="C0C0C0"/>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a:solidFill>
                  <a:schemeClr val="tx1"/>
                </a:solidFill>
              </a:rPr>
              <a:t>ADIK</a:t>
            </a:r>
          </a:p>
        </p:txBody>
      </p:sp>
      <p:sp>
        <p:nvSpPr>
          <p:cNvPr id="200" name="Rectangle 199"/>
          <p:cNvSpPr/>
          <p:nvPr/>
        </p:nvSpPr>
        <p:spPr>
          <a:xfrm>
            <a:off x="7714357" y="3894177"/>
            <a:ext cx="793999" cy="73152"/>
          </a:xfrm>
          <a:prstGeom prst="rect">
            <a:avLst/>
          </a:prstGeom>
          <a:solidFill>
            <a:srgbClr val="C0C0C0"/>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a:solidFill>
                  <a:schemeClr val="tx1"/>
                </a:solidFill>
              </a:rPr>
              <a:t>Aplikasi GPP</a:t>
            </a:r>
          </a:p>
        </p:txBody>
      </p:sp>
      <p:sp>
        <p:nvSpPr>
          <p:cNvPr id="201" name="Rectangle 200"/>
          <p:cNvSpPr/>
          <p:nvPr/>
        </p:nvSpPr>
        <p:spPr>
          <a:xfrm>
            <a:off x="8548687" y="3993716"/>
            <a:ext cx="394996" cy="73152"/>
          </a:xfrm>
          <a:prstGeom prst="rect">
            <a:avLst/>
          </a:prstGeom>
          <a:solidFill>
            <a:srgbClr val="C0C0C0"/>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a:solidFill>
                  <a:schemeClr val="tx1"/>
                </a:solidFill>
              </a:rPr>
              <a:t>SAIBA</a:t>
            </a:r>
          </a:p>
        </p:txBody>
      </p:sp>
      <p:sp>
        <p:nvSpPr>
          <p:cNvPr id="202" name="Rectangle 201"/>
          <p:cNvSpPr/>
          <p:nvPr/>
        </p:nvSpPr>
        <p:spPr>
          <a:xfrm>
            <a:off x="7714356" y="3992839"/>
            <a:ext cx="793999" cy="73152"/>
          </a:xfrm>
          <a:prstGeom prst="rect">
            <a:avLst/>
          </a:prstGeom>
          <a:solidFill>
            <a:srgbClr val="C0C0C0"/>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a:solidFill>
                  <a:schemeClr val="tx1"/>
                </a:solidFill>
              </a:rPr>
              <a:t>Aplikasi Persediaan</a:t>
            </a:r>
          </a:p>
        </p:txBody>
      </p:sp>
      <p:sp>
        <p:nvSpPr>
          <p:cNvPr id="203" name="Rectangle 202"/>
          <p:cNvSpPr/>
          <p:nvPr/>
        </p:nvSpPr>
        <p:spPr>
          <a:xfrm>
            <a:off x="8548687" y="4089931"/>
            <a:ext cx="394996" cy="73152"/>
          </a:xfrm>
          <a:prstGeom prst="rect">
            <a:avLst/>
          </a:prstGeom>
          <a:solidFill>
            <a:srgbClr val="C0C0C0"/>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a:solidFill>
                  <a:schemeClr val="tx1"/>
                </a:solidFill>
              </a:rPr>
              <a:t>DKD</a:t>
            </a:r>
          </a:p>
        </p:txBody>
      </p:sp>
      <p:sp>
        <p:nvSpPr>
          <p:cNvPr id="204" name="Rectangle 203"/>
          <p:cNvSpPr/>
          <p:nvPr/>
        </p:nvSpPr>
        <p:spPr>
          <a:xfrm>
            <a:off x="7714356" y="4089931"/>
            <a:ext cx="793999" cy="73152"/>
          </a:xfrm>
          <a:prstGeom prst="rect">
            <a:avLst/>
          </a:prstGeom>
          <a:solidFill>
            <a:srgbClr val="C0C0C0"/>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a:solidFill>
                  <a:schemeClr val="tx1"/>
                </a:solidFill>
              </a:rPr>
              <a:t>SIMAK-BMN</a:t>
            </a:r>
          </a:p>
        </p:txBody>
      </p:sp>
      <p:sp>
        <p:nvSpPr>
          <p:cNvPr id="205" name="Rectangle 204"/>
          <p:cNvSpPr/>
          <p:nvPr/>
        </p:nvSpPr>
        <p:spPr>
          <a:xfrm>
            <a:off x="8548687" y="4185272"/>
            <a:ext cx="394996" cy="73152"/>
          </a:xfrm>
          <a:prstGeom prst="rect">
            <a:avLst/>
          </a:prstGeom>
          <a:solidFill>
            <a:srgbClr val="C0C0C0"/>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a:solidFill>
                  <a:schemeClr val="tx1"/>
                </a:solidFill>
              </a:rPr>
              <a:t>LDT</a:t>
            </a:r>
          </a:p>
        </p:txBody>
      </p:sp>
      <p:sp>
        <p:nvSpPr>
          <p:cNvPr id="206" name="Rectangle 205"/>
          <p:cNvSpPr/>
          <p:nvPr/>
        </p:nvSpPr>
        <p:spPr>
          <a:xfrm>
            <a:off x="7715641" y="4185272"/>
            <a:ext cx="793999" cy="73152"/>
          </a:xfrm>
          <a:prstGeom prst="rect">
            <a:avLst/>
          </a:prstGeom>
          <a:solidFill>
            <a:srgbClr val="C0C0C0"/>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a:solidFill>
                  <a:schemeClr val="tx1"/>
                </a:solidFill>
              </a:rPr>
              <a:t>Aplikasi Pustaka</a:t>
            </a:r>
          </a:p>
        </p:txBody>
      </p:sp>
      <p:sp>
        <p:nvSpPr>
          <p:cNvPr id="210" name="Rectangle 209"/>
          <p:cNvSpPr/>
          <p:nvPr/>
        </p:nvSpPr>
        <p:spPr>
          <a:xfrm>
            <a:off x="7714356" y="4281667"/>
            <a:ext cx="1229328" cy="107190"/>
          </a:xfrm>
          <a:prstGeom prst="rect">
            <a:avLst/>
          </a:prstGeom>
          <a:solidFill>
            <a:srgbClr val="C0C0C0"/>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schemeClr val="tx1"/>
              </a:solidFill>
            </a:endParaRPr>
          </a:p>
        </p:txBody>
      </p:sp>
      <p:sp>
        <p:nvSpPr>
          <p:cNvPr id="215" name="Rectangle 214"/>
          <p:cNvSpPr/>
          <p:nvPr/>
        </p:nvSpPr>
        <p:spPr>
          <a:xfrm>
            <a:off x="6453536" y="4281666"/>
            <a:ext cx="1232249" cy="119411"/>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endParaRPr lang="en-US" sz="700" dirty="0">
              <a:solidFill>
                <a:prstClr val="white"/>
              </a:solidFill>
            </a:endParaRPr>
          </a:p>
        </p:txBody>
      </p:sp>
      <p:sp>
        <p:nvSpPr>
          <p:cNvPr id="216" name="Rectangle 215"/>
          <p:cNvSpPr/>
          <p:nvPr/>
        </p:nvSpPr>
        <p:spPr>
          <a:xfrm>
            <a:off x="5374684" y="4281665"/>
            <a:ext cx="1053104" cy="119411"/>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endParaRPr lang="en-US" sz="700" dirty="0">
              <a:solidFill>
                <a:prstClr val="white"/>
              </a:solidFill>
            </a:endParaRPr>
          </a:p>
        </p:txBody>
      </p:sp>
      <p:sp>
        <p:nvSpPr>
          <p:cNvPr id="217" name="Rectangle 216"/>
          <p:cNvSpPr/>
          <p:nvPr/>
        </p:nvSpPr>
        <p:spPr>
          <a:xfrm>
            <a:off x="4320661" y="4274991"/>
            <a:ext cx="1020471" cy="126085"/>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endParaRPr lang="en-US" sz="700" dirty="0">
              <a:solidFill>
                <a:prstClr val="white"/>
              </a:solidFill>
            </a:endParaRPr>
          </a:p>
        </p:txBody>
      </p:sp>
      <p:sp>
        <p:nvSpPr>
          <p:cNvPr id="218" name="Rectangle 217"/>
          <p:cNvSpPr/>
          <p:nvPr/>
        </p:nvSpPr>
        <p:spPr>
          <a:xfrm>
            <a:off x="3249456" y="4274991"/>
            <a:ext cx="1051413" cy="126085"/>
          </a:xfrm>
          <a:prstGeom prst="rect">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endParaRPr lang="en-US" sz="700" dirty="0">
              <a:solidFill>
                <a:prstClr val="white"/>
              </a:solidFill>
            </a:endParaRPr>
          </a:p>
        </p:txBody>
      </p:sp>
      <p:sp>
        <p:nvSpPr>
          <p:cNvPr id="219" name="Rectangle 218"/>
          <p:cNvSpPr/>
          <p:nvPr/>
        </p:nvSpPr>
        <p:spPr>
          <a:xfrm>
            <a:off x="2143125" y="4279273"/>
            <a:ext cx="1060440" cy="121802"/>
          </a:xfrm>
          <a:prstGeom prst="rect">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endParaRPr lang="en-US" sz="700" dirty="0">
              <a:solidFill>
                <a:prstClr val="white"/>
              </a:solidFill>
            </a:endParaRPr>
          </a:p>
        </p:txBody>
      </p:sp>
      <p:sp>
        <p:nvSpPr>
          <p:cNvPr id="220" name="Rectangle 219"/>
          <p:cNvSpPr/>
          <p:nvPr/>
        </p:nvSpPr>
        <p:spPr>
          <a:xfrm>
            <a:off x="958690" y="4281666"/>
            <a:ext cx="1158688" cy="113999"/>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endParaRPr lang="en-US" sz="700" b="1" dirty="0">
              <a:solidFill>
                <a:prstClr val="white"/>
              </a:solidFill>
            </a:endParaRPr>
          </a:p>
        </p:txBody>
      </p:sp>
      <p:sp>
        <p:nvSpPr>
          <p:cNvPr id="221" name="Rectangle 220"/>
          <p:cNvSpPr/>
          <p:nvPr/>
        </p:nvSpPr>
        <p:spPr>
          <a:xfrm>
            <a:off x="175571" y="3569622"/>
            <a:ext cx="749808" cy="821046"/>
          </a:xfrm>
          <a:prstGeom prst="rect">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900"/>
              </a:lnSpc>
            </a:pPr>
            <a:endParaRPr lang="en-US" sz="700" b="1" dirty="0">
              <a:solidFill>
                <a:schemeClr val="tx1"/>
              </a:solidFill>
            </a:endParaRPr>
          </a:p>
        </p:txBody>
      </p:sp>
      <p:sp>
        <p:nvSpPr>
          <p:cNvPr id="227" name="Rectangle 226"/>
          <p:cNvSpPr/>
          <p:nvPr/>
        </p:nvSpPr>
        <p:spPr>
          <a:xfrm>
            <a:off x="173104" y="4304554"/>
            <a:ext cx="8770580" cy="82999"/>
          </a:xfrm>
          <a:prstGeom prst="rect">
            <a:avLst/>
          </a:prstGeom>
          <a:solidFill>
            <a:schemeClr val="bg1">
              <a:lumMod val="8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144000" rIns="72000" rtlCol="0" anchor="ctr"/>
          <a:lstStyle/>
          <a:p>
            <a:pPr algn="ctr">
              <a:lnSpc>
                <a:spcPts val="600"/>
              </a:lnSpc>
            </a:pPr>
            <a:r>
              <a:rPr lang="id-ID" sz="500" dirty="0">
                <a:solidFill>
                  <a:schemeClr val="tx1"/>
                </a:solidFill>
              </a:rPr>
              <a:t>INTAN     </a:t>
            </a:r>
            <a:r>
              <a:rPr lang="id-ID" sz="500" dirty="0" smtClean="0">
                <a:solidFill>
                  <a:schemeClr val="tx1"/>
                </a:solidFill>
              </a:rPr>
              <a:t>                   </a:t>
            </a:r>
            <a:r>
              <a:rPr lang="id-ID" sz="500" dirty="0">
                <a:solidFill>
                  <a:schemeClr val="tx1"/>
                </a:solidFill>
              </a:rPr>
              <a:t>INDIRA        </a:t>
            </a:r>
            <a:r>
              <a:rPr lang="en-US" sz="500" dirty="0" smtClean="0">
                <a:solidFill>
                  <a:schemeClr val="tx1"/>
                </a:solidFill>
              </a:rPr>
              <a:t>     </a:t>
            </a:r>
            <a:r>
              <a:rPr lang="id-ID" sz="500" dirty="0" smtClean="0">
                <a:solidFill>
                  <a:schemeClr val="tx1"/>
                </a:solidFill>
              </a:rPr>
              <a:t>         </a:t>
            </a:r>
            <a:r>
              <a:rPr lang="id-ID" sz="500" dirty="0">
                <a:solidFill>
                  <a:schemeClr val="tx1"/>
                </a:solidFill>
              </a:rPr>
              <a:t>MASBRO               </a:t>
            </a:r>
            <a:r>
              <a:rPr lang="id-ID" sz="500" dirty="0" smtClean="0">
                <a:solidFill>
                  <a:schemeClr val="tx1"/>
                </a:solidFill>
              </a:rPr>
              <a:t>        </a:t>
            </a:r>
            <a:r>
              <a:rPr lang="id-ID" sz="500" dirty="0">
                <a:solidFill>
                  <a:schemeClr val="tx1"/>
                </a:solidFill>
              </a:rPr>
              <a:t>SPIDI      </a:t>
            </a:r>
            <a:r>
              <a:rPr lang="en-US" sz="500" dirty="0" smtClean="0">
                <a:solidFill>
                  <a:schemeClr val="tx1"/>
                </a:solidFill>
              </a:rPr>
              <a:t>         </a:t>
            </a:r>
            <a:r>
              <a:rPr lang="id-ID" sz="500" dirty="0" smtClean="0">
                <a:solidFill>
                  <a:schemeClr val="tx1"/>
                </a:solidFill>
              </a:rPr>
              <a:t>          </a:t>
            </a:r>
            <a:r>
              <a:rPr lang="id-ID" sz="500" dirty="0">
                <a:solidFill>
                  <a:schemeClr val="tx1"/>
                </a:solidFill>
              </a:rPr>
              <a:t>SIMPEG </a:t>
            </a:r>
            <a:r>
              <a:rPr lang="en-US" sz="500" dirty="0" smtClean="0">
                <a:solidFill>
                  <a:schemeClr val="tx1"/>
                </a:solidFill>
              </a:rPr>
              <a:t>	         </a:t>
            </a:r>
            <a:r>
              <a:rPr lang="id-ID" sz="500" dirty="0" smtClean="0">
                <a:solidFill>
                  <a:schemeClr val="tx1"/>
                </a:solidFill>
              </a:rPr>
              <a:t>GUESTBOOK    </a:t>
            </a:r>
            <a:r>
              <a:rPr lang="en-US" sz="500" dirty="0" smtClean="0">
                <a:solidFill>
                  <a:schemeClr val="tx1"/>
                </a:solidFill>
              </a:rPr>
              <a:t>       </a:t>
            </a:r>
            <a:r>
              <a:rPr lang="id-ID" sz="500" dirty="0" smtClean="0">
                <a:solidFill>
                  <a:schemeClr val="tx1"/>
                </a:solidFill>
              </a:rPr>
              <a:t>            </a:t>
            </a:r>
            <a:r>
              <a:rPr lang="id-ID" sz="500" dirty="0">
                <a:solidFill>
                  <a:schemeClr val="tx1"/>
                </a:solidFill>
              </a:rPr>
              <a:t>DJPK </a:t>
            </a:r>
            <a:r>
              <a:rPr lang="id-ID" sz="500" dirty="0" err="1" smtClean="0">
                <a:solidFill>
                  <a:schemeClr val="tx1"/>
                </a:solidFill>
              </a:rPr>
              <a:t>e-Office</a:t>
            </a:r>
            <a:r>
              <a:rPr lang="id-ID" sz="500" dirty="0">
                <a:solidFill>
                  <a:schemeClr val="tx1"/>
                </a:solidFill>
              </a:rPr>
              <a:t>       </a:t>
            </a:r>
            <a:r>
              <a:rPr lang="id-ID" sz="500" dirty="0" smtClean="0">
                <a:solidFill>
                  <a:schemeClr val="tx1"/>
                </a:solidFill>
              </a:rPr>
              <a:t>   </a:t>
            </a:r>
            <a:r>
              <a:rPr lang="en-US" sz="500" dirty="0" smtClean="0">
                <a:solidFill>
                  <a:schemeClr val="tx1"/>
                </a:solidFill>
              </a:rPr>
              <a:t>       </a:t>
            </a:r>
            <a:r>
              <a:rPr lang="id-ID" sz="500" dirty="0" smtClean="0">
                <a:solidFill>
                  <a:schemeClr val="tx1"/>
                </a:solidFill>
              </a:rPr>
              <a:t>      </a:t>
            </a:r>
            <a:r>
              <a:rPr lang="id-ID" sz="500" dirty="0">
                <a:solidFill>
                  <a:schemeClr val="tx1"/>
                </a:solidFill>
              </a:rPr>
              <a:t>Simpatik SIKD  </a:t>
            </a:r>
            <a:r>
              <a:rPr lang="id-ID" sz="500" dirty="0" smtClean="0">
                <a:solidFill>
                  <a:schemeClr val="tx1"/>
                </a:solidFill>
              </a:rPr>
              <a:t>       </a:t>
            </a:r>
            <a:r>
              <a:rPr lang="en-US" sz="500" dirty="0" smtClean="0">
                <a:solidFill>
                  <a:schemeClr val="tx1"/>
                </a:solidFill>
              </a:rPr>
              <a:t>       </a:t>
            </a:r>
            <a:r>
              <a:rPr lang="id-ID" sz="500" dirty="0" smtClean="0">
                <a:solidFill>
                  <a:schemeClr val="tx1"/>
                </a:solidFill>
              </a:rPr>
              <a:t>        </a:t>
            </a:r>
            <a:r>
              <a:rPr lang="id-ID" sz="500" dirty="0">
                <a:solidFill>
                  <a:schemeClr val="tx1"/>
                </a:solidFill>
              </a:rPr>
              <a:t>Sinergi SIKD     </a:t>
            </a:r>
            <a:r>
              <a:rPr lang="id-ID" sz="500" dirty="0" smtClean="0">
                <a:solidFill>
                  <a:schemeClr val="tx1"/>
                </a:solidFill>
              </a:rPr>
              <a:t>         </a:t>
            </a:r>
            <a:r>
              <a:rPr lang="en-US" sz="500" dirty="0" smtClean="0">
                <a:solidFill>
                  <a:schemeClr val="tx1"/>
                </a:solidFill>
              </a:rPr>
              <a:t>     	 </a:t>
            </a:r>
            <a:r>
              <a:rPr lang="id-ID" sz="500" dirty="0" smtClean="0">
                <a:solidFill>
                  <a:schemeClr val="tx1"/>
                </a:solidFill>
              </a:rPr>
              <a:t> </a:t>
            </a:r>
            <a:r>
              <a:rPr lang="id-ID" sz="500" dirty="0" err="1">
                <a:solidFill>
                  <a:schemeClr val="tx1"/>
                </a:solidFill>
              </a:rPr>
              <a:t>Core</a:t>
            </a:r>
            <a:r>
              <a:rPr lang="id-ID" sz="500" dirty="0">
                <a:solidFill>
                  <a:schemeClr val="tx1"/>
                </a:solidFill>
              </a:rPr>
              <a:t> SIKD</a:t>
            </a:r>
          </a:p>
          <a:p>
            <a:pPr algn="ctr">
              <a:lnSpc>
                <a:spcPts val="600"/>
              </a:lnSpc>
            </a:pPr>
            <a:endParaRPr lang="en-US" sz="500" dirty="0">
              <a:solidFill>
                <a:prstClr val="white"/>
              </a:solidFill>
            </a:endParaRPr>
          </a:p>
        </p:txBody>
      </p:sp>
      <p:sp>
        <p:nvSpPr>
          <p:cNvPr id="234" name="Rectangle 233"/>
          <p:cNvSpPr/>
          <p:nvPr/>
        </p:nvSpPr>
        <p:spPr>
          <a:xfrm>
            <a:off x="6452722" y="3581894"/>
            <a:ext cx="1226188" cy="687037"/>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700" dirty="0">
                <a:solidFill>
                  <a:prstClr val="white"/>
                </a:solidFill>
              </a:rPr>
              <a:t>WBRS</a:t>
            </a:r>
          </a:p>
        </p:txBody>
      </p:sp>
      <p:sp>
        <p:nvSpPr>
          <p:cNvPr id="237" name="Rectangle 236"/>
          <p:cNvSpPr/>
          <p:nvPr/>
        </p:nvSpPr>
        <p:spPr>
          <a:xfrm>
            <a:off x="3244111" y="3948249"/>
            <a:ext cx="1050802" cy="142550"/>
          </a:xfrm>
          <a:prstGeom prst="rect">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700" dirty="0">
                <a:solidFill>
                  <a:prstClr val="white"/>
                </a:solidFill>
              </a:rPr>
              <a:t>INOVASI DAK</a:t>
            </a:r>
          </a:p>
        </p:txBody>
      </p:sp>
      <p:sp>
        <p:nvSpPr>
          <p:cNvPr id="238" name="Rectangle 237"/>
          <p:cNvSpPr/>
          <p:nvPr/>
        </p:nvSpPr>
        <p:spPr>
          <a:xfrm>
            <a:off x="4320009" y="3940208"/>
            <a:ext cx="1017944" cy="14255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700" dirty="0">
                <a:solidFill>
                  <a:prstClr val="white"/>
                </a:solidFill>
              </a:rPr>
              <a:t>Komandan</a:t>
            </a:r>
          </a:p>
        </p:txBody>
      </p:sp>
      <p:sp>
        <p:nvSpPr>
          <p:cNvPr id="239" name="Rectangle 238"/>
          <p:cNvSpPr/>
          <p:nvPr/>
        </p:nvSpPr>
        <p:spPr>
          <a:xfrm>
            <a:off x="4319474" y="4105407"/>
            <a:ext cx="1021658" cy="14255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700" dirty="0">
                <a:solidFill>
                  <a:prstClr val="white"/>
                </a:solidFill>
              </a:rPr>
              <a:t>SIMDKD</a:t>
            </a:r>
          </a:p>
        </p:txBody>
      </p:sp>
      <p:sp>
        <p:nvSpPr>
          <p:cNvPr id="240" name="Rectangle 239"/>
          <p:cNvSpPr/>
          <p:nvPr/>
        </p:nvSpPr>
        <p:spPr>
          <a:xfrm>
            <a:off x="3240131" y="4116671"/>
            <a:ext cx="1054782" cy="142550"/>
          </a:xfrm>
          <a:prstGeom prst="rect">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700" dirty="0">
                <a:solidFill>
                  <a:prstClr val="white"/>
                </a:solidFill>
              </a:rPr>
              <a:t>ID WEB</a:t>
            </a:r>
          </a:p>
        </p:txBody>
      </p:sp>
      <p:sp>
        <p:nvSpPr>
          <p:cNvPr id="245" name="Rectangle 244"/>
          <p:cNvSpPr/>
          <p:nvPr/>
        </p:nvSpPr>
        <p:spPr>
          <a:xfrm>
            <a:off x="3250552" y="3564908"/>
            <a:ext cx="1034463" cy="158908"/>
          </a:xfrm>
          <a:prstGeom prst="rect">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700" dirty="0" smtClean="0">
                <a:solidFill>
                  <a:prstClr val="white"/>
                </a:solidFill>
              </a:rPr>
              <a:t>Pelaksanaan </a:t>
            </a:r>
            <a:r>
              <a:rPr lang="en-US" sz="700" dirty="0">
                <a:solidFill>
                  <a:prstClr val="white"/>
                </a:solidFill>
              </a:rPr>
              <a:t>Transfer I</a:t>
            </a:r>
          </a:p>
        </p:txBody>
      </p:sp>
      <p:sp>
        <p:nvSpPr>
          <p:cNvPr id="247" name="Rectangle 246"/>
          <p:cNvSpPr/>
          <p:nvPr/>
        </p:nvSpPr>
        <p:spPr>
          <a:xfrm>
            <a:off x="3248097" y="3743309"/>
            <a:ext cx="1053128" cy="180171"/>
          </a:xfrm>
          <a:prstGeom prst="rect">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700" dirty="0" smtClean="0">
                <a:solidFill>
                  <a:prstClr val="white"/>
                </a:solidFill>
              </a:rPr>
              <a:t>SMS </a:t>
            </a:r>
            <a:r>
              <a:rPr lang="en-US" sz="700" dirty="0">
                <a:solidFill>
                  <a:prstClr val="white"/>
                </a:solidFill>
              </a:rPr>
              <a:t>Broadcast Transfer ke Daerah</a:t>
            </a:r>
          </a:p>
        </p:txBody>
      </p:sp>
      <p:sp>
        <p:nvSpPr>
          <p:cNvPr id="248" name="Rectangle 247"/>
          <p:cNvSpPr/>
          <p:nvPr/>
        </p:nvSpPr>
        <p:spPr>
          <a:xfrm>
            <a:off x="4327494" y="3564908"/>
            <a:ext cx="1013638" cy="358572"/>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700" dirty="0">
                <a:solidFill>
                  <a:prstClr val="white"/>
                </a:solidFill>
              </a:rPr>
              <a:t>MELINDA</a:t>
            </a:r>
          </a:p>
        </p:txBody>
      </p:sp>
      <p:sp>
        <p:nvSpPr>
          <p:cNvPr id="251" name="Rectangle 250"/>
          <p:cNvSpPr/>
          <p:nvPr/>
        </p:nvSpPr>
        <p:spPr>
          <a:xfrm>
            <a:off x="2147602" y="3799786"/>
            <a:ext cx="1053330" cy="281608"/>
          </a:xfrm>
          <a:prstGeom prst="rect">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700" dirty="0">
                <a:solidFill>
                  <a:prstClr val="white"/>
                </a:solidFill>
              </a:rPr>
              <a:t>Monitoring Penyaluran Hibah Daerah</a:t>
            </a:r>
          </a:p>
        </p:txBody>
      </p:sp>
      <p:sp>
        <p:nvSpPr>
          <p:cNvPr id="252" name="Rectangle 251"/>
          <p:cNvSpPr/>
          <p:nvPr/>
        </p:nvSpPr>
        <p:spPr>
          <a:xfrm>
            <a:off x="5367161" y="3565518"/>
            <a:ext cx="1060616" cy="34327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700" dirty="0" smtClean="0">
                <a:solidFill>
                  <a:prstClr val="white"/>
                </a:solidFill>
              </a:rPr>
              <a:t>BERBUDI</a:t>
            </a:r>
            <a:endParaRPr lang="en-US" sz="700" dirty="0">
              <a:solidFill>
                <a:prstClr val="white"/>
              </a:solidFill>
            </a:endParaRPr>
          </a:p>
        </p:txBody>
      </p:sp>
      <p:sp>
        <p:nvSpPr>
          <p:cNvPr id="253" name="Rectangle 252"/>
          <p:cNvSpPr/>
          <p:nvPr/>
        </p:nvSpPr>
        <p:spPr>
          <a:xfrm>
            <a:off x="2145182" y="4117410"/>
            <a:ext cx="1055750" cy="150036"/>
          </a:xfrm>
          <a:prstGeom prst="rect">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700" dirty="0">
                <a:solidFill>
                  <a:prstClr val="white"/>
                </a:solidFill>
              </a:rPr>
              <a:t>DBH CHT</a:t>
            </a:r>
          </a:p>
        </p:txBody>
      </p:sp>
      <p:sp>
        <p:nvSpPr>
          <p:cNvPr id="255" name="Rectangle 254"/>
          <p:cNvSpPr/>
          <p:nvPr/>
        </p:nvSpPr>
        <p:spPr>
          <a:xfrm>
            <a:off x="957476" y="4154218"/>
            <a:ext cx="1163145" cy="114321"/>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700" dirty="0">
                <a:solidFill>
                  <a:prstClr val="white"/>
                </a:solidFill>
              </a:rPr>
              <a:t>SIPRIDA</a:t>
            </a:r>
          </a:p>
        </p:txBody>
      </p:sp>
      <p:sp>
        <p:nvSpPr>
          <p:cNvPr id="257" name="Rectangle 256"/>
          <p:cNvSpPr/>
          <p:nvPr/>
        </p:nvSpPr>
        <p:spPr>
          <a:xfrm>
            <a:off x="188248" y="5114541"/>
            <a:ext cx="8770580" cy="159569"/>
          </a:xfrm>
          <a:prstGeom prst="rect">
            <a:avLst/>
          </a:prstGeom>
          <a:solidFill>
            <a:schemeClr val="bg1">
              <a:lumMod val="8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144000" rIns="72000" rtlCol="0" anchor="ctr"/>
          <a:lstStyle/>
          <a:p>
            <a:pPr algn="ctr">
              <a:lnSpc>
                <a:spcPts val="200"/>
              </a:lnSpc>
            </a:pPr>
            <a:r>
              <a:rPr lang="id-ID" sz="700" dirty="0" smtClean="0">
                <a:solidFill>
                  <a:schemeClr val="bg1"/>
                </a:solidFill>
              </a:rPr>
              <a:t>W  e  b  s  i  t  e     D  J  P  K                                   S  I  M  T  R  A  D  A </a:t>
            </a:r>
            <a:endParaRPr lang="id-ID" sz="700" dirty="0">
              <a:solidFill>
                <a:schemeClr val="bg1"/>
              </a:solidFill>
            </a:endParaRPr>
          </a:p>
          <a:p>
            <a:pPr algn="ctr">
              <a:lnSpc>
                <a:spcPts val="600"/>
              </a:lnSpc>
            </a:pPr>
            <a:endParaRPr lang="en-US" sz="700" dirty="0">
              <a:solidFill>
                <a:schemeClr val="bg1"/>
              </a:solidFill>
            </a:endParaRPr>
          </a:p>
        </p:txBody>
      </p:sp>
      <p:sp>
        <p:nvSpPr>
          <p:cNvPr id="258" name="Rectangle 257"/>
          <p:cNvSpPr/>
          <p:nvPr/>
        </p:nvSpPr>
        <p:spPr>
          <a:xfrm>
            <a:off x="188248" y="4667234"/>
            <a:ext cx="8770580" cy="159569"/>
          </a:xfrm>
          <a:prstGeom prst="rect">
            <a:avLst/>
          </a:prstGeom>
          <a:solidFill>
            <a:schemeClr val="bg1">
              <a:lumMod val="8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rtlCol="0" anchor="ctr"/>
          <a:lstStyle/>
          <a:p>
            <a:pPr algn="ctr">
              <a:lnSpc>
                <a:spcPts val="600"/>
              </a:lnSpc>
            </a:pPr>
            <a:r>
              <a:rPr lang="id-ID" sz="700" dirty="0" smtClean="0">
                <a:solidFill>
                  <a:schemeClr val="bg1"/>
                </a:solidFill>
              </a:rPr>
              <a:t>D  a  s  h  b  o  a  r  d              E  x  e  c  u  t  i  v  e            I  n  f  o  r  m  a  t  i  o  n           S  y  s  t  e  m  s</a:t>
            </a:r>
            <a:endParaRPr lang="en-US" sz="700" dirty="0">
              <a:solidFill>
                <a:schemeClr val="bg1"/>
              </a:solidFill>
            </a:endParaRPr>
          </a:p>
        </p:txBody>
      </p:sp>
      <p:sp>
        <p:nvSpPr>
          <p:cNvPr id="259" name="Rectangle 258"/>
          <p:cNvSpPr/>
          <p:nvPr/>
        </p:nvSpPr>
        <p:spPr>
          <a:xfrm>
            <a:off x="6449835" y="5673147"/>
            <a:ext cx="1228081" cy="100939"/>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600" dirty="0">
                <a:solidFill>
                  <a:prstClr val="white"/>
                </a:solidFill>
              </a:rPr>
              <a:t>ID WEB</a:t>
            </a:r>
          </a:p>
        </p:txBody>
      </p:sp>
      <p:sp>
        <p:nvSpPr>
          <p:cNvPr id="260" name="Rectangle 259"/>
          <p:cNvSpPr/>
          <p:nvPr/>
        </p:nvSpPr>
        <p:spPr>
          <a:xfrm>
            <a:off x="6449835" y="5783132"/>
            <a:ext cx="1228081" cy="100939"/>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600" dirty="0" err="1">
                <a:solidFill>
                  <a:prstClr val="white"/>
                </a:solidFill>
              </a:rPr>
              <a:t>e-Proposal</a:t>
            </a:r>
            <a:r>
              <a:rPr lang="id-ID" sz="600" dirty="0">
                <a:solidFill>
                  <a:prstClr val="white"/>
                </a:solidFill>
              </a:rPr>
              <a:t> DAK</a:t>
            </a:r>
          </a:p>
        </p:txBody>
      </p:sp>
      <p:sp>
        <p:nvSpPr>
          <p:cNvPr id="169" name="Rectangle 168"/>
          <p:cNvSpPr/>
          <p:nvPr/>
        </p:nvSpPr>
        <p:spPr>
          <a:xfrm>
            <a:off x="5377569" y="5719818"/>
            <a:ext cx="1048044" cy="150341"/>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id-ID" sz="600" dirty="0">
                <a:solidFill>
                  <a:schemeClr val="tx1"/>
                </a:solidFill>
              </a:rPr>
              <a:t>SAS</a:t>
            </a:r>
            <a:endParaRPr lang="en-US" sz="600" dirty="0">
              <a:solidFill>
                <a:prstClr val="white"/>
              </a:solidFill>
            </a:endParaRPr>
          </a:p>
        </p:txBody>
      </p:sp>
      <p:sp>
        <p:nvSpPr>
          <p:cNvPr id="184" name="Rectangle 183"/>
          <p:cNvSpPr/>
          <p:nvPr/>
        </p:nvSpPr>
        <p:spPr>
          <a:xfrm>
            <a:off x="7710772" y="3794417"/>
            <a:ext cx="793999" cy="73152"/>
          </a:xfrm>
          <a:prstGeom prst="rect">
            <a:avLst/>
          </a:prstGeom>
          <a:solidFill>
            <a:srgbClr val="C0C0C0"/>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500" dirty="0">
                <a:solidFill>
                  <a:schemeClr val="tx1"/>
                </a:solidFill>
              </a:rPr>
              <a:t>Simia</a:t>
            </a:r>
          </a:p>
        </p:txBody>
      </p:sp>
      <p:sp>
        <p:nvSpPr>
          <p:cNvPr id="185" name="Rectangle 184"/>
          <p:cNvSpPr/>
          <p:nvPr/>
        </p:nvSpPr>
        <p:spPr>
          <a:xfrm>
            <a:off x="8548687" y="3793373"/>
            <a:ext cx="394996" cy="73152"/>
          </a:xfrm>
          <a:prstGeom prst="rect">
            <a:avLst/>
          </a:prstGeom>
          <a:solidFill>
            <a:srgbClr val="C0C0C0"/>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500" dirty="0">
                <a:solidFill>
                  <a:schemeClr val="tx1"/>
                </a:solidFill>
              </a:rPr>
              <a:t>Cacti</a:t>
            </a:r>
          </a:p>
        </p:txBody>
      </p:sp>
      <p:sp>
        <p:nvSpPr>
          <p:cNvPr id="186" name="Rectangle 185"/>
          <p:cNvSpPr/>
          <p:nvPr/>
        </p:nvSpPr>
        <p:spPr>
          <a:xfrm>
            <a:off x="7706851" y="3694650"/>
            <a:ext cx="1236832" cy="73152"/>
          </a:xfrm>
          <a:prstGeom prst="rect">
            <a:avLst/>
          </a:prstGeom>
          <a:solidFill>
            <a:srgbClr val="C0C0C0"/>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500" dirty="0">
                <a:solidFill>
                  <a:schemeClr val="tx1"/>
                </a:solidFill>
              </a:rPr>
              <a:t>Repository DJPK</a:t>
            </a:r>
          </a:p>
        </p:txBody>
      </p:sp>
      <p:sp>
        <p:nvSpPr>
          <p:cNvPr id="188" name="Rectangle 187"/>
          <p:cNvSpPr/>
          <p:nvPr/>
        </p:nvSpPr>
        <p:spPr>
          <a:xfrm>
            <a:off x="7705440" y="3594199"/>
            <a:ext cx="1238243" cy="73152"/>
          </a:xfrm>
          <a:prstGeom prst="rect">
            <a:avLst/>
          </a:prstGeom>
          <a:solidFill>
            <a:srgbClr val="C0C0C0"/>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500" dirty="0">
                <a:solidFill>
                  <a:schemeClr val="tx1"/>
                </a:solidFill>
              </a:rPr>
              <a:t>IP Audit Network Report</a:t>
            </a:r>
          </a:p>
        </p:txBody>
      </p:sp>
      <p:sp>
        <p:nvSpPr>
          <p:cNvPr id="170" name="Rectangle 169"/>
          <p:cNvSpPr/>
          <p:nvPr/>
        </p:nvSpPr>
        <p:spPr>
          <a:xfrm>
            <a:off x="957476" y="3961162"/>
            <a:ext cx="1168029" cy="177421"/>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700" dirty="0" smtClean="0">
                <a:solidFill>
                  <a:prstClr val="white"/>
                </a:solidFill>
              </a:rPr>
              <a:t>Simulasi </a:t>
            </a:r>
            <a:r>
              <a:rPr lang="en-US" sz="700" dirty="0">
                <a:solidFill>
                  <a:prstClr val="white"/>
                </a:solidFill>
              </a:rPr>
              <a:t>dan </a:t>
            </a:r>
            <a:r>
              <a:rPr lang="en-US" sz="700" dirty="0" smtClean="0">
                <a:solidFill>
                  <a:prstClr val="white"/>
                </a:solidFill>
              </a:rPr>
              <a:t>Alokasi Dana Desa</a:t>
            </a:r>
            <a:endParaRPr lang="en-US" sz="700" dirty="0">
              <a:solidFill>
                <a:prstClr val="white"/>
              </a:solidFill>
            </a:endParaRPr>
          </a:p>
        </p:txBody>
      </p:sp>
      <p:sp>
        <p:nvSpPr>
          <p:cNvPr id="180" name="Rectangle 179"/>
          <p:cNvSpPr/>
          <p:nvPr/>
        </p:nvSpPr>
        <p:spPr>
          <a:xfrm>
            <a:off x="957241" y="3766505"/>
            <a:ext cx="1170668" cy="177421"/>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700" dirty="0" smtClean="0">
                <a:solidFill>
                  <a:prstClr val="white"/>
                </a:solidFill>
              </a:rPr>
              <a:t>Simulasi </a:t>
            </a:r>
            <a:r>
              <a:rPr lang="en-US" sz="700" dirty="0">
                <a:solidFill>
                  <a:prstClr val="white"/>
                </a:solidFill>
              </a:rPr>
              <a:t>dan </a:t>
            </a:r>
            <a:r>
              <a:rPr lang="en-US" sz="700" dirty="0" smtClean="0">
                <a:solidFill>
                  <a:prstClr val="white"/>
                </a:solidFill>
              </a:rPr>
              <a:t>Alokasi DAU</a:t>
            </a:r>
            <a:endParaRPr lang="en-US" sz="700" dirty="0">
              <a:solidFill>
                <a:prstClr val="white"/>
              </a:solidFill>
            </a:endParaRPr>
          </a:p>
        </p:txBody>
      </p:sp>
      <p:sp>
        <p:nvSpPr>
          <p:cNvPr id="182" name="Rectangle 181"/>
          <p:cNvSpPr/>
          <p:nvPr/>
        </p:nvSpPr>
        <p:spPr>
          <a:xfrm>
            <a:off x="951648" y="3569924"/>
            <a:ext cx="1176260" cy="177421"/>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700" dirty="0" smtClean="0">
                <a:solidFill>
                  <a:prstClr val="white"/>
                </a:solidFill>
              </a:rPr>
              <a:t>Simulasi </a:t>
            </a:r>
            <a:r>
              <a:rPr lang="en-US" sz="700" dirty="0">
                <a:solidFill>
                  <a:prstClr val="white"/>
                </a:solidFill>
              </a:rPr>
              <a:t>dan </a:t>
            </a:r>
            <a:r>
              <a:rPr lang="en-US" sz="700" dirty="0" smtClean="0">
                <a:solidFill>
                  <a:prstClr val="white"/>
                </a:solidFill>
              </a:rPr>
              <a:t>Alokasi DAK</a:t>
            </a:r>
            <a:endParaRPr lang="en-US" sz="700" dirty="0">
              <a:solidFill>
                <a:prstClr val="white"/>
              </a:solidFill>
            </a:endParaRPr>
          </a:p>
        </p:txBody>
      </p:sp>
      <p:sp>
        <p:nvSpPr>
          <p:cNvPr id="183" name="Rectangle 182"/>
          <p:cNvSpPr/>
          <p:nvPr/>
        </p:nvSpPr>
        <p:spPr>
          <a:xfrm>
            <a:off x="2149247" y="3569032"/>
            <a:ext cx="1051686" cy="180699"/>
          </a:xfrm>
          <a:prstGeom prst="rect">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700" dirty="0">
                <a:solidFill>
                  <a:prstClr val="white"/>
                </a:solidFill>
              </a:rPr>
              <a:t>e-Proposal DAK</a:t>
            </a:r>
          </a:p>
        </p:txBody>
      </p:sp>
      <p:sp>
        <p:nvSpPr>
          <p:cNvPr id="190" name="Rectangle 189"/>
          <p:cNvSpPr/>
          <p:nvPr/>
        </p:nvSpPr>
        <p:spPr>
          <a:xfrm>
            <a:off x="5370463" y="3934077"/>
            <a:ext cx="1055750" cy="327932"/>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
              </a:lnSpc>
            </a:pPr>
            <a:r>
              <a:rPr lang="en-US" sz="700" dirty="0" smtClean="0">
                <a:solidFill>
                  <a:prstClr val="white"/>
                </a:solidFill>
              </a:rPr>
              <a:t>e-Learning</a:t>
            </a:r>
            <a:endParaRPr lang="en-US" sz="700" dirty="0">
              <a:solidFill>
                <a:prstClr val="white"/>
              </a:solidFill>
            </a:endParaRPr>
          </a:p>
        </p:txBody>
      </p:sp>
      <p:cxnSp>
        <p:nvCxnSpPr>
          <p:cNvPr id="191" name="Straight Arrow Connector 190"/>
          <p:cNvCxnSpPr/>
          <p:nvPr/>
        </p:nvCxnSpPr>
        <p:spPr>
          <a:xfrm flipH="1">
            <a:off x="4825466" y="3062549"/>
            <a:ext cx="1083" cy="202499"/>
          </a:xfrm>
          <a:prstGeom prst="straightConnector1">
            <a:avLst/>
          </a:prstGeom>
          <a:ln w="38100">
            <a:solidFill>
              <a:srgbClr val="99663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p:nvPr/>
        </p:nvCxnSpPr>
        <p:spPr>
          <a:xfrm flipH="1">
            <a:off x="558191" y="3043525"/>
            <a:ext cx="1083" cy="202499"/>
          </a:xfrm>
          <a:prstGeom prst="straightConnector1">
            <a:avLst/>
          </a:prstGeom>
          <a:ln w="38100">
            <a:solidFill>
              <a:srgbClr val="33CC3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p:nvPr/>
        </p:nvCxnSpPr>
        <p:spPr>
          <a:xfrm flipH="1">
            <a:off x="1535289" y="3062549"/>
            <a:ext cx="1083" cy="202499"/>
          </a:xfrm>
          <a:prstGeom prst="straightConnector1">
            <a:avLst/>
          </a:prstGeom>
          <a:ln w="38100">
            <a:solidFill>
              <a:srgbClr val="A5002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p:cNvCxnSpPr/>
          <p:nvPr/>
        </p:nvCxnSpPr>
        <p:spPr>
          <a:xfrm>
            <a:off x="8334387" y="3059393"/>
            <a:ext cx="7492" cy="208811"/>
          </a:xfrm>
          <a:prstGeom prst="straightConnector1">
            <a:avLst/>
          </a:prstGeom>
          <a:ln w="38100">
            <a:solidFill>
              <a:schemeClr val="bg1">
                <a:lumMod val="6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5" name="Straight Arrow Connector 194"/>
          <p:cNvCxnSpPr/>
          <p:nvPr/>
        </p:nvCxnSpPr>
        <p:spPr>
          <a:xfrm flipH="1">
            <a:off x="7054816" y="3062549"/>
            <a:ext cx="1083" cy="202499"/>
          </a:xfrm>
          <a:prstGeom prst="straightConnector1">
            <a:avLst/>
          </a:prstGeom>
          <a:ln w="3810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6" name="Straight Arrow Connector 195"/>
          <p:cNvCxnSpPr/>
          <p:nvPr/>
        </p:nvCxnSpPr>
        <p:spPr>
          <a:xfrm flipH="1">
            <a:off x="5874997" y="3062549"/>
            <a:ext cx="1083" cy="202499"/>
          </a:xfrm>
          <a:prstGeom prst="straightConnector1">
            <a:avLst/>
          </a:prstGeom>
          <a:ln w="38100">
            <a:solidFill>
              <a:srgbClr val="FF99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p:cNvCxnSpPr/>
          <p:nvPr/>
        </p:nvCxnSpPr>
        <p:spPr>
          <a:xfrm flipH="1">
            <a:off x="3793534" y="3062549"/>
            <a:ext cx="1083" cy="202499"/>
          </a:xfrm>
          <a:prstGeom prst="straightConnector1">
            <a:avLst/>
          </a:prstGeom>
          <a:ln w="38100">
            <a:solidFill>
              <a:srgbClr val="33996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p:cNvCxnSpPr/>
          <p:nvPr/>
        </p:nvCxnSpPr>
        <p:spPr>
          <a:xfrm flipH="1">
            <a:off x="2747591" y="3062549"/>
            <a:ext cx="1083" cy="202499"/>
          </a:xfrm>
          <a:prstGeom prst="straightConnector1">
            <a:avLst/>
          </a:prstGeom>
          <a:ln w="38100">
            <a:solidFill>
              <a:srgbClr val="9933FF"/>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122</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5471594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a:t>
            </a:r>
            <a:r>
              <a:rPr lang="id-ID" dirty="0" smtClean="0"/>
              <a:t>i dan Misi</a:t>
            </a:r>
            <a:endParaRPr lang="id-ID" dirty="0"/>
          </a:p>
        </p:txBody>
      </p:sp>
      <p:sp>
        <p:nvSpPr>
          <p:cNvPr id="3" name="Content Placeholder 2"/>
          <p:cNvSpPr>
            <a:spLocks noGrp="1"/>
          </p:cNvSpPr>
          <p:nvPr>
            <p:ph idx="1"/>
          </p:nvPr>
        </p:nvSpPr>
        <p:spPr>
          <a:xfrm>
            <a:off x="628650" y="1528574"/>
            <a:ext cx="7886700" cy="4827777"/>
          </a:xfrm>
        </p:spPr>
        <p:txBody>
          <a:bodyPr>
            <a:normAutofit lnSpcReduction="10000"/>
          </a:bodyPr>
          <a:lstStyle/>
          <a:p>
            <a:pPr marL="0" lvl="0" indent="0">
              <a:spcBef>
                <a:spcPts val="0"/>
              </a:spcBef>
              <a:buNone/>
            </a:pPr>
            <a:r>
              <a:rPr lang="en-US" sz="2400" b="1" dirty="0">
                <a:solidFill>
                  <a:srgbClr val="C00000"/>
                </a:solidFill>
              </a:rPr>
              <a:t>V</a:t>
            </a:r>
            <a:r>
              <a:rPr lang="en-US" sz="2400" b="1" dirty="0" smtClean="0">
                <a:solidFill>
                  <a:srgbClr val="C00000"/>
                </a:solidFill>
              </a:rPr>
              <a:t>isi</a:t>
            </a:r>
            <a:endParaRPr lang="en-US" sz="2400" b="1" dirty="0"/>
          </a:p>
          <a:p>
            <a:pPr algn="just"/>
            <a:r>
              <a:rPr lang="en-US" sz="2400" dirty="0" err="1">
                <a:ea typeface="Tahoma" panose="020B0604030504040204" pitchFamily="34" charset="0"/>
                <a:cs typeface="Tahoma" panose="020B0604030504040204" pitchFamily="34" charset="0"/>
              </a:rPr>
              <a:t>Fakultas</a:t>
            </a:r>
            <a:r>
              <a:rPr lang="en-US" sz="2400" dirty="0">
                <a:ea typeface="Tahoma" panose="020B0604030504040204" pitchFamily="34" charset="0"/>
                <a:cs typeface="Tahoma" panose="020B0604030504040204" pitchFamily="34" charset="0"/>
              </a:rPr>
              <a:t> </a:t>
            </a:r>
            <a:r>
              <a:rPr lang="en-US" sz="2400" dirty="0" err="1">
                <a:ea typeface="Tahoma" panose="020B0604030504040204" pitchFamily="34" charset="0"/>
                <a:cs typeface="Tahoma" panose="020B0604030504040204" pitchFamily="34" charset="0"/>
              </a:rPr>
              <a:t>Ilmu</a:t>
            </a:r>
            <a:r>
              <a:rPr lang="en-US" sz="2400" dirty="0">
                <a:ea typeface="Tahoma" panose="020B0604030504040204" pitchFamily="34" charset="0"/>
                <a:cs typeface="Tahoma" panose="020B0604030504040204" pitchFamily="34" charset="0"/>
              </a:rPr>
              <a:t> </a:t>
            </a:r>
            <a:r>
              <a:rPr lang="en-US" sz="2400" dirty="0" err="1">
                <a:ea typeface="Tahoma" panose="020B0604030504040204" pitchFamily="34" charset="0"/>
                <a:cs typeface="Tahoma" panose="020B0604030504040204" pitchFamily="34" charset="0"/>
              </a:rPr>
              <a:t>Komputer</a:t>
            </a:r>
            <a:r>
              <a:rPr lang="en-US" sz="2400" dirty="0">
                <a:ea typeface="Tahoma" panose="020B0604030504040204" pitchFamily="34" charset="0"/>
                <a:cs typeface="Tahoma" panose="020B0604030504040204" pitchFamily="34" charset="0"/>
              </a:rPr>
              <a:t> </a:t>
            </a:r>
            <a:r>
              <a:rPr lang="en-US" sz="2400" dirty="0" err="1">
                <a:ea typeface="Tahoma" panose="020B0604030504040204" pitchFamily="34" charset="0"/>
                <a:cs typeface="Tahoma" panose="020B0604030504040204" pitchFamily="34" charset="0"/>
              </a:rPr>
              <a:t>Unsri</a:t>
            </a:r>
            <a:r>
              <a:rPr lang="en-US" sz="2400" dirty="0">
                <a:ea typeface="Tahoma" panose="020B0604030504040204" pitchFamily="34" charset="0"/>
                <a:cs typeface="Tahoma" panose="020B0604030504040204" pitchFamily="34" charset="0"/>
              </a:rPr>
              <a:t> </a:t>
            </a:r>
            <a:r>
              <a:rPr lang="en-US" sz="2400" dirty="0" err="1">
                <a:ea typeface="Tahoma" panose="020B0604030504040204" pitchFamily="34" charset="0"/>
                <a:cs typeface="Tahoma" panose="020B0604030504040204" pitchFamily="34" charset="0"/>
              </a:rPr>
              <a:t>pada</a:t>
            </a:r>
            <a:r>
              <a:rPr lang="en-US" sz="2400" dirty="0">
                <a:ea typeface="Tahoma" panose="020B0604030504040204" pitchFamily="34" charset="0"/>
                <a:cs typeface="Tahoma" panose="020B0604030504040204" pitchFamily="34" charset="0"/>
              </a:rPr>
              <a:t> </a:t>
            </a:r>
            <a:r>
              <a:rPr lang="en-US" sz="2400" dirty="0" err="1">
                <a:ea typeface="Tahoma" panose="020B0604030504040204" pitchFamily="34" charset="0"/>
                <a:cs typeface="Tahoma" panose="020B0604030504040204" pitchFamily="34" charset="0"/>
              </a:rPr>
              <a:t>tahun</a:t>
            </a:r>
            <a:r>
              <a:rPr lang="en-US" sz="2400" dirty="0">
                <a:ea typeface="Tahoma" panose="020B0604030504040204" pitchFamily="34" charset="0"/>
                <a:cs typeface="Tahoma" panose="020B0604030504040204" pitchFamily="34" charset="0"/>
              </a:rPr>
              <a:t> 2020 </a:t>
            </a:r>
            <a:r>
              <a:rPr lang="en-US" sz="2400" dirty="0" err="1">
                <a:ea typeface="Tahoma" panose="020B0604030504040204" pitchFamily="34" charset="0"/>
                <a:cs typeface="Tahoma" panose="020B0604030504040204" pitchFamily="34" charset="0"/>
              </a:rPr>
              <a:t>menjadi</a:t>
            </a:r>
            <a:r>
              <a:rPr lang="en-US" sz="2400" dirty="0">
                <a:ea typeface="Tahoma" panose="020B0604030504040204" pitchFamily="34" charset="0"/>
                <a:cs typeface="Tahoma" panose="020B0604030504040204" pitchFamily="34" charset="0"/>
              </a:rPr>
              <a:t> program </a:t>
            </a:r>
            <a:r>
              <a:rPr lang="en-US" sz="2400" dirty="0" err="1">
                <a:ea typeface="Tahoma" panose="020B0604030504040204" pitchFamily="34" charset="0"/>
                <a:cs typeface="Tahoma" panose="020B0604030504040204" pitchFamily="34" charset="0"/>
              </a:rPr>
              <a:t>pendidikan</a:t>
            </a:r>
            <a:r>
              <a:rPr lang="en-US" sz="2400" dirty="0">
                <a:ea typeface="Tahoma" panose="020B0604030504040204" pitchFamily="34" charset="0"/>
                <a:cs typeface="Tahoma" panose="020B0604030504040204" pitchFamily="34" charset="0"/>
              </a:rPr>
              <a:t> </a:t>
            </a:r>
            <a:r>
              <a:rPr lang="en-US" sz="2400" dirty="0" err="1">
                <a:ea typeface="Tahoma" panose="020B0604030504040204" pitchFamily="34" charset="0"/>
                <a:cs typeface="Tahoma" panose="020B0604030504040204" pitchFamily="34" charset="0"/>
              </a:rPr>
              <a:t>bidang</a:t>
            </a:r>
            <a:r>
              <a:rPr lang="en-US" sz="2400" dirty="0">
                <a:ea typeface="Tahoma" panose="020B0604030504040204" pitchFamily="34" charset="0"/>
                <a:cs typeface="Tahoma" panose="020B0604030504040204" pitchFamily="34" charset="0"/>
              </a:rPr>
              <a:t> </a:t>
            </a:r>
            <a:r>
              <a:rPr lang="en-US" sz="2400" dirty="0" err="1">
                <a:ea typeface="Tahoma" panose="020B0604030504040204" pitchFamily="34" charset="0"/>
                <a:cs typeface="Tahoma" panose="020B0604030504040204" pitchFamily="34" charset="0"/>
              </a:rPr>
              <a:t>Teknologi</a:t>
            </a:r>
            <a:r>
              <a:rPr lang="en-US" sz="2400" dirty="0">
                <a:ea typeface="Tahoma" panose="020B0604030504040204" pitchFamily="34" charset="0"/>
                <a:cs typeface="Tahoma" panose="020B0604030504040204" pitchFamily="34" charset="0"/>
              </a:rPr>
              <a:t> </a:t>
            </a:r>
            <a:r>
              <a:rPr lang="en-US" sz="2400" dirty="0" err="1">
                <a:ea typeface="Tahoma" panose="020B0604030504040204" pitchFamily="34" charset="0"/>
                <a:cs typeface="Tahoma" panose="020B0604030504040204" pitchFamily="34" charset="0"/>
              </a:rPr>
              <a:t>Informasi</a:t>
            </a:r>
            <a:r>
              <a:rPr lang="en-US" sz="2400" dirty="0">
                <a:ea typeface="Tahoma" panose="020B0604030504040204" pitchFamily="34" charset="0"/>
                <a:cs typeface="Tahoma" panose="020B0604030504040204" pitchFamily="34" charset="0"/>
              </a:rPr>
              <a:t> </a:t>
            </a:r>
            <a:r>
              <a:rPr lang="en-US" sz="2400" dirty="0" err="1">
                <a:ea typeface="Tahoma" panose="020B0604030504040204" pitchFamily="34" charset="0"/>
                <a:cs typeface="Tahoma" panose="020B0604030504040204" pitchFamily="34" charset="0"/>
              </a:rPr>
              <a:t>dan</a:t>
            </a:r>
            <a:r>
              <a:rPr lang="en-US" sz="2400" dirty="0">
                <a:ea typeface="Tahoma" panose="020B0604030504040204" pitchFamily="34" charset="0"/>
                <a:cs typeface="Tahoma" panose="020B0604030504040204" pitchFamily="34" charset="0"/>
              </a:rPr>
              <a:t> </a:t>
            </a:r>
            <a:r>
              <a:rPr lang="en-US" sz="2400" dirty="0" err="1">
                <a:ea typeface="Tahoma" panose="020B0604030504040204" pitchFamily="34" charset="0"/>
                <a:cs typeface="Tahoma" panose="020B0604030504040204" pitchFamily="34" charset="0"/>
              </a:rPr>
              <a:t>Komunikasi</a:t>
            </a:r>
            <a:r>
              <a:rPr lang="en-US" sz="2400" dirty="0">
                <a:ea typeface="Tahoma" panose="020B0604030504040204" pitchFamily="34" charset="0"/>
                <a:cs typeface="Tahoma" panose="020B0604030504040204" pitchFamily="34" charset="0"/>
              </a:rPr>
              <a:t> yang </a:t>
            </a:r>
            <a:r>
              <a:rPr lang="en-US" sz="2400" dirty="0" err="1">
                <a:ea typeface="Tahoma" panose="020B0604030504040204" pitchFamily="34" charset="0"/>
                <a:cs typeface="Tahoma" panose="020B0604030504040204" pitchFamily="34" charset="0"/>
              </a:rPr>
              <a:t>bermutu</a:t>
            </a:r>
            <a:r>
              <a:rPr lang="en-US" sz="2400" dirty="0">
                <a:ea typeface="Tahoma" panose="020B0604030504040204" pitchFamily="34" charset="0"/>
                <a:cs typeface="Tahoma" panose="020B0604030504040204" pitchFamily="34" charset="0"/>
              </a:rPr>
              <a:t>, </a:t>
            </a:r>
            <a:r>
              <a:rPr lang="en-US" sz="2400" dirty="0" err="1">
                <a:ea typeface="Tahoma" panose="020B0604030504040204" pitchFamily="34" charset="0"/>
                <a:cs typeface="Tahoma" panose="020B0604030504040204" pitchFamily="34" charset="0"/>
              </a:rPr>
              <a:t>relevan</a:t>
            </a:r>
            <a:r>
              <a:rPr lang="en-US" sz="2400" dirty="0">
                <a:ea typeface="Tahoma" panose="020B0604030504040204" pitchFamily="34" charset="0"/>
                <a:cs typeface="Tahoma" panose="020B0604030504040204" pitchFamily="34" charset="0"/>
              </a:rPr>
              <a:t> </a:t>
            </a:r>
            <a:r>
              <a:rPr lang="en-US" sz="2400" dirty="0" err="1">
                <a:ea typeface="Tahoma" panose="020B0604030504040204" pitchFamily="34" charset="0"/>
                <a:cs typeface="Tahoma" panose="020B0604030504040204" pitchFamily="34" charset="0"/>
              </a:rPr>
              <a:t>dan</a:t>
            </a:r>
            <a:r>
              <a:rPr lang="en-US" sz="2400" dirty="0">
                <a:ea typeface="Tahoma" panose="020B0604030504040204" pitchFamily="34" charset="0"/>
                <a:cs typeface="Tahoma" panose="020B0604030504040204" pitchFamily="34" charset="0"/>
              </a:rPr>
              <a:t> </a:t>
            </a:r>
            <a:r>
              <a:rPr lang="en-US" sz="2400" dirty="0" err="1">
                <a:ea typeface="Tahoma" panose="020B0604030504040204" pitchFamily="34" charset="0"/>
                <a:cs typeface="Tahoma" panose="020B0604030504040204" pitchFamily="34" charset="0"/>
              </a:rPr>
              <a:t>memiliki</a:t>
            </a:r>
            <a:r>
              <a:rPr lang="en-US" sz="2400" dirty="0">
                <a:ea typeface="Tahoma" panose="020B0604030504040204" pitchFamily="34" charset="0"/>
                <a:cs typeface="Tahoma" panose="020B0604030504040204" pitchFamily="34" charset="0"/>
              </a:rPr>
              <a:t> </a:t>
            </a:r>
            <a:r>
              <a:rPr lang="en-US" sz="2400" dirty="0" err="1">
                <a:ea typeface="Tahoma" panose="020B0604030504040204" pitchFamily="34" charset="0"/>
                <a:cs typeface="Tahoma" panose="020B0604030504040204" pitchFamily="34" charset="0"/>
              </a:rPr>
              <a:t>daya</a:t>
            </a:r>
            <a:r>
              <a:rPr lang="en-US" sz="2400" dirty="0">
                <a:ea typeface="Tahoma" panose="020B0604030504040204" pitchFamily="34" charset="0"/>
                <a:cs typeface="Tahoma" panose="020B0604030504040204" pitchFamily="34" charset="0"/>
              </a:rPr>
              <a:t> </a:t>
            </a:r>
            <a:r>
              <a:rPr lang="en-US" sz="2400" dirty="0" err="1">
                <a:ea typeface="Tahoma" panose="020B0604030504040204" pitchFamily="34" charset="0"/>
                <a:cs typeface="Tahoma" panose="020B0604030504040204" pitchFamily="34" charset="0"/>
              </a:rPr>
              <a:t>saing</a:t>
            </a:r>
            <a:r>
              <a:rPr lang="en-US" sz="2400" dirty="0">
                <a:ea typeface="Tahoma" panose="020B0604030504040204" pitchFamily="34" charset="0"/>
                <a:cs typeface="Tahoma" panose="020B0604030504040204" pitchFamily="34" charset="0"/>
              </a:rPr>
              <a:t> yang </a:t>
            </a:r>
            <a:r>
              <a:rPr lang="en-US" sz="2400" dirty="0" err="1">
                <a:ea typeface="Tahoma" panose="020B0604030504040204" pitchFamily="34" charset="0"/>
                <a:cs typeface="Tahoma" panose="020B0604030504040204" pitchFamily="34" charset="0"/>
              </a:rPr>
              <a:t>tinggi</a:t>
            </a:r>
            <a:r>
              <a:rPr lang="en-US" sz="2400" dirty="0">
                <a:ea typeface="Tahoma" panose="020B0604030504040204" pitchFamily="34" charset="0"/>
                <a:cs typeface="Tahoma" panose="020B0604030504040204" pitchFamily="34" charset="0"/>
              </a:rPr>
              <a:t> </a:t>
            </a:r>
            <a:r>
              <a:rPr lang="en-US" sz="2400" dirty="0" err="1">
                <a:ea typeface="Tahoma" panose="020B0604030504040204" pitchFamily="34" charset="0"/>
                <a:cs typeface="Tahoma" panose="020B0604030504040204" pitchFamily="34" charset="0"/>
              </a:rPr>
              <a:t>dalam</a:t>
            </a:r>
            <a:r>
              <a:rPr lang="en-US" sz="2400" dirty="0">
                <a:ea typeface="Tahoma" panose="020B0604030504040204" pitchFamily="34" charset="0"/>
                <a:cs typeface="Tahoma" panose="020B0604030504040204" pitchFamily="34" charset="0"/>
              </a:rPr>
              <a:t> </a:t>
            </a:r>
            <a:r>
              <a:rPr lang="en-US" sz="2400" dirty="0" err="1">
                <a:ea typeface="Tahoma" panose="020B0604030504040204" pitchFamily="34" charset="0"/>
                <a:cs typeface="Tahoma" panose="020B0604030504040204" pitchFamily="34" charset="0"/>
              </a:rPr>
              <a:t>penyelenggaraan</a:t>
            </a:r>
            <a:r>
              <a:rPr lang="en-US" sz="2400" dirty="0">
                <a:ea typeface="Tahoma" panose="020B0604030504040204" pitchFamily="34" charset="0"/>
                <a:cs typeface="Tahoma" panose="020B0604030504040204" pitchFamily="34" charset="0"/>
              </a:rPr>
              <a:t> </a:t>
            </a:r>
            <a:r>
              <a:rPr lang="en-US" sz="2400" dirty="0" err="1">
                <a:ea typeface="Tahoma" panose="020B0604030504040204" pitchFamily="34" charset="0"/>
                <a:cs typeface="Tahoma" panose="020B0604030504040204" pitchFamily="34" charset="0"/>
              </a:rPr>
              <a:t>tridharma</a:t>
            </a:r>
            <a:r>
              <a:rPr lang="en-US" sz="2400" dirty="0" smtClean="0">
                <a:ea typeface="Tahoma" panose="020B0604030504040204" pitchFamily="34" charset="0"/>
                <a:cs typeface="Tahoma" panose="020B0604030504040204" pitchFamily="34" charset="0"/>
              </a:rPr>
              <a:t>.</a:t>
            </a:r>
            <a:endParaRPr lang="id-ID" sz="2400" dirty="0" smtClean="0">
              <a:ea typeface="Tahoma" panose="020B0604030504040204" pitchFamily="34" charset="0"/>
              <a:cs typeface="Tahoma" panose="020B0604030504040204" pitchFamily="34" charset="0"/>
            </a:endParaRPr>
          </a:p>
          <a:p>
            <a:pPr marL="0" indent="0" algn="just">
              <a:buNone/>
            </a:pPr>
            <a:endParaRPr lang="id-ID" sz="2400" dirty="0"/>
          </a:p>
          <a:p>
            <a:pPr marL="0" indent="0">
              <a:spcBef>
                <a:spcPts val="0"/>
              </a:spcBef>
              <a:buNone/>
            </a:pPr>
            <a:r>
              <a:rPr lang="en-US" sz="2400" b="1" dirty="0" smtClean="0">
                <a:solidFill>
                  <a:srgbClr val="C00000"/>
                </a:solidFill>
              </a:rPr>
              <a:t>Misi</a:t>
            </a:r>
            <a:endParaRPr lang="en-US" sz="2400" b="1" dirty="0" smtClean="0"/>
          </a:p>
          <a:p>
            <a:pPr lvl="0" algn="just"/>
            <a:r>
              <a:rPr lang="en-US" sz="2400" dirty="0" err="1">
                <a:ea typeface="Tahoma" panose="020B0604030504040204" pitchFamily="34" charset="0"/>
                <a:cs typeface="Tahoma" panose="020B0604030504040204" pitchFamily="34" charset="0"/>
              </a:rPr>
              <a:t>Menyelenggarakan</a:t>
            </a:r>
            <a:r>
              <a:rPr lang="en-US" sz="2400" dirty="0">
                <a:ea typeface="Tahoma" panose="020B0604030504040204" pitchFamily="34" charset="0"/>
                <a:cs typeface="Tahoma" panose="020B0604030504040204" pitchFamily="34" charset="0"/>
              </a:rPr>
              <a:t> </a:t>
            </a:r>
            <a:r>
              <a:rPr lang="en-US" sz="2400" dirty="0" err="1">
                <a:ea typeface="Tahoma" panose="020B0604030504040204" pitchFamily="34" charset="0"/>
                <a:cs typeface="Tahoma" panose="020B0604030504040204" pitchFamily="34" charset="0"/>
              </a:rPr>
              <a:t>akademik</a:t>
            </a:r>
            <a:r>
              <a:rPr lang="en-US" sz="2400" dirty="0">
                <a:ea typeface="Tahoma" panose="020B0604030504040204" pitchFamily="34" charset="0"/>
                <a:cs typeface="Tahoma" panose="020B0604030504040204" pitchFamily="34" charset="0"/>
              </a:rPr>
              <a:t>, </a:t>
            </a:r>
            <a:r>
              <a:rPr lang="en-US" sz="2400" dirty="0" err="1">
                <a:ea typeface="Tahoma" panose="020B0604030504040204" pitchFamily="34" charset="0"/>
                <a:cs typeface="Tahoma" panose="020B0604030504040204" pitchFamily="34" charset="0"/>
              </a:rPr>
              <a:t>manajemen</a:t>
            </a:r>
            <a:r>
              <a:rPr lang="en-US" sz="2400" dirty="0">
                <a:ea typeface="Tahoma" panose="020B0604030504040204" pitchFamily="34" charset="0"/>
                <a:cs typeface="Tahoma" panose="020B0604030504040204" pitchFamily="34" charset="0"/>
              </a:rPr>
              <a:t> </a:t>
            </a:r>
            <a:r>
              <a:rPr lang="en-US" sz="2400" dirty="0" err="1">
                <a:ea typeface="Tahoma" panose="020B0604030504040204" pitchFamily="34" charset="0"/>
                <a:cs typeface="Tahoma" panose="020B0604030504040204" pitchFamily="34" charset="0"/>
              </a:rPr>
              <a:t>dan</a:t>
            </a:r>
            <a:r>
              <a:rPr lang="en-US" sz="2400" dirty="0">
                <a:ea typeface="Tahoma" panose="020B0604030504040204" pitchFamily="34" charset="0"/>
                <a:cs typeface="Tahoma" panose="020B0604030504040204" pitchFamily="34" charset="0"/>
              </a:rPr>
              <a:t> </a:t>
            </a:r>
            <a:r>
              <a:rPr lang="en-US" sz="2400" dirty="0" err="1">
                <a:ea typeface="Tahoma" panose="020B0604030504040204" pitchFamily="34" charset="0"/>
                <a:cs typeface="Tahoma" panose="020B0604030504040204" pitchFamily="34" charset="0"/>
              </a:rPr>
              <a:t>keuangan</a:t>
            </a:r>
            <a:r>
              <a:rPr lang="en-US" sz="2400" dirty="0">
                <a:ea typeface="Tahoma" panose="020B0604030504040204" pitchFamily="34" charset="0"/>
                <a:cs typeface="Tahoma" panose="020B0604030504040204" pitchFamily="34" charset="0"/>
              </a:rPr>
              <a:t> </a:t>
            </a:r>
            <a:r>
              <a:rPr lang="en-US" sz="2400" dirty="0" err="1">
                <a:ea typeface="Tahoma" panose="020B0604030504040204" pitchFamily="34" charset="0"/>
                <a:cs typeface="Tahoma" panose="020B0604030504040204" pitchFamily="34" charset="0"/>
              </a:rPr>
              <a:t>secara</a:t>
            </a:r>
            <a:r>
              <a:rPr lang="en-US" sz="2400" dirty="0">
                <a:ea typeface="Tahoma" panose="020B0604030504040204" pitchFamily="34" charset="0"/>
                <a:cs typeface="Tahoma" panose="020B0604030504040204" pitchFamily="34" charset="0"/>
              </a:rPr>
              <a:t> </a:t>
            </a:r>
            <a:r>
              <a:rPr lang="en-US" sz="2400" dirty="0" err="1">
                <a:ea typeface="Tahoma" panose="020B0604030504040204" pitchFamily="34" charset="0"/>
                <a:cs typeface="Tahoma" panose="020B0604030504040204" pitchFamily="34" charset="0"/>
              </a:rPr>
              <a:t>efisien</a:t>
            </a:r>
            <a:r>
              <a:rPr lang="en-US" sz="2400" dirty="0">
                <a:ea typeface="Tahoma" panose="020B0604030504040204" pitchFamily="34" charset="0"/>
                <a:cs typeface="Tahoma" panose="020B0604030504040204" pitchFamily="34" charset="0"/>
              </a:rPr>
              <a:t>, </a:t>
            </a:r>
            <a:r>
              <a:rPr lang="en-US" sz="2400" dirty="0" err="1">
                <a:ea typeface="Tahoma" panose="020B0604030504040204" pitchFamily="34" charset="0"/>
                <a:cs typeface="Tahoma" panose="020B0604030504040204" pitchFamily="34" charset="0"/>
              </a:rPr>
              <a:t>efektif</a:t>
            </a:r>
            <a:r>
              <a:rPr lang="en-US" sz="2400" dirty="0">
                <a:ea typeface="Tahoma" panose="020B0604030504040204" pitchFamily="34" charset="0"/>
                <a:cs typeface="Tahoma" panose="020B0604030504040204" pitchFamily="34" charset="0"/>
              </a:rPr>
              <a:t>, </a:t>
            </a:r>
            <a:r>
              <a:rPr lang="en-US" sz="2400" dirty="0" err="1">
                <a:ea typeface="Tahoma" panose="020B0604030504040204" pitchFamily="34" charset="0"/>
                <a:cs typeface="Tahoma" panose="020B0604030504040204" pitchFamily="34" charset="0"/>
              </a:rPr>
              <a:t>berkualitas</a:t>
            </a:r>
            <a:r>
              <a:rPr lang="en-US" sz="2400" dirty="0">
                <a:ea typeface="Tahoma" panose="020B0604030504040204" pitchFamily="34" charset="0"/>
                <a:cs typeface="Tahoma" panose="020B0604030504040204" pitchFamily="34" charset="0"/>
              </a:rPr>
              <a:t> </a:t>
            </a:r>
            <a:r>
              <a:rPr lang="en-US" sz="2400" dirty="0" err="1">
                <a:ea typeface="Tahoma" panose="020B0604030504040204" pitchFamily="34" charset="0"/>
                <a:cs typeface="Tahoma" panose="020B0604030504040204" pitchFamily="34" charset="0"/>
              </a:rPr>
              <a:t>dan</a:t>
            </a:r>
            <a:r>
              <a:rPr lang="en-US" sz="2400" dirty="0">
                <a:ea typeface="Tahoma" panose="020B0604030504040204" pitchFamily="34" charset="0"/>
                <a:cs typeface="Tahoma" panose="020B0604030504040204" pitchFamily="34" charset="0"/>
              </a:rPr>
              <a:t> </a:t>
            </a:r>
            <a:r>
              <a:rPr lang="en-US" sz="2400" dirty="0" err="1" smtClean="0">
                <a:ea typeface="Tahoma" panose="020B0604030504040204" pitchFamily="34" charset="0"/>
                <a:cs typeface="Tahoma" panose="020B0604030504040204" pitchFamily="34" charset="0"/>
              </a:rPr>
              <a:t>otonom</a:t>
            </a:r>
            <a:r>
              <a:rPr lang="id-ID" sz="2400" dirty="0">
                <a:ea typeface="Tahoma" panose="020B0604030504040204" pitchFamily="34" charset="0"/>
                <a:cs typeface="Tahoma" panose="020B0604030504040204" pitchFamily="34" charset="0"/>
              </a:rPr>
              <a:t>.</a:t>
            </a:r>
            <a:endParaRPr lang="en-US" sz="2400" dirty="0">
              <a:ea typeface="Tahoma" panose="020B0604030504040204" pitchFamily="34" charset="0"/>
              <a:cs typeface="Tahoma" panose="020B0604030504040204" pitchFamily="34" charset="0"/>
            </a:endParaRPr>
          </a:p>
          <a:p>
            <a:pPr lvl="0" algn="just"/>
            <a:r>
              <a:rPr lang="en-US" sz="2400" dirty="0" err="1">
                <a:ea typeface="Tahoma" panose="020B0604030504040204" pitchFamily="34" charset="0"/>
                <a:cs typeface="Tahoma" panose="020B0604030504040204" pitchFamily="34" charset="0"/>
              </a:rPr>
              <a:t>Menciptakan</a:t>
            </a:r>
            <a:r>
              <a:rPr lang="en-US" sz="2400" dirty="0">
                <a:ea typeface="Tahoma" panose="020B0604030504040204" pitchFamily="34" charset="0"/>
                <a:cs typeface="Tahoma" panose="020B0604030504040204" pitchFamily="34" charset="0"/>
              </a:rPr>
              <a:t> </a:t>
            </a:r>
            <a:r>
              <a:rPr lang="en-US" sz="2400" dirty="0" err="1">
                <a:ea typeface="Tahoma" panose="020B0604030504040204" pitchFamily="34" charset="0"/>
                <a:cs typeface="Tahoma" panose="020B0604030504040204" pitchFamily="34" charset="0"/>
              </a:rPr>
              <a:t>organisasi</a:t>
            </a:r>
            <a:r>
              <a:rPr lang="en-US" sz="2400" dirty="0">
                <a:ea typeface="Tahoma" panose="020B0604030504040204" pitchFamily="34" charset="0"/>
                <a:cs typeface="Tahoma" panose="020B0604030504040204" pitchFamily="34" charset="0"/>
              </a:rPr>
              <a:t> yang </a:t>
            </a:r>
            <a:r>
              <a:rPr lang="en-US" sz="2400" dirty="0" err="1">
                <a:ea typeface="Tahoma" panose="020B0604030504040204" pitchFamily="34" charset="0"/>
                <a:cs typeface="Tahoma" panose="020B0604030504040204" pitchFamily="34" charset="0"/>
              </a:rPr>
              <a:t>sehat</a:t>
            </a:r>
            <a:r>
              <a:rPr lang="en-US" sz="2400" dirty="0">
                <a:ea typeface="Tahoma" panose="020B0604030504040204" pitchFamily="34" charset="0"/>
                <a:cs typeface="Tahoma" panose="020B0604030504040204" pitchFamily="34" charset="0"/>
              </a:rPr>
              <a:t> </a:t>
            </a:r>
            <a:r>
              <a:rPr lang="en-US" sz="2400" dirty="0" err="1">
                <a:ea typeface="Tahoma" panose="020B0604030504040204" pitchFamily="34" charset="0"/>
                <a:cs typeface="Tahoma" panose="020B0604030504040204" pitchFamily="34" charset="0"/>
              </a:rPr>
              <a:t>dan</a:t>
            </a:r>
            <a:r>
              <a:rPr lang="en-US" sz="2400" dirty="0">
                <a:ea typeface="Tahoma" panose="020B0604030504040204" pitchFamily="34" charset="0"/>
                <a:cs typeface="Tahoma" panose="020B0604030504040204" pitchFamily="34" charset="0"/>
              </a:rPr>
              <a:t> </a:t>
            </a:r>
            <a:r>
              <a:rPr lang="en-US" sz="2400" dirty="0" err="1">
                <a:ea typeface="Tahoma" panose="020B0604030504040204" pitchFamily="34" charset="0"/>
                <a:cs typeface="Tahoma" panose="020B0604030504040204" pitchFamily="34" charset="0"/>
              </a:rPr>
              <a:t>suasana</a:t>
            </a:r>
            <a:r>
              <a:rPr lang="en-US" sz="2400" dirty="0">
                <a:ea typeface="Tahoma" panose="020B0604030504040204" pitchFamily="34" charset="0"/>
                <a:cs typeface="Tahoma" panose="020B0604030504040204" pitchFamily="34" charset="0"/>
              </a:rPr>
              <a:t> </a:t>
            </a:r>
            <a:r>
              <a:rPr lang="en-US" sz="2400" dirty="0" err="1">
                <a:ea typeface="Tahoma" panose="020B0604030504040204" pitchFamily="34" charset="0"/>
                <a:cs typeface="Tahoma" panose="020B0604030504040204" pitchFamily="34" charset="0"/>
              </a:rPr>
              <a:t>akademik</a:t>
            </a:r>
            <a:r>
              <a:rPr lang="en-US" sz="2400" dirty="0">
                <a:ea typeface="Tahoma" panose="020B0604030504040204" pitchFamily="34" charset="0"/>
                <a:cs typeface="Tahoma" panose="020B0604030504040204" pitchFamily="34" charset="0"/>
              </a:rPr>
              <a:t> yang </a:t>
            </a:r>
            <a:r>
              <a:rPr lang="en-US" sz="2400" dirty="0" err="1" smtClean="0">
                <a:ea typeface="Tahoma" panose="020B0604030504040204" pitchFamily="34" charset="0"/>
                <a:cs typeface="Tahoma" panose="020B0604030504040204" pitchFamily="34" charset="0"/>
              </a:rPr>
              <a:t>kondusif</a:t>
            </a:r>
            <a:r>
              <a:rPr lang="id-ID" sz="2400" dirty="0">
                <a:ea typeface="Tahoma" panose="020B0604030504040204" pitchFamily="34" charset="0"/>
                <a:cs typeface="Tahoma" panose="020B0604030504040204" pitchFamily="34" charset="0"/>
              </a:rPr>
              <a:t>.</a:t>
            </a:r>
            <a:endParaRPr lang="en-US" sz="2400" dirty="0">
              <a:ea typeface="Tahoma" panose="020B0604030504040204" pitchFamily="34" charset="0"/>
              <a:cs typeface="Tahoma" panose="020B0604030504040204" pitchFamily="34" charset="0"/>
            </a:endParaRPr>
          </a:p>
          <a:p>
            <a:pPr lvl="0" algn="just"/>
            <a:r>
              <a:rPr lang="en-US" sz="2400" dirty="0" err="1">
                <a:ea typeface="Tahoma" panose="020B0604030504040204" pitchFamily="34" charset="0"/>
                <a:cs typeface="Tahoma" panose="020B0604030504040204" pitchFamily="34" charset="0"/>
              </a:rPr>
              <a:t>Memberikan</a:t>
            </a:r>
            <a:r>
              <a:rPr lang="en-US" sz="2400" dirty="0">
                <a:ea typeface="Tahoma" panose="020B0604030504040204" pitchFamily="34" charset="0"/>
                <a:cs typeface="Tahoma" panose="020B0604030504040204" pitchFamily="34" charset="0"/>
              </a:rPr>
              <a:t> </a:t>
            </a:r>
            <a:r>
              <a:rPr lang="en-US" sz="2400" dirty="0" err="1">
                <a:ea typeface="Tahoma" panose="020B0604030504040204" pitchFamily="34" charset="0"/>
                <a:cs typeface="Tahoma" panose="020B0604030504040204" pitchFamily="34" charset="0"/>
              </a:rPr>
              <a:t>kontribusi</a:t>
            </a:r>
            <a:r>
              <a:rPr lang="en-US" sz="2400" dirty="0">
                <a:ea typeface="Tahoma" panose="020B0604030504040204" pitchFamily="34" charset="0"/>
                <a:cs typeface="Tahoma" panose="020B0604030504040204" pitchFamily="34" charset="0"/>
              </a:rPr>
              <a:t> </a:t>
            </a:r>
            <a:r>
              <a:rPr lang="en-US" sz="2400" dirty="0" err="1">
                <a:ea typeface="Tahoma" panose="020B0604030504040204" pitchFamily="34" charset="0"/>
                <a:cs typeface="Tahoma" panose="020B0604030504040204" pitchFamily="34" charset="0"/>
              </a:rPr>
              <a:t>pada</a:t>
            </a:r>
            <a:r>
              <a:rPr lang="en-US" sz="2400" dirty="0">
                <a:ea typeface="Tahoma" panose="020B0604030504040204" pitchFamily="34" charset="0"/>
                <a:cs typeface="Tahoma" panose="020B0604030504040204" pitchFamily="34" charset="0"/>
              </a:rPr>
              <a:t> </a:t>
            </a:r>
            <a:r>
              <a:rPr lang="en-US" sz="2400" dirty="0" err="1">
                <a:ea typeface="Tahoma" panose="020B0604030504040204" pitchFamily="34" charset="0"/>
                <a:cs typeface="Tahoma" panose="020B0604030504040204" pitchFamily="34" charset="0"/>
              </a:rPr>
              <a:t>daya</a:t>
            </a:r>
            <a:r>
              <a:rPr lang="en-US" sz="2400" dirty="0">
                <a:ea typeface="Tahoma" panose="020B0604030504040204" pitchFamily="34" charset="0"/>
                <a:cs typeface="Tahoma" panose="020B0604030504040204" pitchFamily="34" charset="0"/>
              </a:rPr>
              <a:t> </a:t>
            </a:r>
            <a:r>
              <a:rPr lang="en-US" sz="2400" dirty="0" err="1">
                <a:ea typeface="Tahoma" panose="020B0604030504040204" pitchFamily="34" charset="0"/>
                <a:cs typeface="Tahoma" panose="020B0604030504040204" pitchFamily="34" charset="0"/>
              </a:rPr>
              <a:t>saing</a:t>
            </a:r>
            <a:r>
              <a:rPr lang="en-US" sz="2400" dirty="0">
                <a:ea typeface="Tahoma" panose="020B0604030504040204" pitchFamily="34" charset="0"/>
                <a:cs typeface="Tahoma" panose="020B0604030504040204" pitchFamily="34" charset="0"/>
              </a:rPr>
              <a:t> </a:t>
            </a:r>
            <a:r>
              <a:rPr lang="en-US" sz="2400" dirty="0" err="1">
                <a:ea typeface="Tahoma" panose="020B0604030504040204" pitchFamily="34" charset="0"/>
                <a:cs typeface="Tahoma" panose="020B0604030504040204" pitchFamily="34" charset="0"/>
              </a:rPr>
              <a:t>bangsa</a:t>
            </a:r>
            <a:r>
              <a:rPr lang="en-US" sz="2400" dirty="0">
                <a:ea typeface="Tahoma" panose="020B0604030504040204" pitchFamily="34" charset="0"/>
                <a:cs typeface="Tahoma" panose="020B0604030504040204" pitchFamily="34" charset="0"/>
              </a:rPr>
              <a:t> </a:t>
            </a:r>
            <a:r>
              <a:rPr lang="en-US" sz="2400" dirty="0" err="1">
                <a:ea typeface="Tahoma" panose="020B0604030504040204" pitchFamily="34" charset="0"/>
                <a:cs typeface="Tahoma" panose="020B0604030504040204" pitchFamily="34" charset="0"/>
              </a:rPr>
              <a:t>dan</a:t>
            </a:r>
            <a:r>
              <a:rPr lang="en-US" sz="2400" dirty="0">
                <a:ea typeface="Tahoma" panose="020B0604030504040204" pitchFamily="34" charset="0"/>
                <a:cs typeface="Tahoma" panose="020B0604030504040204" pitchFamily="34" charset="0"/>
              </a:rPr>
              <a:t> </a:t>
            </a:r>
            <a:r>
              <a:rPr lang="en-US" sz="2400" dirty="0" err="1">
                <a:ea typeface="Tahoma" panose="020B0604030504040204" pitchFamily="34" charset="0"/>
                <a:cs typeface="Tahoma" panose="020B0604030504040204" pitchFamily="34" charset="0"/>
              </a:rPr>
              <a:t>pengembangan</a:t>
            </a:r>
            <a:r>
              <a:rPr lang="en-US" sz="2400" dirty="0">
                <a:ea typeface="Tahoma" panose="020B0604030504040204" pitchFamily="34" charset="0"/>
                <a:cs typeface="Tahoma" panose="020B0604030504040204" pitchFamily="34" charset="0"/>
              </a:rPr>
              <a:t> </a:t>
            </a:r>
            <a:r>
              <a:rPr lang="en-US" sz="2400" dirty="0" err="1">
                <a:ea typeface="Tahoma" panose="020B0604030504040204" pitchFamily="34" charset="0"/>
                <a:cs typeface="Tahoma" panose="020B0604030504040204" pitchFamily="34" charset="0"/>
              </a:rPr>
              <a:t>masyarakat</a:t>
            </a:r>
            <a:r>
              <a:rPr lang="en-US" sz="2400" dirty="0">
                <a:ea typeface="Tahoma" panose="020B0604030504040204" pitchFamily="34" charset="0"/>
                <a:cs typeface="Tahoma" panose="020B0604030504040204" pitchFamily="34" charset="0"/>
              </a:rPr>
              <a:t> </a:t>
            </a:r>
            <a:r>
              <a:rPr lang="en-US" sz="2400" dirty="0" err="1">
                <a:ea typeface="Tahoma" panose="020B0604030504040204" pitchFamily="34" charset="0"/>
                <a:cs typeface="Tahoma" panose="020B0604030504040204" pitchFamily="34" charset="0"/>
              </a:rPr>
              <a:t>madani</a:t>
            </a:r>
            <a:r>
              <a:rPr lang="en-US" sz="2400" dirty="0">
                <a:ea typeface="Tahoma" panose="020B0604030504040204" pitchFamily="34" charset="0"/>
                <a:cs typeface="Tahoma" panose="020B0604030504040204" pitchFamily="34" charset="0"/>
              </a:rPr>
              <a:t>.</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4607" y="0"/>
            <a:ext cx="2570017" cy="1823883"/>
          </a:xfrm>
          <a:prstGeom prst="rect">
            <a:avLst/>
          </a:prstGeom>
        </p:spPr>
      </p:pic>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123</a:t>
            </a:fld>
            <a:endParaRPr lang="en-US">
              <a:solidFill>
                <a:prstClr val="black">
                  <a:tint val="75000"/>
                </a:prstClr>
              </a:solidFill>
            </a:endParaRPr>
          </a:p>
        </p:txBody>
      </p:sp>
    </p:spTree>
    <p:extLst>
      <p:ext uri="{BB962C8B-B14F-4D97-AF65-F5344CB8AC3E}">
        <p14:creationId xmlns:p14="http://schemas.microsoft.com/office/powerpoint/2010/main" val="2588560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797778983"/>
              </p:ext>
            </p:extLst>
          </p:nvPr>
        </p:nvGraphicFramePr>
        <p:xfrm>
          <a:off x="120332" y="662190"/>
          <a:ext cx="8954094" cy="6076069"/>
        </p:xfrm>
        <a:graphic>
          <a:graphicData uri="http://schemas.openxmlformats.org/drawingml/2006/table">
            <a:tbl>
              <a:tblPr>
                <a:tableStyleId>{8799B23B-EC83-4686-B30A-512413B5E67A}</a:tableStyleId>
              </a:tblPr>
              <a:tblGrid>
                <a:gridCol w="1686345"/>
                <a:gridCol w="1848915"/>
                <a:gridCol w="883816"/>
                <a:gridCol w="961740"/>
                <a:gridCol w="1873046"/>
                <a:gridCol w="1700232"/>
              </a:tblGrid>
              <a:tr h="2173051">
                <a:tc rowSpan="2">
                  <a:txBody>
                    <a:bodyPr/>
                    <a:lstStyle/>
                    <a:p>
                      <a:endParaRPr lang="id-ID" sz="1100" b="1" dirty="0">
                        <a:solidFill>
                          <a:schemeClr val="tx1">
                            <a:lumMod val="65000"/>
                            <a:lumOff val="35000"/>
                          </a:schemeClr>
                        </a:solidFill>
                        <a:latin typeface="Arial" panose="020B0604020202020204" pitchFamily="34" charset="0"/>
                        <a:cs typeface="Arial" panose="020B0604020202020204" pitchFamily="34" charset="0"/>
                      </a:endParaRPr>
                    </a:p>
                  </a:txBody>
                  <a:tcPr/>
                </a:tc>
                <a:tc>
                  <a:txBody>
                    <a:bodyPr/>
                    <a:lstStyle/>
                    <a:p>
                      <a:endParaRPr lang="id-ID" sz="1100" b="1" dirty="0">
                        <a:solidFill>
                          <a:schemeClr val="tx1">
                            <a:lumMod val="65000"/>
                            <a:lumOff val="35000"/>
                          </a:schemeClr>
                        </a:solidFill>
                        <a:latin typeface="Arial" panose="020B0604020202020204" pitchFamily="34" charset="0"/>
                        <a:cs typeface="Arial" panose="020B0604020202020204" pitchFamily="34" charset="0"/>
                      </a:endParaRPr>
                    </a:p>
                  </a:txBody>
                  <a:tcPr/>
                </a:tc>
                <a:tc rowSpan="2" gridSpan="2">
                  <a:txBody>
                    <a:bodyPr/>
                    <a:lstStyle/>
                    <a:p>
                      <a:endParaRPr lang="id-ID" dirty="0">
                        <a:solidFill>
                          <a:schemeClr val="tx1">
                            <a:lumMod val="65000"/>
                            <a:lumOff val="35000"/>
                          </a:schemeClr>
                        </a:solidFill>
                      </a:endParaRPr>
                    </a:p>
                  </a:txBody>
                  <a:tcPr/>
                </a:tc>
                <a:tc rowSpan="2" hMerge="1">
                  <a:txBody>
                    <a:bodyPr/>
                    <a:lstStyle/>
                    <a:p>
                      <a:endParaRPr lang="id-ID"/>
                    </a:p>
                  </a:txBody>
                  <a:tcPr/>
                </a:tc>
                <a:tc>
                  <a:txBody>
                    <a:bodyPr/>
                    <a:lstStyle/>
                    <a:p>
                      <a:endParaRPr lang="id-ID" dirty="0">
                        <a:solidFill>
                          <a:schemeClr val="tx1">
                            <a:lumMod val="65000"/>
                            <a:lumOff val="35000"/>
                          </a:schemeClr>
                        </a:solidFill>
                      </a:endParaRPr>
                    </a:p>
                  </a:txBody>
                  <a:tcPr/>
                </a:tc>
                <a:tc rowSpan="2">
                  <a:txBody>
                    <a:bodyPr/>
                    <a:lstStyle/>
                    <a:p>
                      <a:endParaRPr lang="id-ID" dirty="0">
                        <a:solidFill>
                          <a:schemeClr val="tx1">
                            <a:lumMod val="65000"/>
                            <a:lumOff val="35000"/>
                          </a:schemeClr>
                        </a:solidFill>
                      </a:endParaRPr>
                    </a:p>
                  </a:txBody>
                  <a:tcPr/>
                </a:tc>
              </a:tr>
              <a:tr h="2346361">
                <a:tc vMerge="1">
                  <a:txBody>
                    <a:bodyPr/>
                    <a:lstStyle/>
                    <a:p>
                      <a:endParaRPr lang="id-ID"/>
                    </a:p>
                  </a:txBody>
                  <a:tcPr/>
                </a:tc>
                <a:tc>
                  <a:txBody>
                    <a:bodyPr/>
                    <a:lstStyle/>
                    <a:p>
                      <a:endParaRPr lang="id-ID" dirty="0">
                        <a:solidFill>
                          <a:schemeClr val="tx1">
                            <a:lumMod val="65000"/>
                            <a:lumOff val="35000"/>
                          </a:schemeClr>
                        </a:solidFill>
                      </a:endParaRPr>
                    </a:p>
                  </a:txBody>
                  <a:tcPr/>
                </a:tc>
                <a:tc gridSpan="2" vMerge="1">
                  <a:txBody>
                    <a:bodyPr/>
                    <a:lstStyle/>
                    <a:p>
                      <a:endParaRPr lang="id-ID"/>
                    </a:p>
                  </a:txBody>
                  <a:tcPr/>
                </a:tc>
                <a:tc hMerge="1" vMerge="1">
                  <a:txBody>
                    <a:bodyPr/>
                    <a:lstStyle/>
                    <a:p>
                      <a:endParaRPr lang="id-ID"/>
                    </a:p>
                  </a:txBody>
                  <a:tcPr/>
                </a:tc>
                <a:tc>
                  <a:txBody>
                    <a:bodyPr/>
                    <a:lstStyle/>
                    <a:p>
                      <a:endParaRPr lang="id-ID" dirty="0">
                        <a:solidFill>
                          <a:schemeClr val="tx1">
                            <a:lumMod val="65000"/>
                            <a:lumOff val="35000"/>
                          </a:schemeClr>
                        </a:solidFill>
                      </a:endParaRPr>
                    </a:p>
                  </a:txBody>
                  <a:tcPr/>
                </a:tc>
                <a:tc vMerge="1">
                  <a:txBody>
                    <a:bodyPr/>
                    <a:lstStyle/>
                    <a:p>
                      <a:endParaRPr lang="id-ID"/>
                    </a:p>
                  </a:txBody>
                  <a:tcPr/>
                </a:tc>
              </a:tr>
              <a:tr h="1556657">
                <a:tc gridSpan="3">
                  <a:txBody>
                    <a:bodyPr/>
                    <a:lstStyle/>
                    <a:p>
                      <a:endParaRPr lang="id-ID" dirty="0">
                        <a:solidFill>
                          <a:schemeClr val="tx1">
                            <a:lumMod val="65000"/>
                            <a:lumOff val="35000"/>
                          </a:schemeClr>
                        </a:solidFill>
                      </a:endParaRPr>
                    </a:p>
                  </a:txBody>
                  <a:tcPr/>
                </a:tc>
                <a:tc hMerge="1">
                  <a:txBody>
                    <a:bodyPr/>
                    <a:lstStyle/>
                    <a:p>
                      <a:endParaRPr lang="id-ID"/>
                    </a:p>
                  </a:txBody>
                  <a:tcPr/>
                </a:tc>
                <a:tc hMerge="1">
                  <a:txBody>
                    <a:bodyPr/>
                    <a:lstStyle/>
                    <a:p>
                      <a:endParaRPr lang="id-ID" dirty="0"/>
                    </a:p>
                  </a:txBody>
                  <a:tcPr/>
                </a:tc>
                <a:tc gridSpan="3">
                  <a:txBody>
                    <a:bodyPr/>
                    <a:lstStyle/>
                    <a:p>
                      <a:endParaRPr lang="id-ID" dirty="0">
                        <a:solidFill>
                          <a:schemeClr val="tx1">
                            <a:lumMod val="65000"/>
                            <a:lumOff val="35000"/>
                          </a:schemeClr>
                        </a:solidFill>
                      </a:endParaRPr>
                    </a:p>
                  </a:txBody>
                  <a:tcPr/>
                </a:tc>
                <a:tc hMerge="1">
                  <a:txBody>
                    <a:bodyPr/>
                    <a:lstStyle/>
                    <a:p>
                      <a:endParaRPr lang="id-ID" dirty="0"/>
                    </a:p>
                  </a:txBody>
                  <a:tcPr/>
                </a:tc>
                <a:tc hMerge="1">
                  <a:txBody>
                    <a:bodyPr/>
                    <a:lstStyle/>
                    <a:p>
                      <a:endParaRPr lang="id-ID" dirty="0"/>
                    </a:p>
                  </a:txBody>
                  <a:tcPr/>
                </a:tc>
              </a:tr>
            </a:tbl>
          </a:graphicData>
        </a:graphic>
      </p:graphicFrame>
      <p:grpSp>
        <p:nvGrpSpPr>
          <p:cNvPr id="9" name="Group 8"/>
          <p:cNvGrpSpPr/>
          <p:nvPr/>
        </p:nvGrpSpPr>
        <p:grpSpPr>
          <a:xfrm>
            <a:off x="1064473" y="2701569"/>
            <a:ext cx="730025" cy="477267"/>
            <a:chOff x="218940" y="231003"/>
            <a:chExt cx="1133006" cy="1237190"/>
          </a:xfrm>
          <a:noFill/>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8" name="TextBox 7"/>
            <p:cNvSpPr txBox="1"/>
            <p:nvPr/>
          </p:nvSpPr>
          <p:spPr>
            <a:xfrm>
              <a:off x="271714" y="499779"/>
              <a:ext cx="1035090" cy="638264"/>
            </a:xfrm>
            <a:prstGeom prst="rect">
              <a:avLst/>
            </a:prstGeom>
            <a:grpFill/>
          </p:spPr>
          <p:txBody>
            <a:bodyPr wrap="square" rtlCol="0">
              <a:spAutoFit/>
            </a:bodyPr>
            <a:lstStyle/>
            <a:p>
              <a:pPr algn="ctr"/>
              <a:r>
                <a:rPr lang="en-US" sz="1000" dirty="0" smtClean="0">
                  <a:effectLst/>
                  <a:latin typeface="Arial" panose="020B0604020202020204" pitchFamily="34" charset="0"/>
                  <a:cs typeface="Arial" panose="020B0604020202020204" pitchFamily="34" charset="0"/>
                </a:rPr>
                <a:t>DIKTI</a:t>
              </a:r>
              <a:endParaRPr lang="id-ID" sz="1000" dirty="0">
                <a:effectLst/>
                <a:latin typeface="Arial" panose="020B0604020202020204" pitchFamily="34" charset="0"/>
                <a:cs typeface="Arial" panose="020B0604020202020204" pitchFamily="34" charset="0"/>
              </a:endParaRPr>
            </a:p>
          </p:txBody>
        </p:sp>
      </p:grpSp>
      <p:grpSp>
        <p:nvGrpSpPr>
          <p:cNvPr id="10" name="Group 9"/>
          <p:cNvGrpSpPr/>
          <p:nvPr/>
        </p:nvGrpSpPr>
        <p:grpSpPr>
          <a:xfrm>
            <a:off x="994964" y="3500603"/>
            <a:ext cx="729506" cy="485504"/>
            <a:chOff x="218940" y="231003"/>
            <a:chExt cx="1133006" cy="1237190"/>
          </a:xfrm>
          <a:noFill/>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12" name="TextBox 11"/>
            <p:cNvSpPr txBox="1"/>
            <p:nvPr/>
          </p:nvSpPr>
          <p:spPr>
            <a:xfrm>
              <a:off x="258502" y="484155"/>
              <a:ext cx="1056236" cy="628686"/>
            </a:xfrm>
            <a:prstGeom prst="rect">
              <a:avLst/>
            </a:prstGeom>
            <a:grpFill/>
          </p:spPr>
          <p:txBody>
            <a:bodyPr wrap="square" rtlCol="0">
              <a:spAutoFit/>
            </a:bodyPr>
            <a:lstStyle/>
            <a:p>
              <a:pPr algn="ctr"/>
              <a:r>
                <a:rPr lang="en-US" sz="1000" dirty="0" smtClean="0">
                  <a:effectLst/>
                  <a:latin typeface="Arial" panose="020B0604020202020204" pitchFamily="34" charset="0"/>
                  <a:cs typeface="Arial" panose="020B0604020202020204" pitchFamily="34" charset="0"/>
                </a:rPr>
                <a:t>ISP </a:t>
              </a:r>
              <a:endParaRPr lang="id-ID" sz="1000" dirty="0">
                <a:effectLst/>
                <a:latin typeface="Arial" panose="020B0604020202020204" pitchFamily="34" charset="0"/>
                <a:cs typeface="Arial" panose="020B0604020202020204" pitchFamily="34" charset="0"/>
              </a:endParaRPr>
            </a:p>
          </p:txBody>
        </p:sp>
      </p:grpSp>
      <p:grpSp>
        <p:nvGrpSpPr>
          <p:cNvPr id="22" name="Group 21"/>
          <p:cNvGrpSpPr/>
          <p:nvPr/>
        </p:nvGrpSpPr>
        <p:grpSpPr>
          <a:xfrm>
            <a:off x="735536" y="4491792"/>
            <a:ext cx="850116" cy="559109"/>
            <a:chOff x="269708" y="99906"/>
            <a:chExt cx="1133006" cy="1237190"/>
          </a:xfrm>
          <a:noFill/>
        </p:grpSpPr>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708" y="99906"/>
              <a:ext cx="1133006" cy="1237190"/>
            </a:xfrm>
            <a:prstGeom prst="rect">
              <a:avLst/>
            </a:prstGeom>
            <a:grpFill/>
          </p:spPr>
        </p:pic>
        <p:sp>
          <p:nvSpPr>
            <p:cNvPr id="24" name="TextBox 23"/>
            <p:cNvSpPr txBox="1"/>
            <p:nvPr/>
          </p:nvSpPr>
          <p:spPr>
            <a:xfrm>
              <a:off x="330200" y="372685"/>
              <a:ext cx="944941" cy="544835"/>
            </a:xfrm>
            <a:prstGeom prst="rect">
              <a:avLst/>
            </a:prstGeom>
            <a:grpFill/>
          </p:spPr>
          <p:txBody>
            <a:bodyPr wrap="square" rtlCol="0">
              <a:spAutoFit/>
            </a:bodyPr>
            <a:lstStyle/>
            <a:p>
              <a:pPr algn="ctr"/>
              <a:r>
                <a:rPr lang="en-US" sz="1000" dirty="0" err="1" smtClean="0">
                  <a:effectLst/>
                  <a:latin typeface="Arial" panose="020B0604020202020204" pitchFamily="34" charset="0"/>
                  <a:cs typeface="Arial" panose="020B0604020202020204" pitchFamily="34" charset="0"/>
                </a:rPr>
                <a:t>Pemda</a:t>
              </a:r>
              <a:endParaRPr lang="id-ID" sz="1000" dirty="0">
                <a:effectLst/>
                <a:latin typeface="Arial" panose="020B0604020202020204" pitchFamily="34" charset="0"/>
                <a:cs typeface="Arial" panose="020B0604020202020204" pitchFamily="34" charset="0"/>
              </a:endParaRPr>
            </a:p>
          </p:txBody>
        </p:sp>
      </p:grpSp>
      <p:grpSp>
        <p:nvGrpSpPr>
          <p:cNvPr id="33" name="Group 32"/>
          <p:cNvGrpSpPr/>
          <p:nvPr/>
        </p:nvGrpSpPr>
        <p:grpSpPr>
          <a:xfrm>
            <a:off x="1837679" y="940723"/>
            <a:ext cx="1070043" cy="539343"/>
            <a:chOff x="199822" y="231003"/>
            <a:chExt cx="1218366" cy="947612"/>
          </a:xfrm>
          <a:noFill/>
        </p:grpSpPr>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940" y="231003"/>
              <a:ext cx="1133006" cy="947612"/>
            </a:xfrm>
            <a:prstGeom prst="rect">
              <a:avLst/>
            </a:prstGeom>
            <a:grpFill/>
          </p:spPr>
        </p:pic>
        <p:sp>
          <p:nvSpPr>
            <p:cNvPr id="35" name="TextBox 34"/>
            <p:cNvSpPr txBox="1"/>
            <p:nvPr/>
          </p:nvSpPr>
          <p:spPr>
            <a:xfrm>
              <a:off x="199822" y="359789"/>
              <a:ext cx="1218366" cy="702983"/>
            </a:xfrm>
            <a:prstGeom prst="rect">
              <a:avLst/>
            </a:prstGeom>
            <a:grpFill/>
          </p:spPr>
          <p:txBody>
            <a:bodyPr wrap="square" rtlCol="0">
              <a:spAutoFit/>
            </a:bodyPr>
            <a:lstStyle/>
            <a:p>
              <a:pPr algn="ctr"/>
              <a:r>
                <a:rPr lang="en-US" sz="1000" dirty="0" err="1">
                  <a:effectLst/>
                </a:rPr>
                <a:t>Pengajaran</a:t>
              </a:r>
              <a:r>
                <a:rPr lang="en-US" sz="1000" dirty="0">
                  <a:effectLst/>
                </a:rPr>
                <a:t> </a:t>
              </a:r>
              <a:r>
                <a:rPr lang="en-US" sz="1000" dirty="0" err="1">
                  <a:effectLst/>
                </a:rPr>
                <a:t>dan</a:t>
              </a:r>
              <a:r>
                <a:rPr lang="en-US" sz="1000" dirty="0">
                  <a:effectLst/>
                </a:rPr>
                <a:t> </a:t>
              </a:r>
              <a:r>
                <a:rPr lang="id-ID" sz="1000" dirty="0">
                  <a:effectLst/>
                </a:rPr>
                <a:t>P</a:t>
              </a:r>
              <a:r>
                <a:rPr lang="en-US" sz="1000" dirty="0" err="1">
                  <a:effectLst/>
                </a:rPr>
                <a:t>endidikan</a:t>
              </a:r>
              <a:endParaRPr lang="en-US" sz="1000" dirty="0">
                <a:effectLst/>
              </a:endParaRPr>
            </a:p>
          </p:txBody>
        </p:sp>
      </p:grpSp>
      <p:grpSp>
        <p:nvGrpSpPr>
          <p:cNvPr id="39" name="Group 38"/>
          <p:cNvGrpSpPr/>
          <p:nvPr/>
        </p:nvGrpSpPr>
        <p:grpSpPr>
          <a:xfrm>
            <a:off x="3777256" y="1417269"/>
            <a:ext cx="1585208" cy="625440"/>
            <a:chOff x="218939" y="231005"/>
            <a:chExt cx="1394019" cy="1392488"/>
          </a:xfrm>
          <a:noFill/>
        </p:grpSpPr>
        <p:pic>
          <p:nvPicPr>
            <p:cNvPr id="40" name="Picture 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939" y="231005"/>
              <a:ext cx="1394019" cy="1392488"/>
            </a:xfrm>
            <a:prstGeom prst="rect">
              <a:avLst/>
            </a:prstGeom>
            <a:grpFill/>
          </p:spPr>
        </p:pic>
        <p:sp>
          <p:nvSpPr>
            <p:cNvPr id="41" name="TextBox 40"/>
            <p:cNvSpPr txBox="1"/>
            <p:nvPr/>
          </p:nvSpPr>
          <p:spPr>
            <a:xfrm>
              <a:off x="258882" y="342651"/>
              <a:ext cx="1325179" cy="1233429"/>
            </a:xfrm>
            <a:prstGeom prst="rect">
              <a:avLst/>
            </a:prstGeom>
            <a:grpFill/>
          </p:spPr>
          <p:txBody>
            <a:bodyPr wrap="square" rtlCol="0">
              <a:spAutoFit/>
            </a:bodyPr>
            <a:lstStyle/>
            <a:p>
              <a:pPr algn="ctr"/>
              <a:r>
                <a:rPr lang="en-US" sz="1000" dirty="0" err="1">
                  <a:effectLst/>
                </a:rPr>
                <a:t>Kurikulum</a:t>
              </a:r>
              <a:r>
                <a:rPr lang="en-US" sz="1000" dirty="0">
                  <a:effectLst/>
                </a:rPr>
                <a:t> </a:t>
              </a:r>
              <a:r>
                <a:rPr lang="id-ID" sz="1000" dirty="0">
                  <a:effectLst/>
                </a:rPr>
                <a:t>I</a:t>
              </a:r>
              <a:r>
                <a:rPr lang="en-US" sz="1000" dirty="0" err="1">
                  <a:effectLst/>
                </a:rPr>
                <a:t>nternasional</a:t>
              </a:r>
              <a:r>
                <a:rPr lang="en-US" sz="1000" dirty="0">
                  <a:effectLst/>
                </a:rPr>
                <a:t> </a:t>
              </a:r>
              <a:r>
                <a:rPr lang="id-ID" sz="1000" dirty="0">
                  <a:effectLst/>
                </a:rPr>
                <a:t>S</a:t>
              </a:r>
              <a:r>
                <a:rPr lang="en-US" sz="1000" dirty="0" err="1">
                  <a:effectLst/>
                </a:rPr>
                <a:t>tandar</a:t>
              </a:r>
              <a:r>
                <a:rPr lang="en-US" sz="1000" dirty="0">
                  <a:effectLst/>
                </a:rPr>
                <a:t> ACM</a:t>
              </a:r>
            </a:p>
          </p:txBody>
        </p:sp>
      </p:grpSp>
      <p:grpSp>
        <p:nvGrpSpPr>
          <p:cNvPr id="45" name="Group 44"/>
          <p:cNvGrpSpPr/>
          <p:nvPr/>
        </p:nvGrpSpPr>
        <p:grpSpPr>
          <a:xfrm>
            <a:off x="3820554" y="2845917"/>
            <a:ext cx="1515304" cy="617640"/>
            <a:chOff x="218939" y="231005"/>
            <a:chExt cx="1601404" cy="1037499"/>
          </a:xfrm>
          <a:noFill/>
        </p:grpSpPr>
        <p:pic>
          <p:nvPicPr>
            <p:cNvPr id="46" name="Picture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939" y="231005"/>
              <a:ext cx="1601404" cy="1037499"/>
            </a:xfrm>
            <a:prstGeom prst="rect">
              <a:avLst/>
            </a:prstGeom>
            <a:grpFill/>
          </p:spPr>
        </p:pic>
        <p:sp>
          <p:nvSpPr>
            <p:cNvPr id="47" name="TextBox 46"/>
            <p:cNvSpPr txBox="1"/>
            <p:nvPr/>
          </p:nvSpPr>
          <p:spPr>
            <a:xfrm>
              <a:off x="234725" y="276660"/>
              <a:ext cx="1520808" cy="672097"/>
            </a:xfrm>
            <a:prstGeom prst="rect">
              <a:avLst/>
            </a:prstGeom>
            <a:grpFill/>
          </p:spPr>
          <p:txBody>
            <a:bodyPr wrap="square" rtlCol="0">
              <a:spAutoFit/>
            </a:bodyPr>
            <a:lstStyle/>
            <a:p>
              <a:pPr algn="ctr"/>
              <a:r>
                <a:rPr lang="en-US" sz="1000" dirty="0" err="1">
                  <a:effectLst/>
                </a:rPr>
                <a:t>Mahasiswa</a:t>
              </a:r>
              <a:r>
                <a:rPr lang="en-US" sz="1000" dirty="0">
                  <a:effectLst/>
                </a:rPr>
                <a:t> </a:t>
              </a:r>
              <a:r>
                <a:rPr lang="id-ID" sz="1000" dirty="0">
                  <a:effectLst/>
                </a:rPr>
                <a:t>T</a:t>
              </a:r>
              <a:r>
                <a:rPr lang="en-US" sz="1000" dirty="0" err="1">
                  <a:effectLst/>
                </a:rPr>
                <a:t>erseleksi</a:t>
              </a:r>
              <a:r>
                <a:rPr lang="en-US" sz="1000" dirty="0">
                  <a:effectLst/>
                </a:rPr>
                <a:t> </a:t>
              </a:r>
              <a:r>
                <a:rPr lang="en-US" sz="1000" dirty="0" err="1">
                  <a:effectLst/>
                </a:rPr>
                <a:t>dengan</a:t>
              </a:r>
              <a:r>
                <a:rPr lang="en-US" sz="1000" dirty="0">
                  <a:effectLst/>
                </a:rPr>
                <a:t> </a:t>
              </a:r>
              <a:r>
                <a:rPr lang="id-ID" sz="1000" dirty="0">
                  <a:effectLst/>
                </a:rPr>
                <a:t>K</a:t>
              </a:r>
              <a:r>
                <a:rPr lang="en-US" sz="1000" dirty="0" err="1">
                  <a:effectLst/>
                </a:rPr>
                <a:t>etat</a:t>
              </a:r>
              <a:endParaRPr lang="id-ID" sz="1000" dirty="0">
                <a:effectLst/>
                <a:latin typeface="Arial" panose="020B0604020202020204" pitchFamily="34" charset="0"/>
                <a:cs typeface="Arial" panose="020B0604020202020204" pitchFamily="34" charset="0"/>
              </a:endParaRPr>
            </a:p>
          </p:txBody>
        </p:sp>
      </p:grpSp>
      <p:grpSp>
        <p:nvGrpSpPr>
          <p:cNvPr id="48" name="Group 47"/>
          <p:cNvGrpSpPr/>
          <p:nvPr/>
        </p:nvGrpSpPr>
        <p:grpSpPr>
          <a:xfrm>
            <a:off x="3777289" y="3582232"/>
            <a:ext cx="1602691" cy="584911"/>
            <a:chOff x="218939" y="231003"/>
            <a:chExt cx="1601404" cy="1748658"/>
          </a:xfrm>
          <a:solidFill>
            <a:srgbClr val="FAE88C"/>
          </a:solidFill>
        </p:grpSpPr>
        <p:pic>
          <p:nvPicPr>
            <p:cNvPr id="49" name="Picture 48"/>
            <p:cNvPicPr>
              <a:picLocks noChangeAspect="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18939" y="231003"/>
              <a:ext cx="1601404" cy="1748658"/>
            </a:xfrm>
            <a:prstGeom prst="rect">
              <a:avLst/>
            </a:prstGeom>
            <a:grpFill/>
          </p:spPr>
        </p:pic>
        <p:sp>
          <p:nvSpPr>
            <p:cNvPr id="50" name="TextBox 49"/>
            <p:cNvSpPr txBox="1"/>
            <p:nvPr/>
          </p:nvSpPr>
          <p:spPr>
            <a:xfrm>
              <a:off x="258776" y="277210"/>
              <a:ext cx="1520808" cy="1656240"/>
            </a:xfrm>
            <a:prstGeom prst="rect">
              <a:avLst/>
            </a:prstGeom>
            <a:grpFill/>
          </p:spPr>
          <p:txBody>
            <a:bodyPr wrap="square" rtlCol="0">
              <a:spAutoFit/>
            </a:bodyPr>
            <a:lstStyle/>
            <a:p>
              <a:pPr algn="ctr"/>
              <a:r>
                <a:rPr lang="en-US" sz="1000" dirty="0" err="1">
                  <a:effectLst/>
                </a:rPr>
                <a:t>Memiliki</a:t>
              </a:r>
              <a:r>
                <a:rPr lang="en-US" sz="1000" dirty="0">
                  <a:effectLst/>
                </a:rPr>
                <a:t> </a:t>
              </a:r>
              <a:r>
                <a:rPr lang="en-US" sz="1000" dirty="0" err="1">
                  <a:effectLst/>
                </a:rPr>
                <a:t>Jurnal</a:t>
              </a:r>
              <a:r>
                <a:rPr lang="en-US" sz="1000" dirty="0">
                  <a:effectLst/>
                </a:rPr>
                <a:t> </a:t>
              </a:r>
              <a:r>
                <a:rPr lang="id-ID" sz="1000" dirty="0">
                  <a:effectLst/>
                </a:rPr>
                <a:t>I</a:t>
              </a:r>
              <a:r>
                <a:rPr lang="en-US" sz="1000" dirty="0" err="1">
                  <a:effectLst/>
                </a:rPr>
                <a:t>nternasional</a:t>
              </a:r>
              <a:r>
                <a:rPr lang="en-US" sz="1000" dirty="0">
                  <a:effectLst/>
                </a:rPr>
                <a:t> </a:t>
              </a:r>
              <a:r>
                <a:rPr lang="id-ID" sz="1000" dirty="0">
                  <a:effectLst/>
                </a:rPr>
                <a:t>T</a:t>
              </a:r>
              <a:r>
                <a:rPr lang="en-US" sz="1000" dirty="0" err="1">
                  <a:effectLst/>
                </a:rPr>
                <a:t>erakreditasi</a:t>
              </a:r>
              <a:r>
                <a:rPr lang="en-US" sz="1000" dirty="0">
                  <a:effectLst/>
                </a:rPr>
                <a:t> DIKTI</a:t>
              </a:r>
              <a:endParaRPr lang="id-ID" sz="1000" dirty="0">
                <a:effectLst/>
                <a:latin typeface="Arial" panose="020B0604020202020204" pitchFamily="34" charset="0"/>
                <a:cs typeface="Arial" panose="020B0604020202020204" pitchFamily="34" charset="0"/>
              </a:endParaRPr>
            </a:p>
          </p:txBody>
        </p:sp>
      </p:grpSp>
      <p:grpSp>
        <p:nvGrpSpPr>
          <p:cNvPr id="51" name="Group 50"/>
          <p:cNvGrpSpPr/>
          <p:nvPr/>
        </p:nvGrpSpPr>
        <p:grpSpPr>
          <a:xfrm>
            <a:off x="1130706" y="6053271"/>
            <a:ext cx="817632" cy="631850"/>
            <a:chOff x="211089" y="353101"/>
            <a:chExt cx="1259746" cy="1406442"/>
          </a:xfrm>
          <a:noFill/>
        </p:grpSpPr>
        <p:pic>
          <p:nvPicPr>
            <p:cNvPr id="52" name="Picture 5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5920" y="353101"/>
              <a:ext cx="1133006" cy="1237190"/>
            </a:xfrm>
            <a:prstGeom prst="rect">
              <a:avLst/>
            </a:prstGeom>
            <a:grpFill/>
          </p:spPr>
        </p:pic>
        <p:sp>
          <p:nvSpPr>
            <p:cNvPr id="53" name="TextBox 52"/>
            <p:cNvSpPr txBox="1"/>
            <p:nvPr/>
          </p:nvSpPr>
          <p:spPr>
            <a:xfrm>
              <a:off x="211089" y="526393"/>
              <a:ext cx="1259746" cy="1233150"/>
            </a:xfrm>
            <a:prstGeom prst="rect">
              <a:avLst/>
            </a:prstGeom>
            <a:grpFill/>
          </p:spPr>
          <p:txBody>
            <a:bodyPr wrap="square" rtlCol="0">
              <a:spAutoFit/>
            </a:bodyPr>
            <a:lstStyle/>
            <a:p>
              <a:pPr algn="ctr"/>
              <a:r>
                <a:rPr lang="en-US" sz="1000" dirty="0" err="1">
                  <a:effectLst/>
                </a:rPr>
                <a:t>Biaya</a:t>
              </a:r>
              <a:r>
                <a:rPr lang="en-US" sz="1000" dirty="0">
                  <a:effectLst/>
                </a:rPr>
                <a:t> </a:t>
              </a:r>
              <a:r>
                <a:rPr lang="id-ID" sz="1000" dirty="0">
                  <a:effectLst/>
                </a:rPr>
                <a:t>O</a:t>
              </a:r>
              <a:r>
                <a:rPr lang="en-US" sz="1000" dirty="0" err="1">
                  <a:effectLst/>
                </a:rPr>
                <a:t>perasional</a:t>
              </a:r>
              <a:endParaRPr lang="en-US" sz="1000" dirty="0">
                <a:effectLst/>
              </a:endParaRPr>
            </a:p>
          </p:txBody>
        </p:sp>
      </p:grpSp>
      <p:grpSp>
        <p:nvGrpSpPr>
          <p:cNvPr id="60" name="Group 59"/>
          <p:cNvGrpSpPr/>
          <p:nvPr/>
        </p:nvGrpSpPr>
        <p:grpSpPr>
          <a:xfrm>
            <a:off x="226657" y="5511686"/>
            <a:ext cx="1202062" cy="489722"/>
            <a:chOff x="185050" y="231003"/>
            <a:chExt cx="1259746" cy="1237190"/>
          </a:xfrm>
          <a:noFill/>
        </p:grpSpPr>
        <p:pic>
          <p:nvPicPr>
            <p:cNvPr id="61" name="Picture 6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62" name="TextBox 61"/>
            <p:cNvSpPr txBox="1"/>
            <p:nvPr/>
          </p:nvSpPr>
          <p:spPr>
            <a:xfrm>
              <a:off x="185050" y="342749"/>
              <a:ext cx="1259746" cy="1010802"/>
            </a:xfrm>
            <a:prstGeom prst="rect">
              <a:avLst/>
            </a:prstGeom>
            <a:grpFill/>
          </p:spPr>
          <p:txBody>
            <a:bodyPr wrap="square" rtlCol="0">
              <a:spAutoFit/>
            </a:bodyPr>
            <a:lstStyle/>
            <a:p>
              <a:pPr algn="ctr"/>
              <a:r>
                <a:rPr lang="en-US" sz="1000" dirty="0">
                  <a:effectLst/>
                </a:rPr>
                <a:t>Honor </a:t>
              </a:r>
              <a:r>
                <a:rPr lang="en-US" sz="1000" dirty="0" err="1">
                  <a:effectLst/>
                </a:rPr>
                <a:t>Pegawai</a:t>
              </a:r>
              <a:r>
                <a:rPr lang="en-US" sz="1000" dirty="0">
                  <a:effectLst/>
                </a:rPr>
                <a:t> </a:t>
              </a:r>
              <a:r>
                <a:rPr lang="en-US" sz="1000" dirty="0" err="1">
                  <a:effectLst/>
                </a:rPr>
                <a:t>kontrak</a:t>
              </a:r>
              <a:endParaRPr lang="en-US" sz="1000" dirty="0">
                <a:effectLst/>
              </a:endParaRPr>
            </a:p>
          </p:txBody>
        </p:sp>
      </p:grpSp>
      <p:grpSp>
        <p:nvGrpSpPr>
          <p:cNvPr id="63" name="Group 62"/>
          <p:cNvGrpSpPr/>
          <p:nvPr/>
        </p:nvGrpSpPr>
        <p:grpSpPr>
          <a:xfrm>
            <a:off x="210723" y="6083554"/>
            <a:ext cx="981010" cy="605732"/>
            <a:chOff x="167467" y="231003"/>
            <a:chExt cx="1259746" cy="1530267"/>
          </a:xfrm>
          <a:noFill/>
        </p:grpSpPr>
        <p:pic>
          <p:nvPicPr>
            <p:cNvPr id="64" name="Picture 6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65" name="TextBox 64"/>
            <p:cNvSpPr txBox="1"/>
            <p:nvPr/>
          </p:nvSpPr>
          <p:spPr>
            <a:xfrm>
              <a:off x="167467" y="361699"/>
              <a:ext cx="1259746" cy="1399571"/>
            </a:xfrm>
            <a:prstGeom prst="rect">
              <a:avLst/>
            </a:prstGeom>
            <a:grpFill/>
          </p:spPr>
          <p:txBody>
            <a:bodyPr wrap="square" rtlCol="0">
              <a:spAutoFit/>
            </a:bodyPr>
            <a:lstStyle/>
            <a:p>
              <a:pPr algn="ctr"/>
              <a:r>
                <a:rPr lang="en-US" sz="1000" dirty="0">
                  <a:effectLst/>
                </a:rPr>
                <a:t>Pembangunan </a:t>
              </a:r>
              <a:r>
                <a:rPr lang="en-US" sz="1000" dirty="0" err="1">
                  <a:effectLst/>
                </a:rPr>
                <a:t>Infrastruktur</a:t>
              </a:r>
              <a:endParaRPr lang="en-US" sz="1000" dirty="0">
                <a:effectLst/>
              </a:endParaRPr>
            </a:p>
          </p:txBody>
        </p:sp>
      </p:grpSp>
      <p:grpSp>
        <p:nvGrpSpPr>
          <p:cNvPr id="66" name="Group 65"/>
          <p:cNvGrpSpPr/>
          <p:nvPr/>
        </p:nvGrpSpPr>
        <p:grpSpPr>
          <a:xfrm>
            <a:off x="1816370" y="6022436"/>
            <a:ext cx="1425035" cy="624642"/>
            <a:chOff x="155569" y="231003"/>
            <a:chExt cx="1259746" cy="1237190"/>
          </a:xfrm>
          <a:noFill/>
        </p:grpSpPr>
        <p:pic>
          <p:nvPicPr>
            <p:cNvPr id="67" name="Picture 6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68" name="TextBox 67"/>
            <p:cNvSpPr txBox="1"/>
            <p:nvPr/>
          </p:nvSpPr>
          <p:spPr>
            <a:xfrm>
              <a:off x="155569" y="451052"/>
              <a:ext cx="1259746" cy="792473"/>
            </a:xfrm>
            <a:prstGeom prst="rect">
              <a:avLst/>
            </a:prstGeom>
            <a:grpFill/>
          </p:spPr>
          <p:txBody>
            <a:bodyPr wrap="square" rtlCol="0">
              <a:spAutoFit/>
            </a:bodyPr>
            <a:lstStyle/>
            <a:p>
              <a:pPr algn="ctr"/>
              <a:r>
                <a:rPr lang="en-US" sz="1000" dirty="0" err="1">
                  <a:effectLst/>
                </a:rPr>
                <a:t>Biaya</a:t>
              </a:r>
              <a:r>
                <a:rPr lang="en-US" sz="1000" dirty="0">
                  <a:effectLst/>
                </a:rPr>
                <a:t> </a:t>
              </a:r>
              <a:r>
                <a:rPr lang="en-US" sz="1000" dirty="0" err="1">
                  <a:effectLst/>
                </a:rPr>
                <a:t>Pengembangan</a:t>
              </a:r>
              <a:r>
                <a:rPr lang="en-US" sz="1000" dirty="0">
                  <a:effectLst/>
                </a:rPr>
                <a:t> SDM</a:t>
              </a:r>
            </a:p>
          </p:txBody>
        </p:sp>
      </p:grpSp>
      <p:grpSp>
        <p:nvGrpSpPr>
          <p:cNvPr id="69" name="Group 68"/>
          <p:cNvGrpSpPr/>
          <p:nvPr/>
        </p:nvGrpSpPr>
        <p:grpSpPr>
          <a:xfrm>
            <a:off x="2776264" y="3518293"/>
            <a:ext cx="810563" cy="326942"/>
            <a:chOff x="174696" y="231003"/>
            <a:chExt cx="1259746" cy="1237190"/>
          </a:xfrm>
          <a:noFill/>
        </p:grpSpPr>
        <p:pic>
          <p:nvPicPr>
            <p:cNvPr id="70" name="Picture 6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71" name="TextBox 70"/>
            <p:cNvSpPr txBox="1"/>
            <p:nvPr/>
          </p:nvSpPr>
          <p:spPr>
            <a:xfrm>
              <a:off x="174696" y="378788"/>
              <a:ext cx="1259746" cy="931731"/>
            </a:xfrm>
            <a:prstGeom prst="rect">
              <a:avLst/>
            </a:prstGeom>
            <a:grpFill/>
          </p:spPr>
          <p:txBody>
            <a:bodyPr wrap="square" rtlCol="0">
              <a:spAutoFit/>
            </a:bodyPr>
            <a:lstStyle/>
            <a:p>
              <a:pPr algn="ctr"/>
              <a:r>
                <a:rPr lang="en-US" sz="1000" dirty="0" err="1">
                  <a:effectLst/>
                  <a:latin typeface="Arial" panose="020B0604020202020204" pitchFamily="34" charset="0"/>
                  <a:cs typeface="Arial" panose="020B0604020202020204" pitchFamily="34" charset="0"/>
                </a:rPr>
                <a:t>Pegawai</a:t>
              </a:r>
              <a:endParaRPr lang="id-ID" sz="1000" dirty="0">
                <a:effectLst/>
                <a:latin typeface="Arial" panose="020B0604020202020204" pitchFamily="34" charset="0"/>
                <a:cs typeface="Arial" panose="020B0604020202020204" pitchFamily="34" charset="0"/>
              </a:endParaRPr>
            </a:p>
          </p:txBody>
        </p:sp>
      </p:grpSp>
      <p:grpSp>
        <p:nvGrpSpPr>
          <p:cNvPr id="75" name="Group 74"/>
          <p:cNvGrpSpPr/>
          <p:nvPr/>
        </p:nvGrpSpPr>
        <p:grpSpPr>
          <a:xfrm>
            <a:off x="1823265" y="4329597"/>
            <a:ext cx="850433" cy="346438"/>
            <a:chOff x="140165" y="231003"/>
            <a:chExt cx="1259746" cy="1237190"/>
          </a:xfrm>
          <a:noFill/>
        </p:grpSpPr>
        <p:pic>
          <p:nvPicPr>
            <p:cNvPr id="76" name="Picture 7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77" name="TextBox 76"/>
            <p:cNvSpPr txBox="1"/>
            <p:nvPr/>
          </p:nvSpPr>
          <p:spPr>
            <a:xfrm>
              <a:off x="140165" y="378639"/>
              <a:ext cx="1259746" cy="879298"/>
            </a:xfrm>
            <a:prstGeom prst="rect">
              <a:avLst/>
            </a:prstGeom>
            <a:grpFill/>
          </p:spPr>
          <p:txBody>
            <a:bodyPr wrap="square" rtlCol="0">
              <a:spAutoFit/>
            </a:bodyPr>
            <a:lstStyle/>
            <a:p>
              <a:pPr algn="ctr"/>
              <a:r>
                <a:rPr lang="en-US" sz="1000" dirty="0">
                  <a:effectLst/>
                </a:rPr>
                <a:t>Prodi</a:t>
              </a:r>
              <a:endParaRPr lang="id-ID" sz="1000" dirty="0">
                <a:effectLst/>
                <a:latin typeface="Arial" panose="020B0604020202020204" pitchFamily="34" charset="0"/>
                <a:cs typeface="Arial" panose="020B0604020202020204" pitchFamily="34" charset="0"/>
              </a:endParaRPr>
            </a:p>
          </p:txBody>
        </p:sp>
      </p:grpSp>
      <p:grpSp>
        <p:nvGrpSpPr>
          <p:cNvPr id="78" name="Group 77"/>
          <p:cNvGrpSpPr/>
          <p:nvPr/>
        </p:nvGrpSpPr>
        <p:grpSpPr>
          <a:xfrm>
            <a:off x="1850175" y="4732281"/>
            <a:ext cx="1754605" cy="317635"/>
            <a:chOff x="218940" y="231003"/>
            <a:chExt cx="1133006" cy="1237190"/>
          </a:xfrm>
          <a:noFill/>
        </p:grpSpPr>
        <p:pic>
          <p:nvPicPr>
            <p:cNvPr id="79" name="Picture 7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80" name="TextBox 79"/>
            <p:cNvSpPr txBox="1"/>
            <p:nvPr/>
          </p:nvSpPr>
          <p:spPr>
            <a:xfrm>
              <a:off x="241272" y="293900"/>
              <a:ext cx="1062523" cy="959032"/>
            </a:xfrm>
            <a:prstGeom prst="rect">
              <a:avLst/>
            </a:prstGeom>
            <a:grpFill/>
          </p:spPr>
          <p:txBody>
            <a:bodyPr wrap="square" rtlCol="0">
              <a:spAutoFit/>
            </a:bodyPr>
            <a:lstStyle/>
            <a:p>
              <a:pPr algn="ctr"/>
              <a:endParaRPr lang="id-ID" sz="1000" dirty="0">
                <a:effectLst/>
                <a:latin typeface="Arial" panose="020B0604020202020204" pitchFamily="34" charset="0"/>
                <a:cs typeface="Arial" panose="020B0604020202020204" pitchFamily="34" charset="0"/>
              </a:endParaRPr>
            </a:p>
          </p:txBody>
        </p:sp>
      </p:grpSp>
      <p:grpSp>
        <p:nvGrpSpPr>
          <p:cNvPr id="81" name="Group 80"/>
          <p:cNvGrpSpPr/>
          <p:nvPr/>
        </p:nvGrpSpPr>
        <p:grpSpPr>
          <a:xfrm>
            <a:off x="1908559" y="3522196"/>
            <a:ext cx="767455" cy="366261"/>
            <a:chOff x="204180" y="231003"/>
            <a:chExt cx="1123984" cy="1237190"/>
          </a:xfrm>
          <a:noFill/>
        </p:grpSpPr>
        <p:pic>
          <p:nvPicPr>
            <p:cNvPr id="82" name="Picture 8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8940" y="231003"/>
              <a:ext cx="1091492" cy="1237190"/>
            </a:xfrm>
            <a:prstGeom prst="rect">
              <a:avLst/>
            </a:prstGeom>
            <a:grpFill/>
          </p:spPr>
        </p:pic>
        <p:sp>
          <p:nvSpPr>
            <p:cNvPr id="83" name="TextBox 82"/>
            <p:cNvSpPr txBox="1"/>
            <p:nvPr/>
          </p:nvSpPr>
          <p:spPr>
            <a:xfrm>
              <a:off x="204180" y="378789"/>
              <a:ext cx="1123984" cy="831708"/>
            </a:xfrm>
            <a:prstGeom prst="rect">
              <a:avLst/>
            </a:prstGeom>
            <a:grpFill/>
          </p:spPr>
          <p:txBody>
            <a:bodyPr wrap="square" rtlCol="0">
              <a:spAutoFit/>
            </a:bodyPr>
            <a:lstStyle/>
            <a:p>
              <a:pPr algn="ctr"/>
              <a:r>
                <a:rPr lang="en-US" sz="1000" dirty="0" err="1" smtClean="0">
                  <a:effectLst/>
                  <a:latin typeface="Arial" panose="020B0604020202020204" pitchFamily="34" charset="0"/>
                  <a:cs typeface="Arial" panose="020B0604020202020204" pitchFamily="34" charset="0"/>
                </a:rPr>
                <a:t>Dosen</a:t>
              </a:r>
              <a:endParaRPr lang="id-ID" sz="1000" dirty="0">
                <a:effectLst/>
                <a:latin typeface="Arial" panose="020B0604020202020204" pitchFamily="34" charset="0"/>
                <a:cs typeface="Arial" panose="020B0604020202020204" pitchFamily="34" charset="0"/>
              </a:endParaRPr>
            </a:p>
          </p:txBody>
        </p:sp>
      </p:grpSp>
      <p:grpSp>
        <p:nvGrpSpPr>
          <p:cNvPr id="84" name="Group 83"/>
          <p:cNvGrpSpPr/>
          <p:nvPr/>
        </p:nvGrpSpPr>
        <p:grpSpPr>
          <a:xfrm>
            <a:off x="4586695" y="5578423"/>
            <a:ext cx="1367282" cy="555113"/>
            <a:chOff x="139134" y="231003"/>
            <a:chExt cx="1259746" cy="1237190"/>
          </a:xfrm>
          <a:noFill/>
        </p:grpSpPr>
        <p:pic>
          <p:nvPicPr>
            <p:cNvPr id="85" name="Picture 8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86" name="TextBox 85"/>
            <p:cNvSpPr txBox="1"/>
            <p:nvPr/>
          </p:nvSpPr>
          <p:spPr>
            <a:xfrm>
              <a:off x="139134" y="399314"/>
              <a:ext cx="1259746" cy="891732"/>
            </a:xfrm>
            <a:prstGeom prst="rect">
              <a:avLst/>
            </a:prstGeom>
            <a:grpFill/>
          </p:spPr>
          <p:txBody>
            <a:bodyPr wrap="square" rtlCol="0">
              <a:spAutoFit/>
            </a:bodyPr>
            <a:lstStyle/>
            <a:p>
              <a:pPr algn="ctr"/>
              <a:r>
                <a:rPr lang="en-US" sz="1000" dirty="0" err="1">
                  <a:effectLst/>
                </a:rPr>
                <a:t>Hibah</a:t>
              </a:r>
              <a:r>
                <a:rPr lang="en-US" sz="1000" dirty="0">
                  <a:effectLst/>
                </a:rPr>
                <a:t> </a:t>
              </a:r>
              <a:r>
                <a:rPr lang="en-US" sz="1000" dirty="0" err="1">
                  <a:effectLst/>
                </a:rPr>
                <a:t>Penelitian</a:t>
              </a:r>
              <a:r>
                <a:rPr lang="en-US" sz="1000" dirty="0">
                  <a:effectLst/>
                </a:rPr>
                <a:t> </a:t>
              </a:r>
              <a:r>
                <a:rPr lang="en-US" sz="1000" dirty="0" err="1">
                  <a:effectLst/>
                </a:rPr>
                <a:t>dan</a:t>
              </a:r>
              <a:r>
                <a:rPr lang="en-US" sz="1000" dirty="0">
                  <a:effectLst/>
                </a:rPr>
                <a:t> </a:t>
              </a:r>
              <a:r>
                <a:rPr lang="en-US" sz="1000" dirty="0" err="1">
                  <a:effectLst/>
                </a:rPr>
                <a:t>Pengabdian</a:t>
              </a:r>
              <a:endParaRPr lang="en-US" sz="1000" dirty="0">
                <a:effectLst/>
              </a:endParaRPr>
            </a:p>
          </p:txBody>
        </p:sp>
      </p:grpSp>
      <p:grpSp>
        <p:nvGrpSpPr>
          <p:cNvPr id="90" name="Group 89"/>
          <p:cNvGrpSpPr/>
          <p:nvPr/>
        </p:nvGrpSpPr>
        <p:grpSpPr>
          <a:xfrm>
            <a:off x="5586650" y="3416480"/>
            <a:ext cx="670298" cy="345506"/>
            <a:chOff x="155569" y="231003"/>
            <a:chExt cx="1259746" cy="1237190"/>
          </a:xfrm>
          <a:noFill/>
        </p:grpSpPr>
        <p:pic>
          <p:nvPicPr>
            <p:cNvPr id="91" name="Picture 9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92" name="TextBox 91"/>
            <p:cNvSpPr txBox="1"/>
            <p:nvPr/>
          </p:nvSpPr>
          <p:spPr>
            <a:xfrm>
              <a:off x="155569" y="333819"/>
              <a:ext cx="1259746" cy="881670"/>
            </a:xfrm>
            <a:prstGeom prst="rect">
              <a:avLst/>
            </a:prstGeom>
            <a:grpFill/>
          </p:spPr>
          <p:txBody>
            <a:bodyPr wrap="square" rtlCol="0">
              <a:spAutoFit/>
            </a:bodyPr>
            <a:lstStyle/>
            <a:p>
              <a:pPr algn="ctr"/>
              <a:r>
                <a:rPr lang="en-US" sz="1000" dirty="0">
                  <a:effectLst/>
                  <a:latin typeface="Arial" panose="020B0604020202020204" pitchFamily="34" charset="0"/>
                  <a:cs typeface="Arial" panose="020B0604020202020204" pitchFamily="34" charset="0"/>
                </a:rPr>
                <a:t>Email</a:t>
              </a:r>
              <a:endParaRPr lang="id-ID" sz="1000" dirty="0">
                <a:effectLst/>
                <a:latin typeface="Arial" panose="020B0604020202020204" pitchFamily="34" charset="0"/>
                <a:cs typeface="Arial" panose="020B0604020202020204" pitchFamily="34" charset="0"/>
              </a:endParaRPr>
            </a:p>
          </p:txBody>
        </p:sp>
      </p:grpSp>
      <p:grpSp>
        <p:nvGrpSpPr>
          <p:cNvPr id="93" name="Group 92"/>
          <p:cNvGrpSpPr/>
          <p:nvPr/>
        </p:nvGrpSpPr>
        <p:grpSpPr>
          <a:xfrm>
            <a:off x="6039266" y="4272685"/>
            <a:ext cx="957424" cy="376856"/>
            <a:chOff x="218940" y="231003"/>
            <a:chExt cx="1331561" cy="1237190"/>
          </a:xfrm>
          <a:noFill/>
        </p:grpSpPr>
        <p:pic>
          <p:nvPicPr>
            <p:cNvPr id="94" name="Picture 9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95" name="TextBox 94"/>
            <p:cNvSpPr txBox="1"/>
            <p:nvPr/>
          </p:nvSpPr>
          <p:spPr>
            <a:xfrm>
              <a:off x="290755" y="356342"/>
              <a:ext cx="1259746" cy="808325"/>
            </a:xfrm>
            <a:prstGeom prst="rect">
              <a:avLst/>
            </a:prstGeom>
            <a:grpFill/>
          </p:spPr>
          <p:txBody>
            <a:bodyPr wrap="square" rtlCol="0">
              <a:spAutoFit/>
            </a:bodyPr>
            <a:lstStyle/>
            <a:p>
              <a:r>
                <a:rPr lang="en-US" sz="1000" dirty="0" err="1">
                  <a:effectLst/>
                </a:rPr>
                <a:t>Surat</a:t>
              </a:r>
              <a:r>
                <a:rPr lang="en-US" sz="1000" dirty="0">
                  <a:effectLst/>
                </a:rPr>
                <a:t> </a:t>
              </a:r>
              <a:r>
                <a:rPr lang="id-ID" sz="1000" dirty="0" err="1" smtClean="0">
                  <a:effectLst/>
                </a:rPr>
                <a:t>K</a:t>
              </a:r>
              <a:r>
                <a:rPr lang="en-US" sz="1000" dirty="0" err="1" smtClean="0">
                  <a:effectLst/>
                </a:rPr>
                <a:t>abar</a:t>
              </a:r>
              <a:endParaRPr lang="en-US" sz="1000" dirty="0">
                <a:effectLst/>
              </a:endParaRPr>
            </a:p>
          </p:txBody>
        </p:sp>
      </p:grpSp>
      <p:grpSp>
        <p:nvGrpSpPr>
          <p:cNvPr id="96" name="Group 95"/>
          <p:cNvGrpSpPr/>
          <p:nvPr/>
        </p:nvGrpSpPr>
        <p:grpSpPr>
          <a:xfrm>
            <a:off x="5480883" y="4697257"/>
            <a:ext cx="1953104" cy="400110"/>
            <a:chOff x="160496" y="178880"/>
            <a:chExt cx="1259745" cy="1300829"/>
          </a:xfrm>
          <a:noFill/>
        </p:grpSpPr>
        <p:pic>
          <p:nvPicPr>
            <p:cNvPr id="97" name="Picture 9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98" name="TextBox 97"/>
            <p:cNvSpPr txBox="1"/>
            <p:nvPr/>
          </p:nvSpPr>
          <p:spPr>
            <a:xfrm>
              <a:off x="160496" y="178880"/>
              <a:ext cx="1259745" cy="1300829"/>
            </a:xfrm>
            <a:prstGeom prst="rect">
              <a:avLst/>
            </a:prstGeom>
            <a:grpFill/>
          </p:spPr>
          <p:txBody>
            <a:bodyPr wrap="square" rtlCol="0">
              <a:spAutoFit/>
            </a:bodyPr>
            <a:lstStyle/>
            <a:p>
              <a:pPr algn="ctr"/>
              <a:r>
                <a:rPr lang="en-US" sz="1000" dirty="0" smtClean="0">
                  <a:effectLst/>
                  <a:latin typeface="Arial" panose="020B0604020202020204" pitchFamily="34" charset="0"/>
                  <a:cs typeface="Arial" panose="020B0604020202020204" pitchFamily="34" charset="0"/>
                </a:rPr>
                <a:t>Social Media</a:t>
              </a:r>
              <a:br>
                <a:rPr lang="en-US" sz="1000" dirty="0" smtClean="0">
                  <a:effectLst/>
                  <a:latin typeface="Arial" panose="020B0604020202020204" pitchFamily="34" charset="0"/>
                  <a:cs typeface="Arial" panose="020B0604020202020204" pitchFamily="34" charset="0"/>
                </a:rPr>
              </a:br>
              <a:r>
                <a:rPr lang="en-US" sz="1000" dirty="0" smtClean="0">
                  <a:effectLst/>
                  <a:latin typeface="Arial" panose="020B0604020202020204" pitchFamily="34" charset="0"/>
                  <a:cs typeface="Arial" panose="020B0604020202020204" pitchFamily="34" charset="0"/>
                </a:rPr>
                <a:t>(Facebook, Twitter)</a:t>
              </a:r>
              <a:endParaRPr lang="id-ID" sz="1000" dirty="0">
                <a:effectLst/>
                <a:latin typeface="Arial" panose="020B0604020202020204" pitchFamily="34" charset="0"/>
                <a:cs typeface="Arial" panose="020B0604020202020204" pitchFamily="34" charset="0"/>
              </a:endParaRPr>
            </a:p>
          </p:txBody>
        </p:sp>
      </p:grpSp>
      <p:grpSp>
        <p:nvGrpSpPr>
          <p:cNvPr id="108" name="Group 107"/>
          <p:cNvGrpSpPr/>
          <p:nvPr/>
        </p:nvGrpSpPr>
        <p:grpSpPr>
          <a:xfrm>
            <a:off x="7696506" y="2713597"/>
            <a:ext cx="1075804" cy="438056"/>
            <a:chOff x="120499" y="15867"/>
            <a:chExt cx="1231447" cy="1237190"/>
          </a:xfrm>
          <a:noFill/>
        </p:grpSpPr>
        <p:pic>
          <p:nvPicPr>
            <p:cNvPr id="109" name="Picture 10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499" y="15867"/>
              <a:ext cx="1133006" cy="1237190"/>
            </a:xfrm>
            <a:prstGeom prst="rect">
              <a:avLst/>
            </a:prstGeom>
            <a:grpFill/>
          </p:spPr>
        </p:pic>
        <p:sp>
          <p:nvSpPr>
            <p:cNvPr id="110" name="TextBox 109"/>
            <p:cNvSpPr txBox="1"/>
            <p:nvPr/>
          </p:nvSpPr>
          <p:spPr>
            <a:xfrm>
              <a:off x="153969" y="245994"/>
              <a:ext cx="1197977" cy="695396"/>
            </a:xfrm>
            <a:prstGeom prst="rect">
              <a:avLst/>
            </a:prstGeom>
            <a:grpFill/>
          </p:spPr>
          <p:txBody>
            <a:bodyPr wrap="square" rtlCol="0">
              <a:spAutoFit/>
            </a:bodyPr>
            <a:lstStyle/>
            <a:p>
              <a:r>
                <a:rPr lang="en-US" sz="1000" dirty="0" err="1">
                  <a:effectLst/>
                </a:rPr>
                <a:t>Mahasiswa</a:t>
              </a:r>
              <a:r>
                <a:rPr lang="en-US" sz="1000" dirty="0">
                  <a:effectLst/>
                </a:rPr>
                <a:t> S1</a:t>
              </a:r>
            </a:p>
          </p:txBody>
        </p:sp>
      </p:grpSp>
      <p:grpSp>
        <p:nvGrpSpPr>
          <p:cNvPr id="114" name="Group 113"/>
          <p:cNvGrpSpPr/>
          <p:nvPr/>
        </p:nvGrpSpPr>
        <p:grpSpPr>
          <a:xfrm>
            <a:off x="7648332" y="3467840"/>
            <a:ext cx="1092148" cy="460733"/>
            <a:chOff x="191634" y="231003"/>
            <a:chExt cx="1197977" cy="1237190"/>
          </a:xfrm>
          <a:noFill/>
        </p:grpSpPr>
        <p:pic>
          <p:nvPicPr>
            <p:cNvPr id="115" name="Picture 1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116" name="TextBox 115"/>
            <p:cNvSpPr txBox="1"/>
            <p:nvPr/>
          </p:nvSpPr>
          <p:spPr>
            <a:xfrm>
              <a:off x="191634" y="331518"/>
              <a:ext cx="1197977" cy="1074401"/>
            </a:xfrm>
            <a:prstGeom prst="rect">
              <a:avLst/>
            </a:prstGeom>
            <a:grpFill/>
          </p:spPr>
          <p:txBody>
            <a:bodyPr wrap="square" rtlCol="0">
              <a:spAutoFit/>
            </a:bodyPr>
            <a:lstStyle/>
            <a:p>
              <a:pPr algn="ctr"/>
              <a:r>
                <a:rPr lang="en-US" sz="1000" dirty="0">
                  <a:effectLst/>
                </a:rPr>
                <a:t>Guru </a:t>
              </a:r>
              <a:r>
                <a:rPr lang="id-ID" sz="1000" dirty="0">
                  <a:effectLst/>
                </a:rPr>
                <a:t>S</a:t>
              </a:r>
              <a:r>
                <a:rPr lang="en-US" sz="1000" dirty="0" err="1">
                  <a:effectLst/>
                </a:rPr>
                <a:t>ekolah</a:t>
              </a:r>
              <a:r>
                <a:rPr lang="en-US" sz="1000" dirty="0">
                  <a:effectLst/>
                </a:rPr>
                <a:t> </a:t>
              </a:r>
              <a:r>
                <a:rPr lang="id-ID" sz="1000" dirty="0">
                  <a:effectLst/>
                </a:rPr>
                <a:t>M</a:t>
              </a:r>
              <a:r>
                <a:rPr lang="en-US" sz="1000" dirty="0" err="1">
                  <a:effectLst/>
                </a:rPr>
                <a:t>enengah</a:t>
              </a:r>
              <a:endParaRPr lang="en-US" sz="1000" dirty="0">
                <a:effectLst/>
              </a:endParaRPr>
            </a:p>
          </p:txBody>
        </p:sp>
      </p:grpSp>
      <p:grpSp>
        <p:nvGrpSpPr>
          <p:cNvPr id="117" name="Group 116"/>
          <p:cNvGrpSpPr/>
          <p:nvPr/>
        </p:nvGrpSpPr>
        <p:grpSpPr>
          <a:xfrm>
            <a:off x="7657848" y="1780561"/>
            <a:ext cx="1009745" cy="496984"/>
            <a:chOff x="191257" y="231003"/>
            <a:chExt cx="1197977" cy="1237190"/>
          </a:xfrm>
          <a:noFill/>
        </p:grpSpPr>
        <p:pic>
          <p:nvPicPr>
            <p:cNvPr id="118" name="Picture 1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119" name="TextBox 118"/>
            <p:cNvSpPr txBox="1"/>
            <p:nvPr/>
          </p:nvSpPr>
          <p:spPr>
            <a:xfrm>
              <a:off x="191257" y="370666"/>
              <a:ext cx="1197977" cy="996032"/>
            </a:xfrm>
            <a:prstGeom prst="rect">
              <a:avLst/>
            </a:prstGeom>
            <a:grpFill/>
          </p:spPr>
          <p:txBody>
            <a:bodyPr wrap="square" rtlCol="0">
              <a:spAutoFit/>
            </a:bodyPr>
            <a:lstStyle/>
            <a:p>
              <a:pPr algn="ctr"/>
              <a:r>
                <a:rPr lang="en-US" sz="1000" dirty="0" err="1">
                  <a:effectLst/>
                </a:rPr>
                <a:t>Siswa</a:t>
              </a:r>
              <a:r>
                <a:rPr lang="en-US" sz="1000" dirty="0">
                  <a:effectLst/>
                </a:rPr>
                <a:t> SMA/SMK</a:t>
              </a:r>
            </a:p>
          </p:txBody>
        </p:sp>
      </p:grpSp>
      <p:grpSp>
        <p:nvGrpSpPr>
          <p:cNvPr id="123" name="Group 122"/>
          <p:cNvGrpSpPr/>
          <p:nvPr/>
        </p:nvGrpSpPr>
        <p:grpSpPr>
          <a:xfrm>
            <a:off x="5547921" y="1211333"/>
            <a:ext cx="1011103" cy="528829"/>
            <a:chOff x="161920" y="231001"/>
            <a:chExt cx="1190027" cy="2204136"/>
          </a:xfrm>
          <a:noFill/>
        </p:grpSpPr>
        <p:pic>
          <p:nvPicPr>
            <p:cNvPr id="124" name="Picture 1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920" y="231001"/>
              <a:ext cx="1190027" cy="2204136"/>
            </a:xfrm>
            <a:prstGeom prst="rect">
              <a:avLst/>
            </a:prstGeom>
            <a:grpFill/>
          </p:spPr>
        </p:pic>
        <p:sp>
          <p:nvSpPr>
            <p:cNvPr id="125" name="TextBox 124"/>
            <p:cNvSpPr txBox="1"/>
            <p:nvPr/>
          </p:nvSpPr>
          <p:spPr>
            <a:xfrm>
              <a:off x="175528" y="450673"/>
              <a:ext cx="1129371" cy="1667641"/>
            </a:xfrm>
            <a:prstGeom prst="rect">
              <a:avLst/>
            </a:prstGeom>
            <a:grpFill/>
          </p:spPr>
          <p:txBody>
            <a:bodyPr wrap="square" rtlCol="0">
              <a:spAutoFit/>
            </a:bodyPr>
            <a:lstStyle/>
            <a:p>
              <a:pPr algn="ctr"/>
              <a:r>
                <a:rPr lang="en-US" sz="1000" dirty="0" err="1">
                  <a:effectLst/>
                </a:rPr>
                <a:t>Promosi</a:t>
              </a:r>
              <a:r>
                <a:rPr lang="en-US" sz="1000" dirty="0">
                  <a:effectLst/>
                </a:rPr>
                <a:t> </a:t>
              </a:r>
              <a:r>
                <a:rPr lang="en-US" sz="1000" dirty="0" err="1">
                  <a:effectLst/>
                </a:rPr>
                <a:t>ke</a:t>
              </a:r>
              <a:r>
                <a:rPr lang="en-US" sz="1000" dirty="0">
                  <a:effectLst/>
                </a:rPr>
                <a:t> </a:t>
              </a:r>
              <a:r>
                <a:rPr lang="id-ID" sz="1000" dirty="0">
                  <a:effectLst/>
                </a:rPr>
                <a:t>S</a:t>
              </a:r>
              <a:r>
                <a:rPr lang="en-US" sz="1000" dirty="0" err="1">
                  <a:effectLst/>
                </a:rPr>
                <a:t>takeholders</a:t>
              </a:r>
              <a:endParaRPr lang="id-ID" sz="1000" dirty="0">
                <a:effectLst/>
                <a:latin typeface="Arial" panose="020B0604020202020204" pitchFamily="34" charset="0"/>
                <a:cs typeface="Arial" panose="020B0604020202020204" pitchFamily="34" charset="0"/>
              </a:endParaRPr>
            </a:p>
          </p:txBody>
        </p:sp>
      </p:grpSp>
      <p:grpSp>
        <p:nvGrpSpPr>
          <p:cNvPr id="129" name="Group 128"/>
          <p:cNvGrpSpPr/>
          <p:nvPr/>
        </p:nvGrpSpPr>
        <p:grpSpPr>
          <a:xfrm>
            <a:off x="5547922" y="2244869"/>
            <a:ext cx="1602844" cy="518310"/>
            <a:chOff x="151724" y="956731"/>
            <a:chExt cx="1249540" cy="1387125"/>
          </a:xfrm>
          <a:noFill/>
        </p:grpSpPr>
        <p:pic>
          <p:nvPicPr>
            <p:cNvPr id="130" name="Picture 1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940" y="956731"/>
              <a:ext cx="1133006" cy="1387125"/>
            </a:xfrm>
            <a:prstGeom prst="rect">
              <a:avLst/>
            </a:prstGeom>
            <a:grpFill/>
          </p:spPr>
        </p:pic>
        <p:sp>
          <p:nvSpPr>
            <p:cNvPr id="131" name="TextBox 130"/>
            <p:cNvSpPr txBox="1"/>
            <p:nvPr/>
          </p:nvSpPr>
          <p:spPr>
            <a:xfrm>
              <a:off x="151724" y="1130350"/>
              <a:ext cx="1249540" cy="1070793"/>
            </a:xfrm>
            <a:prstGeom prst="rect">
              <a:avLst/>
            </a:prstGeom>
            <a:grpFill/>
          </p:spPr>
          <p:txBody>
            <a:bodyPr wrap="square" rtlCol="0">
              <a:spAutoFit/>
            </a:bodyPr>
            <a:lstStyle/>
            <a:p>
              <a:pPr algn="ctr"/>
              <a:r>
                <a:rPr lang="en-US" sz="1000" dirty="0">
                  <a:effectLst/>
                </a:rPr>
                <a:t>Seminar, Workshop </a:t>
              </a:r>
              <a:r>
                <a:rPr lang="en-US" sz="1000" dirty="0" err="1">
                  <a:effectLst/>
                </a:rPr>
                <a:t>dan</a:t>
              </a:r>
              <a:r>
                <a:rPr lang="en-US" sz="1000" dirty="0">
                  <a:effectLst/>
                </a:rPr>
                <a:t> </a:t>
              </a:r>
              <a:r>
                <a:rPr lang="id-ID" sz="1000" dirty="0">
                  <a:effectLst/>
                </a:rPr>
                <a:t>P</a:t>
              </a:r>
              <a:r>
                <a:rPr lang="en-US" sz="1000" dirty="0" err="1">
                  <a:effectLst/>
                </a:rPr>
                <a:t>elatihan</a:t>
              </a:r>
              <a:endParaRPr lang="en-US" sz="1000" dirty="0">
                <a:effectLst/>
              </a:endParaRPr>
            </a:p>
          </p:txBody>
        </p:sp>
      </p:grpSp>
      <p:grpSp>
        <p:nvGrpSpPr>
          <p:cNvPr id="132" name="Group 131"/>
          <p:cNvGrpSpPr/>
          <p:nvPr/>
        </p:nvGrpSpPr>
        <p:grpSpPr>
          <a:xfrm>
            <a:off x="5567979" y="3847911"/>
            <a:ext cx="906680" cy="330330"/>
            <a:chOff x="155569" y="231003"/>
            <a:chExt cx="1259746" cy="1237190"/>
          </a:xfrm>
          <a:noFill/>
        </p:grpSpPr>
        <p:pic>
          <p:nvPicPr>
            <p:cNvPr id="133" name="Picture 1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134" name="TextBox 133"/>
            <p:cNvSpPr txBox="1"/>
            <p:nvPr/>
          </p:nvSpPr>
          <p:spPr>
            <a:xfrm>
              <a:off x="155569" y="333819"/>
              <a:ext cx="1259746" cy="922175"/>
            </a:xfrm>
            <a:prstGeom prst="rect">
              <a:avLst/>
            </a:prstGeom>
            <a:grpFill/>
          </p:spPr>
          <p:txBody>
            <a:bodyPr wrap="square" rtlCol="0">
              <a:spAutoFit/>
            </a:bodyPr>
            <a:lstStyle/>
            <a:p>
              <a:pPr algn="ctr"/>
              <a:r>
                <a:rPr lang="id-ID" sz="1000" dirty="0" smtClean="0">
                  <a:effectLst/>
                  <a:latin typeface="Arial" panose="020B0604020202020204" pitchFamily="34" charset="0"/>
                  <a:cs typeface="Arial" panose="020B0604020202020204" pitchFamily="34" charset="0"/>
                </a:rPr>
                <a:t>Website</a:t>
              </a:r>
              <a:endParaRPr lang="id-ID" sz="1000" dirty="0">
                <a:effectLst/>
                <a:latin typeface="Arial" panose="020B0604020202020204" pitchFamily="34" charset="0"/>
                <a:cs typeface="Arial" panose="020B0604020202020204" pitchFamily="34" charset="0"/>
              </a:endParaRPr>
            </a:p>
          </p:txBody>
        </p:sp>
      </p:grpSp>
      <p:grpSp>
        <p:nvGrpSpPr>
          <p:cNvPr id="57" name="Group 56"/>
          <p:cNvGrpSpPr/>
          <p:nvPr/>
        </p:nvGrpSpPr>
        <p:grpSpPr>
          <a:xfrm>
            <a:off x="1331913" y="5506238"/>
            <a:ext cx="1532250" cy="489722"/>
            <a:chOff x="155569" y="231003"/>
            <a:chExt cx="1259746" cy="1237190"/>
          </a:xfrm>
          <a:noFill/>
        </p:grpSpPr>
        <p:pic>
          <p:nvPicPr>
            <p:cNvPr id="58" name="Picture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59" name="TextBox 58"/>
            <p:cNvSpPr txBox="1"/>
            <p:nvPr/>
          </p:nvSpPr>
          <p:spPr>
            <a:xfrm>
              <a:off x="155569" y="333821"/>
              <a:ext cx="1259746" cy="1010802"/>
            </a:xfrm>
            <a:prstGeom prst="rect">
              <a:avLst/>
            </a:prstGeom>
            <a:grpFill/>
          </p:spPr>
          <p:txBody>
            <a:bodyPr wrap="square" rtlCol="0">
              <a:spAutoFit/>
            </a:bodyPr>
            <a:lstStyle/>
            <a:p>
              <a:pPr algn="ctr"/>
              <a:r>
                <a:rPr lang="en-US" sz="1000" dirty="0">
                  <a:effectLst/>
                </a:rPr>
                <a:t>Honor </a:t>
              </a:r>
              <a:r>
                <a:rPr lang="en-US" sz="1000" dirty="0" err="1">
                  <a:effectLst/>
                </a:rPr>
                <a:t>Penelitian</a:t>
              </a:r>
              <a:r>
                <a:rPr lang="en-US" sz="1000" dirty="0">
                  <a:effectLst/>
                </a:rPr>
                <a:t> </a:t>
              </a:r>
              <a:r>
                <a:rPr lang="en-US" sz="1000" dirty="0" err="1">
                  <a:effectLst/>
                </a:rPr>
                <a:t>dan</a:t>
              </a:r>
              <a:r>
                <a:rPr lang="en-US" sz="1000" dirty="0">
                  <a:effectLst/>
                </a:rPr>
                <a:t> </a:t>
              </a:r>
              <a:r>
                <a:rPr lang="id-ID" sz="1000" dirty="0">
                  <a:effectLst/>
                </a:rPr>
                <a:t>P</a:t>
              </a:r>
              <a:r>
                <a:rPr lang="en-US" sz="1000" dirty="0" err="1">
                  <a:effectLst/>
                </a:rPr>
                <a:t>engabdian</a:t>
              </a:r>
              <a:r>
                <a:rPr lang="en-US" sz="1000" dirty="0">
                  <a:effectLst/>
                </a:rPr>
                <a:t> </a:t>
              </a:r>
              <a:r>
                <a:rPr lang="id-ID" sz="1000" dirty="0">
                  <a:effectLst/>
                </a:rPr>
                <a:t>D</a:t>
              </a:r>
              <a:r>
                <a:rPr lang="en-US" sz="1000" dirty="0" err="1">
                  <a:effectLst/>
                </a:rPr>
                <a:t>osen</a:t>
              </a:r>
              <a:endParaRPr lang="en-US" sz="1000" dirty="0">
                <a:effectLst/>
              </a:endParaRPr>
            </a:p>
          </p:txBody>
        </p:sp>
      </p:grpSp>
      <p:pic>
        <p:nvPicPr>
          <p:cNvPr id="4" name="Picture 3"/>
          <p:cNvPicPr>
            <a:picLocks noChangeAspect="1"/>
          </p:cNvPicPr>
          <p:nvPr/>
        </p:nvPicPr>
        <p:blipFill rotWithShape="1">
          <a:blip r:embed="rId14" cstate="print">
            <a:extLst>
              <a:ext uri="{28A0092B-C50C-407E-A947-70E740481C1C}">
                <a14:useLocalDpi xmlns:a14="http://schemas.microsoft.com/office/drawing/2010/main" val="0"/>
              </a:ext>
            </a:extLst>
          </a:blip>
          <a:srcRect l="11972" t="11267" r="68873" b="68263"/>
          <a:stretch/>
        </p:blipFill>
        <p:spPr>
          <a:xfrm>
            <a:off x="1062344" y="718684"/>
            <a:ext cx="710534" cy="569471"/>
          </a:xfrm>
          <a:prstGeom prst="rect">
            <a:avLst/>
          </a:prstGeom>
          <a:noFill/>
        </p:spPr>
      </p:pic>
      <p:pic>
        <p:nvPicPr>
          <p:cNvPr id="157" name="Picture 156"/>
          <p:cNvPicPr>
            <a:picLocks noChangeAspect="1"/>
          </p:cNvPicPr>
          <p:nvPr/>
        </p:nvPicPr>
        <p:blipFill rotWithShape="1">
          <a:blip r:embed="rId15" cstate="print">
            <a:extLst>
              <a:ext uri="{28A0092B-C50C-407E-A947-70E740481C1C}">
                <a14:useLocalDpi xmlns:a14="http://schemas.microsoft.com/office/drawing/2010/main" val="0"/>
              </a:ext>
            </a:extLst>
          </a:blip>
          <a:srcRect l="35130" t="12149" r="45715" b="67381"/>
          <a:stretch/>
        </p:blipFill>
        <p:spPr>
          <a:xfrm>
            <a:off x="2899174" y="728782"/>
            <a:ext cx="726304" cy="582110"/>
          </a:xfrm>
          <a:prstGeom prst="rect">
            <a:avLst/>
          </a:prstGeom>
          <a:noFill/>
        </p:spPr>
      </p:pic>
      <p:pic>
        <p:nvPicPr>
          <p:cNvPr id="160" name="Picture 159"/>
          <p:cNvPicPr>
            <a:picLocks noChangeAspect="1"/>
          </p:cNvPicPr>
          <p:nvPr/>
        </p:nvPicPr>
        <p:blipFill rotWithShape="1">
          <a:blip r:embed="rId16">
            <a:extLst>
              <a:ext uri="{28A0092B-C50C-407E-A947-70E740481C1C}">
                <a14:useLocalDpi xmlns:a14="http://schemas.microsoft.com/office/drawing/2010/main" val="0"/>
              </a:ext>
            </a:extLst>
          </a:blip>
          <a:srcRect l="70745" t="11735" r="13407" b="67795"/>
          <a:stretch/>
        </p:blipFill>
        <p:spPr>
          <a:xfrm>
            <a:off x="8341725" y="698064"/>
            <a:ext cx="693132" cy="671458"/>
          </a:xfrm>
          <a:prstGeom prst="rect">
            <a:avLst/>
          </a:prstGeom>
          <a:noFill/>
        </p:spPr>
      </p:pic>
      <p:pic>
        <p:nvPicPr>
          <p:cNvPr id="158" name="Picture 157"/>
          <p:cNvPicPr>
            <a:picLocks noChangeAspect="1"/>
          </p:cNvPicPr>
          <p:nvPr/>
        </p:nvPicPr>
        <p:blipFill rotWithShape="1">
          <a:blip r:embed="rId16">
            <a:extLst>
              <a:ext uri="{28A0092B-C50C-407E-A947-70E740481C1C}">
                <a14:useLocalDpi xmlns:a14="http://schemas.microsoft.com/office/drawing/2010/main" val="0"/>
              </a:ext>
            </a:extLst>
          </a:blip>
          <a:srcRect l="51892" t="12443" r="32260" b="67087"/>
          <a:stretch/>
        </p:blipFill>
        <p:spPr>
          <a:xfrm>
            <a:off x="6636584" y="686556"/>
            <a:ext cx="698581" cy="676737"/>
          </a:xfrm>
          <a:prstGeom prst="rect">
            <a:avLst/>
          </a:prstGeom>
          <a:noFill/>
        </p:spPr>
      </p:pic>
      <p:pic>
        <p:nvPicPr>
          <p:cNvPr id="161" name="Picture 160"/>
          <p:cNvPicPr>
            <a:picLocks noChangeAspect="1"/>
          </p:cNvPicPr>
          <p:nvPr/>
        </p:nvPicPr>
        <p:blipFill rotWithShape="1">
          <a:blip r:embed="rId17" cstate="print">
            <a:extLst>
              <a:ext uri="{28A0092B-C50C-407E-A947-70E740481C1C}">
                <a14:useLocalDpi xmlns:a14="http://schemas.microsoft.com/office/drawing/2010/main" val="0"/>
              </a:ext>
            </a:extLst>
          </a:blip>
          <a:srcRect l="6508" t="56517" r="74337" b="18124"/>
          <a:stretch/>
        </p:blipFill>
        <p:spPr>
          <a:xfrm>
            <a:off x="2987342" y="2908550"/>
            <a:ext cx="633060" cy="628555"/>
          </a:xfrm>
          <a:prstGeom prst="rect">
            <a:avLst/>
          </a:prstGeom>
          <a:noFill/>
        </p:spPr>
      </p:pic>
      <p:grpSp>
        <p:nvGrpSpPr>
          <p:cNvPr id="36" name="Group 35"/>
          <p:cNvGrpSpPr/>
          <p:nvPr/>
        </p:nvGrpSpPr>
        <p:grpSpPr>
          <a:xfrm>
            <a:off x="3792156" y="2112739"/>
            <a:ext cx="1555560" cy="645415"/>
            <a:chOff x="218939" y="231003"/>
            <a:chExt cx="1601404" cy="1154732"/>
          </a:xfrm>
          <a:noFill/>
        </p:grpSpPr>
        <p:pic>
          <p:nvPicPr>
            <p:cNvPr id="37" name="Picture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939" y="231003"/>
              <a:ext cx="1601404" cy="1154732"/>
            </a:xfrm>
            <a:prstGeom prst="rect">
              <a:avLst/>
            </a:prstGeom>
            <a:grpFill/>
          </p:spPr>
        </p:pic>
        <p:sp>
          <p:nvSpPr>
            <p:cNvPr id="38" name="TextBox 37"/>
            <p:cNvSpPr txBox="1"/>
            <p:nvPr/>
          </p:nvSpPr>
          <p:spPr>
            <a:xfrm>
              <a:off x="235847" y="295487"/>
              <a:ext cx="1520808" cy="991175"/>
            </a:xfrm>
            <a:prstGeom prst="rect">
              <a:avLst/>
            </a:prstGeom>
            <a:grpFill/>
          </p:spPr>
          <p:txBody>
            <a:bodyPr wrap="square" rtlCol="0">
              <a:spAutoFit/>
            </a:bodyPr>
            <a:lstStyle/>
            <a:p>
              <a:pPr algn="ctr"/>
              <a:r>
                <a:rPr lang="en-US" sz="1000" dirty="0" err="1">
                  <a:effectLst/>
                </a:rPr>
                <a:t>Integrasi</a:t>
              </a:r>
              <a:r>
                <a:rPr lang="en-US" sz="1000" dirty="0">
                  <a:effectLst/>
                </a:rPr>
                <a:t> </a:t>
              </a:r>
              <a:r>
                <a:rPr lang="en-US" sz="1000" dirty="0" err="1">
                  <a:effectLst/>
                </a:rPr>
                <a:t>Kurikulum</a:t>
              </a:r>
              <a:r>
                <a:rPr lang="en-US" sz="1000" dirty="0">
                  <a:effectLst/>
                </a:rPr>
                <a:t> </a:t>
              </a:r>
              <a:r>
                <a:rPr lang="en-US" sz="1000" dirty="0" err="1">
                  <a:effectLst/>
                </a:rPr>
                <a:t>dengan</a:t>
              </a:r>
              <a:r>
                <a:rPr lang="en-US" sz="1000" dirty="0">
                  <a:effectLst/>
                </a:rPr>
                <a:t> </a:t>
              </a:r>
              <a:r>
                <a:rPr lang="id-ID" sz="1000" dirty="0">
                  <a:effectLst/>
                </a:rPr>
                <a:t>S</a:t>
              </a:r>
              <a:r>
                <a:rPr lang="en-US" sz="1000" dirty="0" err="1">
                  <a:effectLst/>
                </a:rPr>
                <a:t>ertifikasi</a:t>
              </a:r>
              <a:r>
                <a:rPr lang="en-US" sz="1000" dirty="0">
                  <a:effectLst/>
                </a:rPr>
                <a:t> </a:t>
              </a:r>
              <a:r>
                <a:rPr lang="id-ID" sz="1000" dirty="0">
                  <a:effectLst/>
                </a:rPr>
                <a:t>I</a:t>
              </a:r>
              <a:r>
                <a:rPr lang="en-US" sz="1000" dirty="0" err="1">
                  <a:effectLst/>
                </a:rPr>
                <a:t>nternasional</a:t>
              </a:r>
              <a:endParaRPr lang="en-US" sz="1000" dirty="0">
                <a:effectLst/>
              </a:endParaRPr>
            </a:p>
          </p:txBody>
        </p:sp>
      </p:grpSp>
      <p:pic>
        <p:nvPicPr>
          <p:cNvPr id="163" name="Picture 162"/>
          <p:cNvPicPr>
            <a:picLocks noChangeAspect="1"/>
          </p:cNvPicPr>
          <p:nvPr/>
        </p:nvPicPr>
        <p:blipFill rotWithShape="1">
          <a:blip r:embed="rId18" cstate="print">
            <a:extLst>
              <a:ext uri="{28A0092B-C50C-407E-A947-70E740481C1C}">
                <a14:useLocalDpi xmlns:a14="http://schemas.microsoft.com/office/drawing/2010/main" val="0"/>
              </a:ext>
            </a:extLst>
          </a:blip>
          <a:srcRect l="53638" t="59550" r="27207" b="15091"/>
          <a:stretch/>
        </p:blipFill>
        <p:spPr>
          <a:xfrm>
            <a:off x="3773704" y="5193096"/>
            <a:ext cx="693701" cy="688766"/>
          </a:xfrm>
          <a:prstGeom prst="rect">
            <a:avLst/>
          </a:prstGeom>
          <a:noFill/>
        </p:spPr>
      </p:pic>
      <p:pic>
        <p:nvPicPr>
          <p:cNvPr id="164" name="Picture 163"/>
          <p:cNvPicPr>
            <a:picLocks noChangeAspect="1"/>
          </p:cNvPicPr>
          <p:nvPr/>
        </p:nvPicPr>
        <p:blipFill rotWithShape="1">
          <a:blip r:embed="rId19" cstate="print">
            <a:extLst>
              <a:ext uri="{28A0092B-C50C-407E-A947-70E740481C1C}">
                <a14:useLocalDpi xmlns:a14="http://schemas.microsoft.com/office/drawing/2010/main" val="0"/>
              </a:ext>
            </a:extLst>
          </a:blip>
          <a:srcRect l="77691" t="58250" r="3154" b="14595"/>
          <a:stretch/>
        </p:blipFill>
        <p:spPr>
          <a:xfrm>
            <a:off x="8134854" y="5224703"/>
            <a:ext cx="768705" cy="648332"/>
          </a:xfrm>
          <a:prstGeom prst="rect">
            <a:avLst/>
          </a:prstGeom>
          <a:noFill/>
        </p:spPr>
      </p:pic>
      <p:sp>
        <p:nvSpPr>
          <p:cNvPr id="25" name="AutoShape 2" descr="https://mail-attachment.googleusercontent.com/attachment/u/0/?ui=2&amp;ik=62c1cd8dbf&amp;view=att&amp;th=141fcf3cbbd04abf&amp;attid=0.1&amp;disp=inline&amp;realattid=f_hnb3s2nj2&amp;safe=1&amp;zw&amp;saduie=AG9B_P-r63erUm240A5NJlIGcZDS&amp;sadet=1382928446708&amp;sads=32q2UJyAbpQKDe2RYCZVNBIJbrs"/>
          <p:cNvSpPr>
            <a:spLocks noChangeAspect="1" noChangeArrowheads="1"/>
          </p:cNvSpPr>
          <p:nvPr/>
        </p:nvSpPr>
        <p:spPr bwMode="auto">
          <a:xfrm>
            <a:off x="120333" y="128974"/>
            <a:ext cx="3544095" cy="304801"/>
          </a:xfrm>
          <a:prstGeom prst="rect">
            <a:avLst/>
          </a:prstGeom>
          <a:noFill/>
          <a:extLst/>
        </p:spPr>
        <p:txBody>
          <a:bodyPr vert="horz" wrap="square" lIns="91440" tIns="45720" rIns="91440" bIns="45720" numCol="1" anchor="t" anchorCtr="0" compatLnSpc="1">
            <a:prstTxWarp prst="textNoShape">
              <a:avLst/>
            </a:prstTxWarp>
          </a:bodyPr>
          <a:lstStyle/>
          <a:p>
            <a:r>
              <a:rPr lang="en-US" sz="2400">
                <a:solidFill>
                  <a:schemeClr val="tx1">
                    <a:lumMod val="50000"/>
                    <a:lumOff val="50000"/>
                  </a:schemeClr>
                </a:solidFill>
                <a:effectLst/>
                <a:latin typeface="Bernard MT Condensed" panose="02050806060905020404" pitchFamily="18" charset="0"/>
                <a:cs typeface="Arial" panose="020B0604020202020204" pitchFamily="34" charset="0"/>
              </a:rPr>
              <a:t>Business </a:t>
            </a:r>
            <a:r>
              <a:rPr lang="en-US" sz="2400" dirty="0">
                <a:solidFill>
                  <a:schemeClr val="tx1">
                    <a:lumMod val="50000"/>
                    <a:lumOff val="50000"/>
                  </a:schemeClr>
                </a:solidFill>
                <a:effectLst/>
                <a:latin typeface="Bernard MT Condensed" panose="02050806060905020404" pitchFamily="18" charset="0"/>
                <a:cs typeface="Arial" panose="020B0604020202020204" pitchFamily="34" charset="0"/>
              </a:rPr>
              <a:t>Model Canvas </a:t>
            </a:r>
            <a:endParaRPr lang="id-ID" sz="2400" dirty="0">
              <a:solidFill>
                <a:schemeClr val="tx1">
                  <a:lumMod val="50000"/>
                  <a:lumOff val="50000"/>
                </a:schemeClr>
              </a:solidFill>
              <a:effectLst/>
              <a:latin typeface="Bernard MT Condensed" panose="02050806060905020404" pitchFamily="18" charset="0"/>
              <a:cs typeface="Arial" panose="020B0604020202020204" pitchFamily="34" charset="0"/>
            </a:endParaRPr>
          </a:p>
        </p:txBody>
      </p:sp>
      <p:pic>
        <p:nvPicPr>
          <p:cNvPr id="165" name="Content Placeholder 4"/>
          <p:cNvPicPr>
            <a:picLocks noChangeAspect="1"/>
          </p:cNvPicPr>
          <p:nvPr/>
        </p:nvPicPr>
        <p:blipFill rotWithShape="1">
          <a:blip r:embed="rId20" cstate="print">
            <a:extLst>
              <a:ext uri="{28A0092B-C50C-407E-A947-70E740481C1C}">
                <a14:useLocalDpi xmlns:a14="http://schemas.microsoft.com/office/drawing/2010/main" val="0"/>
              </a:ext>
            </a:extLst>
          </a:blip>
          <a:srcRect l="37241" t="22755" r="44747" b="55564"/>
          <a:stretch/>
        </p:blipFill>
        <p:spPr>
          <a:xfrm>
            <a:off x="4663376" y="677049"/>
            <a:ext cx="732694" cy="661459"/>
          </a:xfrm>
          <a:prstGeom prst="rect">
            <a:avLst/>
          </a:prstGeom>
          <a:noFill/>
        </p:spPr>
      </p:pic>
      <p:pic>
        <p:nvPicPr>
          <p:cNvPr id="166" name="Content Placeholder 4"/>
          <p:cNvPicPr>
            <a:picLocks noChangeAspect="1"/>
          </p:cNvPicPr>
          <p:nvPr/>
        </p:nvPicPr>
        <p:blipFill rotWithShape="1">
          <a:blip r:embed="rId21" cstate="print">
            <a:extLst>
              <a:ext uri="{28A0092B-C50C-407E-A947-70E740481C1C}">
                <a14:useLocalDpi xmlns:a14="http://schemas.microsoft.com/office/drawing/2010/main" val="0"/>
              </a:ext>
            </a:extLst>
          </a:blip>
          <a:srcRect l="33979" t="59220" r="46172" b="19821"/>
          <a:stretch/>
        </p:blipFill>
        <p:spPr>
          <a:xfrm>
            <a:off x="6419500" y="2956755"/>
            <a:ext cx="731266" cy="579126"/>
          </a:xfrm>
          <a:prstGeom prst="rect">
            <a:avLst/>
          </a:prstGeom>
          <a:noFill/>
        </p:spPr>
      </p:pic>
      <p:grpSp>
        <p:nvGrpSpPr>
          <p:cNvPr id="135" name="Group 134"/>
          <p:cNvGrpSpPr/>
          <p:nvPr/>
        </p:nvGrpSpPr>
        <p:grpSpPr>
          <a:xfrm>
            <a:off x="6233392" y="3505243"/>
            <a:ext cx="803288" cy="314412"/>
            <a:chOff x="155569" y="231003"/>
            <a:chExt cx="1259746" cy="1237190"/>
          </a:xfrm>
          <a:noFill/>
        </p:grpSpPr>
        <p:pic>
          <p:nvPicPr>
            <p:cNvPr id="136" name="Picture 13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137" name="TextBox 136"/>
            <p:cNvSpPr txBox="1"/>
            <p:nvPr/>
          </p:nvSpPr>
          <p:spPr>
            <a:xfrm>
              <a:off x="155569" y="333819"/>
              <a:ext cx="1259746" cy="968863"/>
            </a:xfrm>
            <a:prstGeom prst="rect">
              <a:avLst/>
            </a:prstGeom>
            <a:grpFill/>
          </p:spPr>
          <p:txBody>
            <a:bodyPr wrap="square" rtlCol="0">
              <a:spAutoFit/>
            </a:bodyPr>
            <a:lstStyle/>
            <a:p>
              <a:pPr algn="ctr"/>
              <a:r>
                <a:rPr lang="en-US" sz="1000" dirty="0" err="1">
                  <a:effectLst/>
                  <a:latin typeface="Arial" panose="020B0604020202020204" pitchFamily="34" charset="0"/>
                  <a:cs typeface="Arial" panose="020B0604020202020204" pitchFamily="34" charset="0"/>
                </a:rPr>
                <a:t>Telepon</a:t>
              </a:r>
              <a:endParaRPr lang="id-ID" sz="1000" dirty="0">
                <a:effectLst/>
                <a:latin typeface="Arial" panose="020B0604020202020204" pitchFamily="34" charset="0"/>
                <a:cs typeface="Arial" panose="020B0604020202020204" pitchFamily="34" charset="0"/>
              </a:endParaRPr>
            </a:p>
          </p:txBody>
        </p:sp>
      </p:grpSp>
      <p:grpSp>
        <p:nvGrpSpPr>
          <p:cNvPr id="72" name="Group 71"/>
          <p:cNvGrpSpPr/>
          <p:nvPr/>
        </p:nvGrpSpPr>
        <p:grpSpPr>
          <a:xfrm>
            <a:off x="1850605" y="3148027"/>
            <a:ext cx="932096" cy="341468"/>
            <a:chOff x="145431" y="231003"/>
            <a:chExt cx="1259746" cy="1237190"/>
          </a:xfrm>
          <a:noFill/>
        </p:grpSpPr>
        <p:pic>
          <p:nvPicPr>
            <p:cNvPr id="73" name="Picture 7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74" name="TextBox 73"/>
            <p:cNvSpPr txBox="1"/>
            <p:nvPr/>
          </p:nvSpPr>
          <p:spPr>
            <a:xfrm>
              <a:off x="145431" y="342621"/>
              <a:ext cx="1259746" cy="892096"/>
            </a:xfrm>
            <a:prstGeom prst="rect">
              <a:avLst/>
            </a:prstGeom>
            <a:grpFill/>
          </p:spPr>
          <p:txBody>
            <a:bodyPr wrap="square" rtlCol="0">
              <a:spAutoFit/>
            </a:bodyPr>
            <a:lstStyle/>
            <a:p>
              <a:pPr algn="ctr"/>
              <a:r>
                <a:rPr lang="en-US" sz="1000" dirty="0" err="1">
                  <a:effectLst/>
                  <a:latin typeface="Arial" panose="020B0604020202020204" pitchFamily="34" charset="0"/>
                  <a:cs typeface="Arial" panose="020B0604020202020204" pitchFamily="34" charset="0"/>
                </a:rPr>
                <a:t>Kurikulum</a:t>
              </a:r>
              <a:endParaRPr lang="id-ID" sz="1000" dirty="0">
                <a:effectLst/>
                <a:latin typeface="Arial" panose="020B0604020202020204" pitchFamily="34" charset="0"/>
                <a:cs typeface="Arial" panose="020B0604020202020204" pitchFamily="34" charset="0"/>
              </a:endParaRPr>
            </a:p>
          </p:txBody>
        </p:sp>
      </p:grpSp>
      <p:sp>
        <p:nvSpPr>
          <p:cNvPr id="2" name="TextBox 1"/>
          <p:cNvSpPr txBox="1"/>
          <p:nvPr/>
        </p:nvSpPr>
        <p:spPr>
          <a:xfrm>
            <a:off x="123812" y="666299"/>
            <a:ext cx="1067921" cy="307777"/>
          </a:xfrm>
          <a:prstGeom prst="rect">
            <a:avLst/>
          </a:prstGeom>
          <a:noFill/>
        </p:spPr>
        <p:txBody>
          <a:bodyPr wrap="none" rtlCol="0">
            <a:spAutoFit/>
          </a:bodyPr>
          <a:lstStyle/>
          <a:p>
            <a:r>
              <a:rPr lang="en-US" sz="1400" dirty="0">
                <a:solidFill>
                  <a:schemeClr val="bg1">
                    <a:lumMod val="50000"/>
                  </a:schemeClr>
                </a:solidFill>
                <a:effectLst/>
                <a:latin typeface="Bernard MT Condensed" panose="02050806060905020404" pitchFamily="18" charset="0"/>
                <a:cs typeface="Arial" panose="020B0604020202020204" pitchFamily="34" charset="0"/>
              </a:rPr>
              <a:t>Key Partners</a:t>
            </a:r>
          </a:p>
        </p:txBody>
      </p:sp>
      <p:sp>
        <p:nvSpPr>
          <p:cNvPr id="159" name="TextBox 158"/>
          <p:cNvSpPr txBox="1"/>
          <p:nvPr/>
        </p:nvSpPr>
        <p:spPr>
          <a:xfrm>
            <a:off x="1813959" y="661424"/>
            <a:ext cx="1085554" cy="307777"/>
          </a:xfrm>
          <a:prstGeom prst="rect">
            <a:avLst/>
          </a:prstGeom>
          <a:noFill/>
        </p:spPr>
        <p:txBody>
          <a:bodyPr wrap="none" rtlCol="0">
            <a:spAutoFit/>
          </a:bodyPr>
          <a:lstStyle/>
          <a:p>
            <a:r>
              <a:rPr lang="en-US" sz="1400" dirty="0">
                <a:solidFill>
                  <a:schemeClr val="bg1">
                    <a:lumMod val="50000"/>
                  </a:schemeClr>
                </a:solidFill>
                <a:effectLst/>
                <a:latin typeface="Bernard MT Condensed" panose="02050806060905020404" pitchFamily="18" charset="0"/>
                <a:cs typeface="Arial" panose="020B0604020202020204" pitchFamily="34" charset="0"/>
              </a:rPr>
              <a:t>Key Activities</a:t>
            </a:r>
          </a:p>
        </p:txBody>
      </p:sp>
      <p:sp>
        <p:nvSpPr>
          <p:cNvPr id="169" name="TextBox 168"/>
          <p:cNvSpPr txBox="1"/>
          <p:nvPr/>
        </p:nvSpPr>
        <p:spPr>
          <a:xfrm>
            <a:off x="3664427" y="674075"/>
            <a:ext cx="1038682" cy="523220"/>
          </a:xfrm>
          <a:prstGeom prst="rect">
            <a:avLst/>
          </a:prstGeom>
          <a:noFill/>
        </p:spPr>
        <p:txBody>
          <a:bodyPr wrap="none" rtlCol="0">
            <a:spAutoFit/>
          </a:bodyPr>
          <a:lstStyle/>
          <a:p>
            <a:r>
              <a:rPr lang="en-US" sz="1400" dirty="0">
                <a:solidFill>
                  <a:schemeClr val="bg1">
                    <a:lumMod val="50000"/>
                  </a:schemeClr>
                </a:solidFill>
                <a:effectLst/>
                <a:latin typeface="Bernard MT Condensed" panose="02050806060905020404" pitchFamily="18" charset="0"/>
                <a:cs typeface="Arial" panose="020B0604020202020204" pitchFamily="34" charset="0"/>
              </a:rPr>
              <a:t>Value</a:t>
            </a:r>
            <a:br>
              <a:rPr lang="en-US" sz="1400" dirty="0">
                <a:solidFill>
                  <a:schemeClr val="bg1">
                    <a:lumMod val="50000"/>
                  </a:schemeClr>
                </a:solidFill>
                <a:effectLst/>
                <a:latin typeface="Bernard MT Condensed" panose="02050806060905020404" pitchFamily="18" charset="0"/>
                <a:cs typeface="Arial" panose="020B0604020202020204" pitchFamily="34" charset="0"/>
              </a:rPr>
            </a:br>
            <a:r>
              <a:rPr lang="en-US" sz="1400" dirty="0">
                <a:solidFill>
                  <a:schemeClr val="bg1">
                    <a:lumMod val="50000"/>
                  </a:schemeClr>
                </a:solidFill>
                <a:effectLst/>
                <a:latin typeface="Bernard MT Condensed" panose="02050806060905020404" pitchFamily="18" charset="0"/>
                <a:cs typeface="Arial" panose="020B0604020202020204" pitchFamily="34" charset="0"/>
              </a:rPr>
              <a:t>Propositions</a:t>
            </a:r>
          </a:p>
        </p:txBody>
      </p:sp>
      <p:sp>
        <p:nvSpPr>
          <p:cNvPr id="170" name="TextBox 169"/>
          <p:cNvSpPr txBox="1"/>
          <p:nvPr/>
        </p:nvSpPr>
        <p:spPr>
          <a:xfrm>
            <a:off x="1817057" y="2837622"/>
            <a:ext cx="1160511" cy="307777"/>
          </a:xfrm>
          <a:prstGeom prst="rect">
            <a:avLst/>
          </a:prstGeom>
          <a:noFill/>
        </p:spPr>
        <p:txBody>
          <a:bodyPr wrap="none" rtlCol="0">
            <a:spAutoFit/>
          </a:bodyPr>
          <a:lstStyle/>
          <a:p>
            <a:r>
              <a:rPr lang="en-US" sz="1400" dirty="0">
                <a:solidFill>
                  <a:schemeClr val="bg1">
                    <a:lumMod val="50000"/>
                  </a:schemeClr>
                </a:solidFill>
                <a:effectLst/>
                <a:latin typeface="Bernard MT Condensed" panose="02050806060905020404" pitchFamily="18" charset="0"/>
                <a:cs typeface="Arial" panose="020B0604020202020204" pitchFamily="34" charset="0"/>
              </a:rPr>
              <a:t>Key Resources</a:t>
            </a:r>
          </a:p>
        </p:txBody>
      </p:sp>
      <p:sp>
        <p:nvSpPr>
          <p:cNvPr id="171" name="TextBox 170"/>
          <p:cNvSpPr txBox="1"/>
          <p:nvPr/>
        </p:nvSpPr>
        <p:spPr>
          <a:xfrm>
            <a:off x="5500186" y="661379"/>
            <a:ext cx="1106393" cy="523220"/>
          </a:xfrm>
          <a:prstGeom prst="rect">
            <a:avLst/>
          </a:prstGeom>
          <a:noFill/>
        </p:spPr>
        <p:txBody>
          <a:bodyPr wrap="none" rtlCol="0">
            <a:spAutoFit/>
          </a:bodyPr>
          <a:lstStyle/>
          <a:p>
            <a:r>
              <a:rPr lang="en-US" sz="1400" dirty="0">
                <a:solidFill>
                  <a:schemeClr val="bg1">
                    <a:lumMod val="50000"/>
                  </a:schemeClr>
                </a:solidFill>
                <a:effectLst/>
                <a:latin typeface="Bernard MT Condensed" panose="02050806060905020404" pitchFamily="18" charset="0"/>
                <a:cs typeface="Arial" panose="020B0604020202020204" pitchFamily="34" charset="0"/>
              </a:rPr>
              <a:t>Customer</a:t>
            </a:r>
            <a:br>
              <a:rPr lang="en-US" sz="1400" dirty="0">
                <a:solidFill>
                  <a:schemeClr val="bg1">
                    <a:lumMod val="50000"/>
                  </a:schemeClr>
                </a:solidFill>
                <a:effectLst/>
                <a:latin typeface="Bernard MT Condensed" panose="02050806060905020404" pitchFamily="18" charset="0"/>
                <a:cs typeface="Arial" panose="020B0604020202020204" pitchFamily="34" charset="0"/>
              </a:rPr>
            </a:br>
            <a:r>
              <a:rPr lang="en-US" sz="1400" dirty="0">
                <a:solidFill>
                  <a:schemeClr val="bg1">
                    <a:lumMod val="50000"/>
                  </a:schemeClr>
                </a:solidFill>
                <a:effectLst/>
                <a:latin typeface="Bernard MT Condensed" panose="02050806060905020404" pitchFamily="18" charset="0"/>
                <a:cs typeface="Arial" panose="020B0604020202020204" pitchFamily="34" charset="0"/>
              </a:rPr>
              <a:t>Relationships</a:t>
            </a:r>
          </a:p>
        </p:txBody>
      </p:sp>
      <p:sp>
        <p:nvSpPr>
          <p:cNvPr id="172" name="TextBox 171"/>
          <p:cNvSpPr txBox="1"/>
          <p:nvPr/>
        </p:nvSpPr>
        <p:spPr>
          <a:xfrm>
            <a:off x="5511242" y="2842663"/>
            <a:ext cx="795411" cy="307777"/>
          </a:xfrm>
          <a:prstGeom prst="rect">
            <a:avLst/>
          </a:prstGeom>
          <a:noFill/>
        </p:spPr>
        <p:txBody>
          <a:bodyPr wrap="none" rtlCol="0">
            <a:spAutoFit/>
          </a:bodyPr>
          <a:lstStyle/>
          <a:p>
            <a:r>
              <a:rPr lang="en-US" sz="1400" dirty="0">
                <a:solidFill>
                  <a:schemeClr val="bg1">
                    <a:lumMod val="50000"/>
                  </a:schemeClr>
                </a:solidFill>
                <a:effectLst/>
                <a:latin typeface="Bernard MT Condensed" panose="02050806060905020404" pitchFamily="18" charset="0"/>
                <a:cs typeface="Arial" panose="020B0604020202020204" pitchFamily="34" charset="0"/>
              </a:rPr>
              <a:t>Channels</a:t>
            </a:r>
          </a:p>
        </p:txBody>
      </p:sp>
      <p:sp>
        <p:nvSpPr>
          <p:cNvPr id="173" name="TextBox 172"/>
          <p:cNvSpPr txBox="1"/>
          <p:nvPr/>
        </p:nvSpPr>
        <p:spPr>
          <a:xfrm>
            <a:off x="7384952" y="672365"/>
            <a:ext cx="825867" cy="523220"/>
          </a:xfrm>
          <a:prstGeom prst="rect">
            <a:avLst/>
          </a:prstGeom>
          <a:noFill/>
        </p:spPr>
        <p:txBody>
          <a:bodyPr wrap="none" rtlCol="0">
            <a:spAutoFit/>
          </a:bodyPr>
          <a:lstStyle/>
          <a:p>
            <a:r>
              <a:rPr lang="en-US" sz="1400" dirty="0">
                <a:solidFill>
                  <a:schemeClr val="bg1">
                    <a:lumMod val="50000"/>
                  </a:schemeClr>
                </a:solidFill>
                <a:effectLst/>
                <a:latin typeface="Bernard MT Condensed" panose="02050806060905020404" pitchFamily="18" charset="0"/>
                <a:cs typeface="Arial" panose="020B0604020202020204" pitchFamily="34" charset="0"/>
              </a:rPr>
              <a:t>Customer</a:t>
            </a:r>
            <a:br>
              <a:rPr lang="en-US" sz="1400" dirty="0">
                <a:solidFill>
                  <a:schemeClr val="bg1">
                    <a:lumMod val="50000"/>
                  </a:schemeClr>
                </a:solidFill>
                <a:effectLst/>
                <a:latin typeface="Bernard MT Condensed" panose="02050806060905020404" pitchFamily="18" charset="0"/>
                <a:cs typeface="Arial" panose="020B0604020202020204" pitchFamily="34" charset="0"/>
              </a:rPr>
            </a:br>
            <a:r>
              <a:rPr lang="en-US" sz="1400" dirty="0">
                <a:solidFill>
                  <a:schemeClr val="bg1">
                    <a:lumMod val="50000"/>
                  </a:schemeClr>
                </a:solidFill>
                <a:effectLst/>
                <a:latin typeface="Bernard MT Condensed" panose="02050806060905020404" pitchFamily="18" charset="0"/>
                <a:cs typeface="Arial" panose="020B0604020202020204" pitchFamily="34" charset="0"/>
              </a:rPr>
              <a:t>Segments</a:t>
            </a:r>
          </a:p>
        </p:txBody>
      </p:sp>
      <p:sp>
        <p:nvSpPr>
          <p:cNvPr id="174" name="TextBox 173"/>
          <p:cNvSpPr txBox="1"/>
          <p:nvPr/>
        </p:nvSpPr>
        <p:spPr>
          <a:xfrm>
            <a:off x="4550745" y="5183668"/>
            <a:ext cx="1514261" cy="338554"/>
          </a:xfrm>
          <a:prstGeom prst="rect">
            <a:avLst/>
          </a:prstGeom>
          <a:noFill/>
        </p:spPr>
        <p:txBody>
          <a:bodyPr wrap="none" rtlCol="0">
            <a:spAutoFit/>
          </a:bodyPr>
          <a:lstStyle/>
          <a:p>
            <a:r>
              <a:rPr lang="en-US" sz="1600" dirty="0">
                <a:solidFill>
                  <a:schemeClr val="bg1">
                    <a:lumMod val="50000"/>
                  </a:schemeClr>
                </a:solidFill>
                <a:effectLst/>
                <a:latin typeface="Bernard MT Condensed" panose="02050806060905020404" pitchFamily="18" charset="0"/>
                <a:cs typeface="Arial" panose="020B0604020202020204" pitchFamily="34" charset="0"/>
              </a:rPr>
              <a:t>Revenue Streams</a:t>
            </a:r>
          </a:p>
        </p:txBody>
      </p:sp>
      <p:sp>
        <p:nvSpPr>
          <p:cNvPr id="175" name="TextBox 174"/>
          <p:cNvSpPr txBox="1"/>
          <p:nvPr/>
        </p:nvSpPr>
        <p:spPr>
          <a:xfrm>
            <a:off x="127976" y="5185081"/>
            <a:ext cx="1241750" cy="338554"/>
          </a:xfrm>
          <a:prstGeom prst="rect">
            <a:avLst/>
          </a:prstGeom>
          <a:noFill/>
        </p:spPr>
        <p:txBody>
          <a:bodyPr wrap="none" rtlCol="0">
            <a:spAutoFit/>
          </a:bodyPr>
          <a:lstStyle/>
          <a:p>
            <a:r>
              <a:rPr lang="en-US" sz="1600" dirty="0">
                <a:solidFill>
                  <a:schemeClr val="bg1">
                    <a:lumMod val="50000"/>
                  </a:schemeClr>
                </a:solidFill>
                <a:effectLst/>
                <a:latin typeface="Bernard MT Condensed" panose="02050806060905020404" pitchFamily="18" charset="0"/>
                <a:cs typeface="Arial" panose="020B0604020202020204" pitchFamily="34" charset="0"/>
              </a:rPr>
              <a:t>Cost Structure</a:t>
            </a:r>
          </a:p>
        </p:txBody>
      </p:sp>
      <p:sp>
        <p:nvSpPr>
          <p:cNvPr id="143" name="AutoShape 2" descr="https://mail-attachment.googleusercontent.com/attachment/u/0/?ui=2&amp;ik=62c1cd8dbf&amp;view=att&amp;th=141fcf3cbbd04abf&amp;attid=0.1&amp;disp=inline&amp;realattid=f_hnb3s2nj2&amp;safe=1&amp;zw&amp;saduie=AG9B_P-r63erUm240A5NJlIGcZDS&amp;sadet=1382928446708&amp;sads=32q2UJyAbpQKDe2RYCZVNBIJbrs"/>
          <p:cNvSpPr>
            <a:spLocks noChangeAspect="1" noChangeArrowheads="1"/>
          </p:cNvSpPr>
          <p:nvPr/>
        </p:nvSpPr>
        <p:spPr bwMode="auto">
          <a:xfrm>
            <a:off x="5017315" y="90337"/>
            <a:ext cx="4096172" cy="304801"/>
          </a:xfrm>
          <a:prstGeom prst="rect">
            <a:avLst/>
          </a:prstGeom>
          <a:noFill/>
          <a:extLst/>
        </p:spPr>
        <p:txBody>
          <a:bodyPr vert="horz" wrap="square" lIns="91440" tIns="45720" rIns="91440" bIns="45720" numCol="1" anchor="t" anchorCtr="0" compatLnSpc="1">
            <a:prstTxWarp prst="textNoShape">
              <a:avLst/>
            </a:prstTxWarp>
          </a:bodyPr>
          <a:lstStyle/>
          <a:p>
            <a:r>
              <a:rPr lang="en-US" sz="2400" dirty="0" err="1" smtClean="0">
                <a:effectLst/>
                <a:latin typeface="Bernard MT Condensed" panose="02050806060905020404" pitchFamily="18" charset="0"/>
                <a:cs typeface="Arial" panose="020B0604020202020204" pitchFamily="34" charset="0"/>
              </a:rPr>
              <a:t>Fakultas</a:t>
            </a:r>
            <a:r>
              <a:rPr lang="en-US" sz="2400" dirty="0" smtClean="0">
                <a:effectLst/>
                <a:latin typeface="Bernard MT Condensed" panose="02050806060905020404" pitchFamily="18" charset="0"/>
                <a:cs typeface="Arial" panose="020B0604020202020204" pitchFamily="34" charset="0"/>
              </a:rPr>
              <a:t> </a:t>
            </a:r>
            <a:r>
              <a:rPr lang="en-US" sz="2400" dirty="0" err="1" smtClean="0">
                <a:effectLst/>
                <a:latin typeface="Bernard MT Condensed" panose="02050806060905020404" pitchFamily="18" charset="0"/>
                <a:cs typeface="Arial" panose="020B0604020202020204" pitchFamily="34" charset="0"/>
              </a:rPr>
              <a:t>Ilmu</a:t>
            </a:r>
            <a:r>
              <a:rPr lang="en-US" sz="2400" dirty="0" smtClean="0">
                <a:effectLst/>
                <a:latin typeface="Bernard MT Condensed" panose="02050806060905020404" pitchFamily="18" charset="0"/>
                <a:cs typeface="Arial" panose="020B0604020202020204" pitchFamily="34" charset="0"/>
              </a:rPr>
              <a:t> </a:t>
            </a:r>
            <a:r>
              <a:rPr lang="en-US" sz="2400" dirty="0" err="1" smtClean="0">
                <a:effectLst/>
                <a:latin typeface="Bernard MT Condensed" panose="02050806060905020404" pitchFamily="18" charset="0"/>
                <a:cs typeface="Arial" panose="020B0604020202020204" pitchFamily="34" charset="0"/>
              </a:rPr>
              <a:t>Komputer</a:t>
            </a:r>
            <a:r>
              <a:rPr lang="id-ID" sz="2400" dirty="0" smtClean="0">
                <a:effectLst/>
                <a:latin typeface="Bernard MT Condensed" panose="02050806060905020404" pitchFamily="18" charset="0"/>
                <a:cs typeface="Arial" panose="020B0604020202020204" pitchFamily="34" charset="0"/>
              </a:rPr>
              <a:t> UNSRI</a:t>
            </a:r>
            <a:endParaRPr lang="id-ID" sz="2400" dirty="0">
              <a:effectLst/>
              <a:latin typeface="Bernard MT Condensed" panose="02050806060905020404" pitchFamily="18" charset="0"/>
              <a:cs typeface="Arial" panose="020B0604020202020204" pitchFamily="34" charset="0"/>
            </a:endParaRPr>
          </a:p>
        </p:txBody>
      </p:sp>
      <p:sp>
        <p:nvSpPr>
          <p:cNvPr id="26" name="Rectangle 25"/>
          <p:cNvSpPr/>
          <p:nvPr/>
        </p:nvSpPr>
        <p:spPr>
          <a:xfrm>
            <a:off x="1935353" y="4758477"/>
            <a:ext cx="1465466" cy="246221"/>
          </a:xfrm>
          <a:prstGeom prst="rect">
            <a:avLst/>
          </a:prstGeom>
        </p:spPr>
        <p:txBody>
          <a:bodyPr wrap="none">
            <a:spAutoFit/>
          </a:bodyPr>
          <a:lstStyle/>
          <a:p>
            <a:pPr algn="ctr"/>
            <a:r>
              <a:rPr lang="en-US" sz="1000" dirty="0" err="1" smtClean="0">
                <a:effectLst/>
                <a:latin typeface="Arial" panose="020B0604020202020204" pitchFamily="34" charset="0"/>
                <a:cs typeface="Arial" panose="020B0604020202020204" pitchFamily="34" charset="0"/>
              </a:rPr>
              <a:t>Sarana</a:t>
            </a:r>
            <a:r>
              <a:rPr lang="en-US" sz="1000" dirty="0" smtClean="0">
                <a:effectLst/>
                <a:latin typeface="Arial" panose="020B0604020202020204" pitchFamily="34" charset="0"/>
                <a:cs typeface="Arial" panose="020B0604020202020204" pitchFamily="34" charset="0"/>
              </a:rPr>
              <a:t> </a:t>
            </a:r>
            <a:r>
              <a:rPr lang="en-US" sz="1000" dirty="0" err="1" smtClean="0">
                <a:effectLst/>
                <a:latin typeface="Arial" panose="020B0604020202020204" pitchFamily="34" charset="0"/>
                <a:cs typeface="Arial" panose="020B0604020202020204" pitchFamily="34" charset="0"/>
              </a:rPr>
              <a:t>dan</a:t>
            </a:r>
            <a:r>
              <a:rPr lang="en-US" sz="1000" dirty="0" smtClean="0">
                <a:effectLst/>
                <a:latin typeface="Arial" panose="020B0604020202020204" pitchFamily="34" charset="0"/>
                <a:cs typeface="Arial" panose="020B0604020202020204" pitchFamily="34" charset="0"/>
              </a:rPr>
              <a:t> </a:t>
            </a:r>
            <a:r>
              <a:rPr lang="en-US" sz="1000" dirty="0" err="1" smtClean="0">
                <a:effectLst/>
                <a:latin typeface="Arial" panose="020B0604020202020204" pitchFamily="34" charset="0"/>
                <a:cs typeface="Arial" panose="020B0604020202020204" pitchFamily="34" charset="0"/>
              </a:rPr>
              <a:t>Prasarana</a:t>
            </a:r>
            <a:endParaRPr lang="id-ID" sz="1000" dirty="0">
              <a:effectLst/>
              <a:latin typeface="Arial" panose="020B0604020202020204" pitchFamily="34" charset="0"/>
              <a:cs typeface="Arial" panose="020B0604020202020204" pitchFamily="34" charset="0"/>
            </a:endParaRPr>
          </a:p>
        </p:txBody>
      </p:sp>
      <p:grpSp>
        <p:nvGrpSpPr>
          <p:cNvPr id="149" name="Group 148"/>
          <p:cNvGrpSpPr/>
          <p:nvPr/>
        </p:nvGrpSpPr>
        <p:grpSpPr>
          <a:xfrm>
            <a:off x="145488" y="3989042"/>
            <a:ext cx="1013961" cy="485504"/>
            <a:chOff x="103665" y="204216"/>
            <a:chExt cx="1185802" cy="1237190"/>
          </a:xfrm>
          <a:noFill/>
        </p:grpSpPr>
        <p:pic>
          <p:nvPicPr>
            <p:cNvPr id="150" name="Picture 1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6461" y="204216"/>
              <a:ext cx="1133006" cy="1237190"/>
            </a:xfrm>
            <a:prstGeom prst="rect">
              <a:avLst/>
            </a:prstGeom>
            <a:grpFill/>
          </p:spPr>
        </p:pic>
        <p:sp>
          <p:nvSpPr>
            <p:cNvPr id="151" name="TextBox 150"/>
            <p:cNvSpPr txBox="1"/>
            <p:nvPr/>
          </p:nvSpPr>
          <p:spPr>
            <a:xfrm>
              <a:off x="103665" y="289562"/>
              <a:ext cx="1184080" cy="1019584"/>
            </a:xfrm>
            <a:prstGeom prst="rect">
              <a:avLst/>
            </a:prstGeom>
            <a:grpFill/>
          </p:spPr>
          <p:txBody>
            <a:bodyPr wrap="square" rtlCol="0">
              <a:spAutoFit/>
            </a:bodyPr>
            <a:lstStyle/>
            <a:p>
              <a:pPr algn="ctr"/>
              <a:r>
                <a:rPr lang="en-US" sz="1000" dirty="0" err="1">
                  <a:effectLst/>
                </a:rPr>
                <a:t>Universitas</a:t>
              </a:r>
              <a:r>
                <a:rPr lang="en-US" sz="1000" dirty="0">
                  <a:effectLst/>
                </a:rPr>
                <a:t> </a:t>
              </a:r>
              <a:r>
                <a:rPr lang="id-ID" sz="1000" dirty="0">
                  <a:effectLst/>
                </a:rPr>
                <a:t>L</a:t>
              </a:r>
              <a:r>
                <a:rPr lang="en-US" sz="1000" dirty="0" err="1">
                  <a:effectLst/>
                </a:rPr>
                <a:t>ainya</a:t>
              </a:r>
              <a:endParaRPr lang="id-ID" sz="1000" dirty="0">
                <a:effectLst/>
                <a:latin typeface="Arial" panose="020B0604020202020204" pitchFamily="34" charset="0"/>
                <a:cs typeface="Arial" panose="020B0604020202020204" pitchFamily="34" charset="0"/>
              </a:endParaRPr>
            </a:p>
          </p:txBody>
        </p:sp>
      </p:grpSp>
      <p:grpSp>
        <p:nvGrpSpPr>
          <p:cNvPr id="155" name="Group 154"/>
          <p:cNvGrpSpPr/>
          <p:nvPr/>
        </p:nvGrpSpPr>
        <p:grpSpPr>
          <a:xfrm>
            <a:off x="2893769" y="5444718"/>
            <a:ext cx="833285" cy="555813"/>
            <a:chOff x="234826" y="353101"/>
            <a:chExt cx="1259747" cy="1237190"/>
          </a:xfrm>
          <a:noFill/>
        </p:grpSpPr>
        <p:pic>
          <p:nvPicPr>
            <p:cNvPr id="156" name="Picture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5920" y="353101"/>
              <a:ext cx="1133006" cy="1237190"/>
            </a:xfrm>
            <a:prstGeom prst="rect">
              <a:avLst/>
            </a:prstGeom>
            <a:grpFill/>
          </p:spPr>
        </p:pic>
        <p:sp>
          <p:nvSpPr>
            <p:cNvPr id="179" name="TextBox 178"/>
            <p:cNvSpPr txBox="1"/>
            <p:nvPr/>
          </p:nvSpPr>
          <p:spPr>
            <a:xfrm>
              <a:off x="234826" y="536057"/>
              <a:ext cx="1259747" cy="890609"/>
            </a:xfrm>
            <a:prstGeom prst="rect">
              <a:avLst/>
            </a:prstGeom>
            <a:grpFill/>
          </p:spPr>
          <p:txBody>
            <a:bodyPr wrap="square" rtlCol="0">
              <a:spAutoFit/>
            </a:bodyPr>
            <a:lstStyle/>
            <a:p>
              <a:pPr algn="ctr"/>
              <a:r>
                <a:rPr lang="en-US" sz="1000" dirty="0" err="1">
                  <a:effectLst/>
                </a:rPr>
                <a:t>Biaya</a:t>
              </a:r>
              <a:r>
                <a:rPr lang="en-US" sz="1000" dirty="0">
                  <a:effectLst/>
                </a:rPr>
                <a:t> </a:t>
              </a:r>
              <a:r>
                <a:rPr lang="en-US" sz="1000" dirty="0" err="1">
                  <a:effectLst/>
                </a:rPr>
                <a:t>Promosi</a:t>
              </a:r>
              <a:endParaRPr lang="en-US" sz="1000" dirty="0">
                <a:effectLst/>
              </a:endParaRPr>
            </a:p>
          </p:txBody>
        </p:sp>
      </p:grpSp>
      <p:grpSp>
        <p:nvGrpSpPr>
          <p:cNvPr id="180" name="Group 179"/>
          <p:cNvGrpSpPr/>
          <p:nvPr/>
        </p:nvGrpSpPr>
        <p:grpSpPr>
          <a:xfrm>
            <a:off x="3121963" y="6012700"/>
            <a:ext cx="1493982" cy="625123"/>
            <a:chOff x="185050" y="231003"/>
            <a:chExt cx="1259746" cy="1237190"/>
          </a:xfrm>
          <a:noFill/>
        </p:grpSpPr>
        <p:pic>
          <p:nvPicPr>
            <p:cNvPr id="181" name="Picture 18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182" name="TextBox 181"/>
            <p:cNvSpPr txBox="1"/>
            <p:nvPr/>
          </p:nvSpPr>
          <p:spPr>
            <a:xfrm>
              <a:off x="185050" y="342750"/>
              <a:ext cx="1259746" cy="1096425"/>
            </a:xfrm>
            <a:prstGeom prst="rect">
              <a:avLst/>
            </a:prstGeom>
            <a:grpFill/>
          </p:spPr>
          <p:txBody>
            <a:bodyPr wrap="square" rtlCol="0">
              <a:spAutoFit/>
            </a:bodyPr>
            <a:lstStyle/>
            <a:p>
              <a:pPr algn="ctr"/>
              <a:r>
                <a:rPr lang="en-US" sz="1000" dirty="0" err="1">
                  <a:effectLst/>
                </a:rPr>
                <a:t>Pembiayaan</a:t>
              </a:r>
              <a:r>
                <a:rPr lang="en-US" sz="1000" dirty="0">
                  <a:effectLst/>
                </a:rPr>
                <a:t> </a:t>
              </a:r>
              <a:r>
                <a:rPr lang="id-ID" sz="1000" dirty="0">
                  <a:effectLst/>
                </a:rPr>
                <a:t>H</a:t>
              </a:r>
              <a:r>
                <a:rPr lang="en-US" sz="1000" dirty="0" err="1">
                  <a:effectLst/>
                </a:rPr>
                <a:t>ibah</a:t>
              </a:r>
              <a:r>
                <a:rPr lang="en-US" sz="1000" dirty="0">
                  <a:effectLst/>
                </a:rPr>
                <a:t> </a:t>
              </a:r>
              <a:r>
                <a:rPr lang="id-ID" sz="1000" dirty="0">
                  <a:effectLst/>
                </a:rPr>
                <a:t>P</a:t>
              </a:r>
              <a:r>
                <a:rPr lang="en-US" sz="1000" dirty="0" err="1">
                  <a:effectLst/>
                </a:rPr>
                <a:t>enelitian</a:t>
              </a:r>
              <a:r>
                <a:rPr lang="en-US" sz="1000" dirty="0">
                  <a:effectLst/>
                </a:rPr>
                <a:t> </a:t>
              </a:r>
              <a:r>
                <a:rPr lang="en-US" sz="1000" dirty="0" err="1">
                  <a:effectLst/>
                </a:rPr>
                <a:t>dan</a:t>
              </a:r>
              <a:r>
                <a:rPr lang="en-US" sz="1000" dirty="0">
                  <a:effectLst/>
                </a:rPr>
                <a:t> </a:t>
              </a:r>
              <a:r>
                <a:rPr lang="id-ID" sz="1000" dirty="0">
                  <a:effectLst/>
                </a:rPr>
                <a:t>P</a:t>
              </a:r>
              <a:r>
                <a:rPr lang="en-US" sz="1000" dirty="0" err="1">
                  <a:effectLst/>
                </a:rPr>
                <a:t>engabdian</a:t>
              </a:r>
              <a:endParaRPr lang="en-US" sz="1000" dirty="0">
                <a:effectLst/>
              </a:endParaRPr>
            </a:p>
          </p:txBody>
        </p:sp>
      </p:grpSp>
      <p:grpSp>
        <p:nvGrpSpPr>
          <p:cNvPr id="183" name="Group 182"/>
          <p:cNvGrpSpPr/>
          <p:nvPr/>
        </p:nvGrpSpPr>
        <p:grpSpPr>
          <a:xfrm>
            <a:off x="5986380" y="5524079"/>
            <a:ext cx="1033543" cy="555113"/>
            <a:chOff x="139134" y="231003"/>
            <a:chExt cx="1259746" cy="1237190"/>
          </a:xfrm>
          <a:noFill/>
        </p:grpSpPr>
        <p:pic>
          <p:nvPicPr>
            <p:cNvPr id="184" name="Picture 18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185" name="TextBox 184"/>
            <p:cNvSpPr txBox="1"/>
            <p:nvPr/>
          </p:nvSpPr>
          <p:spPr>
            <a:xfrm>
              <a:off x="139134" y="399314"/>
              <a:ext cx="1259746" cy="891732"/>
            </a:xfrm>
            <a:prstGeom prst="rect">
              <a:avLst/>
            </a:prstGeom>
            <a:grpFill/>
          </p:spPr>
          <p:txBody>
            <a:bodyPr wrap="square" rtlCol="0">
              <a:spAutoFit/>
            </a:bodyPr>
            <a:lstStyle/>
            <a:p>
              <a:pPr algn="ctr"/>
              <a:r>
                <a:rPr lang="en-US" sz="1000" dirty="0" err="1">
                  <a:effectLst/>
                </a:rPr>
                <a:t>Proyek</a:t>
              </a:r>
              <a:r>
                <a:rPr lang="en-US" sz="1000" dirty="0">
                  <a:effectLst/>
                </a:rPr>
                <a:t> </a:t>
              </a:r>
              <a:r>
                <a:rPr lang="en-US" sz="1000" dirty="0" err="1">
                  <a:effectLst/>
                </a:rPr>
                <a:t>Kerjasama</a:t>
              </a:r>
              <a:r>
                <a:rPr lang="en-US" sz="1000" dirty="0">
                  <a:effectLst/>
                </a:rPr>
                <a:t> </a:t>
              </a:r>
            </a:p>
          </p:txBody>
        </p:sp>
      </p:grpSp>
      <p:grpSp>
        <p:nvGrpSpPr>
          <p:cNvPr id="186" name="Group 185"/>
          <p:cNvGrpSpPr/>
          <p:nvPr/>
        </p:nvGrpSpPr>
        <p:grpSpPr>
          <a:xfrm>
            <a:off x="7722769" y="6133429"/>
            <a:ext cx="928945" cy="555113"/>
            <a:chOff x="218940" y="231003"/>
            <a:chExt cx="1465433" cy="1237190"/>
          </a:xfrm>
          <a:noFill/>
        </p:grpSpPr>
        <p:pic>
          <p:nvPicPr>
            <p:cNvPr id="187" name="Picture 18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188" name="TextBox 187"/>
            <p:cNvSpPr txBox="1"/>
            <p:nvPr/>
          </p:nvSpPr>
          <p:spPr>
            <a:xfrm>
              <a:off x="424627" y="505456"/>
              <a:ext cx="1259746" cy="548757"/>
            </a:xfrm>
            <a:prstGeom prst="rect">
              <a:avLst/>
            </a:prstGeom>
            <a:grpFill/>
          </p:spPr>
          <p:txBody>
            <a:bodyPr wrap="square" rtlCol="0">
              <a:spAutoFit/>
            </a:bodyPr>
            <a:lstStyle/>
            <a:p>
              <a:r>
                <a:rPr lang="en-US" sz="1000" dirty="0">
                  <a:effectLst/>
                </a:rPr>
                <a:t>APBN</a:t>
              </a:r>
            </a:p>
          </p:txBody>
        </p:sp>
      </p:grpSp>
      <p:grpSp>
        <p:nvGrpSpPr>
          <p:cNvPr id="189" name="Group 188"/>
          <p:cNvGrpSpPr/>
          <p:nvPr/>
        </p:nvGrpSpPr>
        <p:grpSpPr>
          <a:xfrm>
            <a:off x="6437062" y="6131123"/>
            <a:ext cx="909294" cy="555113"/>
            <a:chOff x="218940" y="231003"/>
            <a:chExt cx="1302969" cy="1237190"/>
          </a:xfrm>
          <a:noFill/>
        </p:grpSpPr>
        <p:pic>
          <p:nvPicPr>
            <p:cNvPr id="190" name="Picture 18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191" name="TextBox 190"/>
            <p:cNvSpPr txBox="1"/>
            <p:nvPr/>
          </p:nvSpPr>
          <p:spPr>
            <a:xfrm>
              <a:off x="262163" y="551689"/>
              <a:ext cx="1259746" cy="548757"/>
            </a:xfrm>
            <a:prstGeom prst="rect">
              <a:avLst/>
            </a:prstGeom>
            <a:grpFill/>
          </p:spPr>
          <p:txBody>
            <a:bodyPr wrap="square" rtlCol="0">
              <a:spAutoFit/>
            </a:bodyPr>
            <a:lstStyle/>
            <a:p>
              <a:r>
                <a:rPr lang="en-US" sz="1000" dirty="0">
                  <a:effectLst/>
                </a:rPr>
                <a:t>SPP (PNBP)</a:t>
              </a:r>
            </a:p>
          </p:txBody>
        </p:sp>
      </p:grpSp>
      <p:grpSp>
        <p:nvGrpSpPr>
          <p:cNvPr id="192" name="Group 191"/>
          <p:cNvGrpSpPr/>
          <p:nvPr/>
        </p:nvGrpSpPr>
        <p:grpSpPr>
          <a:xfrm>
            <a:off x="5149792" y="6123223"/>
            <a:ext cx="991369" cy="555113"/>
            <a:chOff x="218940" y="231003"/>
            <a:chExt cx="1332837" cy="1237190"/>
          </a:xfrm>
          <a:noFill/>
        </p:grpSpPr>
        <p:pic>
          <p:nvPicPr>
            <p:cNvPr id="193" name="Picture 19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194" name="TextBox 193"/>
            <p:cNvSpPr txBox="1"/>
            <p:nvPr/>
          </p:nvSpPr>
          <p:spPr>
            <a:xfrm>
              <a:off x="292031" y="560918"/>
              <a:ext cx="1259746" cy="548757"/>
            </a:xfrm>
            <a:prstGeom prst="rect">
              <a:avLst/>
            </a:prstGeom>
            <a:grpFill/>
          </p:spPr>
          <p:txBody>
            <a:bodyPr wrap="square" rtlCol="0">
              <a:spAutoFit/>
            </a:bodyPr>
            <a:lstStyle/>
            <a:p>
              <a:r>
                <a:rPr lang="en-US" sz="1000" dirty="0" err="1">
                  <a:effectLst/>
                </a:rPr>
                <a:t>Hibah</a:t>
              </a:r>
              <a:r>
                <a:rPr lang="en-US" sz="1000" dirty="0">
                  <a:effectLst/>
                </a:rPr>
                <a:t> (CSR)</a:t>
              </a:r>
            </a:p>
          </p:txBody>
        </p:sp>
      </p:grpSp>
      <p:grpSp>
        <p:nvGrpSpPr>
          <p:cNvPr id="195" name="Group 194"/>
          <p:cNvGrpSpPr/>
          <p:nvPr/>
        </p:nvGrpSpPr>
        <p:grpSpPr>
          <a:xfrm>
            <a:off x="7184947" y="5494477"/>
            <a:ext cx="943531" cy="555113"/>
            <a:chOff x="218940" y="231003"/>
            <a:chExt cx="1411413" cy="1237190"/>
          </a:xfrm>
          <a:noFill/>
        </p:grpSpPr>
        <p:pic>
          <p:nvPicPr>
            <p:cNvPr id="196" name="Picture 19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197" name="TextBox 196"/>
            <p:cNvSpPr txBox="1"/>
            <p:nvPr/>
          </p:nvSpPr>
          <p:spPr>
            <a:xfrm>
              <a:off x="370606" y="525775"/>
              <a:ext cx="1259747" cy="548757"/>
            </a:xfrm>
            <a:prstGeom prst="rect">
              <a:avLst/>
            </a:prstGeom>
            <a:grpFill/>
          </p:spPr>
          <p:txBody>
            <a:bodyPr wrap="square" rtlCol="0">
              <a:spAutoFit/>
            </a:bodyPr>
            <a:lstStyle/>
            <a:p>
              <a:r>
                <a:rPr lang="en-US" sz="1000" dirty="0">
                  <a:effectLst/>
                </a:rPr>
                <a:t>BOPTN</a:t>
              </a:r>
            </a:p>
          </p:txBody>
        </p:sp>
      </p:grpSp>
      <p:grpSp>
        <p:nvGrpSpPr>
          <p:cNvPr id="198" name="Group 197"/>
          <p:cNvGrpSpPr/>
          <p:nvPr/>
        </p:nvGrpSpPr>
        <p:grpSpPr>
          <a:xfrm>
            <a:off x="6187514" y="1718596"/>
            <a:ext cx="1008348" cy="528829"/>
            <a:chOff x="161920" y="231001"/>
            <a:chExt cx="1190027" cy="2204136"/>
          </a:xfrm>
          <a:noFill/>
        </p:grpSpPr>
        <p:pic>
          <p:nvPicPr>
            <p:cNvPr id="199" name="Picture 19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920" y="231001"/>
              <a:ext cx="1190027" cy="2204136"/>
            </a:xfrm>
            <a:prstGeom prst="rect">
              <a:avLst/>
            </a:prstGeom>
            <a:grpFill/>
          </p:spPr>
        </p:pic>
        <p:sp>
          <p:nvSpPr>
            <p:cNvPr id="200" name="TextBox 199"/>
            <p:cNvSpPr txBox="1"/>
            <p:nvPr/>
          </p:nvSpPr>
          <p:spPr>
            <a:xfrm>
              <a:off x="175528" y="450673"/>
              <a:ext cx="1129371" cy="1667641"/>
            </a:xfrm>
            <a:prstGeom prst="rect">
              <a:avLst/>
            </a:prstGeom>
            <a:grpFill/>
          </p:spPr>
          <p:txBody>
            <a:bodyPr wrap="square" rtlCol="0">
              <a:spAutoFit/>
            </a:bodyPr>
            <a:lstStyle/>
            <a:p>
              <a:pPr algn="ctr"/>
              <a:r>
                <a:rPr lang="en-US" sz="1000" dirty="0">
                  <a:effectLst/>
                </a:rPr>
                <a:t>Tracer </a:t>
              </a:r>
              <a:r>
                <a:rPr lang="id-ID" sz="1000" dirty="0">
                  <a:effectLst/>
                </a:rPr>
                <a:t>S</a:t>
              </a:r>
              <a:r>
                <a:rPr lang="en-US" sz="1000" dirty="0" err="1">
                  <a:effectLst/>
                </a:rPr>
                <a:t>tudy</a:t>
              </a:r>
              <a:r>
                <a:rPr lang="en-US" sz="1000" dirty="0">
                  <a:effectLst/>
                </a:rPr>
                <a:t> </a:t>
              </a:r>
              <a:r>
                <a:rPr lang="id-ID" sz="1000" dirty="0">
                  <a:effectLst/>
                </a:rPr>
                <a:t>A</a:t>
              </a:r>
              <a:r>
                <a:rPr lang="en-US" sz="1000" dirty="0" err="1">
                  <a:effectLst/>
                </a:rPr>
                <a:t>lumni</a:t>
              </a:r>
              <a:endParaRPr lang="en-US" sz="1000" dirty="0">
                <a:effectLst/>
              </a:endParaRPr>
            </a:p>
          </p:txBody>
        </p:sp>
      </p:grpSp>
      <p:grpSp>
        <p:nvGrpSpPr>
          <p:cNvPr id="201" name="Group 200"/>
          <p:cNvGrpSpPr/>
          <p:nvPr/>
        </p:nvGrpSpPr>
        <p:grpSpPr>
          <a:xfrm>
            <a:off x="6434101" y="3866836"/>
            <a:ext cx="906680" cy="330330"/>
            <a:chOff x="155569" y="231003"/>
            <a:chExt cx="1259746" cy="1237190"/>
          </a:xfrm>
          <a:noFill/>
        </p:grpSpPr>
        <p:pic>
          <p:nvPicPr>
            <p:cNvPr id="202" name="Picture 20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203" name="TextBox 202"/>
            <p:cNvSpPr txBox="1"/>
            <p:nvPr/>
          </p:nvSpPr>
          <p:spPr>
            <a:xfrm>
              <a:off x="155569" y="333819"/>
              <a:ext cx="1259746" cy="922175"/>
            </a:xfrm>
            <a:prstGeom prst="rect">
              <a:avLst/>
            </a:prstGeom>
            <a:grpFill/>
          </p:spPr>
          <p:txBody>
            <a:bodyPr wrap="square" rtlCol="0">
              <a:spAutoFit/>
            </a:bodyPr>
            <a:lstStyle/>
            <a:p>
              <a:pPr algn="ctr"/>
              <a:r>
                <a:rPr lang="id-ID" sz="1000" dirty="0" smtClean="0">
                  <a:effectLst/>
                  <a:latin typeface="Arial" panose="020B0604020202020204" pitchFamily="34" charset="0"/>
                  <a:cs typeface="Arial" panose="020B0604020202020204" pitchFamily="34" charset="0"/>
                </a:rPr>
                <a:t>Fax</a:t>
              </a:r>
              <a:endParaRPr lang="id-ID" sz="1000" dirty="0">
                <a:effectLst/>
                <a:latin typeface="Arial" panose="020B0604020202020204" pitchFamily="34" charset="0"/>
                <a:cs typeface="Arial" panose="020B0604020202020204" pitchFamily="34" charset="0"/>
              </a:endParaRPr>
            </a:p>
          </p:txBody>
        </p:sp>
      </p:grpSp>
      <p:grpSp>
        <p:nvGrpSpPr>
          <p:cNvPr id="204" name="Group 203"/>
          <p:cNvGrpSpPr/>
          <p:nvPr/>
        </p:nvGrpSpPr>
        <p:grpSpPr>
          <a:xfrm>
            <a:off x="2712562" y="3883524"/>
            <a:ext cx="896659" cy="795979"/>
            <a:chOff x="204180" y="231003"/>
            <a:chExt cx="1123984" cy="1335365"/>
          </a:xfrm>
          <a:noFill/>
        </p:grpSpPr>
        <p:pic>
          <p:nvPicPr>
            <p:cNvPr id="205" name="Picture 20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8940" y="231003"/>
              <a:ext cx="1091492" cy="1237190"/>
            </a:xfrm>
            <a:prstGeom prst="rect">
              <a:avLst/>
            </a:prstGeom>
            <a:grpFill/>
          </p:spPr>
        </p:pic>
        <p:sp>
          <p:nvSpPr>
            <p:cNvPr id="206" name="TextBox 205"/>
            <p:cNvSpPr txBox="1"/>
            <p:nvPr/>
          </p:nvSpPr>
          <p:spPr>
            <a:xfrm>
              <a:off x="204180" y="378790"/>
              <a:ext cx="1123984" cy="1187578"/>
            </a:xfrm>
            <a:prstGeom prst="rect">
              <a:avLst/>
            </a:prstGeom>
            <a:grpFill/>
          </p:spPr>
          <p:txBody>
            <a:bodyPr wrap="square" rtlCol="0">
              <a:spAutoFit/>
            </a:bodyPr>
            <a:lstStyle/>
            <a:p>
              <a:pPr algn="ctr"/>
              <a:r>
                <a:rPr lang="en-US" sz="1000" dirty="0" err="1">
                  <a:effectLst/>
                </a:rPr>
                <a:t>Laboratorium</a:t>
              </a:r>
              <a:r>
                <a:rPr lang="en-US" sz="1000" dirty="0">
                  <a:effectLst/>
                </a:rPr>
                <a:t> </a:t>
              </a:r>
              <a:r>
                <a:rPr lang="id-ID" sz="1000" dirty="0">
                  <a:effectLst/>
                </a:rPr>
                <a:t>R</a:t>
              </a:r>
              <a:r>
                <a:rPr lang="en-US" sz="1000" dirty="0" err="1">
                  <a:effectLst/>
                </a:rPr>
                <a:t>iset</a:t>
              </a:r>
              <a:r>
                <a:rPr lang="en-US" sz="1000" dirty="0">
                  <a:effectLst/>
                </a:rPr>
                <a:t> </a:t>
              </a:r>
              <a:r>
                <a:rPr lang="en-US" sz="1000" dirty="0" err="1">
                  <a:effectLst/>
                </a:rPr>
                <a:t>dan</a:t>
              </a:r>
              <a:r>
                <a:rPr lang="en-US" sz="1000" dirty="0">
                  <a:effectLst/>
                </a:rPr>
                <a:t> </a:t>
              </a:r>
              <a:r>
                <a:rPr lang="id-ID" sz="1000" dirty="0">
                  <a:effectLst/>
                </a:rPr>
                <a:t>L</a:t>
              </a:r>
              <a:r>
                <a:rPr lang="en-US" sz="1000" dirty="0" err="1">
                  <a:effectLst/>
                </a:rPr>
                <a:t>ab</a:t>
              </a:r>
              <a:r>
                <a:rPr lang="en-US" sz="1000" dirty="0">
                  <a:effectLst/>
                </a:rPr>
                <a:t> </a:t>
              </a:r>
              <a:r>
                <a:rPr lang="id-ID" sz="1000" dirty="0">
                  <a:effectLst/>
                </a:rPr>
                <a:t>P</a:t>
              </a:r>
              <a:r>
                <a:rPr lang="en-US" sz="1000" dirty="0" err="1">
                  <a:effectLst/>
                </a:rPr>
                <a:t>raktikum</a:t>
              </a:r>
              <a:endParaRPr lang="en-US" sz="1000" dirty="0">
                <a:effectLst/>
              </a:endParaRPr>
            </a:p>
          </p:txBody>
        </p:sp>
      </p:grpSp>
      <p:grpSp>
        <p:nvGrpSpPr>
          <p:cNvPr id="207" name="Group 206"/>
          <p:cNvGrpSpPr/>
          <p:nvPr/>
        </p:nvGrpSpPr>
        <p:grpSpPr>
          <a:xfrm>
            <a:off x="1765413" y="3948211"/>
            <a:ext cx="924616" cy="346438"/>
            <a:chOff x="140165" y="231003"/>
            <a:chExt cx="1259746" cy="1237190"/>
          </a:xfrm>
          <a:noFill/>
        </p:grpSpPr>
        <p:pic>
          <p:nvPicPr>
            <p:cNvPr id="208" name="Picture 20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209" name="TextBox 208"/>
            <p:cNvSpPr txBox="1"/>
            <p:nvPr/>
          </p:nvSpPr>
          <p:spPr>
            <a:xfrm>
              <a:off x="140165" y="378639"/>
              <a:ext cx="1259746" cy="879298"/>
            </a:xfrm>
            <a:prstGeom prst="rect">
              <a:avLst/>
            </a:prstGeom>
            <a:grpFill/>
          </p:spPr>
          <p:txBody>
            <a:bodyPr wrap="square" rtlCol="0">
              <a:spAutoFit/>
            </a:bodyPr>
            <a:lstStyle/>
            <a:p>
              <a:pPr algn="ctr"/>
              <a:r>
                <a:rPr lang="en-US" sz="1000" dirty="0" err="1" smtClean="0">
                  <a:effectLst/>
                  <a:latin typeface="Arial" panose="020B0604020202020204" pitchFamily="34" charset="0"/>
                  <a:cs typeface="Arial" panose="020B0604020202020204" pitchFamily="34" charset="0"/>
                </a:rPr>
                <a:t>Mahasiswa</a:t>
              </a:r>
              <a:endParaRPr lang="id-ID" sz="1000" dirty="0">
                <a:effectLst/>
                <a:latin typeface="Arial" panose="020B0604020202020204" pitchFamily="34" charset="0"/>
                <a:cs typeface="Arial" panose="020B0604020202020204" pitchFamily="34" charset="0"/>
              </a:endParaRPr>
            </a:p>
          </p:txBody>
        </p:sp>
      </p:grpSp>
      <p:grpSp>
        <p:nvGrpSpPr>
          <p:cNvPr id="210" name="Group 209"/>
          <p:cNvGrpSpPr/>
          <p:nvPr/>
        </p:nvGrpSpPr>
        <p:grpSpPr>
          <a:xfrm>
            <a:off x="2804732" y="1486344"/>
            <a:ext cx="924094" cy="521773"/>
            <a:chOff x="218940" y="231003"/>
            <a:chExt cx="1321774" cy="947612"/>
          </a:xfrm>
          <a:noFill/>
        </p:grpSpPr>
        <p:pic>
          <p:nvPicPr>
            <p:cNvPr id="211" name="Picture 2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940" y="231003"/>
              <a:ext cx="1133006" cy="947612"/>
            </a:xfrm>
            <a:prstGeom prst="rect">
              <a:avLst/>
            </a:prstGeom>
            <a:grpFill/>
          </p:spPr>
        </p:pic>
        <p:sp>
          <p:nvSpPr>
            <p:cNvPr id="212" name="TextBox 211"/>
            <p:cNvSpPr txBox="1"/>
            <p:nvPr/>
          </p:nvSpPr>
          <p:spPr>
            <a:xfrm>
              <a:off x="322348" y="426981"/>
              <a:ext cx="1218366" cy="447171"/>
            </a:xfrm>
            <a:prstGeom prst="rect">
              <a:avLst/>
            </a:prstGeom>
            <a:grpFill/>
          </p:spPr>
          <p:txBody>
            <a:bodyPr wrap="square" rtlCol="0">
              <a:spAutoFit/>
            </a:bodyPr>
            <a:lstStyle/>
            <a:p>
              <a:r>
                <a:rPr lang="en-US" sz="1000" dirty="0" err="1">
                  <a:effectLst/>
                </a:rPr>
                <a:t>Penelitian</a:t>
              </a:r>
              <a:endParaRPr lang="en-US" sz="1000" dirty="0">
                <a:effectLst/>
              </a:endParaRPr>
            </a:p>
          </p:txBody>
        </p:sp>
      </p:grpSp>
      <p:grpSp>
        <p:nvGrpSpPr>
          <p:cNvPr id="213" name="Group 212"/>
          <p:cNvGrpSpPr/>
          <p:nvPr/>
        </p:nvGrpSpPr>
        <p:grpSpPr>
          <a:xfrm>
            <a:off x="2205745" y="2094795"/>
            <a:ext cx="990872" cy="631529"/>
            <a:chOff x="188708" y="231003"/>
            <a:chExt cx="1218366" cy="947612"/>
          </a:xfrm>
          <a:noFill/>
        </p:grpSpPr>
        <p:pic>
          <p:nvPicPr>
            <p:cNvPr id="214" name="Picture 2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940" y="231003"/>
              <a:ext cx="1133006" cy="947612"/>
            </a:xfrm>
            <a:prstGeom prst="rect">
              <a:avLst/>
            </a:prstGeom>
            <a:grpFill/>
          </p:spPr>
        </p:pic>
        <p:sp>
          <p:nvSpPr>
            <p:cNvPr id="215" name="TextBox 214"/>
            <p:cNvSpPr txBox="1"/>
            <p:nvPr/>
          </p:nvSpPr>
          <p:spPr>
            <a:xfrm>
              <a:off x="188708" y="301285"/>
              <a:ext cx="1218366" cy="831276"/>
            </a:xfrm>
            <a:prstGeom prst="rect">
              <a:avLst/>
            </a:prstGeom>
            <a:grpFill/>
          </p:spPr>
          <p:txBody>
            <a:bodyPr wrap="square" rtlCol="0">
              <a:spAutoFit/>
            </a:bodyPr>
            <a:lstStyle/>
            <a:p>
              <a:pPr algn="ctr"/>
              <a:r>
                <a:rPr lang="en-US" sz="1000" dirty="0" err="1">
                  <a:effectLst/>
                </a:rPr>
                <a:t>Pengabdian</a:t>
              </a:r>
              <a:r>
                <a:rPr lang="en-US" sz="1000" dirty="0">
                  <a:effectLst/>
                </a:rPr>
                <a:t> </a:t>
              </a:r>
              <a:r>
                <a:rPr lang="en-US" sz="1000" dirty="0" err="1">
                  <a:effectLst/>
                </a:rPr>
                <a:t>kepada</a:t>
              </a:r>
              <a:r>
                <a:rPr lang="en-US" sz="1000" dirty="0">
                  <a:effectLst/>
                </a:rPr>
                <a:t> </a:t>
              </a:r>
              <a:r>
                <a:rPr lang="id-ID" sz="1000" dirty="0">
                  <a:effectLst/>
                </a:rPr>
                <a:t>M</a:t>
              </a:r>
              <a:r>
                <a:rPr lang="en-US" sz="1000" dirty="0" err="1">
                  <a:effectLst/>
                </a:rPr>
                <a:t>asyarakat</a:t>
              </a:r>
              <a:endParaRPr lang="en-US" sz="1000" dirty="0">
                <a:effectLst/>
              </a:endParaRPr>
            </a:p>
          </p:txBody>
        </p:sp>
      </p:grpSp>
      <p:grpSp>
        <p:nvGrpSpPr>
          <p:cNvPr id="216" name="Group 215"/>
          <p:cNvGrpSpPr/>
          <p:nvPr/>
        </p:nvGrpSpPr>
        <p:grpSpPr>
          <a:xfrm>
            <a:off x="1889960" y="1506147"/>
            <a:ext cx="924094" cy="521773"/>
            <a:chOff x="218940" y="231003"/>
            <a:chExt cx="1321774" cy="947612"/>
          </a:xfrm>
          <a:noFill/>
        </p:grpSpPr>
        <p:pic>
          <p:nvPicPr>
            <p:cNvPr id="217" name="Picture 2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940" y="231003"/>
              <a:ext cx="1133006" cy="947612"/>
            </a:xfrm>
            <a:prstGeom prst="rect">
              <a:avLst/>
            </a:prstGeom>
            <a:grpFill/>
          </p:spPr>
        </p:pic>
        <p:sp>
          <p:nvSpPr>
            <p:cNvPr id="218" name="TextBox 217"/>
            <p:cNvSpPr txBox="1"/>
            <p:nvPr/>
          </p:nvSpPr>
          <p:spPr>
            <a:xfrm>
              <a:off x="322348" y="426981"/>
              <a:ext cx="1218366" cy="447171"/>
            </a:xfrm>
            <a:prstGeom prst="rect">
              <a:avLst/>
            </a:prstGeom>
            <a:grpFill/>
          </p:spPr>
          <p:txBody>
            <a:bodyPr wrap="square" rtlCol="0">
              <a:spAutoFit/>
            </a:bodyPr>
            <a:lstStyle/>
            <a:p>
              <a:r>
                <a:rPr lang="id-ID" sz="1000" dirty="0" smtClean="0">
                  <a:effectLst/>
                </a:rPr>
                <a:t>Penunjang</a:t>
              </a:r>
              <a:endParaRPr lang="en-US" sz="1000" dirty="0">
                <a:effectLst/>
              </a:endParaRPr>
            </a:p>
          </p:txBody>
        </p:sp>
      </p:grpSp>
      <p:grpSp>
        <p:nvGrpSpPr>
          <p:cNvPr id="219" name="Group 218"/>
          <p:cNvGrpSpPr/>
          <p:nvPr/>
        </p:nvGrpSpPr>
        <p:grpSpPr>
          <a:xfrm>
            <a:off x="3802785" y="4339476"/>
            <a:ext cx="1515304" cy="617640"/>
            <a:chOff x="218939" y="231005"/>
            <a:chExt cx="1601404" cy="1037499"/>
          </a:xfrm>
          <a:noFill/>
        </p:grpSpPr>
        <p:pic>
          <p:nvPicPr>
            <p:cNvPr id="220" name="Picture 2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939" y="231005"/>
              <a:ext cx="1601404" cy="1037499"/>
            </a:xfrm>
            <a:prstGeom prst="rect">
              <a:avLst/>
            </a:prstGeom>
            <a:grpFill/>
          </p:spPr>
        </p:pic>
        <p:sp>
          <p:nvSpPr>
            <p:cNvPr id="221" name="TextBox 220"/>
            <p:cNvSpPr txBox="1"/>
            <p:nvPr/>
          </p:nvSpPr>
          <p:spPr>
            <a:xfrm>
              <a:off x="234725" y="276660"/>
              <a:ext cx="1520808" cy="930594"/>
            </a:xfrm>
            <a:prstGeom prst="rect">
              <a:avLst/>
            </a:prstGeom>
            <a:grpFill/>
          </p:spPr>
          <p:txBody>
            <a:bodyPr wrap="square" rtlCol="0">
              <a:spAutoFit/>
            </a:bodyPr>
            <a:lstStyle/>
            <a:p>
              <a:pPr algn="ctr"/>
              <a:r>
                <a:rPr lang="en-US" sz="1000" dirty="0" err="1">
                  <a:effectLst/>
                </a:rPr>
                <a:t>Kerjasama</a:t>
              </a:r>
              <a:r>
                <a:rPr lang="en-US" sz="1000" dirty="0">
                  <a:effectLst/>
                </a:rPr>
                <a:t> </a:t>
              </a:r>
              <a:r>
                <a:rPr lang="id-ID" sz="1000" dirty="0">
                  <a:effectLst/>
                </a:rPr>
                <a:t>P</a:t>
              </a:r>
              <a:r>
                <a:rPr lang="en-US" sz="1000" dirty="0" err="1">
                  <a:effectLst/>
                </a:rPr>
                <a:t>rogram</a:t>
              </a:r>
              <a:r>
                <a:rPr lang="en-US" sz="1000" dirty="0">
                  <a:effectLst/>
                </a:rPr>
                <a:t> </a:t>
              </a:r>
              <a:r>
                <a:rPr lang="en-US" sz="1000" dirty="0" err="1">
                  <a:effectLst/>
                </a:rPr>
                <a:t>dengan</a:t>
              </a:r>
              <a:r>
                <a:rPr lang="en-US" sz="1000" dirty="0">
                  <a:effectLst/>
                </a:rPr>
                <a:t> U</a:t>
              </a:r>
              <a:r>
                <a:rPr lang="id-ID" sz="1000" dirty="0">
                  <a:effectLst/>
                </a:rPr>
                <a:t>niversitas</a:t>
              </a:r>
              <a:r>
                <a:rPr lang="en-US" sz="1000" dirty="0">
                  <a:effectLst/>
                </a:rPr>
                <a:t> </a:t>
              </a:r>
              <a:r>
                <a:rPr lang="id-ID" sz="1000" dirty="0">
                  <a:effectLst/>
                </a:rPr>
                <a:t>L</a:t>
              </a:r>
              <a:r>
                <a:rPr lang="en-US" sz="1000" dirty="0" err="1">
                  <a:effectLst/>
                </a:rPr>
                <a:t>uar</a:t>
              </a:r>
              <a:r>
                <a:rPr lang="en-US" sz="1000" dirty="0">
                  <a:effectLst/>
                </a:rPr>
                <a:t> </a:t>
              </a:r>
              <a:r>
                <a:rPr lang="id-ID" sz="1000" dirty="0">
                  <a:effectLst/>
                </a:rPr>
                <a:t>N</a:t>
              </a:r>
              <a:r>
                <a:rPr lang="en-US" sz="1000" dirty="0" err="1">
                  <a:effectLst/>
                </a:rPr>
                <a:t>egeri</a:t>
              </a:r>
              <a:endParaRPr lang="id-ID" sz="1000" dirty="0">
                <a:effectLst/>
                <a:latin typeface="Arial" panose="020B0604020202020204" pitchFamily="34" charset="0"/>
                <a:cs typeface="Arial" panose="020B0604020202020204" pitchFamily="34" charset="0"/>
              </a:endParaRPr>
            </a:p>
          </p:txBody>
        </p:sp>
      </p:grpSp>
      <p:grpSp>
        <p:nvGrpSpPr>
          <p:cNvPr id="225" name="Group 224"/>
          <p:cNvGrpSpPr/>
          <p:nvPr/>
        </p:nvGrpSpPr>
        <p:grpSpPr>
          <a:xfrm>
            <a:off x="140981" y="1218653"/>
            <a:ext cx="1296902" cy="931255"/>
            <a:chOff x="269708" y="99906"/>
            <a:chExt cx="1133006" cy="1237190"/>
          </a:xfrm>
          <a:noFill/>
        </p:grpSpPr>
        <p:pic>
          <p:nvPicPr>
            <p:cNvPr id="226" name="Picture 2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708" y="99906"/>
              <a:ext cx="1133006" cy="1237190"/>
            </a:xfrm>
            <a:prstGeom prst="rect">
              <a:avLst/>
            </a:prstGeom>
            <a:grpFill/>
          </p:spPr>
        </p:pic>
        <p:sp>
          <p:nvSpPr>
            <p:cNvPr id="227" name="TextBox 226"/>
            <p:cNvSpPr txBox="1"/>
            <p:nvPr/>
          </p:nvSpPr>
          <p:spPr>
            <a:xfrm>
              <a:off x="353476" y="252916"/>
              <a:ext cx="925279" cy="735997"/>
            </a:xfrm>
            <a:prstGeom prst="rect">
              <a:avLst/>
            </a:prstGeom>
            <a:grpFill/>
          </p:spPr>
          <p:txBody>
            <a:bodyPr wrap="square" rtlCol="0">
              <a:spAutoFit/>
            </a:bodyPr>
            <a:lstStyle/>
            <a:p>
              <a:pPr algn="ctr"/>
              <a:r>
                <a:rPr lang="en-US" sz="1000" dirty="0" err="1" smtClean="0">
                  <a:effectLst/>
                </a:rPr>
                <a:t>Universitas</a:t>
              </a:r>
              <a:r>
                <a:rPr lang="en-US" sz="1000" dirty="0" smtClean="0">
                  <a:effectLst/>
                </a:rPr>
                <a:t> </a:t>
              </a:r>
              <a:r>
                <a:rPr lang="en-US" sz="1000" dirty="0" err="1" smtClean="0">
                  <a:effectLst/>
                </a:rPr>
                <a:t>dan</a:t>
              </a:r>
              <a:r>
                <a:rPr lang="en-US" sz="1000" dirty="0" smtClean="0">
                  <a:effectLst/>
                </a:rPr>
                <a:t> </a:t>
              </a:r>
              <a:r>
                <a:rPr lang="id-ID" sz="1000" dirty="0" smtClean="0">
                  <a:effectLst/>
                </a:rPr>
                <a:t>U</a:t>
              </a:r>
              <a:r>
                <a:rPr lang="en-US" sz="1000" dirty="0" smtClean="0">
                  <a:effectLst/>
                </a:rPr>
                <a:t>nit </a:t>
              </a:r>
              <a:r>
                <a:rPr lang="id-ID" sz="1000" dirty="0" smtClean="0">
                  <a:effectLst/>
                </a:rPr>
                <a:t>K</a:t>
              </a:r>
              <a:r>
                <a:rPr lang="en-US" sz="1000" dirty="0" smtClean="0">
                  <a:effectLst/>
                </a:rPr>
                <a:t>e</a:t>
              </a:r>
              <a:r>
                <a:rPr lang="id-ID" sz="1000" dirty="0" smtClean="0">
                  <a:effectLst/>
                </a:rPr>
                <a:t>rja D</a:t>
              </a:r>
              <a:r>
                <a:rPr lang="en-US" sz="1000" dirty="0" err="1" smtClean="0">
                  <a:effectLst/>
                </a:rPr>
                <a:t>ibawahnya</a:t>
              </a:r>
              <a:endParaRPr lang="en-US" sz="1000" dirty="0" smtClean="0">
                <a:effectLst/>
              </a:endParaRPr>
            </a:p>
          </p:txBody>
        </p:sp>
      </p:grpSp>
      <p:grpSp>
        <p:nvGrpSpPr>
          <p:cNvPr id="228" name="Group 227"/>
          <p:cNvGrpSpPr/>
          <p:nvPr/>
        </p:nvGrpSpPr>
        <p:grpSpPr>
          <a:xfrm>
            <a:off x="310157" y="2157867"/>
            <a:ext cx="730025" cy="477267"/>
            <a:chOff x="218940" y="231003"/>
            <a:chExt cx="1133006" cy="1237190"/>
          </a:xfrm>
          <a:noFill/>
        </p:grpSpPr>
        <p:pic>
          <p:nvPicPr>
            <p:cNvPr id="229" name="Picture 2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230" name="TextBox 229"/>
            <p:cNvSpPr txBox="1"/>
            <p:nvPr/>
          </p:nvSpPr>
          <p:spPr>
            <a:xfrm>
              <a:off x="271714" y="499779"/>
              <a:ext cx="1035090" cy="638264"/>
            </a:xfrm>
            <a:prstGeom prst="rect">
              <a:avLst/>
            </a:prstGeom>
            <a:grpFill/>
          </p:spPr>
          <p:txBody>
            <a:bodyPr wrap="square" rtlCol="0">
              <a:spAutoFit/>
            </a:bodyPr>
            <a:lstStyle/>
            <a:p>
              <a:pPr algn="ctr"/>
              <a:r>
                <a:rPr lang="en-US" sz="1000" dirty="0">
                  <a:effectLst/>
                  <a:latin typeface="Arial" panose="020B0604020202020204" pitchFamily="34" charset="0"/>
                  <a:cs typeface="Arial" panose="020B0604020202020204" pitchFamily="34" charset="0"/>
                </a:rPr>
                <a:t>Alumni</a:t>
              </a:r>
              <a:endParaRPr lang="id-ID" sz="1000" dirty="0">
                <a:effectLst/>
                <a:latin typeface="Arial" panose="020B0604020202020204" pitchFamily="34" charset="0"/>
                <a:cs typeface="Arial" panose="020B0604020202020204" pitchFamily="34" charset="0"/>
              </a:endParaRPr>
            </a:p>
          </p:txBody>
        </p:sp>
      </p:grpSp>
      <p:grpSp>
        <p:nvGrpSpPr>
          <p:cNvPr id="231" name="Group 230"/>
          <p:cNvGrpSpPr/>
          <p:nvPr/>
        </p:nvGrpSpPr>
        <p:grpSpPr>
          <a:xfrm>
            <a:off x="264675" y="2765145"/>
            <a:ext cx="730025" cy="477267"/>
            <a:chOff x="218940" y="231003"/>
            <a:chExt cx="1133006" cy="1237190"/>
          </a:xfrm>
          <a:noFill/>
        </p:grpSpPr>
        <p:pic>
          <p:nvPicPr>
            <p:cNvPr id="232" name="Picture 2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233" name="TextBox 232"/>
            <p:cNvSpPr txBox="1"/>
            <p:nvPr/>
          </p:nvSpPr>
          <p:spPr>
            <a:xfrm>
              <a:off x="271714" y="499779"/>
              <a:ext cx="1035090" cy="638264"/>
            </a:xfrm>
            <a:prstGeom prst="rect">
              <a:avLst/>
            </a:prstGeom>
            <a:grpFill/>
          </p:spPr>
          <p:txBody>
            <a:bodyPr wrap="square" rtlCol="0">
              <a:spAutoFit/>
            </a:bodyPr>
            <a:lstStyle/>
            <a:p>
              <a:pPr algn="ctr"/>
              <a:r>
                <a:rPr lang="en-US" sz="1000" dirty="0">
                  <a:effectLst/>
                  <a:latin typeface="Arial" panose="020B0604020202020204" pitchFamily="34" charset="0"/>
                  <a:cs typeface="Arial" panose="020B0604020202020204" pitchFamily="34" charset="0"/>
                </a:rPr>
                <a:t>Industry</a:t>
              </a:r>
              <a:endParaRPr lang="id-ID" sz="1000" dirty="0">
                <a:effectLst/>
                <a:latin typeface="Arial" panose="020B0604020202020204" pitchFamily="34" charset="0"/>
                <a:cs typeface="Arial" panose="020B0604020202020204" pitchFamily="34" charset="0"/>
              </a:endParaRPr>
            </a:p>
          </p:txBody>
        </p:sp>
      </p:grpSp>
      <p:grpSp>
        <p:nvGrpSpPr>
          <p:cNvPr id="234" name="Group 233"/>
          <p:cNvGrpSpPr/>
          <p:nvPr/>
        </p:nvGrpSpPr>
        <p:grpSpPr>
          <a:xfrm>
            <a:off x="236703" y="3264633"/>
            <a:ext cx="730025" cy="503795"/>
            <a:chOff x="218940" y="231003"/>
            <a:chExt cx="1133006" cy="1305957"/>
          </a:xfrm>
          <a:noFill/>
        </p:grpSpPr>
        <p:pic>
          <p:nvPicPr>
            <p:cNvPr id="235" name="Picture 2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236" name="TextBox 235"/>
            <p:cNvSpPr txBox="1"/>
            <p:nvPr/>
          </p:nvSpPr>
          <p:spPr>
            <a:xfrm>
              <a:off x="271715" y="499779"/>
              <a:ext cx="1035090" cy="1037181"/>
            </a:xfrm>
            <a:prstGeom prst="rect">
              <a:avLst/>
            </a:prstGeom>
            <a:grpFill/>
          </p:spPr>
          <p:txBody>
            <a:bodyPr wrap="square" rtlCol="0">
              <a:spAutoFit/>
            </a:bodyPr>
            <a:lstStyle/>
            <a:p>
              <a:pPr algn="ctr"/>
              <a:r>
                <a:rPr lang="en-US" sz="1000" dirty="0">
                  <a:effectLst/>
                  <a:latin typeface="Arial" panose="020B0604020202020204" pitchFamily="34" charset="0"/>
                  <a:cs typeface="Arial" panose="020B0604020202020204" pitchFamily="34" charset="0"/>
                </a:rPr>
                <a:t> BAN</a:t>
              </a:r>
              <a:r>
                <a:rPr lang="id-ID" sz="1000" dirty="0">
                  <a:effectLst/>
                  <a:latin typeface="Arial" panose="020B0604020202020204" pitchFamily="34" charset="0"/>
                  <a:cs typeface="Arial" panose="020B0604020202020204" pitchFamily="34" charset="0"/>
                </a:rPr>
                <a:t>-</a:t>
              </a:r>
              <a:r>
                <a:rPr lang="en-US" sz="1000" dirty="0">
                  <a:effectLst/>
                  <a:latin typeface="Arial" panose="020B0604020202020204" pitchFamily="34" charset="0"/>
                  <a:cs typeface="Arial" panose="020B0604020202020204" pitchFamily="34" charset="0"/>
                </a:rPr>
                <a:t>PT</a:t>
              </a:r>
              <a:endParaRPr lang="id-ID" sz="1000" dirty="0">
                <a:effectLst/>
                <a:latin typeface="Arial" panose="020B0604020202020204" pitchFamily="34" charset="0"/>
                <a:cs typeface="Arial" panose="020B0604020202020204" pitchFamily="34" charset="0"/>
              </a:endParaRPr>
            </a:p>
          </p:txBody>
        </p:sp>
      </p:gr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124</a:t>
            </a:fld>
            <a:endParaRPr lang="en-US">
              <a:solidFill>
                <a:prstClr val="black">
                  <a:tint val="75000"/>
                </a:prstClr>
              </a:solidFill>
            </a:endParaRPr>
          </a:p>
        </p:txBody>
      </p:sp>
    </p:spTree>
    <p:extLst>
      <p:ext uri="{BB962C8B-B14F-4D97-AF65-F5344CB8AC3E}">
        <p14:creationId xmlns:p14="http://schemas.microsoft.com/office/powerpoint/2010/main" val="7578126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extBox 90"/>
          <p:cNvSpPr txBox="1"/>
          <p:nvPr/>
        </p:nvSpPr>
        <p:spPr>
          <a:xfrm>
            <a:off x="617824" y="4983843"/>
            <a:ext cx="2587839" cy="1886787"/>
          </a:xfrm>
          <a:prstGeom prst="rect">
            <a:avLst/>
          </a:prstGeom>
          <a:solidFill>
            <a:schemeClr val="accent1">
              <a:lumMod val="50000"/>
            </a:schemeClr>
          </a:solidFill>
        </p:spPr>
        <p:style>
          <a:lnRef idx="1">
            <a:schemeClr val="accent3"/>
          </a:lnRef>
          <a:fillRef idx="2">
            <a:schemeClr val="accent3"/>
          </a:fillRef>
          <a:effectRef idx="1">
            <a:schemeClr val="accent3"/>
          </a:effectRef>
          <a:fontRef idx="minor">
            <a:schemeClr val="dk1"/>
          </a:fontRef>
        </p:style>
        <p:txBody>
          <a:bodyPr wrap="square" rtlCol="0" anchor="ctr" anchorCtr="1">
            <a:noAutofit/>
          </a:bodyPr>
          <a:lstStyle/>
          <a:p>
            <a:pPr algn="ctr"/>
            <a:r>
              <a:rPr lang="en-US" sz="2000" dirty="0" err="1" smtClean="0">
                <a:solidFill>
                  <a:schemeClr val="bg1"/>
                </a:solidFill>
              </a:rPr>
              <a:t>Pengelolaan</a:t>
            </a:r>
            <a:r>
              <a:rPr lang="en-US" sz="2000" dirty="0" smtClean="0">
                <a:solidFill>
                  <a:schemeClr val="bg1"/>
                </a:solidFill>
              </a:rPr>
              <a:t> </a:t>
            </a:r>
            <a:r>
              <a:rPr lang="en-US" sz="2000" dirty="0" err="1" smtClean="0">
                <a:solidFill>
                  <a:schemeClr val="bg1"/>
                </a:solidFill>
              </a:rPr>
              <a:t>Keuangan</a:t>
            </a:r>
            <a:r>
              <a:rPr lang="en-US" sz="2000" dirty="0" smtClean="0">
                <a:solidFill>
                  <a:schemeClr val="bg1"/>
                </a:solidFill>
              </a:rPr>
              <a:t> </a:t>
            </a:r>
            <a:r>
              <a:rPr lang="en-US" sz="2000" dirty="0" err="1" smtClean="0">
                <a:solidFill>
                  <a:schemeClr val="bg1"/>
                </a:solidFill>
              </a:rPr>
              <a:t>dan</a:t>
            </a:r>
            <a:r>
              <a:rPr lang="en-US" sz="2000" dirty="0" smtClean="0">
                <a:solidFill>
                  <a:schemeClr val="bg1"/>
                </a:solidFill>
              </a:rPr>
              <a:t> </a:t>
            </a:r>
            <a:r>
              <a:rPr lang="id-ID" sz="2000" dirty="0" smtClean="0">
                <a:solidFill>
                  <a:schemeClr val="bg1"/>
                </a:solidFill>
              </a:rPr>
              <a:t>K</a:t>
            </a:r>
            <a:r>
              <a:rPr lang="en-US" sz="2000" dirty="0" err="1" smtClean="0">
                <a:solidFill>
                  <a:schemeClr val="bg1"/>
                </a:solidFill>
              </a:rPr>
              <a:t>epegawaian</a:t>
            </a:r>
            <a:endParaRPr lang="en-US" sz="2000" dirty="0">
              <a:solidFill>
                <a:schemeClr val="bg1"/>
              </a:solidFill>
            </a:endParaRPr>
          </a:p>
        </p:txBody>
      </p:sp>
      <p:sp>
        <p:nvSpPr>
          <p:cNvPr id="92" name="TextBox 91"/>
          <p:cNvSpPr txBox="1"/>
          <p:nvPr/>
        </p:nvSpPr>
        <p:spPr>
          <a:xfrm>
            <a:off x="3229418" y="5000947"/>
            <a:ext cx="2320530" cy="1857054"/>
          </a:xfrm>
          <a:prstGeom prst="rect">
            <a:avLst/>
          </a:prstGeom>
          <a:solidFill>
            <a:schemeClr val="accent1">
              <a:lumMod val="75000"/>
            </a:schemeClr>
          </a:solidFill>
        </p:spPr>
        <p:style>
          <a:lnRef idx="1">
            <a:schemeClr val="accent3"/>
          </a:lnRef>
          <a:fillRef idx="2">
            <a:schemeClr val="accent3"/>
          </a:fillRef>
          <a:effectRef idx="1">
            <a:schemeClr val="accent3"/>
          </a:effectRef>
          <a:fontRef idx="minor">
            <a:schemeClr val="dk1"/>
          </a:fontRef>
        </p:style>
        <p:txBody>
          <a:bodyPr wrap="square" rtlCol="0" anchor="ctr" anchorCtr="1">
            <a:noAutofit/>
          </a:bodyPr>
          <a:lstStyle/>
          <a:p>
            <a:pPr algn="ctr"/>
            <a:r>
              <a:rPr lang="en-US" sz="2000" dirty="0" err="1" smtClean="0">
                <a:solidFill>
                  <a:srgbClr val="FFFFFF"/>
                </a:solidFill>
              </a:rPr>
              <a:t>Pengembangan</a:t>
            </a:r>
            <a:r>
              <a:rPr lang="en-US" sz="2000" dirty="0" smtClean="0">
                <a:solidFill>
                  <a:srgbClr val="FFFFFF"/>
                </a:solidFill>
              </a:rPr>
              <a:t> </a:t>
            </a:r>
            <a:r>
              <a:rPr lang="en-US" sz="2000" dirty="0" err="1" smtClean="0">
                <a:solidFill>
                  <a:srgbClr val="FFFFFF"/>
                </a:solidFill>
              </a:rPr>
              <a:t>dan</a:t>
            </a:r>
            <a:r>
              <a:rPr lang="en-US" sz="2000" dirty="0" smtClean="0">
                <a:solidFill>
                  <a:srgbClr val="FFFFFF"/>
                </a:solidFill>
              </a:rPr>
              <a:t> </a:t>
            </a:r>
            <a:r>
              <a:rPr lang="id-ID" sz="2000" dirty="0" smtClean="0">
                <a:solidFill>
                  <a:srgbClr val="FFFFFF"/>
                </a:solidFill>
              </a:rPr>
              <a:t>P</a:t>
            </a:r>
            <a:r>
              <a:rPr lang="en-US" sz="2000" dirty="0" err="1" smtClean="0">
                <a:solidFill>
                  <a:srgbClr val="FFFFFF"/>
                </a:solidFill>
              </a:rPr>
              <a:t>engelolaan</a:t>
            </a:r>
            <a:r>
              <a:rPr lang="en-US" sz="2000" dirty="0" smtClean="0">
                <a:solidFill>
                  <a:srgbClr val="FFFFFF"/>
                </a:solidFill>
              </a:rPr>
              <a:t> ICT</a:t>
            </a:r>
            <a:endParaRPr lang="en-US" sz="2000" dirty="0">
              <a:solidFill>
                <a:srgbClr val="FFFFFF"/>
              </a:solidFill>
            </a:endParaRPr>
          </a:p>
        </p:txBody>
      </p:sp>
      <p:sp>
        <p:nvSpPr>
          <p:cNvPr id="93" name="TextBox 92"/>
          <p:cNvSpPr txBox="1"/>
          <p:nvPr/>
        </p:nvSpPr>
        <p:spPr>
          <a:xfrm>
            <a:off x="3229419" y="3419863"/>
            <a:ext cx="2320529" cy="1528655"/>
          </a:xfrm>
          <a:prstGeom prst="rect">
            <a:avLst/>
          </a:prstGeom>
          <a:solidFill>
            <a:schemeClr val="accent1">
              <a:lumMod val="75000"/>
            </a:schemeClr>
          </a:solidFill>
        </p:spPr>
        <p:style>
          <a:lnRef idx="1">
            <a:schemeClr val="accent3"/>
          </a:lnRef>
          <a:fillRef idx="2">
            <a:schemeClr val="accent3"/>
          </a:fillRef>
          <a:effectRef idx="1">
            <a:schemeClr val="accent3"/>
          </a:effectRef>
          <a:fontRef idx="minor">
            <a:schemeClr val="dk1"/>
          </a:fontRef>
        </p:style>
        <p:txBody>
          <a:bodyPr wrap="square" rtlCol="0" anchor="ctr" anchorCtr="1">
            <a:noAutofit/>
          </a:bodyPr>
          <a:lstStyle/>
          <a:p>
            <a:pPr algn="ctr"/>
            <a:r>
              <a:rPr lang="en-US" sz="2000" dirty="0">
                <a:solidFill>
                  <a:srgbClr val="FFFFFF"/>
                </a:solidFill>
              </a:rPr>
              <a:t>P</a:t>
            </a:r>
            <a:r>
              <a:rPr lang="id-ID" sz="2000" dirty="0">
                <a:solidFill>
                  <a:srgbClr val="FFFFFF"/>
                </a:solidFill>
              </a:rPr>
              <a:t>engelolaan </a:t>
            </a:r>
            <a:br>
              <a:rPr lang="id-ID" sz="2000" dirty="0">
                <a:solidFill>
                  <a:srgbClr val="FFFFFF"/>
                </a:solidFill>
              </a:rPr>
            </a:br>
            <a:r>
              <a:rPr lang="id-ID" sz="2000" dirty="0">
                <a:solidFill>
                  <a:srgbClr val="FFFFFF"/>
                </a:solidFill>
              </a:rPr>
              <a:t>Tata Usaha</a:t>
            </a:r>
            <a:endParaRPr lang="en-US" sz="2000" dirty="0">
              <a:solidFill>
                <a:srgbClr val="FFFFFF"/>
              </a:solidFill>
            </a:endParaRPr>
          </a:p>
        </p:txBody>
      </p:sp>
      <p:sp>
        <p:nvSpPr>
          <p:cNvPr id="95" name="TextBox 94"/>
          <p:cNvSpPr txBox="1"/>
          <p:nvPr/>
        </p:nvSpPr>
        <p:spPr>
          <a:xfrm>
            <a:off x="617825" y="3419863"/>
            <a:ext cx="2587839" cy="1528655"/>
          </a:xfrm>
          <a:prstGeom prst="rect">
            <a:avLst/>
          </a:prstGeom>
          <a:solidFill>
            <a:schemeClr val="accent1">
              <a:lumMod val="50000"/>
            </a:schemeClr>
          </a:solidFill>
        </p:spPr>
        <p:style>
          <a:lnRef idx="1">
            <a:schemeClr val="accent3"/>
          </a:lnRef>
          <a:fillRef idx="3">
            <a:schemeClr val="accent3"/>
          </a:fillRef>
          <a:effectRef idx="2">
            <a:schemeClr val="accent3"/>
          </a:effectRef>
          <a:fontRef idx="minor">
            <a:schemeClr val="lt1"/>
          </a:fontRef>
        </p:style>
        <p:txBody>
          <a:bodyPr wrap="square" rtlCol="0" anchor="ctr" anchorCtr="1">
            <a:noAutofit/>
          </a:bodyPr>
          <a:lstStyle/>
          <a:p>
            <a:pPr algn="ctr"/>
            <a:r>
              <a:rPr lang="en-US" sz="2000" dirty="0" err="1"/>
              <a:t>Pengelolaan</a:t>
            </a:r>
            <a:r>
              <a:rPr lang="en-US" sz="2000" dirty="0"/>
              <a:t> </a:t>
            </a:r>
            <a:r>
              <a:rPr lang="en-US" sz="2000" dirty="0" err="1"/>
              <a:t>Umum</a:t>
            </a:r>
            <a:r>
              <a:rPr lang="en-US" sz="2000" dirty="0"/>
              <a:t> </a:t>
            </a:r>
            <a:r>
              <a:rPr lang="en-US" sz="2000" dirty="0" err="1"/>
              <a:t>dan</a:t>
            </a:r>
            <a:r>
              <a:rPr lang="en-US" sz="2000" dirty="0"/>
              <a:t> </a:t>
            </a:r>
            <a:r>
              <a:rPr lang="en-US" sz="2000" dirty="0" err="1"/>
              <a:t>Perlengkapan</a:t>
            </a:r>
            <a:endParaRPr lang="en-US" sz="2000" dirty="0"/>
          </a:p>
        </p:txBody>
      </p:sp>
      <p:sp>
        <p:nvSpPr>
          <p:cNvPr id="97" name="TextBox 96"/>
          <p:cNvSpPr txBox="1"/>
          <p:nvPr/>
        </p:nvSpPr>
        <p:spPr>
          <a:xfrm>
            <a:off x="5553428" y="5000946"/>
            <a:ext cx="2439387" cy="1857054"/>
          </a:xfrm>
          <a:prstGeom prst="rect">
            <a:avLst/>
          </a:prstGeom>
          <a:solidFill>
            <a:schemeClr val="accent1">
              <a:lumMod val="60000"/>
              <a:lumOff val="40000"/>
            </a:schemeClr>
          </a:solidFill>
        </p:spPr>
        <p:style>
          <a:lnRef idx="1">
            <a:schemeClr val="accent3"/>
          </a:lnRef>
          <a:fillRef idx="3">
            <a:schemeClr val="accent3"/>
          </a:fillRef>
          <a:effectRef idx="2">
            <a:schemeClr val="accent3"/>
          </a:effectRef>
          <a:fontRef idx="minor">
            <a:schemeClr val="lt1"/>
          </a:fontRef>
        </p:style>
        <p:txBody>
          <a:bodyPr wrap="square" rtlCol="0" anchor="ctr" anchorCtr="1">
            <a:noAutofit/>
          </a:bodyPr>
          <a:lstStyle/>
          <a:p>
            <a:pPr algn="ctr"/>
            <a:r>
              <a:rPr lang="en-US" sz="2000" dirty="0" err="1" smtClean="0">
                <a:solidFill>
                  <a:schemeClr val="bg1"/>
                </a:solidFill>
              </a:rPr>
              <a:t>Pengelolaan</a:t>
            </a:r>
            <a:r>
              <a:rPr lang="en-US" sz="2000" dirty="0" smtClean="0">
                <a:solidFill>
                  <a:schemeClr val="bg1"/>
                </a:solidFill>
              </a:rPr>
              <a:t> </a:t>
            </a:r>
            <a:r>
              <a:rPr lang="en-US" sz="2000" dirty="0" err="1" smtClean="0">
                <a:solidFill>
                  <a:schemeClr val="bg1"/>
                </a:solidFill>
              </a:rPr>
              <a:t>Kemahasiswaan</a:t>
            </a:r>
            <a:r>
              <a:rPr lang="id-ID" sz="2000" dirty="0" smtClean="0">
                <a:solidFill>
                  <a:schemeClr val="bg1"/>
                </a:solidFill>
              </a:rPr>
              <a:t> dan A</a:t>
            </a:r>
            <a:r>
              <a:rPr lang="en-US" sz="2000" dirty="0" err="1" smtClean="0">
                <a:solidFill>
                  <a:schemeClr val="bg1"/>
                </a:solidFill>
              </a:rPr>
              <a:t>lumni</a:t>
            </a:r>
            <a:endParaRPr lang="en-US" sz="2000" dirty="0"/>
          </a:p>
        </p:txBody>
      </p:sp>
      <p:sp>
        <p:nvSpPr>
          <p:cNvPr id="100" name="TextBox 99"/>
          <p:cNvSpPr txBox="1"/>
          <p:nvPr/>
        </p:nvSpPr>
        <p:spPr>
          <a:xfrm>
            <a:off x="572591" y="2308674"/>
            <a:ext cx="7700665" cy="1075864"/>
          </a:xfrm>
          <a:prstGeom prst="rect">
            <a:avLst/>
          </a:prstGeom>
          <a:solidFill>
            <a:srgbClr val="FFC000"/>
          </a:solidFill>
        </p:spPr>
        <p:style>
          <a:lnRef idx="1">
            <a:schemeClr val="accent5"/>
          </a:lnRef>
          <a:fillRef idx="2">
            <a:schemeClr val="accent5"/>
          </a:fillRef>
          <a:effectRef idx="1">
            <a:schemeClr val="accent5"/>
          </a:effectRef>
          <a:fontRef idx="minor">
            <a:schemeClr val="dk1"/>
          </a:fontRef>
        </p:style>
        <p:txBody>
          <a:bodyPr vert="horz" rtlCol="0" anchor="ctr"/>
          <a:lstStyle>
            <a:defPPr>
              <a:defRPr lang="id-ID"/>
            </a:defPPr>
            <a:lvl1pPr algn="ctr">
              <a:defRPr b="1">
                <a:solidFill>
                  <a:schemeClr val="bg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400" dirty="0" err="1"/>
              <a:t>Penelitian</a:t>
            </a:r>
            <a:endParaRPr lang="en-US" sz="2400" dirty="0"/>
          </a:p>
          <a:p>
            <a:pPr algn="l"/>
            <a:endParaRPr lang="id-ID" sz="1600" dirty="0"/>
          </a:p>
        </p:txBody>
      </p:sp>
      <p:sp>
        <p:nvSpPr>
          <p:cNvPr id="101" name="TextBox 100"/>
          <p:cNvSpPr txBox="1">
            <a:spLocks noChangeAspect="1"/>
          </p:cNvSpPr>
          <p:nvPr/>
        </p:nvSpPr>
        <p:spPr>
          <a:xfrm>
            <a:off x="601427" y="12826"/>
            <a:ext cx="7700665" cy="1146353"/>
          </a:xfrm>
          <a:prstGeom prst="rect">
            <a:avLst/>
          </a:prstGeom>
          <a:solidFill>
            <a:srgbClr val="00B050"/>
          </a:solidFill>
        </p:spPr>
        <p:style>
          <a:lnRef idx="1">
            <a:schemeClr val="accent5"/>
          </a:lnRef>
          <a:fillRef idx="2">
            <a:schemeClr val="accent5"/>
          </a:fillRef>
          <a:effectRef idx="1">
            <a:schemeClr val="accent5"/>
          </a:effectRef>
          <a:fontRef idx="minor">
            <a:schemeClr val="dk1"/>
          </a:fontRef>
        </p:style>
        <p:txBody>
          <a:bodyPr vert="horz" rtlCol="0" anchor="ctr" anchorCtr="1"/>
          <a:lstStyle>
            <a:defPPr>
              <a:defRPr lang="id-ID"/>
            </a:defPPr>
            <a:lvl1pPr algn="ctr">
              <a:defRPr b="1">
                <a:solidFill>
                  <a:schemeClr val="bg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r>
              <a:rPr lang="en-US" sz="2400" dirty="0"/>
              <a:t>Pengabdian kepada Masyarakat</a:t>
            </a:r>
          </a:p>
        </p:txBody>
      </p:sp>
      <p:sp>
        <p:nvSpPr>
          <p:cNvPr id="102" name="TextBox 101"/>
          <p:cNvSpPr txBox="1"/>
          <p:nvPr/>
        </p:nvSpPr>
        <p:spPr>
          <a:xfrm>
            <a:off x="572591" y="1205143"/>
            <a:ext cx="7700665" cy="1041402"/>
          </a:xfrm>
          <a:prstGeom prst="rect">
            <a:avLst/>
          </a:prstGeom>
          <a:solidFill>
            <a:srgbClr val="FF0000"/>
          </a:solidFill>
        </p:spPr>
        <p:style>
          <a:lnRef idx="1">
            <a:schemeClr val="accent5"/>
          </a:lnRef>
          <a:fillRef idx="2">
            <a:schemeClr val="accent5"/>
          </a:fillRef>
          <a:effectRef idx="1">
            <a:schemeClr val="accent5"/>
          </a:effectRef>
          <a:fontRef idx="minor">
            <a:schemeClr val="dk1"/>
          </a:fontRef>
        </p:style>
        <p:txBody>
          <a:bodyPr vert="horz" rtlCol="0" anchor="ctr" anchorCtr="1"/>
          <a:lstStyle>
            <a:defPPr>
              <a:defRPr lang="id-ID"/>
            </a:defPPr>
            <a:lvl1pPr algn="ctr">
              <a:defRPr b="1">
                <a:solidFill>
                  <a:schemeClr val="bg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r>
              <a:rPr lang="en-US" sz="2400" dirty="0" err="1"/>
              <a:t>Pendidikan</a:t>
            </a:r>
            <a:r>
              <a:rPr lang="en-US" sz="2400" dirty="0"/>
              <a:t> </a:t>
            </a:r>
            <a:r>
              <a:rPr lang="en-US" sz="2400" dirty="0" err="1"/>
              <a:t>dan</a:t>
            </a:r>
            <a:r>
              <a:rPr lang="en-US" sz="2400" dirty="0"/>
              <a:t> </a:t>
            </a:r>
            <a:r>
              <a:rPr lang="en-US" sz="2400" dirty="0" err="1"/>
              <a:t>Pengajaran</a:t>
            </a:r>
            <a:endParaRPr lang="en-US" sz="2400" dirty="0"/>
          </a:p>
        </p:txBody>
      </p:sp>
      <p:sp>
        <p:nvSpPr>
          <p:cNvPr id="113" name="Rectangle 112"/>
          <p:cNvSpPr/>
          <p:nvPr/>
        </p:nvSpPr>
        <p:spPr>
          <a:xfrm>
            <a:off x="-1" y="-25757"/>
            <a:ext cx="576072" cy="341847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nchorCtr="1"/>
          <a:lstStyle/>
          <a:p>
            <a:pPr algn="ctr"/>
            <a:r>
              <a:rPr lang="en-US" sz="2800" dirty="0" smtClean="0">
                <a:effectLst/>
              </a:rPr>
              <a:t>Primary Activity</a:t>
            </a:r>
            <a:endParaRPr lang="id-ID" sz="2800" dirty="0">
              <a:effectLst/>
            </a:endParaRPr>
          </a:p>
        </p:txBody>
      </p:sp>
      <p:sp>
        <p:nvSpPr>
          <p:cNvPr id="114" name="Rectangle 113"/>
          <p:cNvSpPr/>
          <p:nvPr/>
        </p:nvSpPr>
        <p:spPr>
          <a:xfrm>
            <a:off x="0" y="3419863"/>
            <a:ext cx="572591" cy="3438137"/>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nchorCtr="1"/>
          <a:lstStyle/>
          <a:p>
            <a:pPr algn="ctr"/>
            <a:r>
              <a:rPr lang="id-ID" sz="2800" dirty="0" err="1" smtClean="0">
                <a:effectLst/>
              </a:rPr>
              <a:t>Supporting</a:t>
            </a:r>
            <a:r>
              <a:rPr lang="id-ID" sz="2800" dirty="0" smtClean="0">
                <a:effectLst/>
              </a:rPr>
              <a:t> </a:t>
            </a:r>
            <a:r>
              <a:rPr lang="id-ID" sz="2800" dirty="0" err="1" smtClean="0">
                <a:effectLst/>
              </a:rPr>
              <a:t>Activity</a:t>
            </a:r>
            <a:endParaRPr lang="id-ID" sz="2800" dirty="0">
              <a:effectLst/>
            </a:endParaRPr>
          </a:p>
        </p:txBody>
      </p:sp>
      <p:sp>
        <p:nvSpPr>
          <p:cNvPr id="20" name="TextBox 19"/>
          <p:cNvSpPr txBox="1"/>
          <p:nvPr/>
        </p:nvSpPr>
        <p:spPr>
          <a:xfrm>
            <a:off x="5553428" y="3392712"/>
            <a:ext cx="2669259" cy="1555806"/>
          </a:xfrm>
          <a:prstGeom prst="rect">
            <a:avLst/>
          </a:prstGeom>
          <a:solidFill>
            <a:schemeClr val="accent1">
              <a:lumMod val="60000"/>
              <a:lumOff val="40000"/>
            </a:schemeClr>
          </a:solidFill>
        </p:spPr>
        <p:style>
          <a:lnRef idx="1">
            <a:schemeClr val="accent3"/>
          </a:lnRef>
          <a:fillRef idx="3">
            <a:schemeClr val="accent3"/>
          </a:fillRef>
          <a:effectRef idx="2">
            <a:schemeClr val="accent3"/>
          </a:effectRef>
          <a:fontRef idx="minor">
            <a:schemeClr val="lt1"/>
          </a:fontRef>
        </p:style>
        <p:txBody>
          <a:bodyPr wrap="square" rtlCol="0" anchor="ctr" anchorCtr="1">
            <a:noAutofit/>
          </a:bodyPr>
          <a:lstStyle/>
          <a:p>
            <a:pPr algn="ctr"/>
            <a:r>
              <a:rPr lang="id-ID" sz="2000" dirty="0" smtClean="0">
                <a:solidFill>
                  <a:schemeClr val="bg1"/>
                </a:solidFill>
              </a:rPr>
              <a:t>Pengembangan Kerjasama</a:t>
            </a:r>
            <a:endParaRPr lang="en-US" sz="2000" dirty="0">
              <a:solidFill>
                <a:schemeClr val="bg1"/>
              </a:solidFill>
            </a:endParaRPr>
          </a:p>
        </p:txBody>
      </p:sp>
      <p:sp>
        <p:nvSpPr>
          <p:cNvPr id="22" name="Chevron 21"/>
          <p:cNvSpPr/>
          <p:nvPr/>
        </p:nvSpPr>
        <p:spPr>
          <a:xfrm>
            <a:off x="7550068" y="-1"/>
            <a:ext cx="1593932" cy="6868202"/>
          </a:xfrm>
          <a:prstGeom prst="chevron">
            <a:avLst>
              <a:gd name="adj" fmla="val 38853"/>
            </a:avLst>
          </a:prstGeom>
          <a:solidFill>
            <a:srgbClr val="7030A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id-ID" sz="1500">
              <a:solidFill>
                <a:schemeClr val="tx1"/>
              </a:solidFill>
            </a:endParaRPr>
          </a:p>
        </p:txBody>
      </p:sp>
      <p:sp>
        <p:nvSpPr>
          <p:cNvPr id="23" name="TextBox 22"/>
          <p:cNvSpPr txBox="1"/>
          <p:nvPr/>
        </p:nvSpPr>
        <p:spPr>
          <a:xfrm rot="5994064">
            <a:off x="6788819" y="4964051"/>
            <a:ext cx="3141687" cy="400110"/>
          </a:xfrm>
          <a:prstGeom prst="rect">
            <a:avLst/>
          </a:prstGeom>
          <a:noFill/>
        </p:spPr>
        <p:txBody>
          <a:bodyPr wrap="square" rtlCol="0">
            <a:spAutoFit/>
          </a:bodyPr>
          <a:lstStyle/>
          <a:p>
            <a:r>
              <a:rPr lang="id-ID" sz="2000" b="1" dirty="0">
                <a:solidFill>
                  <a:schemeClr val="bg1"/>
                </a:solidFill>
              </a:rPr>
              <a:t>dan Daya Saing Tinggi</a:t>
            </a:r>
          </a:p>
        </p:txBody>
      </p:sp>
      <p:sp>
        <p:nvSpPr>
          <p:cNvPr id="24" name="TextBox 23"/>
          <p:cNvSpPr txBox="1"/>
          <p:nvPr/>
        </p:nvSpPr>
        <p:spPr>
          <a:xfrm rot="4761905">
            <a:off x="7113574" y="1851364"/>
            <a:ext cx="2639890" cy="400110"/>
          </a:xfrm>
          <a:prstGeom prst="rect">
            <a:avLst/>
          </a:prstGeom>
          <a:noFill/>
        </p:spPr>
        <p:txBody>
          <a:bodyPr wrap="square" rtlCol="0">
            <a:spAutoFit/>
          </a:bodyPr>
          <a:lstStyle/>
          <a:p>
            <a:r>
              <a:rPr lang="id-ID" sz="2000" b="1" dirty="0">
                <a:solidFill>
                  <a:schemeClr val="bg1"/>
                </a:solidFill>
              </a:rPr>
              <a:t>Bermutu, Relevan</a:t>
            </a:r>
            <a:endParaRPr lang="id-ID" sz="2000" b="1" dirty="0" smtClean="0">
              <a:solidFill>
                <a:schemeClr val="bg1"/>
              </a:solidFill>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125</a:t>
            </a:fld>
            <a:endParaRPr lang="en-US">
              <a:solidFill>
                <a:prstClr val="black">
                  <a:tint val="75000"/>
                </a:prstClr>
              </a:solidFill>
            </a:endParaRPr>
          </a:p>
        </p:txBody>
      </p:sp>
    </p:spTree>
    <p:extLst>
      <p:ext uri="{BB962C8B-B14F-4D97-AF65-F5344CB8AC3E}">
        <p14:creationId xmlns:p14="http://schemas.microsoft.com/office/powerpoint/2010/main" val="3739995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Organization Decomposition Diagram</a:t>
            </a:r>
            <a:endParaRPr lang="en-US" dirty="0"/>
          </a:p>
        </p:txBody>
      </p:sp>
      <p:graphicFrame>
        <p:nvGraphicFramePr>
          <p:cNvPr id="4" name="Content Placeholder 3"/>
          <p:cNvGraphicFramePr>
            <a:graphicFrameLocks noGrp="1"/>
          </p:cNvGraphicFramePr>
          <p:nvPr>
            <p:ph idx="1"/>
            <p:extLst/>
          </p:nvPr>
        </p:nvGraphicFramePr>
        <p:xfrm>
          <a:off x="-1" y="1036639"/>
          <a:ext cx="9955369" cy="52435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11" name="Straight Connector 10"/>
          <p:cNvCxnSpPr>
            <a:endCxn id="13" idx="1"/>
          </p:cNvCxnSpPr>
          <p:nvPr/>
        </p:nvCxnSpPr>
        <p:spPr>
          <a:xfrm>
            <a:off x="4529138" y="1577652"/>
            <a:ext cx="1885137" cy="12341"/>
          </a:xfrm>
          <a:prstGeom prst="line">
            <a:avLst/>
          </a:prstGeom>
          <a:ln>
            <a:prstDash val="soli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414275" y="1405327"/>
            <a:ext cx="1510525" cy="369332"/>
          </a:xfrm>
          <a:prstGeom prst="rect">
            <a:avLst/>
          </a:prstGeom>
          <a:solidFill>
            <a:srgbClr val="0070C0"/>
          </a:solidFill>
          <a:ln>
            <a:solidFill>
              <a:schemeClr val="accent1"/>
            </a:solidFill>
          </a:ln>
        </p:spPr>
        <p:txBody>
          <a:bodyPr wrap="square" rtlCol="0">
            <a:spAutoFit/>
          </a:bodyPr>
          <a:lstStyle/>
          <a:p>
            <a:pPr algn="ctr"/>
            <a:r>
              <a:rPr lang="en-US" sz="1800" dirty="0" smtClean="0">
                <a:solidFill>
                  <a:srgbClr val="FFFFFF"/>
                </a:solidFill>
                <a:effectLst/>
                <a:latin typeface="+mn-lt"/>
              </a:rPr>
              <a:t>Tata Usaha</a:t>
            </a:r>
            <a:endParaRPr lang="en-US" sz="1800" dirty="0">
              <a:solidFill>
                <a:srgbClr val="FFFFFF"/>
              </a:solidFill>
              <a:effectLst/>
              <a:latin typeface="+mn-lt"/>
            </a:endParaRPr>
          </a:p>
        </p:txBody>
      </p:sp>
      <p:sp>
        <p:nvSpPr>
          <p:cNvPr id="14" name="TextBox 13"/>
          <p:cNvSpPr txBox="1"/>
          <p:nvPr/>
        </p:nvSpPr>
        <p:spPr>
          <a:xfrm>
            <a:off x="1092200" y="1037661"/>
            <a:ext cx="1583055" cy="369332"/>
          </a:xfrm>
          <a:prstGeom prst="rect">
            <a:avLst/>
          </a:prstGeom>
          <a:solidFill>
            <a:schemeClr val="tx1">
              <a:lumMod val="75000"/>
              <a:lumOff val="25000"/>
            </a:schemeClr>
          </a:solidFill>
          <a:ln>
            <a:solidFill>
              <a:schemeClr val="accent1"/>
            </a:solidFill>
          </a:ln>
        </p:spPr>
        <p:txBody>
          <a:bodyPr wrap="square" rtlCol="0">
            <a:spAutoFit/>
          </a:bodyPr>
          <a:lstStyle/>
          <a:p>
            <a:pPr algn="ctr"/>
            <a:r>
              <a:rPr lang="en-US" sz="1800" dirty="0" err="1" smtClean="0">
                <a:solidFill>
                  <a:srgbClr val="FFFFFF"/>
                </a:solidFill>
                <a:latin typeface="+mn-lt"/>
              </a:rPr>
              <a:t>Senat</a:t>
            </a:r>
            <a:r>
              <a:rPr lang="en-US" sz="1800" dirty="0" smtClean="0">
                <a:solidFill>
                  <a:srgbClr val="FFFFFF"/>
                </a:solidFill>
                <a:latin typeface="+mn-lt"/>
              </a:rPr>
              <a:t> </a:t>
            </a:r>
            <a:r>
              <a:rPr lang="en-US" sz="1800" dirty="0" err="1" smtClean="0">
                <a:solidFill>
                  <a:srgbClr val="FFFFFF"/>
                </a:solidFill>
                <a:latin typeface="+mn-lt"/>
              </a:rPr>
              <a:t>Fak</a:t>
            </a:r>
            <a:r>
              <a:rPr lang="id-ID" sz="1800" dirty="0" smtClean="0">
                <a:solidFill>
                  <a:srgbClr val="FFFFFF"/>
                </a:solidFill>
                <a:latin typeface="+mn-lt"/>
              </a:rPr>
              <a:t>ultas</a:t>
            </a:r>
            <a:endParaRPr lang="en-US" sz="1800" dirty="0">
              <a:solidFill>
                <a:srgbClr val="FFFFFF"/>
              </a:solidFill>
              <a:latin typeface="+mn-lt"/>
            </a:endParaRPr>
          </a:p>
        </p:txBody>
      </p:sp>
      <p:cxnSp>
        <p:nvCxnSpPr>
          <p:cNvPr id="16" name="Straight Connector 15"/>
          <p:cNvCxnSpPr>
            <a:stCxn id="14" idx="3"/>
          </p:cNvCxnSpPr>
          <p:nvPr/>
        </p:nvCxnSpPr>
        <p:spPr>
          <a:xfrm>
            <a:off x="2675255" y="1222327"/>
            <a:ext cx="741045" cy="15928"/>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126</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2644547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Rectangle 150"/>
          <p:cNvSpPr/>
          <p:nvPr/>
        </p:nvSpPr>
        <p:spPr>
          <a:xfrm>
            <a:off x="1" y="3121509"/>
            <a:ext cx="9143999" cy="28127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dirty="0" smtClean="0">
              <a:solidFill>
                <a:schemeClr val="tx1"/>
              </a:solidFill>
            </a:endParaRPr>
          </a:p>
          <a:p>
            <a:pPr algn="ctr"/>
            <a:endParaRPr lang="id-ID" sz="1400" dirty="0">
              <a:solidFill>
                <a:schemeClr val="tx1"/>
              </a:solidFill>
            </a:endParaRPr>
          </a:p>
          <a:p>
            <a:pPr algn="ctr"/>
            <a:endParaRPr lang="id-ID" sz="1400" dirty="0" smtClean="0">
              <a:solidFill>
                <a:schemeClr val="tx1"/>
              </a:solidFill>
            </a:endParaRPr>
          </a:p>
          <a:p>
            <a:pPr algn="ctr"/>
            <a:endParaRPr lang="id-ID" sz="1400" dirty="0">
              <a:solidFill>
                <a:schemeClr val="tx1"/>
              </a:solidFill>
            </a:endParaRPr>
          </a:p>
          <a:p>
            <a:pPr algn="ctr"/>
            <a:endParaRPr lang="id-ID" sz="1400" dirty="0" smtClean="0">
              <a:solidFill>
                <a:schemeClr val="tx1"/>
              </a:solidFill>
            </a:endParaRPr>
          </a:p>
          <a:p>
            <a:pPr algn="ctr"/>
            <a:endParaRPr lang="id-ID" sz="1400" dirty="0" smtClean="0">
              <a:solidFill>
                <a:schemeClr val="tx1"/>
              </a:solidFill>
            </a:endParaRPr>
          </a:p>
        </p:txBody>
      </p:sp>
      <p:sp>
        <p:nvSpPr>
          <p:cNvPr id="157" name="Rectangle 156"/>
          <p:cNvSpPr/>
          <p:nvPr/>
        </p:nvSpPr>
        <p:spPr>
          <a:xfrm>
            <a:off x="52388" y="3317829"/>
            <a:ext cx="9023270" cy="204066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dirty="0" smtClean="0">
              <a:solidFill>
                <a:schemeClr val="tx1"/>
              </a:solidFill>
            </a:endParaRPr>
          </a:p>
          <a:p>
            <a:pPr algn="ctr"/>
            <a:endParaRPr lang="id-ID" sz="1400" dirty="0">
              <a:solidFill>
                <a:schemeClr val="tx1"/>
              </a:solidFill>
            </a:endParaRPr>
          </a:p>
          <a:p>
            <a:pPr algn="ctr"/>
            <a:endParaRPr lang="id-ID" sz="1400" dirty="0" smtClean="0">
              <a:solidFill>
                <a:schemeClr val="tx1"/>
              </a:solidFill>
            </a:endParaRPr>
          </a:p>
          <a:p>
            <a:pPr algn="ctr"/>
            <a:endParaRPr lang="id-ID" sz="1400" dirty="0" smtClean="0">
              <a:solidFill>
                <a:schemeClr val="tx1"/>
              </a:solidFill>
            </a:endParaRPr>
          </a:p>
          <a:p>
            <a:pPr algn="ctr"/>
            <a:endParaRPr lang="id-ID" sz="1400" dirty="0">
              <a:solidFill>
                <a:schemeClr val="tx1"/>
              </a:solidFill>
            </a:endParaRPr>
          </a:p>
          <a:p>
            <a:pPr algn="ctr"/>
            <a:endParaRPr lang="id-ID" sz="1400" dirty="0" smtClean="0">
              <a:solidFill>
                <a:schemeClr val="tx1"/>
              </a:solidFill>
            </a:endParaRPr>
          </a:p>
          <a:p>
            <a:pPr algn="ctr"/>
            <a:endParaRPr lang="id-ID" sz="1400" dirty="0">
              <a:solidFill>
                <a:schemeClr val="tx1"/>
              </a:solidFill>
            </a:endParaRPr>
          </a:p>
          <a:p>
            <a:pPr algn="ctr"/>
            <a:endParaRPr lang="id-ID" sz="1400" dirty="0" smtClean="0">
              <a:solidFill>
                <a:schemeClr val="tx1"/>
              </a:solidFill>
            </a:endParaRPr>
          </a:p>
          <a:p>
            <a:pPr algn="ctr"/>
            <a:endParaRPr lang="id-ID" sz="1400" dirty="0" smtClean="0">
              <a:solidFill>
                <a:schemeClr val="tx1"/>
              </a:solidFill>
            </a:endParaRPr>
          </a:p>
        </p:txBody>
      </p:sp>
      <p:sp>
        <p:nvSpPr>
          <p:cNvPr id="193" name="Rectangle 192"/>
          <p:cNvSpPr/>
          <p:nvPr/>
        </p:nvSpPr>
        <p:spPr>
          <a:xfrm>
            <a:off x="1" y="6029686"/>
            <a:ext cx="9143999" cy="8283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dirty="0" smtClean="0">
              <a:solidFill>
                <a:schemeClr val="tx1"/>
              </a:solidFill>
            </a:endParaRPr>
          </a:p>
          <a:p>
            <a:pPr algn="ctr"/>
            <a:endParaRPr lang="id-ID" sz="1400" dirty="0">
              <a:solidFill>
                <a:schemeClr val="tx1"/>
              </a:solidFill>
            </a:endParaRPr>
          </a:p>
          <a:p>
            <a:pPr algn="ctr"/>
            <a:endParaRPr lang="id-ID" sz="1400" dirty="0" smtClean="0">
              <a:solidFill>
                <a:schemeClr val="tx1"/>
              </a:solidFill>
            </a:endParaRPr>
          </a:p>
          <a:p>
            <a:pPr algn="ctr"/>
            <a:endParaRPr lang="id-ID" sz="1400" dirty="0">
              <a:solidFill>
                <a:schemeClr val="tx1"/>
              </a:solidFill>
            </a:endParaRPr>
          </a:p>
          <a:p>
            <a:pPr algn="ctr"/>
            <a:endParaRPr lang="id-ID" sz="1400" dirty="0" smtClean="0">
              <a:solidFill>
                <a:schemeClr val="tx1"/>
              </a:solidFill>
            </a:endParaRPr>
          </a:p>
          <a:p>
            <a:pPr algn="ctr"/>
            <a:endParaRPr lang="id-ID" sz="1400" dirty="0" smtClean="0">
              <a:solidFill>
                <a:schemeClr val="tx1"/>
              </a:solidFill>
            </a:endParaRPr>
          </a:p>
        </p:txBody>
      </p:sp>
      <p:sp>
        <p:nvSpPr>
          <p:cNvPr id="2" name="Title 1"/>
          <p:cNvSpPr>
            <a:spLocks noGrp="1"/>
          </p:cNvSpPr>
          <p:nvPr>
            <p:ph type="title"/>
          </p:nvPr>
        </p:nvSpPr>
        <p:spPr>
          <a:xfrm>
            <a:off x="628650" y="-25901"/>
            <a:ext cx="7886700" cy="561306"/>
          </a:xfrm>
        </p:spPr>
        <p:txBody>
          <a:bodyPr>
            <a:noAutofit/>
          </a:bodyPr>
          <a:lstStyle/>
          <a:p>
            <a:pPr algn="ctr"/>
            <a:r>
              <a:rPr lang="en-US" sz="2800" dirty="0" smtClean="0"/>
              <a:t>Solution Concept Diagram</a:t>
            </a:r>
            <a:r>
              <a:rPr lang="id-ID" sz="2800" dirty="0" smtClean="0"/>
              <a:t> (Target)</a:t>
            </a:r>
            <a:endParaRPr lang="en-US" sz="2800" dirty="0"/>
          </a:p>
        </p:txBody>
      </p:sp>
      <p:sp>
        <p:nvSpPr>
          <p:cNvPr id="196" name="Rectangle 195"/>
          <p:cNvSpPr/>
          <p:nvPr/>
        </p:nvSpPr>
        <p:spPr>
          <a:xfrm>
            <a:off x="2" y="494835"/>
            <a:ext cx="9130990" cy="89593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00" dirty="0" smtClean="0"/>
          </a:p>
          <a:p>
            <a:pPr algn="ctr"/>
            <a:r>
              <a:rPr lang="id-ID" sz="1400" dirty="0" smtClean="0">
                <a:solidFill>
                  <a:schemeClr val="tx1"/>
                </a:solidFill>
              </a:rPr>
              <a:t>FUNGSI ORGANISASI</a:t>
            </a:r>
          </a:p>
          <a:p>
            <a:pPr algn="ctr"/>
            <a:endParaRPr lang="id-ID" sz="1100" dirty="0">
              <a:solidFill>
                <a:schemeClr val="bg1"/>
              </a:solidFill>
            </a:endParaRPr>
          </a:p>
          <a:p>
            <a:pPr algn="ctr"/>
            <a:endParaRPr lang="id-ID" sz="1100" dirty="0" smtClean="0">
              <a:solidFill>
                <a:schemeClr val="bg1"/>
              </a:solidFill>
            </a:endParaRPr>
          </a:p>
          <a:p>
            <a:pPr algn="ctr"/>
            <a:endParaRPr lang="id-ID" sz="1100" dirty="0">
              <a:solidFill>
                <a:schemeClr val="bg1"/>
              </a:solidFill>
            </a:endParaRPr>
          </a:p>
          <a:p>
            <a:pPr algn="ctr"/>
            <a:endParaRPr lang="id-ID" sz="1100" dirty="0" smtClean="0">
              <a:solidFill>
                <a:schemeClr val="bg1"/>
              </a:solidFill>
            </a:endParaRPr>
          </a:p>
          <a:p>
            <a:pPr algn="ctr"/>
            <a:endParaRPr lang="id-ID" sz="1100" dirty="0" smtClean="0">
              <a:solidFill>
                <a:schemeClr val="bg1"/>
              </a:solidFill>
            </a:endParaRPr>
          </a:p>
        </p:txBody>
      </p:sp>
      <p:sp>
        <p:nvSpPr>
          <p:cNvPr id="11" name="Rectangle 10"/>
          <p:cNvSpPr/>
          <p:nvPr/>
        </p:nvSpPr>
        <p:spPr>
          <a:xfrm>
            <a:off x="6158713" y="710591"/>
            <a:ext cx="941865" cy="6122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err="1" smtClean="0"/>
              <a:t>Pendidikan</a:t>
            </a:r>
            <a:r>
              <a:rPr lang="en-US" sz="900" b="1" dirty="0" smtClean="0"/>
              <a:t> </a:t>
            </a:r>
            <a:r>
              <a:rPr lang="en-US" sz="900" b="1" dirty="0" err="1" smtClean="0"/>
              <a:t>dan</a:t>
            </a:r>
            <a:r>
              <a:rPr lang="en-US" sz="900" b="1" dirty="0" smtClean="0"/>
              <a:t> </a:t>
            </a:r>
            <a:r>
              <a:rPr lang="en-US" sz="900" b="1" dirty="0" err="1" smtClean="0"/>
              <a:t>Pengajaran</a:t>
            </a:r>
            <a:endParaRPr lang="en-US" sz="900" b="1" dirty="0"/>
          </a:p>
        </p:txBody>
      </p:sp>
      <p:sp>
        <p:nvSpPr>
          <p:cNvPr id="14" name="Rectangle 13"/>
          <p:cNvSpPr/>
          <p:nvPr/>
        </p:nvSpPr>
        <p:spPr>
          <a:xfrm>
            <a:off x="7138747" y="710591"/>
            <a:ext cx="855509" cy="6122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err="1" smtClean="0"/>
              <a:t>Penelitian</a:t>
            </a:r>
            <a:endParaRPr lang="en-US" sz="900" b="1" dirty="0"/>
          </a:p>
        </p:txBody>
      </p:sp>
      <p:sp>
        <p:nvSpPr>
          <p:cNvPr id="15" name="Rectangle 14"/>
          <p:cNvSpPr/>
          <p:nvPr/>
        </p:nvSpPr>
        <p:spPr>
          <a:xfrm>
            <a:off x="8029575" y="710590"/>
            <a:ext cx="876327" cy="61220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err="1" smtClean="0"/>
              <a:t>Pengabdian</a:t>
            </a:r>
            <a:r>
              <a:rPr lang="en-US" sz="900" b="1" dirty="0" smtClean="0"/>
              <a:t> </a:t>
            </a:r>
            <a:r>
              <a:rPr lang="en-US" sz="900" b="1" dirty="0" err="1" smtClean="0"/>
              <a:t>kepada</a:t>
            </a:r>
            <a:r>
              <a:rPr lang="en-US" sz="900" b="1" dirty="0" smtClean="0"/>
              <a:t> </a:t>
            </a:r>
            <a:r>
              <a:rPr lang="en-US" sz="900" b="1" dirty="0" err="1" smtClean="0"/>
              <a:t>Masyarakat</a:t>
            </a:r>
            <a:endParaRPr lang="en-US" sz="900" b="1" dirty="0"/>
          </a:p>
        </p:txBody>
      </p:sp>
      <p:sp>
        <p:nvSpPr>
          <p:cNvPr id="54" name="Rectangle 53"/>
          <p:cNvSpPr/>
          <p:nvPr/>
        </p:nvSpPr>
        <p:spPr>
          <a:xfrm>
            <a:off x="3150018" y="710590"/>
            <a:ext cx="960983" cy="61220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err="1"/>
              <a:t>Pengembangan</a:t>
            </a:r>
            <a:r>
              <a:rPr lang="en-US" sz="900" b="1" dirty="0"/>
              <a:t> </a:t>
            </a:r>
            <a:r>
              <a:rPr lang="en-US" sz="900" b="1" dirty="0" err="1"/>
              <a:t>dan</a:t>
            </a:r>
            <a:r>
              <a:rPr lang="en-US" sz="900" b="1" dirty="0"/>
              <a:t> </a:t>
            </a:r>
            <a:r>
              <a:rPr lang="id-ID" sz="900" b="1" dirty="0"/>
              <a:t>P</a:t>
            </a:r>
            <a:r>
              <a:rPr lang="en-US" sz="900" b="1" dirty="0" err="1"/>
              <a:t>engelolaan</a:t>
            </a:r>
            <a:r>
              <a:rPr lang="en-US" sz="900" b="1" dirty="0"/>
              <a:t> </a:t>
            </a:r>
            <a:r>
              <a:rPr lang="en-US" sz="900" b="1" dirty="0" smtClean="0"/>
              <a:t>ICT</a:t>
            </a:r>
            <a:endParaRPr lang="en-US" sz="900" b="1" dirty="0"/>
          </a:p>
        </p:txBody>
      </p:sp>
      <p:sp>
        <p:nvSpPr>
          <p:cNvPr id="58" name="Rectangle 57"/>
          <p:cNvSpPr/>
          <p:nvPr/>
        </p:nvSpPr>
        <p:spPr>
          <a:xfrm>
            <a:off x="4139576" y="710590"/>
            <a:ext cx="1007438" cy="61220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900" b="1" dirty="0" smtClean="0">
                <a:solidFill>
                  <a:schemeClr val="bg1"/>
                </a:solidFill>
              </a:rPr>
              <a:t>Pengembangan Bisnis dan Kerjasama</a:t>
            </a:r>
            <a:endParaRPr lang="en-US" sz="900" b="1" dirty="0">
              <a:solidFill>
                <a:schemeClr val="bg1"/>
              </a:solidFill>
            </a:endParaRPr>
          </a:p>
        </p:txBody>
      </p:sp>
      <p:sp>
        <p:nvSpPr>
          <p:cNvPr id="59" name="Rectangle 58"/>
          <p:cNvSpPr/>
          <p:nvPr/>
        </p:nvSpPr>
        <p:spPr>
          <a:xfrm>
            <a:off x="5175589" y="710589"/>
            <a:ext cx="954769" cy="61220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err="1">
                <a:solidFill>
                  <a:schemeClr val="bg1"/>
                </a:solidFill>
              </a:rPr>
              <a:t>Pengelolaan</a:t>
            </a:r>
            <a:r>
              <a:rPr lang="en-US" sz="900" b="1" dirty="0">
                <a:solidFill>
                  <a:schemeClr val="bg1"/>
                </a:solidFill>
              </a:rPr>
              <a:t> </a:t>
            </a:r>
            <a:r>
              <a:rPr lang="en-US" sz="900" b="1" dirty="0" err="1">
                <a:solidFill>
                  <a:schemeClr val="bg1"/>
                </a:solidFill>
              </a:rPr>
              <a:t>Kemahasiswaan</a:t>
            </a:r>
            <a:r>
              <a:rPr lang="id-ID" sz="900" b="1" dirty="0">
                <a:solidFill>
                  <a:schemeClr val="bg1"/>
                </a:solidFill>
              </a:rPr>
              <a:t> dan A</a:t>
            </a:r>
            <a:r>
              <a:rPr lang="en-US" sz="900" b="1" dirty="0" err="1">
                <a:solidFill>
                  <a:schemeClr val="bg1"/>
                </a:solidFill>
              </a:rPr>
              <a:t>lumni</a:t>
            </a:r>
            <a:endParaRPr lang="en-US" sz="900" b="1" dirty="0">
              <a:solidFill>
                <a:schemeClr val="bg1"/>
              </a:solidFill>
            </a:endParaRPr>
          </a:p>
        </p:txBody>
      </p:sp>
      <p:sp>
        <p:nvSpPr>
          <p:cNvPr id="60" name="Rectangle 59"/>
          <p:cNvSpPr/>
          <p:nvPr/>
        </p:nvSpPr>
        <p:spPr>
          <a:xfrm>
            <a:off x="158985" y="700743"/>
            <a:ext cx="895910" cy="62142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err="1"/>
              <a:t>Pengelolaan</a:t>
            </a:r>
            <a:r>
              <a:rPr lang="en-US" sz="900" b="1" dirty="0"/>
              <a:t> </a:t>
            </a:r>
            <a:r>
              <a:rPr lang="en-US" sz="900" b="1" dirty="0" err="1"/>
              <a:t>Umum</a:t>
            </a:r>
            <a:r>
              <a:rPr lang="en-US" sz="900" b="1" dirty="0"/>
              <a:t> </a:t>
            </a:r>
            <a:r>
              <a:rPr lang="en-US" sz="900" b="1" dirty="0" err="1"/>
              <a:t>dan</a:t>
            </a:r>
            <a:r>
              <a:rPr lang="en-US" sz="900" b="1" dirty="0"/>
              <a:t> </a:t>
            </a:r>
            <a:r>
              <a:rPr lang="en-US" sz="900" b="1" dirty="0" err="1" smtClean="0"/>
              <a:t>Perlengkap</a:t>
            </a:r>
            <a:r>
              <a:rPr lang="id-ID" sz="900" b="1" dirty="0" smtClean="0"/>
              <a:t>an</a:t>
            </a:r>
            <a:endParaRPr lang="en-US" sz="900" b="1" dirty="0"/>
          </a:p>
        </p:txBody>
      </p:sp>
      <p:sp>
        <p:nvSpPr>
          <p:cNvPr id="74" name="Rectangle 73"/>
          <p:cNvSpPr/>
          <p:nvPr/>
        </p:nvSpPr>
        <p:spPr>
          <a:xfrm>
            <a:off x="1091893" y="700743"/>
            <a:ext cx="1044803" cy="62142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err="1">
                <a:solidFill>
                  <a:schemeClr val="bg1"/>
                </a:solidFill>
              </a:rPr>
              <a:t>Pengelolaan</a:t>
            </a:r>
            <a:r>
              <a:rPr lang="en-US" sz="900" b="1" dirty="0">
                <a:solidFill>
                  <a:schemeClr val="bg1"/>
                </a:solidFill>
              </a:rPr>
              <a:t> </a:t>
            </a:r>
            <a:r>
              <a:rPr lang="en-US" sz="900" b="1" dirty="0" err="1">
                <a:solidFill>
                  <a:schemeClr val="bg1"/>
                </a:solidFill>
              </a:rPr>
              <a:t>Keuangan</a:t>
            </a:r>
            <a:r>
              <a:rPr lang="en-US" sz="900" b="1" dirty="0">
                <a:solidFill>
                  <a:schemeClr val="bg1"/>
                </a:solidFill>
              </a:rPr>
              <a:t> </a:t>
            </a:r>
            <a:r>
              <a:rPr lang="en-US" sz="900" b="1" dirty="0" err="1">
                <a:solidFill>
                  <a:schemeClr val="bg1"/>
                </a:solidFill>
              </a:rPr>
              <a:t>dan</a:t>
            </a:r>
            <a:r>
              <a:rPr lang="en-US" sz="900" b="1" dirty="0">
                <a:solidFill>
                  <a:schemeClr val="bg1"/>
                </a:solidFill>
              </a:rPr>
              <a:t> </a:t>
            </a:r>
            <a:r>
              <a:rPr lang="id-ID" sz="900" b="1" dirty="0">
                <a:solidFill>
                  <a:schemeClr val="bg1"/>
                </a:solidFill>
              </a:rPr>
              <a:t>K</a:t>
            </a:r>
            <a:r>
              <a:rPr lang="en-US" sz="900" b="1" dirty="0" err="1" smtClean="0">
                <a:solidFill>
                  <a:schemeClr val="bg1"/>
                </a:solidFill>
              </a:rPr>
              <a:t>epegawaian</a:t>
            </a:r>
            <a:endParaRPr lang="en-US" sz="900" b="1" dirty="0">
              <a:solidFill>
                <a:schemeClr val="bg1"/>
              </a:solidFill>
            </a:endParaRPr>
          </a:p>
        </p:txBody>
      </p:sp>
      <p:sp>
        <p:nvSpPr>
          <p:cNvPr id="81" name="Rectangle 80"/>
          <p:cNvSpPr/>
          <p:nvPr/>
        </p:nvSpPr>
        <p:spPr>
          <a:xfrm>
            <a:off x="2165271" y="700741"/>
            <a:ext cx="941865" cy="62143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t>P</a:t>
            </a:r>
            <a:r>
              <a:rPr lang="id-ID" sz="900" b="1" dirty="0"/>
              <a:t>engelolaan </a:t>
            </a:r>
            <a:br>
              <a:rPr lang="id-ID" sz="900" b="1" dirty="0"/>
            </a:br>
            <a:r>
              <a:rPr lang="id-ID" sz="900" b="1" dirty="0"/>
              <a:t>Tata Usaha</a:t>
            </a:r>
            <a:endParaRPr lang="en-US" sz="900" b="1" dirty="0"/>
          </a:p>
        </p:txBody>
      </p:sp>
      <p:sp>
        <p:nvSpPr>
          <p:cNvPr id="120" name="Rectangle 119"/>
          <p:cNvSpPr/>
          <p:nvPr/>
        </p:nvSpPr>
        <p:spPr>
          <a:xfrm>
            <a:off x="6142876" y="6223380"/>
            <a:ext cx="941865" cy="5842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400" dirty="0" smtClean="0"/>
              <a:t>- Rata-rata IPK</a:t>
            </a:r>
          </a:p>
          <a:p>
            <a:r>
              <a:rPr lang="id-ID" sz="400" dirty="0" smtClean="0"/>
              <a:t>- Rata-rata Masa Studi</a:t>
            </a:r>
          </a:p>
          <a:p>
            <a:r>
              <a:rPr lang="id-ID" sz="400" dirty="0" smtClean="0"/>
              <a:t>- Tingkat Kehadiran Dosen</a:t>
            </a:r>
          </a:p>
          <a:p>
            <a:r>
              <a:rPr lang="id-ID" sz="400" dirty="0" smtClean="0"/>
              <a:t>- Tingkat Kehadiran Mahasiswa</a:t>
            </a:r>
          </a:p>
          <a:p>
            <a:r>
              <a:rPr lang="id-ID" sz="400" dirty="0" smtClean="0"/>
              <a:t>- Akreditasi Program Studi</a:t>
            </a:r>
          </a:p>
          <a:p>
            <a:r>
              <a:rPr lang="id-ID" sz="400" dirty="0" smtClean="0"/>
              <a:t>- Lama Penyusunan TA</a:t>
            </a:r>
          </a:p>
          <a:p>
            <a:r>
              <a:rPr lang="id-ID" sz="400" dirty="0" smtClean="0"/>
              <a:t>- Kesesuaian Jenis Pekerjaan Alumni</a:t>
            </a:r>
          </a:p>
          <a:p>
            <a:r>
              <a:rPr lang="id-ID" sz="400" dirty="0" smtClean="0"/>
              <a:t>- Tingkat DO</a:t>
            </a:r>
          </a:p>
        </p:txBody>
      </p:sp>
      <p:sp>
        <p:nvSpPr>
          <p:cNvPr id="121" name="Rectangle 120"/>
          <p:cNvSpPr/>
          <p:nvPr/>
        </p:nvSpPr>
        <p:spPr>
          <a:xfrm>
            <a:off x="7122909" y="6223380"/>
            <a:ext cx="941865" cy="58429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500" dirty="0" smtClean="0"/>
              <a:t>- Jumlah Proposal Masuk dan Diterima</a:t>
            </a:r>
          </a:p>
          <a:p>
            <a:r>
              <a:rPr lang="id-ID" sz="500" dirty="0" smtClean="0"/>
              <a:t>- Jumlah Publikasi Per Dosen</a:t>
            </a:r>
          </a:p>
          <a:p>
            <a:r>
              <a:rPr lang="id-ID" sz="500" dirty="0" smtClean="0"/>
              <a:t>- Jumlah Dana Penelitian</a:t>
            </a:r>
          </a:p>
          <a:p>
            <a:r>
              <a:rPr lang="id-ID" sz="500" dirty="0" smtClean="0"/>
              <a:t>- Jumlah Sumber Dana Penelitian</a:t>
            </a:r>
          </a:p>
        </p:txBody>
      </p:sp>
      <p:sp>
        <p:nvSpPr>
          <p:cNvPr id="122" name="Rectangle 121"/>
          <p:cNvSpPr/>
          <p:nvPr/>
        </p:nvSpPr>
        <p:spPr>
          <a:xfrm>
            <a:off x="8101772" y="6223379"/>
            <a:ext cx="804129" cy="58429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500" dirty="0"/>
              <a:t>- Jumlah Proposal Masuk dan Diterima</a:t>
            </a:r>
          </a:p>
          <a:p>
            <a:r>
              <a:rPr lang="id-ID" sz="500" dirty="0" smtClean="0"/>
              <a:t>- </a:t>
            </a:r>
            <a:r>
              <a:rPr lang="id-ID" sz="500" dirty="0"/>
              <a:t>Jumlah Dana </a:t>
            </a:r>
            <a:r>
              <a:rPr lang="id-ID" sz="500" dirty="0" smtClean="0"/>
              <a:t>Pengabdian</a:t>
            </a:r>
            <a:endParaRPr lang="id-ID" sz="500" dirty="0"/>
          </a:p>
          <a:p>
            <a:r>
              <a:rPr lang="id-ID" sz="500" dirty="0"/>
              <a:t>- Jumlah Sumber Dana </a:t>
            </a:r>
            <a:r>
              <a:rPr lang="id-ID" sz="500" dirty="0" smtClean="0"/>
              <a:t>Pengabdian</a:t>
            </a:r>
            <a:endParaRPr lang="id-ID" sz="500" dirty="0"/>
          </a:p>
          <a:p>
            <a:endParaRPr lang="id-ID" sz="500" dirty="0" smtClean="0"/>
          </a:p>
        </p:txBody>
      </p:sp>
      <p:sp>
        <p:nvSpPr>
          <p:cNvPr id="123" name="Rectangle 122"/>
          <p:cNvSpPr/>
          <p:nvPr/>
        </p:nvSpPr>
        <p:spPr>
          <a:xfrm>
            <a:off x="3134181" y="6223379"/>
            <a:ext cx="960983" cy="58429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500" dirty="0" smtClean="0"/>
              <a:t>- Jumlah Tiket Masalah Terselesaikan</a:t>
            </a:r>
          </a:p>
          <a:p>
            <a:r>
              <a:rPr lang="id-ID" sz="500" dirty="0" smtClean="0"/>
              <a:t>- Tingkat Kehandalan Layanan</a:t>
            </a:r>
          </a:p>
        </p:txBody>
      </p:sp>
      <p:sp>
        <p:nvSpPr>
          <p:cNvPr id="124" name="Rectangle 123"/>
          <p:cNvSpPr/>
          <p:nvPr/>
        </p:nvSpPr>
        <p:spPr>
          <a:xfrm>
            <a:off x="4123739" y="6223379"/>
            <a:ext cx="1007438" cy="58429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500" dirty="0" smtClean="0">
                <a:solidFill>
                  <a:schemeClr val="bg1"/>
                </a:solidFill>
              </a:rPr>
              <a:t>- Jumlah Kerjasama</a:t>
            </a:r>
          </a:p>
          <a:p>
            <a:r>
              <a:rPr lang="id-ID" sz="500" dirty="0" smtClean="0">
                <a:solidFill>
                  <a:schemeClr val="bg1"/>
                </a:solidFill>
              </a:rPr>
              <a:t>- Jumlah Realisasi Kerjasama</a:t>
            </a:r>
          </a:p>
          <a:p>
            <a:r>
              <a:rPr lang="id-ID" sz="500" dirty="0" smtClean="0">
                <a:solidFill>
                  <a:schemeClr val="bg1"/>
                </a:solidFill>
              </a:rPr>
              <a:t>- Jumlah Pelatihan dan Sertifikasi (Nasional dan Internasional)</a:t>
            </a:r>
          </a:p>
          <a:p>
            <a:endParaRPr lang="id-ID" sz="500" dirty="0" smtClean="0">
              <a:solidFill>
                <a:schemeClr val="bg1"/>
              </a:solidFill>
            </a:endParaRPr>
          </a:p>
        </p:txBody>
      </p:sp>
      <p:sp>
        <p:nvSpPr>
          <p:cNvPr id="125" name="Rectangle 124"/>
          <p:cNvSpPr/>
          <p:nvPr/>
        </p:nvSpPr>
        <p:spPr>
          <a:xfrm>
            <a:off x="5159752" y="6223378"/>
            <a:ext cx="941865" cy="58429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500" dirty="0" smtClean="0">
                <a:solidFill>
                  <a:schemeClr val="bg1"/>
                </a:solidFill>
              </a:rPr>
              <a:t>- Jumlah Penerima Beasiswa</a:t>
            </a:r>
          </a:p>
          <a:p>
            <a:r>
              <a:rPr lang="id-ID" sz="500" dirty="0" smtClean="0">
                <a:solidFill>
                  <a:schemeClr val="bg1"/>
                </a:solidFill>
              </a:rPr>
              <a:t>- Jumlah Keterserapan Alumni</a:t>
            </a:r>
          </a:p>
          <a:p>
            <a:r>
              <a:rPr lang="id-ID" sz="500" dirty="0" smtClean="0">
                <a:solidFill>
                  <a:schemeClr val="bg1"/>
                </a:solidFill>
              </a:rPr>
              <a:t>- Jumlah Kegiatan Mahasiswa (Prestasi)</a:t>
            </a:r>
          </a:p>
        </p:txBody>
      </p:sp>
      <p:sp>
        <p:nvSpPr>
          <p:cNvPr id="126" name="Rectangle 125"/>
          <p:cNvSpPr/>
          <p:nvPr/>
        </p:nvSpPr>
        <p:spPr>
          <a:xfrm>
            <a:off x="97193" y="6213532"/>
            <a:ext cx="941865" cy="58429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500" dirty="0" smtClean="0"/>
              <a:t>- Akurasi Jumlah Aset</a:t>
            </a:r>
          </a:p>
          <a:p>
            <a:r>
              <a:rPr lang="id-ID" sz="500" dirty="0" smtClean="0"/>
              <a:t>- Kelancaran Pengadaan Barang</a:t>
            </a:r>
          </a:p>
          <a:p>
            <a:endParaRPr lang="id-ID" sz="500" dirty="0" smtClean="0"/>
          </a:p>
        </p:txBody>
      </p:sp>
      <p:sp>
        <p:nvSpPr>
          <p:cNvPr id="127" name="Rectangle 126"/>
          <p:cNvSpPr/>
          <p:nvPr/>
        </p:nvSpPr>
        <p:spPr>
          <a:xfrm>
            <a:off x="1076056" y="6213532"/>
            <a:ext cx="1044803" cy="58429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500" dirty="0" smtClean="0">
                <a:solidFill>
                  <a:schemeClr val="bg1"/>
                </a:solidFill>
              </a:rPr>
              <a:t>- Tingkat Serapan Anggaran</a:t>
            </a:r>
          </a:p>
          <a:p>
            <a:r>
              <a:rPr lang="id-ID" sz="500" dirty="0" smtClean="0">
                <a:solidFill>
                  <a:schemeClr val="bg1"/>
                </a:solidFill>
              </a:rPr>
              <a:t>- Akuntabilitas Penggunaan Anggaran</a:t>
            </a:r>
          </a:p>
          <a:p>
            <a:r>
              <a:rPr lang="id-ID" sz="500" dirty="0" smtClean="0">
                <a:solidFill>
                  <a:schemeClr val="bg1"/>
                </a:solidFill>
              </a:rPr>
              <a:t>- Kelancaran Pangkat dan Jabatan</a:t>
            </a:r>
          </a:p>
          <a:p>
            <a:r>
              <a:rPr lang="id-ID" sz="500" dirty="0" smtClean="0">
                <a:solidFill>
                  <a:schemeClr val="bg1"/>
                </a:solidFill>
              </a:rPr>
              <a:t>- Tingkat Rasio Dosen Mahasiswa</a:t>
            </a:r>
          </a:p>
          <a:p>
            <a:r>
              <a:rPr lang="id-ID" sz="500" dirty="0" smtClean="0">
                <a:solidFill>
                  <a:schemeClr val="bg1"/>
                </a:solidFill>
              </a:rPr>
              <a:t>- Jumlah Dosen Studi Lanjut</a:t>
            </a:r>
          </a:p>
          <a:p>
            <a:r>
              <a:rPr lang="id-ID" sz="500" dirty="0" smtClean="0">
                <a:solidFill>
                  <a:schemeClr val="bg1"/>
                </a:solidFill>
              </a:rPr>
              <a:t>- Jumlah Insentif Dosen Tetap</a:t>
            </a:r>
          </a:p>
        </p:txBody>
      </p:sp>
      <p:sp>
        <p:nvSpPr>
          <p:cNvPr id="128" name="Rectangle 127"/>
          <p:cNvSpPr/>
          <p:nvPr/>
        </p:nvSpPr>
        <p:spPr>
          <a:xfrm>
            <a:off x="2149434" y="6213531"/>
            <a:ext cx="941865" cy="58429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500" dirty="0" smtClean="0"/>
              <a:t>- Akurasi Dokumen</a:t>
            </a:r>
          </a:p>
          <a:p>
            <a:r>
              <a:rPr lang="id-ID" sz="500" dirty="0" smtClean="0"/>
              <a:t>- Peningkatan Paperless Dokumen</a:t>
            </a:r>
          </a:p>
        </p:txBody>
      </p:sp>
      <p:grpSp>
        <p:nvGrpSpPr>
          <p:cNvPr id="61" name="Group 60"/>
          <p:cNvGrpSpPr/>
          <p:nvPr/>
        </p:nvGrpSpPr>
        <p:grpSpPr>
          <a:xfrm>
            <a:off x="588038" y="5742139"/>
            <a:ext cx="8021131" cy="457872"/>
            <a:chOff x="588038" y="5607697"/>
            <a:chExt cx="8021131" cy="592314"/>
          </a:xfrm>
        </p:grpSpPr>
        <p:cxnSp>
          <p:nvCxnSpPr>
            <p:cNvPr id="178" name="Straight Arrow Connector 177"/>
            <p:cNvCxnSpPr/>
            <p:nvPr/>
          </p:nvCxnSpPr>
          <p:spPr>
            <a:xfrm>
              <a:off x="5707378" y="5626821"/>
              <a:ext cx="14646" cy="568518"/>
            </a:xfrm>
            <a:prstGeom prst="straightConnector1">
              <a:avLst/>
            </a:prstGeom>
            <a:ln w="38100">
              <a:solidFill>
                <a:schemeClr val="accent1">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78"/>
            <p:cNvCxnSpPr/>
            <p:nvPr/>
          </p:nvCxnSpPr>
          <p:spPr>
            <a:xfrm flipH="1">
              <a:off x="8601242" y="5641899"/>
              <a:ext cx="7927" cy="551603"/>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p:cNvCxnSpPr/>
            <p:nvPr/>
          </p:nvCxnSpPr>
          <p:spPr>
            <a:xfrm>
              <a:off x="588038" y="5607697"/>
              <a:ext cx="2512" cy="587642"/>
            </a:xfrm>
            <a:prstGeom prst="straightConnector1">
              <a:avLst/>
            </a:prstGeom>
            <a:ln w="3810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p:cNvCxnSpPr/>
            <p:nvPr/>
          </p:nvCxnSpPr>
          <p:spPr>
            <a:xfrm>
              <a:off x="1595120" y="5616786"/>
              <a:ext cx="5881" cy="583019"/>
            </a:xfrm>
            <a:prstGeom prst="straightConnector1">
              <a:avLst/>
            </a:prstGeom>
            <a:ln w="3810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2" name="Straight Arrow Connector 181"/>
            <p:cNvCxnSpPr/>
            <p:nvPr/>
          </p:nvCxnSpPr>
          <p:spPr>
            <a:xfrm>
              <a:off x="2700334" y="5641899"/>
              <a:ext cx="8238" cy="553440"/>
            </a:xfrm>
            <a:prstGeom prst="straightConnector1">
              <a:avLst/>
            </a:prstGeom>
            <a:ln w="38100">
              <a:solidFill>
                <a:schemeClr val="accent1">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p:cNvCxnSpPr/>
            <p:nvPr/>
          </p:nvCxnSpPr>
          <p:spPr>
            <a:xfrm>
              <a:off x="3682702" y="5616786"/>
              <a:ext cx="4776" cy="583019"/>
            </a:xfrm>
            <a:prstGeom prst="straightConnector1">
              <a:avLst/>
            </a:prstGeom>
            <a:ln w="38100">
              <a:solidFill>
                <a:schemeClr val="accent1">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p:cNvCxnSpPr/>
            <p:nvPr/>
          </p:nvCxnSpPr>
          <p:spPr>
            <a:xfrm>
              <a:off x="4603405" y="5641899"/>
              <a:ext cx="1165" cy="537552"/>
            </a:xfrm>
            <a:prstGeom prst="straightConnector1">
              <a:avLst/>
            </a:prstGeom>
            <a:ln w="38100">
              <a:solidFill>
                <a:schemeClr val="accent1">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a:off x="6601085" y="5608622"/>
              <a:ext cx="10151" cy="591372"/>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6" name="Straight Arrow Connector 185"/>
            <p:cNvCxnSpPr/>
            <p:nvPr/>
          </p:nvCxnSpPr>
          <p:spPr>
            <a:xfrm flipH="1">
              <a:off x="7553730" y="5616786"/>
              <a:ext cx="5118" cy="583225"/>
            </a:xfrm>
            <a:prstGeom prst="straightConnector1">
              <a:avLst/>
            </a:prstGeom>
            <a:ln w="3810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3194250" y="5959090"/>
            <a:ext cx="2872004" cy="307777"/>
          </a:xfrm>
          <a:prstGeom prst="rect">
            <a:avLst/>
          </a:prstGeom>
          <a:noFill/>
        </p:spPr>
        <p:txBody>
          <a:bodyPr wrap="square" rtlCol="0">
            <a:spAutoFit/>
          </a:bodyPr>
          <a:lstStyle/>
          <a:p>
            <a:pPr algn="ctr"/>
            <a:r>
              <a:rPr lang="id-ID" sz="1400" dirty="0" smtClean="0"/>
              <a:t>KEY PERFORMANCE INDICATOR</a:t>
            </a:r>
            <a:endParaRPr lang="id-ID" sz="1400" dirty="0"/>
          </a:p>
        </p:txBody>
      </p:sp>
      <p:sp>
        <p:nvSpPr>
          <p:cNvPr id="16" name="Rectangle 15"/>
          <p:cNvSpPr/>
          <p:nvPr/>
        </p:nvSpPr>
        <p:spPr>
          <a:xfrm>
            <a:off x="0" y="1504007"/>
            <a:ext cx="9136379" cy="15323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dirty="0" smtClean="0">
              <a:solidFill>
                <a:schemeClr val="tx1"/>
              </a:solidFill>
            </a:endParaRPr>
          </a:p>
          <a:p>
            <a:pPr algn="ctr"/>
            <a:endParaRPr lang="id-ID" sz="1400" dirty="0">
              <a:solidFill>
                <a:schemeClr val="tx1"/>
              </a:solidFill>
            </a:endParaRPr>
          </a:p>
          <a:p>
            <a:pPr algn="ctr"/>
            <a:endParaRPr lang="id-ID" sz="1400" dirty="0" smtClean="0">
              <a:solidFill>
                <a:schemeClr val="tx1"/>
              </a:solidFill>
            </a:endParaRPr>
          </a:p>
          <a:p>
            <a:pPr algn="ctr"/>
            <a:endParaRPr lang="id-ID" sz="1400" dirty="0">
              <a:solidFill>
                <a:schemeClr val="tx1"/>
              </a:solidFill>
            </a:endParaRPr>
          </a:p>
          <a:p>
            <a:pPr algn="ctr"/>
            <a:endParaRPr lang="id-ID" sz="1400" dirty="0" smtClean="0">
              <a:solidFill>
                <a:schemeClr val="tx1"/>
              </a:solidFill>
            </a:endParaRPr>
          </a:p>
          <a:p>
            <a:pPr algn="ctr"/>
            <a:endParaRPr lang="id-ID" sz="1400" dirty="0" smtClean="0">
              <a:solidFill>
                <a:schemeClr val="tx1"/>
              </a:solidFill>
            </a:endParaRPr>
          </a:p>
        </p:txBody>
      </p:sp>
      <p:sp>
        <p:nvSpPr>
          <p:cNvPr id="97" name="Rectangle 96"/>
          <p:cNvSpPr/>
          <p:nvPr/>
        </p:nvSpPr>
        <p:spPr>
          <a:xfrm>
            <a:off x="1116222" y="1942867"/>
            <a:ext cx="1041581" cy="24694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smtClean="0">
                <a:solidFill>
                  <a:schemeClr val="bg1"/>
                </a:solidFill>
              </a:rPr>
              <a:t>Pengelolaan</a:t>
            </a:r>
            <a:r>
              <a:rPr lang="id-ID" sz="600" dirty="0" smtClean="0">
                <a:solidFill>
                  <a:schemeClr val="bg1"/>
                </a:solidFill>
              </a:rPr>
              <a:t> Usulan Pegawai dan Dosen</a:t>
            </a:r>
            <a:endParaRPr lang="en-US" sz="600" dirty="0">
              <a:solidFill>
                <a:schemeClr val="bg1"/>
              </a:solidFill>
            </a:endParaRPr>
          </a:p>
        </p:txBody>
      </p:sp>
      <p:sp>
        <p:nvSpPr>
          <p:cNvPr id="98" name="Rectangle 97"/>
          <p:cNvSpPr/>
          <p:nvPr/>
        </p:nvSpPr>
        <p:spPr>
          <a:xfrm>
            <a:off x="6148565" y="1657942"/>
            <a:ext cx="974198" cy="14392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t>Penerimaan</a:t>
            </a:r>
            <a:r>
              <a:rPr lang="en-US" sz="600" dirty="0"/>
              <a:t> </a:t>
            </a:r>
            <a:r>
              <a:rPr lang="en-US" sz="600" dirty="0" err="1"/>
              <a:t>Mahasiswa</a:t>
            </a:r>
            <a:r>
              <a:rPr lang="en-US" sz="600" dirty="0"/>
              <a:t> </a:t>
            </a:r>
            <a:r>
              <a:rPr lang="en-US" sz="600" dirty="0" err="1" smtClean="0"/>
              <a:t>Baru</a:t>
            </a:r>
            <a:r>
              <a:rPr lang="id-ID" sz="600" dirty="0" smtClean="0"/>
              <a:t> Fakultas</a:t>
            </a:r>
            <a:endParaRPr lang="en-US" sz="600" dirty="0"/>
          </a:p>
        </p:txBody>
      </p:sp>
      <p:sp>
        <p:nvSpPr>
          <p:cNvPr id="99" name="Rectangle 98"/>
          <p:cNvSpPr/>
          <p:nvPr/>
        </p:nvSpPr>
        <p:spPr>
          <a:xfrm>
            <a:off x="1122427" y="1663980"/>
            <a:ext cx="1035377" cy="24694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t>Pengelolaan</a:t>
            </a:r>
            <a:r>
              <a:rPr lang="en-US" sz="600" dirty="0"/>
              <a:t> </a:t>
            </a:r>
            <a:r>
              <a:rPr lang="en-US" sz="600" dirty="0" err="1"/>
              <a:t>Keuangan</a:t>
            </a:r>
            <a:endParaRPr lang="en-US" sz="600" dirty="0">
              <a:solidFill>
                <a:schemeClr val="bg1"/>
              </a:solidFill>
            </a:endParaRPr>
          </a:p>
        </p:txBody>
      </p:sp>
      <p:sp>
        <p:nvSpPr>
          <p:cNvPr id="100" name="Rectangle 99"/>
          <p:cNvSpPr/>
          <p:nvPr/>
        </p:nvSpPr>
        <p:spPr>
          <a:xfrm>
            <a:off x="6148565" y="1829679"/>
            <a:ext cx="974198" cy="14639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t>Pengisian</a:t>
            </a:r>
            <a:r>
              <a:rPr lang="en-US" sz="600" dirty="0"/>
              <a:t> KRS</a:t>
            </a:r>
          </a:p>
        </p:txBody>
      </p:sp>
      <p:sp>
        <p:nvSpPr>
          <p:cNvPr id="101" name="Rectangle 100"/>
          <p:cNvSpPr/>
          <p:nvPr/>
        </p:nvSpPr>
        <p:spPr>
          <a:xfrm>
            <a:off x="5165440" y="1671610"/>
            <a:ext cx="961626" cy="23454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t>Pengelolaan</a:t>
            </a:r>
            <a:r>
              <a:rPr lang="en-US" sz="600" dirty="0"/>
              <a:t> </a:t>
            </a:r>
            <a:r>
              <a:rPr lang="en-US" sz="600" dirty="0" err="1"/>
              <a:t>Beasiswa</a:t>
            </a:r>
            <a:endParaRPr lang="en-US" sz="600" dirty="0">
              <a:solidFill>
                <a:schemeClr val="bg1"/>
              </a:solidFill>
            </a:endParaRPr>
          </a:p>
        </p:txBody>
      </p:sp>
      <p:sp>
        <p:nvSpPr>
          <p:cNvPr id="102" name="Rectangle 101"/>
          <p:cNvSpPr/>
          <p:nvPr/>
        </p:nvSpPr>
        <p:spPr>
          <a:xfrm>
            <a:off x="7152307" y="1661802"/>
            <a:ext cx="845517" cy="36052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t>Pengajuan</a:t>
            </a:r>
            <a:r>
              <a:rPr lang="en-US" sz="600" dirty="0"/>
              <a:t> Proposal </a:t>
            </a:r>
            <a:r>
              <a:rPr lang="en-US" sz="600" dirty="0" err="1"/>
              <a:t>Penelitian</a:t>
            </a:r>
            <a:endParaRPr lang="en-US" sz="600" dirty="0"/>
          </a:p>
        </p:txBody>
      </p:sp>
      <p:sp>
        <p:nvSpPr>
          <p:cNvPr id="104" name="Rectangle 103"/>
          <p:cNvSpPr/>
          <p:nvPr/>
        </p:nvSpPr>
        <p:spPr>
          <a:xfrm>
            <a:off x="5165439" y="1942867"/>
            <a:ext cx="941865" cy="24694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t>Pengelolaan</a:t>
            </a:r>
            <a:r>
              <a:rPr lang="en-US" sz="600" dirty="0"/>
              <a:t> </a:t>
            </a:r>
            <a:r>
              <a:rPr lang="en-US" sz="600" dirty="0" err="1"/>
              <a:t>Mahasiswa</a:t>
            </a:r>
            <a:endParaRPr lang="en-US" sz="600" dirty="0">
              <a:solidFill>
                <a:schemeClr val="bg1"/>
              </a:solidFill>
            </a:endParaRPr>
          </a:p>
        </p:txBody>
      </p:sp>
      <p:sp>
        <p:nvSpPr>
          <p:cNvPr id="105" name="Rectangle 104"/>
          <p:cNvSpPr/>
          <p:nvPr/>
        </p:nvSpPr>
        <p:spPr>
          <a:xfrm>
            <a:off x="7147727" y="2053523"/>
            <a:ext cx="846530" cy="34427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t>Pelaksanaan</a:t>
            </a:r>
            <a:r>
              <a:rPr lang="en-US" sz="600" dirty="0"/>
              <a:t> </a:t>
            </a:r>
            <a:r>
              <a:rPr lang="en-US" sz="600" dirty="0" err="1"/>
              <a:t>Penelitian</a:t>
            </a:r>
            <a:endParaRPr lang="en-US" sz="600" dirty="0"/>
          </a:p>
        </p:txBody>
      </p:sp>
      <p:sp>
        <p:nvSpPr>
          <p:cNvPr id="106" name="Rectangle 105"/>
          <p:cNvSpPr/>
          <p:nvPr/>
        </p:nvSpPr>
        <p:spPr>
          <a:xfrm>
            <a:off x="158985" y="1939994"/>
            <a:ext cx="933456" cy="24694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solidFill>
                  <a:schemeClr val="bg1"/>
                </a:solidFill>
              </a:rPr>
              <a:t>Pelaksanaan</a:t>
            </a:r>
            <a:r>
              <a:rPr lang="en-US" sz="600" dirty="0">
                <a:solidFill>
                  <a:schemeClr val="bg1"/>
                </a:solidFill>
              </a:rPr>
              <a:t> </a:t>
            </a:r>
            <a:r>
              <a:rPr lang="en-US" sz="600" dirty="0" err="1">
                <a:solidFill>
                  <a:schemeClr val="bg1"/>
                </a:solidFill>
              </a:rPr>
              <a:t>Pengadaan</a:t>
            </a:r>
            <a:endParaRPr lang="en-US" sz="600" dirty="0">
              <a:solidFill>
                <a:schemeClr val="bg1"/>
              </a:solidFill>
            </a:endParaRPr>
          </a:p>
        </p:txBody>
      </p:sp>
      <p:sp>
        <p:nvSpPr>
          <p:cNvPr id="107" name="Rectangle 106"/>
          <p:cNvSpPr/>
          <p:nvPr/>
        </p:nvSpPr>
        <p:spPr>
          <a:xfrm>
            <a:off x="158985" y="1661107"/>
            <a:ext cx="933806" cy="24694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solidFill>
                  <a:schemeClr val="bg1"/>
                </a:solidFill>
              </a:rPr>
              <a:t>Penyusunan</a:t>
            </a:r>
            <a:r>
              <a:rPr lang="en-US" sz="600" dirty="0">
                <a:solidFill>
                  <a:schemeClr val="bg1"/>
                </a:solidFill>
              </a:rPr>
              <a:t> RKAKL</a:t>
            </a:r>
          </a:p>
        </p:txBody>
      </p:sp>
      <p:sp>
        <p:nvSpPr>
          <p:cNvPr id="108" name="Rectangle 107"/>
          <p:cNvSpPr/>
          <p:nvPr/>
        </p:nvSpPr>
        <p:spPr>
          <a:xfrm>
            <a:off x="2196383" y="1669295"/>
            <a:ext cx="941865" cy="2359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t>Pengendalian</a:t>
            </a:r>
            <a:r>
              <a:rPr lang="en-US" sz="600" dirty="0"/>
              <a:t> </a:t>
            </a:r>
            <a:r>
              <a:rPr lang="en-US" sz="600" dirty="0" err="1"/>
              <a:t>Dokumen</a:t>
            </a:r>
            <a:r>
              <a:rPr lang="en-US" sz="600" dirty="0"/>
              <a:t> Internal</a:t>
            </a:r>
          </a:p>
        </p:txBody>
      </p:sp>
      <p:sp>
        <p:nvSpPr>
          <p:cNvPr id="109" name="Rectangle 108"/>
          <p:cNvSpPr/>
          <p:nvPr/>
        </p:nvSpPr>
        <p:spPr>
          <a:xfrm>
            <a:off x="2201612" y="1942302"/>
            <a:ext cx="941865" cy="2359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t>Pengendalian</a:t>
            </a:r>
            <a:r>
              <a:rPr lang="en-US" sz="600" dirty="0"/>
              <a:t> </a:t>
            </a:r>
            <a:r>
              <a:rPr lang="en-US" sz="600" dirty="0" err="1"/>
              <a:t>Dokumen</a:t>
            </a:r>
            <a:r>
              <a:rPr lang="en-US" sz="600" dirty="0"/>
              <a:t> </a:t>
            </a:r>
            <a:r>
              <a:rPr lang="en-US" sz="600" dirty="0" err="1"/>
              <a:t>Eksternal</a:t>
            </a:r>
            <a:endParaRPr lang="en-US" sz="600" dirty="0"/>
          </a:p>
        </p:txBody>
      </p:sp>
      <p:sp>
        <p:nvSpPr>
          <p:cNvPr id="110" name="Rectangle 109"/>
          <p:cNvSpPr/>
          <p:nvPr/>
        </p:nvSpPr>
        <p:spPr>
          <a:xfrm>
            <a:off x="3185460" y="1669295"/>
            <a:ext cx="947094" cy="2359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t>Pengembangan</a:t>
            </a:r>
            <a:r>
              <a:rPr lang="en-US" sz="600" dirty="0"/>
              <a:t> </a:t>
            </a:r>
            <a:r>
              <a:rPr lang="en-US" sz="600" dirty="0" err="1"/>
              <a:t>Layanan</a:t>
            </a:r>
            <a:endParaRPr lang="en-US" sz="600" dirty="0"/>
          </a:p>
        </p:txBody>
      </p:sp>
      <p:sp>
        <p:nvSpPr>
          <p:cNvPr id="111" name="Rectangle 110"/>
          <p:cNvSpPr/>
          <p:nvPr/>
        </p:nvSpPr>
        <p:spPr>
          <a:xfrm>
            <a:off x="3190689" y="1942302"/>
            <a:ext cx="941865" cy="2359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t>Pengelolaan</a:t>
            </a:r>
            <a:r>
              <a:rPr lang="en-US" sz="600" dirty="0"/>
              <a:t> </a:t>
            </a:r>
            <a:r>
              <a:rPr lang="en-US" sz="600" dirty="0" err="1"/>
              <a:t>Layanan</a:t>
            </a:r>
            <a:endParaRPr lang="en-US" sz="600" dirty="0"/>
          </a:p>
        </p:txBody>
      </p:sp>
      <p:sp>
        <p:nvSpPr>
          <p:cNvPr id="112" name="Rectangle 111"/>
          <p:cNvSpPr/>
          <p:nvPr/>
        </p:nvSpPr>
        <p:spPr>
          <a:xfrm>
            <a:off x="4193055" y="1673307"/>
            <a:ext cx="941865" cy="23354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t>Pengelolaan</a:t>
            </a:r>
            <a:r>
              <a:rPr lang="en-US" sz="600" dirty="0"/>
              <a:t> </a:t>
            </a:r>
            <a:r>
              <a:rPr lang="en-US" sz="600" dirty="0" err="1"/>
              <a:t>Kerjasama</a:t>
            </a:r>
            <a:endParaRPr lang="en-US" sz="600" dirty="0">
              <a:solidFill>
                <a:schemeClr val="bg1"/>
              </a:solidFill>
            </a:endParaRPr>
          </a:p>
        </p:txBody>
      </p:sp>
      <p:sp>
        <p:nvSpPr>
          <p:cNvPr id="113" name="Rectangle 112"/>
          <p:cNvSpPr/>
          <p:nvPr/>
        </p:nvSpPr>
        <p:spPr>
          <a:xfrm>
            <a:off x="4193054" y="1944565"/>
            <a:ext cx="941865" cy="24694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600" dirty="0"/>
              <a:t>Evaluasi Kerjasama</a:t>
            </a:r>
            <a:endParaRPr lang="en-US" sz="600" dirty="0">
              <a:solidFill>
                <a:schemeClr val="bg1"/>
              </a:solidFill>
            </a:endParaRPr>
          </a:p>
        </p:txBody>
      </p:sp>
      <p:sp>
        <p:nvSpPr>
          <p:cNvPr id="118" name="Rectangle 117"/>
          <p:cNvSpPr/>
          <p:nvPr/>
        </p:nvSpPr>
        <p:spPr>
          <a:xfrm>
            <a:off x="8019221" y="1659809"/>
            <a:ext cx="886681" cy="36788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t>Pengajuan</a:t>
            </a:r>
            <a:r>
              <a:rPr lang="en-US" sz="600" dirty="0"/>
              <a:t> Proposal </a:t>
            </a:r>
            <a:r>
              <a:rPr lang="en-US" sz="600" dirty="0" err="1"/>
              <a:t>Pengabdian</a:t>
            </a:r>
            <a:r>
              <a:rPr lang="en-US" sz="600" dirty="0"/>
              <a:t> </a:t>
            </a:r>
            <a:r>
              <a:rPr lang="en-US" sz="600" dirty="0" err="1"/>
              <a:t>Masyarakat</a:t>
            </a:r>
            <a:endParaRPr lang="en-US" sz="600" dirty="0"/>
          </a:p>
        </p:txBody>
      </p:sp>
      <p:sp>
        <p:nvSpPr>
          <p:cNvPr id="119" name="Rectangle 118"/>
          <p:cNvSpPr/>
          <p:nvPr/>
        </p:nvSpPr>
        <p:spPr>
          <a:xfrm>
            <a:off x="8019221" y="2056095"/>
            <a:ext cx="886680" cy="34016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t>Pelaksanaan</a:t>
            </a:r>
            <a:r>
              <a:rPr lang="en-US" sz="600" dirty="0"/>
              <a:t> </a:t>
            </a:r>
            <a:r>
              <a:rPr lang="en-US" sz="600" dirty="0" err="1"/>
              <a:t>Pengabdian</a:t>
            </a:r>
            <a:r>
              <a:rPr lang="en-US" sz="600" dirty="0"/>
              <a:t> </a:t>
            </a:r>
            <a:r>
              <a:rPr lang="en-US" sz="600" dirty="0" err="1"/>
              <a:t>Masyarakat</a:t>
            </a:r>
            <a:endParaRPr lang="en-US" sz="600" dirty="0"/>
          </a:p>
        </p:txBody>
      </p:sp>
      <p:sp>
        <p:nvSpPr>
          <p:cNvPr id="76" name="Rectangle 75"/>
          <p:cNvSpPr/>
          <p:nvPr/>
        </p:nvSpPr>
        <p:spPr>
          <a:xfrm>
            <a:off x="6148565" y="2004563"/>
            <a:ext cx="974198" cy="14639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t>Pelaksanaan</a:t>
            </a:r>
            <a:r>
              <a:rPr lang="en-US" sz="600" dirty="0"/>
              <a:t> </a:t>
            </a:r>
            <a:r>
              <a:rPr lang="en-US" sz="600" dirty="0" err="1"/>
              <a:t>Perkuliahan</a:t>
            </a:r>
            <a:endParaRPr lang="en-US" sz="600" dirty="0"/>
          </a:p>
        </p:txBody>
      </p:sp>
      <p:sp>
        <p:nvSpPr>
          <p:cNvPr id="77" name="Rectangle 76"/>
          <p:cNvSpPr/>
          <p:nvPr/>
        </p:nvSpPr>
        <p:spPr>
          <a:xfrm>
            <a:off x="5165439" y="2222529"/>
            <a:ext cx="941865" cy="24694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t>Pengelolaan</a:t>
            </a:r>
            <a:r>
              <a:rPr lang="en-US" sz="600" dirty="0"/>
              <a:t> Alumni</a:t>
            </a:r>
            <a:endParaRPr lang="en-US" sz="600" dirty="0">
              <a:solidFill>
                <a:schemeClr val="bg1"/>
              </a:solidFill>
            </a:endParaRPr>
          </a:p>
        </p:txBody>
      </p:sp>
      <p:sp>
        <p:nvSpPr>
          <p:cNvPr id="79" name="Rectangle 78"/>
          <p:cNvSpPr/>
          <p:nvPr/>
        </p:nvSpPr>
        <p:spPr>
          <a:xfrm>
            <a:off x="158985" y="2219656"/>
            <a:ext cx="933456" cy="24694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solidFill>
                  <a:schemeClr val="bg1"/>
                </a:solidFill>
              </a:rPr>
              <a:t>Pengelolaan</a:t>
            </a:r>
            <a:r>
              <a:rPr lang="en-US" sz="600" dirty="0">
                <a:solidFill>
                  <a:schemeClr val="bg1"/>
                </a:solidFill>
              </a:rPr>
              <a:t> </a:t>
            </a:r>
            <a:r>
              <a:rPr lang="en-US" sz="600" dirty="0" err="1">
                <a:solidFill>
                  <a:schemeClr val="bg1"/>
                </a:solidFill>
              </a:rPr>
              <a:t>Aset</a:t>
            </a:r>
            <a:endParaRPr lang="en-US" sz="600" dirty="0">
              <a:solidFill>
                <a:schemeClr val="bg1"/>
              </a:solidFill>
            </a:endParaRPr>
          </a:p>
        </p:txBody>
      </p:sp>
      <p:sp>
        <p:nvSpPr>
          <p:cNvPr id="80" name="Rectangle 79"/>
          <p:cNvSpPr/>
          <p:nvPr/>
        </p:nvSpPr>
        <p:spPr>
          <a:xfrm>
            <a:off x="2201612" y="2221964"/>
            <a:ext cx="941865" cy="2359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600" dirty="0" err="1"/>
              <a:t>Identifikasi</a:t>
            </a:r>
            <a:r>
              <a:rPr lang="es-ES" sz="600" dirty="0"/>
              <a:t> dan </a:t>
            </a:r>
            <a:r>
              <a:rPr lang="es-ES" sz="600" dirty="0" err="1"/>
              <a:t>Pemenuhan</a:t>
            </a:r>
            <a:r>
              <a:rPr lang="es-ES" sz="600" dirty="0"/>
              <a:t> </a:t>
            </a:r>
            <a:r>
              <a:rPr lang="es-ES" sz="600" dirty="0" err="1"/>
              <a:t>Sumber</a:t>
            </a:r>
            <a:r>
              <a:rPr lang="es-ES" sz="600" dirty="0"/>
              <a:t> </a:t>
            </a:r>
            <a:r>
              <a:rPr lang="es-ES" sz="600" dirty="0" err="1"/>
              <a:t>Daya</a:t>
            </a:r>
            <a:endParaRPr lang="en-US" sz="600" dirty="0"/>
          </a:p>
        </p:txBody>
      </p:sp>
      <p:sp>
        <p:nvSpPr>
          <p:cNvPr id="82" name="Rectangle 81"/>
          <p:cNvSpPr/>
          <p:nvPr/>
        </p:nvSpPr>
        <p:spPr>
          <a:xfrm>
            <a:off x="2209121" y="2496018"/>
            <a:ext cx="941865" cy="2359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600" dirty="0" err="1"/>
              <a:t>Evaluasi</a:t>
            </a:r>
            <a:r>
              <a:rPr lang="es-ES" sz="600" dirty="0"/>
              <a:t> </a:t>
            </a:r>
            <a:r>
              <a:rPr lang="es-ES" sz="600" dirty="0" err="1"/>
              <a:t>Kinerja</a:t>
            </a:r>
            <a:r>
              <a:rPr lang="es-ES" sz="600" dirty="0"/>
              <a:t> </a:t>
            </a:r>
            <a:r>
              <a:rPr lang="es-ES" sz="600" dirty="0" err="1"/>
              <a:t>Pegawai</a:t>
            </a:r>
            <a:endParaRPr lang="en-US" sz="600" dirty="0"/>
          </a:p>
        </p:txBody>
      </p:sp>
      <p:sp>
        <p:nvSpPr>
          <p:cNvPr id="103" name="Rectangle 102"/>
          <p:cNvSpPr/>
          <p:nvPr/>
        </p:nvSpPr>
        <p:spPr>
          <a:xfrm>
            <a:off x="6148565" y="2179445"/>
            <a:ext cx="974198" cy="14639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t>Penyelesaian</a:t>
            </a:r>
            <a:r>
              <a:rPr lang="en-US" sz="600" dirty="0"/>
              <a:t> </a:t>
            </a:r>
            <a:r>
              <a:rPr lang="en-US" sz="600" dirty="0" err="1"/>
              <a:t>Kerja</a:t>
            </a:r>
            <a:r>
              <a:rPr lang="en-US" sz="600" dirty="0"/>
              <a:t> </a:t>
            </a:r>
            <a:r>
              <a:rPr lang="en-US" sz="600" dirty="0" err="1"/>
              <a:t>Praktik</a:t>
            </a:r>
            <a:endParaRPr lang="en-US" sz="600" dirty="0"/>
          </a:p>
        </p:txBody>
      </p:sp>
      <p:sp>
        <p:nvSpPr>
          <p:cNvPr id="114" name="Rectangle 113"/>
          <p:cNvSpPr/>
          <p:nvPr/>
        </p:nvSpPr>
        <p:spPr>
          <a:xfrm>
            <a:off x="6148565" y="2349564"/>
            <a:ext cx="974198" cy="14639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t>PenyelesaiaanT</a:t>
            </a:r>
            <a:r>
              <a:rPr lang="en-US" sz="600" dirty="0"/>
              <a:t> </a:t>
            </a:r>
            <a:r>
              <a:rPr lang="en-US" sz="600" dirty="0" err="1"/>
              <a:t>ugas</a:t>
            </a:r>
            <a:r>
              <a:rPr lang="en-US" sz="600" dirty="0"/>
              <a:t> </a:t>
            </a:r>
            <a:r>
              <a:rPr lang="en-US" sz="600" dirty="0" err="1"/>
              <a:t>Akhir</a:t>
            </a:r>
            <a:endParaRPr lang="en-US" sz="600" dirty="0"/>
          </a:p>
        </p:txBody>
      </p:sp>
      <p:sp>
        <p:nvSpPr>
          <p:cNvPr id="148" name="Rectangle 147"/>
          <p:cNvSpPr/>
          <p:nvPr/>
        </p:nvSpPr>
        <p:spPr>
          <a:xfrm>
            <a:off x="6152365" y="2522924"/>
            <a:ext cx="970398" cy="14639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t>Pendaftaran</a:t>
            </a:r>
            <a:r>
              <a:rPr lang="en-US" sz="600" dirty="0"/>
              <a:t> </a:t>
            </a:r>
            <a:r>
              <a:rPr lang="en-US" sz="600" dirty="0" err="1"/>
              <a:t>Yudisium</a:t>
            </a:r>
            <a:endParaRPr lang="en-US" sz="600" dirty="0"/>
          </a:p>
        </p:txBody>
      </p:sp>
      <p:sp>
        <p:nvSpPr>
          <p:cNvPr id="149" name="Rectangle 148"/>
          <p:cNvSpPr/>
          <p:nvPr/>
        </p:nvSpPr>
        <p:spPr>
          <a:xfrm>
            <a:off x="6144765" y="2693043"/>
            <a:ext cx="971088" cy="14639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600" dirty="0"/>
              <a:t>Monitoring dan Evaluasi Mutu Akademik </a:t>
            </a:r>
            <a:endParaRPr lang="en-US" sz="600" dirty="0"/>
          </a:p>
        </p:txBody>
      </p:sp>
      <p:sp>
        <p:nvSpPr>
          <p:cNvPr id="150" name="Rectangle 149"/>
          <p:cNvSpPr/>
          <p:nvPr/>
        </p:nvSpPr>
        <p:spPr>
          <a:xfrm>
            <a:off x="6148565" y="2866403"/>
            <a:ext cx="971088" cy="14639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t>Pengelolaan</a:t>
            </a:r>
            <a:r>
              <a:rPr lang="en-US" sz="600" dirty="0"/>
              <a:t> </a:t>
            </a:r>
            <a:r>
              <a:rPr lang="en-US" sz="600" dirty="0" err="1"/>
              <a:t>Kurikulum</a:t>
            </a:r>
            <a:endParaRPr lang="en-US" sz="600" dirty="0"/>
          </a:p>
        </p:txBody>
      </p:sp>
      <p:sp>
        <p:nvSpPr>
          <p:cNvPr id="159" name="Rectangle 158"/>
          <p:cNvSpPr/>
          <p:nvPr/>
        </p:nvSpPr>
        <p:spPr>
          <a:xfrm>
            <a:off x="4193054" y="2224302"/>
            <a:ext cx="941865" cy="24694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600" dirty="0"/>
              <a:t>Pengelolaan Pelatihan &amp; Sertifikasi Dosen </a:t>
            </a:r>
            <a:endParaRPr lang="en-US" sz="600" dirty="0">
              <a:solidFill>
                <a:schemeClr val="bg1"/>
              </a:solidFill>
            </a:endParaRPr>
          </a:p>
        </p:txBody>
      </p:sp>
      <p:sp>
        <p:nvSpPr>
          <p:cNvPr id="173" name="Rectangle 172"/>
          <p:cNvSpPr/>
          <p:nvPr/>
        </p:nvSpPr>
        <p:spPr>
          <a:xfrm>
            <a:off x="1124746" y="2224301"/>
            <a:ext cx="1041581" cy="24694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solidFill>
                  <a:schemeClr val="bg1"/>
                </a:solidFill>
              </a:rPr>
              <a:t>Pengelolaan</a:t>
            </a:r>
            <a:r>
              <a:rPr lang="en-US" sz="600" dirty="0">
                <a:solidFill>
                  <a:schemeClr val="bg1"/>
                </a:solidFill>
              </a:rPr>
              <a:t> </a:t>
            </a:r>
            <a:r>
              <a:rPr lang="id-ID" sz="600" dirty="0">
                <a:solidFill>
                  <a:schemeClr val="bg1"/>
                </a:solidFill>
              </a:rPr>
              <a:t>U</a:t>
            </a:r>
            <a:r>
              <a:rPr lang="id-ID" sz="600" dirty="0" smtClean="0">
                <a:solidFill>
                  <a:schemeClr val="bg1"/>
                </a:solidFill>
              </a:rPr>
              <a:t>sulan Pangkat dan Jabatan Dosen</a:t>
            </a:r>
            <a:endParaRPr lang="en-US" sz="600" dirty="0">
              <a:solidFill>
                <a:schemeClr val="bg1"/>
              </a:solidFill>
            </a:endParaRPr>
          </a:p>
        </p:txBody>
      </p:sp>
      <p:sp>
        <p:nvSpPr>
          <p:cNvPr id="37" name="TextBox 36"/>
          <p:cNvSpPr txBox="1"/>
          <p:nvPr/>
        </p:nvSpPr>
        <p:spPr>
          <a:xfrm>
            <a:off x="3969262" y="1444225"/>
            <a:ext cx="1248803" cy="307777"/>
          </a:xfrm>
          <a:prstGeom prst="rect">
            <a:avLst/>
          </a:prstGeom>
          <a:noFill/>
        </p:spPr>
        <p:txBody>
          <a:bodyPr wrap="none" rtlCol="0">
            <a:spAutoFit/>
          </a:bodyPr>
          <a:lstStyle/>
          <a:p>
            <a:r>
              <a:rPr lang="id-ID" sz="1400" cap="all" dirty="0" smtClean="0"/>
              <a:t>PROSES BISNIS</a:t>
            </a:r>
            <a:endParaRPr lang="en-US" sz="1400" cap="all" dirty="0"/>
          </a:p>
        </p:txBody>
      </p:sp>
      <p:sp>
        <p:nvSpPr>
          <p:cNvPr id="194" name="Rectangle 193"/>
          <p:cNvSpPr/>
          <p:nvPr/>
        </p:nvSpPr>
        <p:spPr>
          <a:xfrm>
            <a:off x="4192449" y="2501022"/>
            <a:ext cx="941865" cy="24694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500" dirty="0"/>
              <a:t>Pengelolaan Pelatihan, Sertifikasi Mahasiswa &amp; Pihak Exkternal</a:t>
            </a:r>
            <a:endParaRPr lang="en-US" sz="500" dirty="0">
              <a:solidFill>
                <a:schemeClr val="bg1"/>
              </a:solidFill>
            </a:endParaRPr>
          </a:p>
        </p:txBody>
      </p:sp>
      <p:grpSp>
        <p:nvGrpSpPr>
          <p:cNvPr id="63" name="Group 62"/>
          <p:cNvGrpSpPr/>
          <p:nvPr/>
        </p:nvGrpSpPr>
        <p:grpSpPr>
          <a:xfrm>
            <a:off x="181883" y="9268290"/>
            <a:ext cx="8021131" cy="372084"/>
            <a:chOff x="575338" y="3626497"/>
            <a:chExt cx="8021131" cy="592314"/>
          </a:xfrm>
        </p:grpSpPr>
        <p:cxnSp>
          <p:nvCxnSpPr>
            <p:cNvPr id="116" name="Straight Arrow Connector 115"/>
            <p:cNvCxnSpPr/>
            <p:nvPr/>
          </p:nvCxnSpPr>
          <p:spPr>
            <a:xfrm>
              <a:off x="5694678" y="3645621"/>
              <a:ext cx="14646" cy="568518"/>
            </a:xfrm>
            <a:prstGeom prst="straightConnector1">
              <a:avLst/>
            </a:prstGeom>
            <a:ln w="38100">
              <a:solidFill>
                <a:schemeClr val="accent1">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flipH="1">
              <a:off x="8588542" y="3660699"/>
              <a:ext cx="7927" cy="551603"/>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a:off x="575338" y="3626497"/>
              <a:ext cx="2512" cy="587642"/>
            </a:xfrm>
            <a:prstGeom prst="straightConnector1">
              <a:avLst/>
            </a:prstGeom>
            <a:ln w="3810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p:nvPr/>
          </p:nvCxnSpPr>
          <p:spPr>
            <a:xfrm>
              <a:off x="1582420" y="3635586"/>
              <a:ext cx="5881" cy="583019"/>
            </a:xfrm>
            <a:prstGeom prst="straightConnector1">
              <a:avLst/>
            </a:prstGeom>
            <a:ln w="3810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a:off x="2687634" y="3660699"/>
              <a:ext cx="8238" cy="553440"/>
            </a:xfrm>
            <a:prstGeom prst="straightConnector1">
              <a:avLst/>
            </a:prstGeom>
            <a:ln w="38100">
              <a:solidFill>
                <a:schemeClr val="accent1">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p:nvPr/>
          </p:nvCxnSpPr>
          <p:spPr>
            <a:xfrm>
              <a:off x="3670002" y="3635586"/>
              <a:ext cx="4776" cy="583019"/>
            </a:xfrm>
            <a:prstGeom prst="straightConnector1">
              <a:avLst/>
            </a:prstGeom>
            <a:ln w="38100">
              <a:solidFill>
                <a:schemeClr val="accent1">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a:off x="4590705" y="3660699"/>
              <a:ext cx="1165" cy="537552"/>
            </a:xfrm>
            <a:prstGeom prst="straightConnector1">
              <a:avLst/>
            </a:prstGeom>
            <a:ln w="38100">
              <a:solidFill>
                <a:schemeClr val="accent1">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p:nvPr/>
          </p:nvCxnSpPr>
          <p:spPr>
            <a:xfrm>
              <a:off x="6588385" y="3627422"/>
              <a:ext cx="10151" cy="591372"/>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flipH="1">
              <a:off x="7541030" y="3635586"/>
              <a:ext cx="5118" cy="583225"/>
            </a:xfrm>
            <a:prstGeom prst="straightConnector1">
              <a:avLst/>
            </a:prstGeom>
            <a:ln w="3810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93" name="Rectangle 92"/>
          <p:cNvSpPr/>
          <p:nvPr/>
        </p:nvSpPr>
        <p:spPr>
          <a:xfrm>
            <a:off x="113031" y="3506162"/>
            <a:ext cx="8878570" cy="93479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89" name="Rectangle 88"/>
          <p:cNvSpPr/>
          <p:nvPr/>
        </p:nvSpPr>
        <p:spPr>
          <a:xfrm>
            <a:off x="6191470" y="3661011"/>
            <a:ext cx="941865" cy="14567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600" dirty="0" smtClean="0"/>
              <a:t>Modul </a:t>
            </a:r>
            <a:r>
              <a:rPr lang="en-US" sz="600" dirty="0" smtClean="0"/>
              <a:t>E</a:t>
            </a:r>
            <a:r>
              <a:rPr lang="id-ID" sz="600" dirty="0" smtClean="0"/>
              <a:t>l</a:t>
            </a:r>
            <a:r>
              <a:rPr lang="en-US" sz="600" dirty="0" smtClean="0"/>
              <a:t>earning</a:t>
            </a:r>
            <a:endParaRPr lang="en-US" sz="600" dirty="0"/>
          </a:p>
        </p:txBody>
      </p:sp>
      <p:sp>
        <p:nvSpPr>
          <p:cNvPr id="92" name="Rectangle 91"/>
          <p:cNvSpPr/>
          <p:nvPr/>
        </p:nvSpPr>
        <p:spPr>
          <a:xfrm>
            <a:off x="5208345" y="3670262"/>
            <a:ext cx="941865" cy="19851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600" dirty="0" smtClean="0"/>
              <a:t>Modul </a:t>
            </a:r>
            <a:r>
              <a:rPr lang="en-US" sz="600" dirty="0" smtClean="0"/>
              <a:t> </a:t>
            </a:r>
            <a:r>
              <a:rPr lang="id-ID" sz="600" dirty="0" smtClean="0"/>
              <a:t>Layanan Mahasiswa dan Alumni</a:t>
            </a:r>
            <a:endParaRPr lang="en-US" sz="600" dirty="0">
              <a:solidFill>
                <a:schemeClr val="bg1"/>
              </a:solidFill>
            </a:endParaRPr>
          </a:p>
        </p:txBody>
      </p:sp>
      <p:sp>
        <p:nvSpPr>
          <p:cNvPr id="83" name="Rectangle 82"/>
          <p:cNvSpPr/>
          <p:nvPr/>
        </p:nvSpPr>
        <p:spPr>
          <a:xfrm>
            <a:off x="1125451" y="3665850"/>
            <a:ext cx="1040784" cy="19851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600" dirty="0" smtClean="0">
                <a:solidFill>
                  <a:schemeClr val="bg1"/>
                </a:solidFill>
              </a:rPr>
              <a:t>Modul E-Budgeting</a:t>
            </a:r>
            <a:endParaRPr lang="en-US" sz="600" dirty="0">
              <a:solidFill>
                <a:schemeClr val="bg1"/>
              </a:solidFill>
            </a:endParaRPr>
          </a:p>
        </p:txBody>
      </p:sp>
      <p:sp>
        <p:nvSpPr>
          <p:cNvPr id="139" name="Rectangle 138"/>
          <p:cNvSpPr/>
          <p:nvPr/>
        </p:nvSpPr>
        <p:spPr>
          <a:xfrm>
            <a:off x="6188378" y="3822338"/>
            <a:ext cx="941865" cy="13363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600" dirty="0" smtClean="0"/>
              <a:t>Modul Manajemen Lab.</a:t>
            </a:r>
            <a:endParaRPr lang="en-US" sz="600" dirty="0"/>
          </a:p>
        </p:txBody>
      </p:sp>
      <p:sp>
        <p:nvSpPr>
          <p:cNvPr id="140" name="Rectangle 139"/>
          <p:cNvSpPr/>
          <p:nvPr/>
        </p:nvSpPr>
        <p:spPr>
          <a:xfrm>
            <a:off x="2198028" y="3667880"/>
            <a:ext cx="941865" cy="19851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600" dirty="0" smtClean="0">
                <a:solidFill>
                  <a:schemeClr val="bg1"/>
                </a:solidFill>
              </a:rPr>
              <a:t>Modul Pengelolaan Dokumen</a:t>
            </a:r>
            <a:endParaRPr lang="en-US" sz="600" dirty="0">
              <a:solidFill>
                <a:schemeClr val="bg1"/>
              </a:solidFill>
            </a:endParaRPr>
          </a:p>
        </p:txBody>
      </p:sp>
      <p:sp>
        <p:nvSpPr>
          <p:cNvPr id="141" name="Rectangle 140"/>
          <p:cNvSpPr/>
          <p:nvPr/>
        </p:nvSpPr>
        <p:spPr>
          <a:xfrm>
            <a:off x="6188378" y="3968282"/>
            <a:ext cx="941865" cy="13363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600" dirty="0" smtClean="0"/>
              <a:t>Modul Monitoring TA</a:t>
            </a:r>
            <a:endParaRPr lang="en-US" sz="600" dirty="0"/>
          </a:p>
        </p:txBody>
      </p:sp>
      <p:sp>
        <p:nvSpPr>
          <p:cNvPr id="142" name="Rectangle 141"/>
          <p:cNvSpPr/>
          <p:nvPr/>
        </p:nvSpPr>
        <p:spPr>
          <a:xfrm>
            <a:off x="6188377" y="4125317"/>
            <a:ext cx="941865" cy="13363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500" dirty="0"/>
              <a:t>Modul Monitoring dan Evaluasi Mutu Akademik</a:t>
            </a:r>
            <a:endParaRPr lang="en-US" sz="500" dirty="0"/>
          </a:p>
        </p:txBody>
      </p:sp>
      <p:sp>
        <p:nvSpPr>
          <p:cNvPr id="143" name="Rectangle 142"/>
          <p:cNvSpPr/>
          <p:nvPr/>
        </p:nvSpPr>
        <p:spPr>
          <a:xfrm>
            <a:off x="7168411" y="3666100"/>
            <a:ext cx="825845" cy="1971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44" name="Rectangle 143"/>
          <p:cNvSpPr/>
          <p:nvPr/>
        </p:nvSpPr>
        <p:spPr>
          <a:xfrm>
            <a:off x="8019222" y="3663404"/>
            <a:ext cx="886680" cy="19713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6" name="TextBox 55"/>
          <p:cNvSpPr txBox="1"/>
          <p:nvPr/>
        </p:nvSpPr>
        <p:spPr>
          <a:xfrm>
            <a:off x="7617922" y="3653474"/>
            <a:ext cx="1047082" cy="200055"/>
          </a:xfrm>
          <a:prstGeom prst="rect">
            <a:avLst/>
          </a:prstGeom>
          <a:noFill/>
        </p:spPr>
        <p:txBody>
          <a:bodyPr wrap="none" rtlCol="0">
            <a:spAutoFit/>
          </a:bodyPr>
          <a:lstStyle/>
          <a:p>
            <a:r>
              <a:rPr lang="id-ID" sz="700" dirty="0" smtClean="0">
                <a:solidFill>
                  <a:schemeClr val="bg1"/>
                </a:solidFill>
              </a:rPr>
              <a:t>Modul Monitoring PPM</a:t>
            </a:r>
            <a:endParaRPr lang="id-ID" sz="700" dirty="0">
              <a:solidFill>
                <a:schemeClr val="bg1"/>
              </a:solidFill>
            </a:endParaRPr>
          </a:p>
        </p:txBody>
      </p:sp>
      <p:sp>
        <p:nvSpPr>
          <p:cNvPr id="145" name="Rectangle 144"/>
          <p:cNvSpPr/>
          <p:nvPr/>
        </p:nvSpPr>
        <p:spPr>
          <a:xfrm>
            <a:off x="1125450" y="3920193"/>
            <a:ext cx="1040783" cy="19851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600" dirty="0" smtClean="0">
                <a:solidFill>
                  <a:schemeClr val="bg1"/>
                </a:solidFill>
              </a:rPr>
              <a:t>Modul Pengelolaan Pegawai &amp; Dosen</a:t>
            </a:r>
            <a:endParaRPr lang="en-US" sz="600" dirty="0">
              <a:solidFill>
                <a:schemeClr val="bg1"/>
              </a:solidFill>
            </a:endParaRPr>
          </a:p>
        </p:txBody>
      </p:sp>
      <p:sp>
        <p:nvSpPr>
          <p:cNvPr id="146" name="Rectangle 145"/>
          <p:cNvSpPr/>
          <p:nvPr/>
        </p:nvSpPr>
        <p:spPr>
          <a:xfrm>
            <a:off x="158985" y="3667880"/>
            <a:ext cx="927439" cy="20512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600" dirty="0" smtClean="0">
                <a:solidFill>
                  <a:schemeClr val="bg1"/>
                </a:solidFill>
              </a:rPr>
              <a:t>Modul Permintaan Barang</a:t>
            </a:r>
            <a:endParaRPr lang="en-US" sz="600" dirty="0">
              <a:solidFill>
                <a:schemeClr val="bg1"/>
              </a:solidFill>
            </a:endParaRPr>
          </a:p>
        </p:txBody>
      </p:sp>
      <p:sp>
        <p:nvSpPr>
          <p:cNvPr id="147" name="Rectangle 146"/>
          <p:cNvSpPr/>
          <p:nvPr/>
        </p:nvSpPr>
        <p:spPr>
          <a:xfrm>
            <a:off x="6188378" y="4277679"/>
            <a:ext cx="946702" cy="13363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600" dirty="0" smtClean="0"/>
              <a:t>Modul E-Library</a:t>
            </a:r>
            <a:endParaRPr lang="en-US" sz="600" dirty="0"/>
          </a:p>
        </p:txBody>
      </p:sp>
      <p:sp>
        <p:nvSpPr>
          <p:cNvPr id="115" name="Rectangle 114"/>
          <p:cNvSpPr/>
          <p:nvPr/>
        </p:nvSpPr>
        <p:spPr>
          <a:xfrm>
            <a:off x="3168251" y="3667880"/>
            <a:ext cx="975508" cy="19851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600" dirty="0" smtClean="0">
                <a:solidFill>
                  <a:schemeClr val="bg1"/>
                </a:solidFill>
              </a:rPr>
              <a:t>Modul Monitoring</a:t>
            </a:r>
            <a:endParaRPr lang="en-US" sz="700" dirty="0">
              <a:solidFill>
                <a:schemeClr val="bg1"/>
              </a:solidFill>
            </a:endParaRPr>
          </a:p>
        </p:txBody>
      </p:sp>
      <p:sp>
        <p:nvSpPr>
          <p:cNvPr id="136" name="Rectangle 135"/>
          <p:cNvSpPr/>
          <p:nvPr/>
        </p:nvSpPr>
        <p:spPr>
          <a:xfrm>
            <a:off x="4161947" y="3669562"/>
            <a:ext cx="1024416" cy="198510"/>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600" dirty="0" smtClean="0">
                <a:solidFill>
                  <a:schemeClr val="bg1"/>
                </a:solidFill>
              </a:rPr>
              <a:t>Modul Layanan Kerjasama</a:t>
            </a:r>
            <a:endParaRPr lang="en-US" sz="600" dirty="0">
              <a:solidFill>
                <a:schemeClr val="bg1"/>
              </a:solidFill>
            </a:endParaRPr>
          </a:p>
        </p:txBody>
      </p:sp>
      <p:sp>
        <p:nvSpPr>
          <p:cNvPr id="137" name="Rectangle 136"/>
          <p:cNvSpPr/>
          <p:nvPr/>
        </p:nvSpPr>
        <p:spPr>
          <a:xfrm>
            <a:off x="4161947" y="3923660"/>
            <a:ext cx="1024416" cy="198510"/>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600" dirty="0" smtClean="0">
                <a:solidFill>
                  <a:schemeClr val="bg1"/>
                </a:solidFill>
              </a:rPr>
              <a:t>Modul Layanan Informasi Pelatihan dan Sertifikasi</a:t>
            </a:r>
            <a:endParaRPr lang="en-US" sz="600" dirty="0">
              <a:solidFill>
                <a:schemeClr val="bg1"/>
              </a:solidFill>
            </a:endParaRPr>
          </a:p>
        </p:txBody>
      </p:sp>
      <p:sp>
        <p:nvSpPr>
          <p:cNvPr id="65" name="TextBox 64"/>
          <p:cNvSpPr txBox="1"/>
          <p:nvPr/>
        </p:nvSpPr>
        <p:spPr>
          <a:xfrm>
            <a:off x="3405526" y="3462377"/>
            <a:ext cx="2238113" cy="246221"/>
          </a:xfrm>
          <a:prstGeom prst="rect">
            <a:avLst/>
          </a:prstGeom>
          <a:noFill/>
        </p:spPr>
        <p:txBody>
          <a:bodyPr wrap="none" rtlCol="0">
            <a:spAutoFit/>
          </a:bodyPr>
          <a:lstStyle/>
          <a:p>
            <a:pPr algn="ctr"/>
            <a:r>
              <a:rPr lang="en-US" sz="1000" dirty="0" smtClean="0">
                <a:solidFill>
                  <a:schemeClr val="bg1"/>
                </a:solidFill>
              </a:rPr>
              <a:t>O</a:t>
            </a:r>
            <a:r>
              <a:rPr lang="id-ID" sz="1000" dirty="0" smtClean="0">
                <a:solidFill>
                  <a:schemeClr val="bg1"/>
                </a:solidFill>
              </a:rPr>
              <a:t>PERATIONAL INFORMATION SYSTEMS</a:t>
            </a:r>
            <a:endParaRPr lang="en-US" sz="1000" dirty="0">
              <a:solidFill>
                <a:schemeClr val="bg1"/>
              </a:solidFill>
            </a:endParaRPr>
          </a:p>
        </p:txBody>
      </p:sp>
      <p:sp>
        <p:nvSpPr>
          <p:cNvPr id="152" name="TextBox 151"/>
          <p:cNvSpPr txBox="1"/>
          <p:nvPr/>
        </p:nvSpPr>
        <p:spPr>
          <a:xfrm>
            <a:off x="4100634" y="3061290"/>
            <a:ext cx="825867" cy="307777"/>
          </a:xfrm>
          <a:prstGeom prst="rect">
            <a:avLst/>
          </a:prstGeom>
          <a:noFill/>
        </p:spPr>
        <p:txBody>
          <a:bodyPr wrap="none" rtlCol="0">
            <a:spAutoFit/>
          </a:bodyPr>
          <a:lstStyle/>
          <a:p>
            <a:pPr algn="ctr"/>
            <a:r>
              <a:rPr lang="id-ID" sz="1400" dirty="0" smtClean="0"/>
              <a:t>APLIKASI</a:t>
            </a:r>
            <a:endParaRPr lang="en-US" sz="1400" dirty="0"/>
          </a:p>
        </p:txBody>
      </p:sp>
      <p:sp>
        <p:nvSpPr>
          <p:cNvPr id="153" name="Rectangle 152"/>
          <p:cNvSpPr/>
          <p:nvPr/>
        </p:nvSpPr>
        <p:spPr>
          <a:xfrm>
            <a:off x="113030" y="4494237"/>
            <a:ext cx="8878572" cy="40913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163" name="Rectangle 162"/>
          <p:cNvSpPr/>
          <p:nvPr/>
        </p:nvSpPr>
        <p:spPr>
          <a:xfrm>
            <a:off x="7168411" y="4671906"/>
            <a:ext cx="825845" cy="16255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64" name="Rectangle 163"/>
          <p:cNvSpPr/>
          <p:nvPr/>
        </p:nvSpPr>
        <p:spPr>
          <a:xfrm>
            <a:off x="8019221" y="4669683"/>
            <a:ext cx="886680" cy="16255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62" name="Rectangle 161"/>
          <p:cNvSpPr/>
          <p:nvPr/>
        </p:nvSpPr>
        <p:spPr>
          <a:xfrm>
            <a:off x="6171065" y="4674876"/>
            <a:ext cx="959177" cy="15483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p>
        </p:txBody>
      </p:sp>
      <p:sp>
        <p:nvSpPr>
          <p:cNvPr id="165" name="Rectangle 164"/>
          <p:cNvSpPr/>
          <p:nvPr/>
        </p:nvSpPr>
        <p:spPr>
          <a:xfrm>
            <a:off x="5208345" y="4671906"/>
            <a:ext cx="941865" cy="15306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schemeClr val="bg1"/>
              </a:solidFill>
            </a:endParaRPr>
          </a:p>
        </p:txBody>
      </p:sp>
      <p:sp>
        <p:nvSpPr>
          <p:cNvPr id="167" name="Rectangle 166"/>
          <p:cNvSpPr/>
          <p:nvPr/>
        </p:nvSpPr>
        <p:spPr>
          <a:xfrm>
            <a:off x="2188077" y="4670335"/>
            <a:ext cx="955400" cy="159946"/>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1"/>
              </a:solidFill>
            </a:endParaRPr>
          </a:p>
        </p:txBody>
      </p:sp>
      <p:sp>
        <p:nvSpPr>
          <p:cNvPr id="168" name="Rectangle 167"/>
          <p:cNvSpPr/>
          <p:nvPr/>
        </p:nvSpPr>
        <p:spPr>
          <a:xfrm>
            <a:off x="158985" y="4670335"/>
            <a:ext cx="931060" cy="15306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1"/>
              </a:solidFill>
            </a:endParaRPr>
          </a:p>
        </p:txBody>
      </p:sp>
      <p:sp>
        <p:nvSpPr>
          <p:cNvPr id="169" name="Rectangle 168"/>
          <p:cNvSpPr/>
          <p:nvPr/>
        </p:nvSpPr>
        <p:spPr>
          <a:xfrm>
            <a:off x="3164332" y="4670335"/>
            <a:ext cx="981977" cy="153066"/>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1"/>
              </a:solidFill>
            </a:endParaRPr>
          </a:p>
        </p:txBody>
      </p:sp>
      <p:sp>
        <p:nvSpPr>
          <p:cNvPr id="170" name="Rectangle 169"/>
          <p:cNvSpPr/>
          <p:nvPr/>
        </p:nvSpPr>
        <p:spPr>
          <a:xfrm>
            <a:off x="4171274" y="4671507"/>
            <a:ext cx="1016215" cy="153066"/>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1"/>
              </a:solidFill>
            </a:endParaRPr>
          </a:p>
        </p:txBody>
      </p:sp>
      <p:sp>
        <p:nvSpPr>
          <p:cNvPr id="172" name="Rectangle 171"/>
          <p:cNvSpPr/>
          <p:nvPr/>
        </p:nvSpPr>
        <p:spPr>
          <a:xfrm>
            <a:off x="1124745" y="4674390"/>
            <a:ext cx="1038365" cy="153066"/>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1"/>
              </a:solidFill>
            </a:endParaRPr>
          </a:p>
        </p:txBody>
      </p:sp>
      <p:sp>
        <p:nvSpPr>
          <p:cNvPr id="171" name="TextBox 170"/>
          <p:cNvSpPr txBox="1"/>
          <p:nvPr/>
        </p:nvSpPr>
        <p:spPr>
          <a:xfrm>
            <a:off x="181883" y="4636865"/>
            <a:ext cx="8733517" cy="215444"/>
          </a:xfrm>
          <a:prstGeom prst="rect">
            <a:avLst/>
          </a:prstGeom>
          <a:noFill/>
        </p:spPr>
        <p:txBody>
          <a:bodyPr wrap="square" rtlCol="0">
            <a:spAutoFit/>
          </a:bodyPr>
          <a:lstStyle/>
          <a:p>
            <a:pPr algn="ctr"/>
            <a:r>
              <a:rPr lang="id-ID" sz="800" dirty="0" smtClean="0">
                <a:solidFill>
                  <a:schemeClr val="bg1"/>
                </a:solidFill>
              </a:rPr>
              <a:t>M   o   d   u   l                                  D   a   s   h   b   o   a   r   d                                  K   i   n   e   r   j   a                                      F   a   k   u   l    t    a   s</a:t>
            </a:r>
            <a:endParaRPr lang="id-ID" sz="800" dirty="0">
              <a:solidFill>
                <a:schemeClr val="bg1"/>
              </a:solidFill>
            </a:endParaRPr>
          </a:p>
        </p:txBody>
      </p:sp>
      <p:sp>
        <p:nvSpPr>
          <p:cNvPr id="154" name="TextBox 153"/>
          <p:cNvSpPr txBox="1"/>
          <p:nvPr/>
        </p:nvSpPr>
        <p:spPr>
          <a:xfrm>
            <a:off x="3447832" y="4437027"/>
            <a:ext cx="2061783" cy="246221"/>
          </a:xfrm>
          <a:prstGeom prst="rect">
            <a:avLst/>
          </a:prstGeom>
          <a:noFill/>
        </p:spPr>
        <p:txBody>
          <a:bodyPr wrap="none" rtlCol="0">
            <a:spAutoFit/>
          </a:bodyPr>
          <a:lstStyle/>
          <a:p>
            <a:pPr algn="ctr"/>
            <a:r>
              <a:rPr lang="en-US" sz="1000" dirty="0" smtClean="0">
                <a:solidFill>
                  <a:schemeClr val="bg1"/>
                </a:solidFill>
              </a:rPr>
              <a:t>S</a:t>
            </a:r>
            <a:r>
              <a:rPr lang="id-ID" sz="1000" dirty="0" smtClean="0">
                <a:solidFill>
                  <a:schemeClr val="bg1"/>
                </a:solidFill>
              </a:rPr>
              <a:t>TRATEGIC INFORMATION SYSTEMS</a:t>
            </a:r>
            <a:endParaRPr lang="en-US" sz="1000" dirty="0">
              <a:solidFill>
                <a:schemeClr val="bg1"/>
              </a:solidFill>
            </a:endParaRPr>
          </a:p>
        </p:txBody>
      </p:sp>
      <p:grpSp>
        <p:nvGrpSpPr>
          <p:cNvPr id="21" name="Group 20"/>
          <p:cNvGrpSpPr/>
          <p:nvPr/>
        </p:nvGrpSpPr>
        <p:grpSpPr>
          <a:xfrm>
            <a:off x="52387" y="5426946"/>
            <a:ext cx="9007087" cy="436630"/>
            <a:chOff x="35110" y="4829445"/>
            <a:chExt cx="9108890" cy="436630"/>
          </a:xfrm>
        </p:grpSpPr>
        <p:sp>
          <p:nvSpPr>
            <p:cNvPr id="177" name="Rectangle 176"/>
            <p:cNvSpPr/>
            <p:nvPr/>
          </p:nvSpPr>
          <p:spPr>
            <a:xfrm>
              <a:off x="35110" y="4829445"/>
              <a:ext cx="9108890" cy="436630"/>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00" dirty="0" smtClean="0"/>
            </a:p>
            <a:p>
              <a:pPr algn="ctr"/>
              <a:endParaRPr lang="id-ID" sz="1000" dirty="0" smtClean="0"/>
            </a:p>
            <a:p>
              <a:pPr algn="ctr"/>
              <a:r>
                <a:rPr lang="id-ID" sz="1200" dirty="0" smtClean="0">
                  <a:solidFill>
                    <a:schemeClr val="tx1"/>
                  </a:solidFill>
                </a:rPr>
                <a:t>SISTEM EKSTERNAL</a:t>
              </a:r>
            </a:p>
            <a:p>
              <a:pPr algn="ctr"/>
              <a:endParaRPr lang="id-ID" sz="1000" dirty="0" smtClean="0"/>
            </a:p>
            <a:p>
              <a:pPr algn="ctr"/>
              <a:endParaRPr lang="id-ID" sz="1100" dirty="0">
                <a:solidFill>
                  <a:schemeClr val="bg1"/>
                </a:solidFill>
              </a:endParaRPr>
            </a:p>
            <a:p>
              <a:pPr algn="ctr"/>
              <a:endParaRPr lang="id-ID" sz="1100" dirty="0" smtClean="0">
                <a:solidFill>
                  <a:schemeClr val="bg1"/>
                </a:solidFill>
              </a:endParaRPr>
            </a:p>
          </p:txBody>
        </p:sp>
        <p:sp>
          <p:nvSpPr>
            <p:cNvPr id="49" name="Rectangle 48"/>
            <p:cNvSpPr/>
            <p:nvPr/>
          </p:nvSpPr>
          <p:spPr>
            <a:xfrm>
              <a:off x="115552" y="5053788"/>
              <a:ext cx="930717" cy="1672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bg1"/>
                  </a:solidFill>
                </a:rPr>
                <a:t>SIMAK BMN</a:t>
              </a:r>
              <a:endParaRPr lang="en-US" sz="800" dirty="0">
                <a:solidFill>
                  <a:schemeClr val="bg1"/>
                </a:solidFill>
              </a:endParaRPr>
            </a:p>
          </p:txBody>
        </p:sp>
        <p:sp>
          <p:nvSpPr>
            <p:cNvPr id="87" name="Rectangle 86"/>
            <p:cNvSpPr/>
            <p:nvPr/>
          </p:nvSpPr>
          <p:spPr>
            <a:xfrm>
              <a:off x="6151316" y="5053375"/>
              <a:ext cx="941866" cy="17636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SIMAK</a:t>
              </a:r>
              <a:endParaRPr lang="en-US" sz="800" dirty="0"/>
            </a:p>
          </p:txBody>
        </p:sp>
        <p:sp>
          <p:nvSpPr>
            <p:cNvPr id="88" name="Rectangle 87"/>
            <p:cNvSpPr/>
            <p:nvPr/>
          </p:nvSpPr>
          <p:spPr>
            <a:xfrm>
              <a:off x="1084496" y="4859311"/>
              <a:ext cx="1044291" cy="16592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SIMK</a:t>
              </a:r>
              <a:r>
                <a:rPr lang="id-ID" sz="800" dirty="0" smtClean="0"/>
                <a:t>EU</a:t>
              </a:r>
              <a:endParaRPr lang="en-US" sz="800" dirty="0">
                <a:solidFill>
                  <a:schemeClr val="bg1"/>
                </a:solidFill>
              </a:endParaRPr>
            </a:p>
          </p:txBody>
        </p:sp>
        <p:sp>
          <p:nvSpPr>
            <p:cNvPr id="138" name="Rectangle 137"/>
            <p:cNvSpPr/>
            <p:nvPr/>
          </p:nvSpPr>
          <p:spPr>
            <a:xfrm>
              <a:off x="115554" y="4857364"/>
              <a:ext cx="930716" cy="16894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800" dirty="0" smtClean="0">
                  <a:solidFill>
                    <a:schemeClr val="bg1"/>
                  </a:solidFill>
                </a:rPr>
                <a:t>LPSE</a:t>
              </a:r>
              <a:endParaRPr lang="en-US" sz="800" dirty="0">
                <a:solidFill>
                  <a:schemeClr val="bg1"/>
                </a:solidFill>
              </a:endParaRPr>
            </a:p>
          </p:txBody>
        </p:sp>
        <p:sp>
          <p:nvSpPr>
            <p:cNvPr id="175" name="Rectangle 174"/>
            <p:cNvSpPr/>
            <p:nvPr/>
          </p:nvSpPr>
          <p:spPr>
            <a:xfrm>
              <a:off x="1077713" y="5051323"/>
              <a:ext cx="1044291" cy="16543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S</a:t>
              </a:r>
              <a:r>
                <a:rPr lang="id-ID" sz="800" dirty="0" smtClean="0"/>
                <a:t>IRENA</a:t>
              </a:r>
              <a:endParaRPr lang="en-US" sz="800" dirty="0">
                <a:solidFill>
                  <a:schemeClr val="bg1"/>
                </a:solidFill>
              </a:endParaRPr>
            </a:p>
          </p:txBody>
        </p:sp>
      </p:grpSp>
      <p:sp>
        <p:nvSpPr>
          <p:cNvPr id="155" name="Rectangle 154"/>
          <p:cNvSpPr/>
          <p:nvPr/>
        </p:nvSpPr>
        <p:spPr>
          <a:xfrm>
            <a:off x="113030" y="4955463"/>
            <a:ext cx="8878572" cy="35843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grpSp>
        <p:nvGrpSpPr>
          <p:cNvPr id="22" name="Group 21"/>
          <p:cNvGrpSpPr/>
          <p:nvPr/>
        </p:nvGrpSpPr>
        <p:grpSpPr>
          <a:xfrm>
            <a:off x="6188377" y="5070770"/>
            <a:ext cx="1805878" cy="197133"/>
            <a:chOff x="6188377" y="4892970"/>
            <a:chExt cx="1805878" cy="197133"/>
          </a:xfrm>
        </p:grpSpPr>
        <p:sp>
          <p:nvSpPr>
            <p:cNvPr id="95" name="Rectangle 94"/>
            <p:cNvSpPr/>
            <p:nvPr/>
          </p:nvSpPr>
          <p:spPr>
            <a:xfrm>
              <a:off x="7168410" y="4892970"/>
              <a:ext cx="825845" cy="1971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E-Journal</a:t>
              </a:r>
            </a:p>
          </p:txBody>
        </p:sp>
        <p:sp>
          <p:nvSpPr>
            <p:cNvPr id="192" name="Rectangle 191"/>
            <p:cNvSpPr/>
            <p:nvPr/>
          </p:nvSpPr>
          <p:spPr>
            <a:xfrm>
              <a:off x="6188377" y="4895852"/>
              <a:ext cx="941865" cy="19325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600" dirty="0" smtClean="0"/>
                <a:t>Situs Blog Dosen dan Mahasiswa</a:t>
              </a:r>
              <a:endParaRPr lang="en-US" sz="600" dirty="0"/>
            </a:p>
          </p:txBody>
        </p:sp>
      </p:grpSp>
      <p:sp>
        <p:nvSpPr>
          <p:cNvPr id="156" name="TextBox 155"/>
          <p:cNvSpPr txBox="1"/>
          <p:nvPr/>
        </p:nvSpPr>
        <p:spPr>
          <a:xfrm>
            <a:off x="3546416" y="4919687"/>
            <a:ext cx="1864614" cy="246221"/>
          </a:xfrm>
          <a:prstGeom prst="rect">
            <a:avLst/>
          </a:prstGeom>
          <a:noFill/>
        </p:spPr>
        <p:txBody>
          <a:bodyPr wrap="none" rtlCol="0">
            <a:spAutoFit/>
          </a:bodyPr>
          <a:lstStyle/>
          <a:p>
            <a:pPr algn="ctr"/>
            <a:r>
              <a:rPr lang="id-ID" sz="1000" dirty="0" smtClean="0">
                <a:solidFill>
                  <a:schemeClr val="bg1"/>
                </a:solidFill>
              </a:rPr>
              <a:t>PUBLIC INFORMATION SYSTEMS</a:t>
            </a:r>
            <a:endParaRPr lang="en-US" sz="1000" dirty="0">
              <a:solidFill>
                <a:schemeClr val="bg1"/>
              </a:solidFill>
            </a:endParaRPr>
          </a:p>
        </p:txBody>
      </p:sp>
      <p:sp>
        <p:nvSpPr>
          <p:cNvPr id="158" name="TextBox 157"/>
          <p:cNvSpPr txBox="1"/>
          <p:nvPr/>
        </p:nvSpPr>
        <p:spPr>
          <a:xfrm>
            <a:off x="3089475" y="3257165"/>
            <a:ext cx="2872004" cy="276999"/>
          </a:xfrm>
          <a:prstGeom prst="rect">
            <a:avLst/>
          </a:prstGeom>
          <a:noFill/>
        </p:spPr>
        <p:txBody>
          <a:bodyPr wrap="square" rtlCol="0">
            <a:spAutoFit/>
          </a:bodyPr>
          <a:lstStyle/>
          <a:p>
            <a:pPr algn="ctr"/>
            <a:r>
              <a:rPr lang="id-ID" sz="1200" dirty="0" smtClean="0"/>
              <a:t>ERP FASILKOM UNSRI</a:t>
            </a:r>
            <a:endParaRPr lang="id-ID" sz="1200" dirty="0"/>
          </a:p>
        </p:txBody>
      </p:sp>
      <p:grpSp>
        <p:nvGrpSpPr>
          <p:cNvPr id="160" name="Group 159"/>
          <p:cNvGrpSpPr/>
          <p:nvPr/>
        </p:nvGrpSpPr>
        <p:grpSpPr>
          <a:xfrm>
            <a:off x="588038" y="2970391"/>
            <a:ext cx="8021131" cy="334019"/>
            <a:chOff x="588038" y="5607697"/>
            <a:chExt cx="8021131" cy="592314"/>
          </a:xfrm>
        </p:grpSpPr>
        <p:cxnSp>
          <p:nvCxnSpPr>
            <p:cNvPr id="161" name="Straight Arrow Connector 160"/>
            <p:cNvCxnSpPr/>
            <p:nvPr/>
          </p:nvCxnSpPr>
          <p:spPr>
            <a:xfrm>
              <a:off x="5707378" y="5626821"/>
              <a:ext cx="14646" cy="568518"/>
            </a:xfrm>
            <a:prstGeom prst="straightConnector1">
              <a:avLst/>
            </a:prstGeom>
            <a:ln w="38100">
              <a:solidFill>
                <a:schemeClr val="accent1">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74" name="Straight Arrow Connector 173"/>
            <p:cNvCxnSpPr/>
            <p:nvPr/>
          </p:nvCxnSpPr>
          <p:spPr>
            <a:xfrm flipH="1">
              <a:off x="8601242" y="5641899"/>
              <a:ext cx="7927" cy="551603"/>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76" name="Straight Arrow Connector 175"/>
            <p:cNvCxnSpPr/>
            <p:nvPr/>
          </p:nvCxnSpPr>
          <p:spPr>
            <a:xfrm>
              <a:off x="588038" y="5607697"/>
              <a:ext cx="2512" cy="587642"/>
            </a:xfrm>
            <a:prstGeom prst="straightConnector1">
              <a:avLst/>
            </a:prstGeom>
            <a:ln w="3810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7" name="Straight Arrow Connector 186"/>
            <p:cNvCxnSpPr/>
            <p:nvPr/>
          </p:nvCxnSpPr>
          <p:spPr>
            <a:xfrm>
              <a:off x="1595120" y="5616786"/>
              <a:ext cx="5881" cy="583019"/>
            </a:xfrm>
            <a:prstGeom prst="straightConnector1">
              <a:avLst/>
            </a:prstGeom>
            <a:ln w="3810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8" name="Straight Arrow Connector 187"/>
            <p:cNvCxnSpPr/>
            <p:nvPr/>
          </p:nvCxnSpPr>
          <p:spPr>
            <a:xfrm>
              <a:off x="2700334" y="5641899"/>
              <a:ext cx="8238" cy="553440"/>
            </a:xfrm>
            <a:prstGeom prst="straightConnector1">
              <a:avLst/>
            </a:prstGeom>
            <a:ln w="38100">
              <a:solidFill>
                <a:schemeClr val="accent1">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a:off x="3682702" y="5616786"/>
              <a:ext cx="4776" cy="583019"/>
            </a:xfrm>
            <a:prstGeom prst="straightConnector1">
              <a:avLst/>
            </a:prstGeom>
            <a:ln w="38100">
              <a:solidFill>
                <a:schemeClr val="accent1">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p:nvPr/>
          </p:nvCxnSpPr>
          <p:spPr>
            <a:xfrm>
              <a:off x="4603405" y="5641899"/>
              <a:ext cx="1165" cy="537552"/>
            </a:xfrm>
            <a:prstGeom prst="straightConnector1">
              <a:avLst/>
            </a:prstGeom>
            <a:ln w="38100">
              <a:solidFill>
                <a:schemeClr val="accent1">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1" name="Straight Arrow Connector 190"/>
            <p:cNvCxnSpPr/>
            <p:nvPr/>
          </p:nvCxnSpPr>
          <p:spPr>
            <a:xfrm>
              <a:off x="6601085" y="5608622"/>
              <a:ext cx="10151" cy="591372"/>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5" name="Straight Arrow Connector 194"/>
            <p:cNvCxnSpPr/>
            <p:nvPr/>
          </p:nvCxnSpPr>
          <p:spPr>
            <a:xfrm flipH="1">
              <a:off x="7553730" y="5616786"/>
              <a:ext cx="5118" cy="583225"/>
            </a:xfrm>
            <a:prstGeom prst="straightConnector1">
              <a:avLst/>
            </a:prstGeom>
            <a:ln w="3810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199" name="Group 198"/>
          <p:cNvGrpSpPr/>
          <p:nvPr/>
        </p:nvGrpSpPr>
        <p:grpSpPr>
          <a:xfrm>
            <a:off x="588038" y="1268591"/>
            <a:ext cx="8021131" cy="334019"/>
            <a:chOff x="588038" y="5607697"/>
            <a:chExt cx="8021131" cy="592314"/>
          </a:xfrm>
        </p:grpSpPr>
        <p:cxnSp>
          <p:nvCxnSpPr>
            <p:cNvPr id="200" name="Straight Arrow Connector 199"/>
            <p:cNvCxnSpPr/>
            <p:nvPr/>
          </p:nvCxnSpPr>
          <p:spPr>
            <a:xfrm>
              <a:off x="5707378" y="5626821"/>
              <a:ext cx="14646" cy="568518"/>
            </a:xfrm>
            <a:prstGeom prst="straightConnector1">
              <a:avLst/>
            </a:prstGeom>
            <a:ln w="38100">
              <a:solidFill>
                <a:schemeClr val="accent1">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p:cNvCxnSpPr/>
            <p:nvPr/>
          </p:nvCxnSpPr>
          <p:spPr>
            <a:xfrm flipH="1">
              <a:off x="8601242" y="5641899"/>
              <a:ext cx="7927" cy="551603"/>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2" name="Straight Arrow Connector 201"/>
            <p:cNvCxnSpPr/>
            <p:nvPr/>
          </p:nvCxnSpPr>
          <p:spPr>
            <a:xfrm>
              <a:off x="588038" y="5607697"/>
              <a:ext cx="2512" cy="587642"/>
            </a:xfrm>
            <a:prstGeom prst="straightConnector1">
              <a:avLst/>
            </a:prstGeom>
            <a:ln w="3810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3" name="Straight Arrow Connector 202"/>
            <p:cNvCxnSpPr/>
            <p:nvPr/>
          </p:nvCxnSpPr>
          <p:spPr>
            <a:xfrm>
              <a:off x="1595120" y="5616786"/>
              <a:ext cx="5881" cy="583019"/>
            </a:xfrm>
            <a:prstGeom prst="straightConnector1">
              <a:avLst/>
            </a:prstGeom>
            <a:ln w="3810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4" name="Straight Arrow Connector 203"/>
            <p:cNvCxnSpPr/>
            <p:nvPr/>
          </p:nvCxnSpPr>
          <p:spPr>
            <a:xfrm>
              <a:off x="2700334" y="5641899"/>
              <a:ext cx="8238" cy="553440"/>
            </a:xfrm>
            <a:prstGeom prst="straightConnector1">
              <a:avLst/>
            </a:prstGeom>
            <a:ln w="38100">
              <a:solidFill>
                <a:schemeClr val="accent1">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p:nvPr/>
          </p:nvCxnSpPr>
          <p:spPr>
            <a:xfrm>
              <a:off x="3682702" y="5616786"/>
              <a:ext cx="4776" cy="583019"/>
            </a:xfrm>
            <a:prstGeom prst="straightConnector1">
              <a:avLst/>
            </a:prstGeom>
            <a:ln w="38100">
              <a:solidFill>
                <a:schemeClr val="accent1">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p:nvPr/>
          </p:nvCxnSpPr>
          <p:spPr>
            <a:xfrm>
              <a:off x="4603405" y="5641899"/>
              <a:ext cx="1165" cy="537552"/>
            </a:xfrm>
            <a:prstGeom prst="straightConnector1">
              <a:avLst/>
            </a:prstGeom>
            <a:ln w="38100">
              <a:solidFill>
                <a:schemeClr val="accent1">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7" name="Straight Arrow Connector 206"/>
            <p:cNvCxnSpPr/>
            <p:nvPr/>
          </p:nvCxnSpPr>
          <p:spPr>
            <a:xfrm>
              <a:off x="6601085" y="5608622"/>
              <a:ext cx="10151" cy="591372"/>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flipH="1">
              <a:off x="7553730" y="5616786"/>
              <a:ext cx="5118" cy="583225"/>
            </a:xfrm>
            <a:prstGeom prst="straightConnector1">
              <a:avLst/>
            </a:prstGeom>
            <a:ln w="3810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166" name="Rectangle 165"/>
          <p:cNvSpPr/>
          <p:nvPr/>
        </p:nvSpPr>
        <p:spPr>
          <a:xfrm>
            <a:off x="3184808" y="2228994"/>
            <a:ext cx="941865" cy="2359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Monitoring </a:t>
            </a:r>
            <a:r>
              <a:rPr lang="en-US" sz="600" dirty="0" err="1"/>
              <a:t>Jaringan</a:t>
            </a:r>
            <a:endParaRPr lang="en-US" sz="600"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127</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42857368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itle 3"/>
          <p:cNvSpPr>
            <a:spLocks noGrp="1"/>
          </p:cNvSpPr>
          <p:nvPr>
            <p:ph type="title"/>
          </p:nvPr>
        </p:nvSpPr>
        <p:spPr/>
        <p:txBody>
          <a:bodyPr>
            <a:normAutofit fontScale="90000"/>
          </a:bodyPr>
          <a:lstStyle/>
          <a:p>
            <a:r>
              <a:rPr lang="id-ID" dirty="0" smtClean="0"/>
              <a:t>Hierarki Organisasi – Fungsi – Proses Bisnis</a:t>
            </a:r>
            <a:endParaRPr lang="en-US" dirty="0"/>
          </a:p>
        </p:txBody>
      </p:sp>
      <p:graphicFrame>
        <p:nvGraphicFramePr>
          <p:cNvPr id="5" name="Diagram 4"/>
          <p:cNvGraphicFramePr/>
          <p:nvPr>
            <p:extLst/>
          </p:nvPr>
        </p:nvGraphicFramePr>
        <p:xfrm>
          <a:off x="103442" y="1242422"/>
          <a:ext cx="8967406" cy="4594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128</a:t>
            </a:fld>
            <a:endParaRPr lang="en-US">
              <a:solidFill>
                <a:prstClr val="black">
                  <a:tint val="75000"/>
                </a:prstClr>
              </a:solidFill>
            </a:endParaRPr>
          </a:p>
        </p:txBody>
      </p:sp>
    </p:spTree>
    <p:extLst>
      <p:ext uri="{BB962C8B-B14F-4D97-AF65-F5344CB8AC3E}">
        <p14:creationId xmlns:p14="http://schemas.microsoft.com/office/powerpoint/2010/main" val="40510334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4000" dirty="0"/>
              <a:t>EA - Business </a:t>
            </a:r>
            <a:r>
              <a:rPr lang="id-ID" sz="4000" dirty="0" smtClean="0"/>
              <a:t>Architecture</a:t>
            </a:r>
            <a:endParaRPr lang="en-US" sz="4000" dirty="0"/>
          </a:p>
        </p:txBody>
      </p:sp>
      <p:sp>
        <p:nvSpPr>
          <p:cNvPr id="3" name="Text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129</a:t>
            </a:fld>
            <a:endParaRPr lang="en-US">
              <a:solidFill>
                <a:prstClr val="black">
                  <a:tint val="75000"/>
                </a:prstClr>
              </a:solidFill>
            </a:endParaRPr>
          </a:p>
        </p:txBody>
      </p:sp>
    </p:spTree>
    <p:extLst>
      <p:ext uri="{BB962C8B-B14F-4D97-AF65-F5344CB8AC3E}">
        <p14:creationId xmlns:p14="http://schemas.microsoft.com/office/powerpoint/2010/main" val="19140481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id-ID" dirty="0" smtClean="0"/>
              <a:t>Big Market </a:t>
            </a:r>
            <a:r>
              <a:rPr lang="id-ID" sz="3100" dirty="0" smtClean="0"/>
              <a:t>(Internet Penetration)</a:t>
            </a:r>
            <a:endParaRPr lang="en-US" sz="3100" dirty="0"/>
          </a:p>
        </p:txBody>
      </p:sp>
      <p:pic>
        <p:nvPicPr>
          <p:cNvPr id="5" name="Picture 4"/>
          <p:cNvPicPr>
            <a:picLocks noChangeAspect="1"/>
          </p:cNvPicPr>
          <p:nvPr/>
        </p:nvPicPr>
        <p:blipFill rotWithShape="1">
          <a:blip r:embed="rId2"/>
          <a:srcRect l="13452" t="25877" r="50492" b="19737"/>
          <a:stretch/>
        </p:blipFill>
        <p:spPr>
          <a:xfrm>
            <a:off x="6239517" y="3315658"/>
            <a:ext cx="2916450" cy="2932742"/>
          </a:xfrm>
          <a:prstGeom prst="rect">
            <a:avLst/>
          </a:prstGeom>
        </p:spPr>
      </p:pic>
      <p:sp>
        <p:nvSpPr>
          <p:cNvPr id="7" name="Rectangle 6"/>
          <p:cNvSpPr/>
          <p:nvPr/>
        </p:nvSpPr>
        <p:spPr>
          <a:xfrm>
            <a:off x="6073671" y="6140678"/>
            <a:ext cx="3082296" cy="738664"/>
          </a:xfrm>
          <a:prstGeom prst="rect">
            <a:avLst/>
          </a:prstGeom>
        </p:spPr>
        <p:txBody>
          <a:bodyPr wrap="square">
            <a:spAutoFit/>
          </a:bodyPr>
          <a:lstStyle/>
          <a:p>
            <a:r>
              <a:rPr lang="id-ID" sz="1400" i="1" dirty="0" smtClean="0">
                <a:solidFill>
                  <a:srgbClr val="414141"/>
                </a:solidFill>
                <a:effectLst/>
                <a:latin typeface="+mn-lt"/>
              </a:rPr>
              <a:t>(Source: </a:t>
            </a:r>
            <a:r>
              <a:rPr lang="en-US" sz="1400" i="1" dirty="0" smtClean="0">
                <a:solidFill>
                  <a:srgbClr val="414141"/>
                </a:solidFill>
                <a:effectLst/>
                <a:latin typeface="+mn-lt"/>
              </a:rPr>
              <a:t>Thomas </a:t>
            </a:r>
            <a:r>
              <a:rPr lang="en-US" sz="1400" i="1" dirty="0" err="1" smtClean="0">
                <a:solidFill>
                  <a:srgbClr val="414141"/>
                </a:solidFill>
                <a:effectLst/>
                <a:latin typeface="+mn-lt"/>
              </a:rPr>
              <a:t>Klaffke</a:t>
            </a:r>
            <a:r>
              <a:rPr lang="id-ID" sz="1400" i="1" dirty="0" smtClean="0">
                <a:solidFill>
                  <a:srgbClr val="414141"/>
                </a:solidFill>
                <a:effectLst/>
                <a:latin typeface="+mn-lt"/>
              </a:rPr>
              <a:t>, Top Trends in Indonesia, 2014)</a:t>
            </a:r>
            <a:r>
              <a:rPr lang="en-US" sz="1400" dirty="0">
                <a:solidFill>
                  <a:srgbClr val="414141"/>
                </a:solidFill>
                <a:effectLst/>
                <a:latin typeface="+mn-lt"/>
              </a:rPr>
              <a:t/>
            </a:r>
            <a:br>
              <a:rPr lang="en-US" sz="1400" dirty="0">
                <a:solidFill>
                  <a:srgbClr val="414141"/>
                </a:solidFill>
                <a:effectLst/>
                <a:latin typeface="+mn-lt"/>
              </a:rPr>
            </a:br>
            <a:endParaRPr lang="en-US" sz="1400" dirty="0">
              <a:latin typeface="+mn-lt"/>
            </a:endParaRPr>
          </a:p>
        </p:txBody>
      </p:sp>
      <p:pic>
        <p:nvPicPr>
          <p:cNvPr id="10" name="Picture 9"/>
          <p:cNvPicPr>
            <a:picLocks noChangeAspect="1"/>
          </p:cNvPicPr>
          <p:nvPr/>
        </p:nvPicPr>
        <p:blipFill rotWithShape="1">
          <a:blip r:embed="rId3"/>
          <a:srcRect l="22223" t="16362" r="31873" b="21492"/>
          <a:stretch/>
        </p:blipFill>
        <p:spPr>
          <a:xfrm>
            <a:off x="151467" y="914400"/>
            <a:ext cx="5922203" cy="5345024"/>
          </a:xfrm>
          <a:prstGeom prst="rect">
            <a:avLst/>
          </a:prstGeom>
        </p:spPr>
      </p:pic>
      <p:sp>
        <p:nvSpPr>
          <p:cNvPr id="11" name="Rounded Rectangle 10"/>
          <p:cNvSpPr/>
          <p:nvPr/>
        </p:nvSpPr>
        <p:spPr>
          <a:xfrm>
            <a:off x="20859" y="2787834"/>
            <a:ext cx="6290305" cy="23404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3100" y="6248400"/>
            <a:ext cx="3082296" cy="523220"/>
          </a:xfrm>
          <a:prstGeom prst="rect">
            <a:avLst/>
          </a:prstGeom>
        </p:spPr>
        <p:txBody>
          <a:bodyPr wrap="square">
            <a:spAutoFit/>
          </a:bodyPr>
          <a:lstStyle/>
          <a:p>
            <a:r>
              <a:rPr lang="id-ID" sz="1400" i="1" dirty="0" smtClean="0">
                <a:solidFill>
                  <a:srgbClr val="414141"/>
                </a:solidFill>
                <a:effectLst/>
                <a:latin typeface="+mn-lt"/>
              </a:rPr>
              <a:t>(Source: </a:t>
            </a:r>
            <a:r>
              <a:rPr lang="en-US" sz="1400" i="1" dirty="0" smtClean="0">
                <a:solidFill>
                  <a:srgbClr val="414141"/>
                </a:solidFill>
                <a:effectLst/>
                <a:latin typeface="+mn-lt"/>
              </a:rPr>
              <a:t>I</a:t>
            </a:r>
            <a:r>
              <a:rPr lang="id-ID" sz="1400" i="1" dirty="0" smtClean="0">
                <a:solidFill>
                  <a:srgbClr val="414141"/>
                </a:solidFill>
                <a:effectLst/>
                <a:latin typeface="+mn-lt"/>
              </a:rPr>
              <a:t>nternet World Stats, 2015)</a:t>
            </a:r>
            <a:r>
              <a:rPr lang="en-US" sz="1400" dirty="0">
                <a:solidFill>
                  <a:srgbClr val="414141"/>
                </a:solidFill>
                <a:effectLst/>
                <a:latin typeface="+mn-lt"/>
              </a:rPr>
              <a:t/>
            </a:r>
            <a:br>
              <a:rPr lang="en-US" sz="1400" dirty="0">
                <a:solidFill>
                  <a:srgbClr val="414141"/>
                </a:solidFill>
                <a:effectLst/>
                <a:latin typeface="+mn-lt"/>
              </a:rPr>
            </a:br>
            <a:endParaRPr lang="en-US" sz="1400" dirty="0">
              <a:latin typeface="+mn-lt"/>
            </a:endParaRPr>
          </a:p>
        </p:txBody>
      </p:sp>
      <p:pic>
        <p:nvPicPr>
          <p:cNvPr id="9" name="Picture 8"/>
          <p:cNvPicPr>
            <a:picLocks noChangeAspect="1"/>
          </p:cNvPicPr>
          <p:nvPr/>
        </p:nvPicPr>
        <p:blipFill rotWithShape="1">
          <a:blip r:embed="rId4"/>
          <a:srcRect l="11696" t="7018" r="10233" b="6139"/>
          <a:stretch/>
        </p:blipFill>
        <p:spPr>
          <a:xfrm>
            <a:off x="6934200" y="1"/>
            <a:ext cx="2209800" cy="1638729"/>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13</a:t>
            </a:fld>
            <a:endParaRPr lang="en-US">
              <a:solidFill>
                <a:prstClr val="black">
                  <a:tint val="75000"/>
                </a:prstClr>
              </a:solidFill>
            </a:endParaRPr>
          </a:p>
        </p:txBody>
      </p:sp>
    </p:spTree>
    <p:extLst>
      <p:ext uri="{BB962C8B-B14F-4D97-AF65-F5344CB8AC3E}">
        <p14:creationId xmlns:p14="http://schemas.microsoft.com/office/powerpoint/2010/main" val="14656506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Functional Decomposition Diagram</a:t>
            </a:r>
          </a:p>
        </p:txBody>
      </p:sp>
      <p:sp>
        <p:nvSpPr>
          <p:cNvPr id="5" name="TextBox 4"/>
          <p:cNvSpPr txBox="1"/>
          <p:nvPr/>
        </p:nvSpPr>
        <p:spPr>
          <a:xfrm>
            <a:off x="3799261" y="2601675"/>
            <a:ext cx="5255080" cy="400110"/>
          </a:xfrm>
          <a:prstGeom prst="rect">
            <a:avLst/>
          </a:prstGeom>
          <a:solidFill>
            <a:schemeClr val="tx1">
              <a:lumMod val="65000"/>
              <a:lumOff val="35000"/>
            </a:schemeClr>
          </a:solidFill>
        </p:spPr>
        <p:txBody>
          <a:bodyPr wrap="square" rtlCol="0">
            <a:spAutoFit/>
          </a:bodyPr>
          <a:lstStyle/>
          <a:p>
            <a:pPr algn="ctr"/>
            <a:r>
              <a:rPr lang="en-US" sz="2000" dirty="0" smtClean="0">
                <a:solidFill>
                  <a:schemeClr val="bg1">
                    <a:lumMod val="85000"/>
                  </a:schemeClr>
                </a:solidFill>
                <a:latin typeface="+mn-lt"/>
              </a:rPr>
              <a:t>PRIMARY ACTIVITIES</a:t>
            </a:r>
            <a:endParaRPr lang="en-US" sz="2000" dirty="0">
              <a:solidFill>
                <a:schemeClr val="bg1">
                  <a:lumMod val="85000"/>
                </a:schemeClr>
              </a:solidFill>
              <a:latin typeface="+mn-lt"/>
            </a:endParaRPr>
          </a:p>
        </p:txBody>
      </p:sp>
      <p:sp>
        <p:nvSpPr>
          <p:cNvPr id="6" name="TextBox 5"/>
          <p:cNvSpPr txBox="1"/>
          <p:nvPr/>
        </p:nvSpPr>
        <p:spPr>
          <a:xfrm>
            <a:off x="117806" y="2611137"/>
            <a:ext cx="3517095" cy="400110"/>
          </a:xfrm>
          <a:prstGeom prst="rect">
            <a:avLst/>
          </a:prstGeom>
          <a:solidFill>
            <a:schemeClr val="tx1">
              <a:lumMod val="65000"/>
              <a:lumOff val="35000"/>
            </a:schemeClr>
          </a:solidFill>
        </p:spPr>
        <p:txBody>
          <a:bodyPr wrap="square" rtlCol="0">
            <a:spAutoFit/>
          </a:bodyPr>
          <a:lstStyle/>
          <a:p>
            <a:pPr algn="ctr"/>
            <a:r>
              <a:rPr lang="en-US" sz="2000" dirty="0" smtClean="0">
                <a:solidFill>
                  <a:schemeClr val="bg1">
                    <a:lumMod val="85000"/>
                  </a:schemeClr>
                </a:solidFill>
                <a:latin typeface="+mn-lt"/>
              </a:rPr>
              <a:t>SUPPORTING ACTIVITIES</a:t>
            </a:r>
            <a:endParaRPr lang="en-US" sz="2000" dirty="0">
              <a:solidFill>
                <a:schemeClr val="bg1">
                  <a:lumMod val="85000"/>
                </a:schemeClr>
              </a:solidFill>
              <a:latin typeface="+mn-lt"/>
            </a:endParaRPr>
          </a:p>
        </p:txBody>
      </p:sp>
      <p:sp>
        <p:nvSpPr>
          <p:cNvPr id="11" name="Rectangle 10"/>
          <p:cNvSpPr/>
          <p:nvPr/>
        </p:nvSpPr>
        <p:spPr>
          <a:xfrm>
            <a:off x="117805" y="1315602"/>
            <a:ext cx="1712790" cy="98263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Finance</a:t>
            </a:r>
            <a:br>
              <a:rPr lang="en-US" sz="2000" dirty="0" smtClean="0"/>
            </a:br>
            <a:r>
              <a:rPr lang="en-US" sz="2000" dirty="0" smtClean="0"/>
              <a:t>Division</a:t>
            </a:r>
            <a:endParaRPr lang="en-US" sz="2000" dirty="0"/>
          </a:p>
        </p:txBody>
      </p:sp>
      <p:sp>
        <p:nvSpPr>
          <p:cNvPr id="14" name="Pentagon 13"/>
          <p:cNvSpPr/>
          <p:nvPr/>
        </p:nvSpPr>
        <p:spPr>
          <a:xfrm>
            <a:off x="5566424" y="1315603"/>
            <a:ext cx="1712790" cy="982639"/>
          </a:xfrm>
          <a:prstGeom prst="homePlat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Training Division</a:t>
            </a:r>
            <a:endParaRPr lang="en-US" sz="2000" dirty="0"/>
          </a:p>
        </p:txBody>
      </p:sp>
      <p:sp>
        <p:nvSpPr>
          <p:cNvPr id="15" name="Pentagon 14"/>
          <p:cNvSpPr/>
          <p:nvPr/>
        </p:nvSpPr>
        <p:spPr>
          <a:xfrm>
            <a:off x="7341551" y="1302765"/>
            <a:ext cx="1712790" cy="982639"/>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Marketing Division</a:t>
            </a:r>
            <a:endParaRPr lang="en-US" sz="2000" dirty="0"/>
          </a:p>
        </p:txBody>
      </p:sp>
      <p:sp>
        <p:nvSpPr>
          <p:cNvPr id="10" name="Pentagon 9"/>
          <p:cNvSpPr/>
          <p:nvPr/>
        </p:nvSpPr>
        <p:spPr>
          <a:xfrm>
            <a:off x="3799261" y="1315603"/>
            <a:ext cx="1712790" cy="982639"/>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Development Division</a:t>
            </a:r>
            <a:endParaRPr lang="en-US" sz="2000" dirty="0"/>
          </a:p>
        </p:txBody>
      </p:sp>
      <p:sp>
        <p:nvSpPr>
          <p:cNvPr id="21" name="Rectangle 20"/>
          <p:cNvSpPr/>
          <p:nvPr/>
        </p:nvSpPr>
        <p:spPr>
          <a:xfrm>
            <a:off x="7339054" y="3049184"/>
            <a:ext cx="1715287" cy="5049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solidFill>
                  <a:schemeClr val="tx1"/>
                </a:solidFill>
              </a:rPr>
              <a:t>Pemasaran</a:t>
            </a:r>
            <a:r>
              <a:rPr lang="en-US" sz="1400" dirty="0" smtClean="0">
                <a:solidFill>
                  <a:schemeClr val="tx1"/>
                </a:solidFill>
              </a:rPr>
              <a:t> Training</a:t>
            </a:r>
            <a:endParaRPr lang="en-US" sz="1400" dirty="0">
              <a:solidFill>
                <a:schemeClr val="tx1"/>
              </a:solidFill>
            </a:endParaRPr>
          </a:p>
        </p:txBody>
      </p:sp>
      <p:sp>
        <p:nvSpPr>
          <p:cNvPr id="22" name="Rectangle 21"/>
          <p:cNvSpPr/>
          <p:nvPr/>
        </p:nvSpPr>
        <p:spPr>
          <a:xfrm>
            <a:off x="5626264" y="3070337"/>
            <a:ext cx="1617140" cy="5049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solidFill>
                  <a:schemeClr val="tx1"/>
                </a:solidFill>
              </a:rPr>
              <a:t>Pelaksanaan</a:t>
            </a:r>
            <a:r>
              <a:rPr lang="en-US" sz="1400" dirty="0" smtClean="0">
                <a:solidFill>
                  <a:schemeClr val="tx1"/>
                </a:solidFill>
              </a:rPr>
              <a:t> Training</a:t>
            </a:r>
            <a:endParaRPr lang="en-US" sz="1400" dirty="0">
              <a:solidFill>
                <a:schemeClr val="tx1"/>
              </a:solidFill>
            </a:endParaRPr>
          </a:p>
        </p:txBody>
      </p:sp>
      <p:sp>
        <p:nvSpPr>
          <p:cNvPr id="23" name="Rectangle 22"/>
          <p:cNvSpPr/>
          <p:nvPr/>
        </p:nvSpPr>
        <p:spPr>
          <a:xfrm>
            <a:off x="3799260" y="3057135"/>
            <a:ext cx="1707323" cy="5049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solidFill>
                  <a:schemeClr val="tx1"/>
                </a:solidFill>
              </a:rPr>
              <a:t>Pengembangan</a:t>
            </a:r>
            <a:r>
              <a:rPr lang="en-US" sz="1400" dirty="0" smtClean="0">
                <a:solidFill>
                  <a:schemeClr val="tx1"/>
                </a:solidFill>
              </a:rPr>
              <a:t> Software</a:t>
            </a:r>
            <a:endParaRPr lang="en-US" sz="1400" dirty="0">
              <a:solidFill>
                <a:schemeClr val="tx1"/>
              </a:solidFill>
            </a:endParaRPr>
          </a:p>
        </p:txBody>
      </p:sp>
      <p:sp>
        <p:nvSpPr>
          <p:cNvPr id="24" name="Rectangle 23"/>
          <p:cNvSpPr/>
          <p:nvPr/>
        </p:nvSpPr>
        <p:spPr>
          <a:xfrm>
            <a:off x="1918129" y="3067987"/>
            <a:ext cx="1712790" cy="5049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solidFill>
                  <a:schemeClr val="tx1"/>
                </a:solidFill>
              </a:rPr>
              <a:t>Penerimaan</a:t>
            </a:r>
            <a:r>
              <a:rPr lang="en-US" sz="1400" dirty="0" smtClean="0">
                <a:solidFill>
                  <a:schemeClr val="tx1"/>
                </a:solidFill>
              </a:rPr>
              <a:t> </a:t>
            </a:r>
            <a:r>
              <a:rPr lang="en-US" sz="1400" dirty="0" err="1" smtClean="0">
                <a:solidFill>
                  <a:schemeClr val="tx1"/>
                </a:solidFill>
              </a:rPr>
              <a:t>Magang</a:t>
            </a:r>
            <a:endParaRPr lang="en-US" sz="1400" dirty="0">
              <a:solidFill>
                <a:schemeClr val="tx1"/>
              </a:solidFill>
            </a:endParaRPr>
          </a:p>
        </p:txBody>
      </p:sp>
      <p:sp>
        <p:nvSpPr>
          <p:cNvPr id="25" name="Rectangle 24"/>
          <p:cNvSpPr/>
          <p:nvPr/>
        </p:nvSpPr>
        <p:spPr>
          <a:xfrm>
            <a:off x="5626264" y="3620155"/>
            <a:ext cx="1647062" cy="5049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solidFill>
                  <a:schemeClr val="tx1"/>
                </a:solidFill>
              </a:rPr>
              <a:t>Pelaksanaan</a:t>
            </a:r>
            <a:r>
              <a:rPr lang="en-US" sz="1400" dirty="0" smtClean="0">
                <a:solidFill>
                  <a:schemeClr val="tx1"/>
                </a:solidFill>
              </a:rPr>
              <a:t> </a:t>
            </a:r>
            <a:r>
              <a:rPr lang="en-US" sz="1400" dirty="0" err="1" smtClean="0">
                <a:solidFill>
                  <a:schemeClr val="tx1"/>
                </a:solidFill>
              </a:rPr>
              <a:t>Ujian</a:t>
            </a:r>
            <a:endParaRPr lang="en-US" sz="1400" dirty="0">
              <a:solidFill>
                <a:schemeClr val="tx1"/>
              </a:solidFill>
            </a:endParaRPr>
          </a:p>
        </p:txBody>
      </p:sp>
      <p:sp>
        <p:nvSpPr>
          <p:cNvPr id="28" name="Rectangle 27"/>
          <p:cNvSpPr/>
          <p:nvPr/>
        </p:nvSpPr>
        <p:spPr>
          <a:xfrm>
            <a:off x="117805" y="3067988"/>
            <a:ext cx="1712790" cy="5049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solidFill>
                  <a:schemeClr val="tx1"/>
                </a:solidFill>
              </a:rPr>
              <a:t>Pengembalian</a:t>
            </a:r>
            <a:r>
              <a:rPr lang="en-US" sz="1400" dirty="0" smtClean="0">
                <a:solidFill>
                  <a:schemeClr val="tx1"/>
                </a:solidFill>
              </a:rPr>
              <a:t> </a:t>
            </a:r>
            <a:r>
              <a:rPr lang="en-US" sz="1400" dirty="0" err="1" smtClean="0">
                <a:solidFill>
                  <a:schemeClr val="tx1"/>
                </a:solidFill>
              </a:rPr>
              <a:t>Biaya</a:t>
            </a:r>
            <a:r>
              <a:rPr lang="en-US" sz="1400" dirty="0" smtClean="0">
                <a:solidFill>
                  <a:schemeClr val="tx1"/>
                </a:solidFill>
              </a:rPr>
              <a:t> Training</a:t>
            </a:r>
            <a:endParaRPr lang="en-US" sz="1400" dirty="0">
              <a:solidFill>
                <a:schemeClr val="tx1"/>
              </a:solidFill>
            </a:endParaRPr>
          </a:p>
        </p:txBody>
      </p:sp>
      <p:sp>
        <p:nvSpPr>
          <p:cNvPr id="29" name="Rectangle 28"/>
          <p:cNvSpPr/>
          <p:nvPr/>
        </p:nvSpPr>
        <p:spPr>
          <a:xfrm>
            <a:off x="117806" y="3620156"/>
            <a:ext cx="1712790" cy="5049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solidFill>
                  <a:schemeClr val="tx1"/>
                </a:solidFill>
              </a:rPr>
              <a:t>Pinjaman</a:t>
            </a:r>
            <a:r>
              <a:rPr lang="en-US" sz="1400" dirty="0" smtClean="0">
                <a:solidFill>
                  <a:schemeClr val="tx1"/>
                </a:solidFill>
              </a:rPr>
              <a:t> </a:t>
            </a:r>
            <a:r>
              <a:rPr lang="en-US" sz="1400" dirty="0" err="1" smtClean="0">
                <a:solidFill>
                  <a:schemeClr val="tx1"/>
                </a:solidFill>
              </a:rPr>
              <a:t>Karyawan</a:t>
            </a:r>
            <a:endParaRPr lang="en-US" sz="1400" dirty="0">
              <a:solidFill>
                <a:schemeClr val="tx1"/>
              </a:solidFill>
            </a:endParaRPr>
          </a:p>
        </p:txBody>
      </p:sp>
      <p:sp>
        <p:nvSpPr>
          <p:cNvPr id="30" name="Rectangle 29"/>
          <p:cNvSpPr/>
          <p:nvPr/>
        </p:nvSpPr>
        <p:spPr>
          <a:xfrm>
            <a:off x="117806" y="4172324"/>
            <a:ext cx="1712790" cy="5049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solidFill>
                  <a:schemeClr val="tx1"/>
                </a:solidFill>
              </a:rPr>
              <a:t>Penggajian</a:t>
            </a:r>
            <a:r>
              <a:rPr lang="en-US" sz="1400" dirty="0" smtClean="0">
                <a:solidFill>
                  <a:schemeClr val="tx1"/>
                </a:solidFill>
              </a:rPr>
              <a:t> </a:t>
            </a:r>
            <a:r>
              <a:rPr lang="en-US" sz="1400" dirty="0" err="1" smtClean="0">
                <a:solidFill>
                  <a:schemeClr val="tx1"/>
                </a:solidFill>
              </a:rPr>
              <a:t>Karyawan</a:t>
            </a:r>
            <a:endParaRPr lang="en-US" sz="1400" dirty="0">
              <a:solidFill>
                <a:schemeClr val="tx1"/>
              </a:solidFill>
            </a:endParaRPr>
          </a:p>
        </p:txBody>
      </p:sp>
      <p:sp>
        <p:nvSpPr>
          <p:cNvPr id="31" name="Rectangle 30"/>
          <p:cNvSpPr/>
          <p:nvPr/>
        </p:nvSpPr>
        <p:spPr>
          <a:xfrm>
            <a:off x="117806" y="4724492"/>
            <a:ext cx="1712790" cy="5049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solidFill>
                  <a:schemeClr val="tx1"/>
                </a:solidFill>
              </a:rPr>
              <a:t>Belanja</a:t>
            </a:r>
            <a:r>
              <a:rPr lang="en-US" sz="1400" dirty="0" smtClean="0">
                <a:solidFill>
                  <a:schemeClr val="tx1"/>
                </a:solidFill>
              </a:rPr>
              <a:t> </a:t>
            </a:r>
            <a:r>
              <a:rPr lang="en-US" sz="1400" dirty="0" err="1" smtClean="0">
                <a:solidFill>
                  <a:schemeClr val="tx1"/>
                </a:solidFill>
              </a:rPr>
              <a:t>Bulanan</a:t>
            </a:r>
            <a:endParaRPr lang="en-US" sz="1400" dirty="0">
              <a:solidFill>
                <a:schemeClr val="tx1"/>
              </a:solidFill>
            </a:endParaRPr>
          </a:p>
        </p:txBody>
      </p:sp>
      <p:sp>
        <p:nvSpPr>
          <p:cNvPr id="32" name="Rectangle 31"/>
          <p:cNvSpPr/>
          <p:nvPr/>
        </p:nvSpPr>
        <p:spPr>
          <a:xfrm>
            <a:off x="1922111" y="1316781"/>
            <a:ext cx="1712790" cy="98263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Human Resource Division</a:t>
            </a:r>
            <a:endParaRPr lang="en-US" sz="2000" dirty="0"/>
          </a:p>
        </p:txBody>
      </p:sp>
      <p:sp>
        <p:nvSpPr>
          <p:cNvPr id="33" name="Rectangle 32"/>
          <p:cNvSpPr/>
          <p:nvPr/>
        </p:nvSpPr>
        <p:spPr>
          <a:xfrm>
            <a:off x="117805" y="5276660"/>
            <a:ext cx="1712790" cy="5049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solidFill>
                  <a:schemeClr val="tx1"/>
                </a:solidFill>
              </a:rPr>
              <a:t>Pembayaran</a:t>
            </a:r>
            <a:r>
              <a:rPr lang="en-US" sz="1400" dirty="0" smtClean="0">
                <a:solidFill>
                  <a:schemeClr val="tx1"/>
                </a:solidFill>
              </a:rPr>
              <a:t> Honor </a:t>
            </a:r>
            <a:r>
              <a:rPr lang="en-US" sz="1400" dirty="0" err="1" smtClean="0">
                <a:solidFill>
                  <a:schemeClr val="tx1"/>
                </a:solidFill>
              </a:rPr>
              <a:t>Instruktur</a:t>
            </a:r>
            <a:endParaRPr lang="en-US" sz="1400" dirty="0">
              <a:solidFill>
                <a:schemeClr val="tx1"/>
              </a:solidFill>
            </a:endParaRPr>
          </a:p>
        </p:txBody>
      </p:sp>
      <p:sp>
        <p:nvSpPr>
          <p:cNvPr id="35" name="Rectangle 34"/>
          <p:cNvSpPr/>
          <p:nvPr/>
        </p:nvSpPr>
        <p:spPr>
          <a:xfrm>
            <a:off x="7339054" y="3620156"/>
            <a:ext cx="1715287" cy="5049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Monitoring Tender</a:t>
            </a:r>
            <a:endParaRPr lang="en-US" sz="1400" dirty="0">
              <a:solidFill>
                <a:schemeClr val="tx1"/>
              </a:solidFill>
            </a:endParaRPr>
          </a:p>
        </p:txBody>
      </p:sp>
      <p:sp>
        <p:nvSpPr>
          <p:cNvPr id="36" name="Rectangle 35"/>
          <p:cNvSpPr/>
          <p:nvPr/>
        </p:nvSpPr>
        <p:spPr>
          <a:xfrm>
            <a:off x="1918129" y="3620156"/>
            <a:ext cx="1712790" cy="5049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solidFill>
                  <a:schemeClr val="tx1"/>
                </a:solidFill>
              </a:rPr>
              <a:t>Penerimaan</a:t>
            </a:r>
            <a:r>
              <a:rPr lang="en-US" sz="1400" dirty="0" smtClean="0">
                <a:solidFill>
                  <a:schemeClr val="tx1"/>
                </a:solidFill>
              </a:rPr>
              <a:t> </a:t>
            </a:r>
            <a:r>
              <a:rPr lang="en-US" sz="1400" dirty="0" err="1" smtClean="0">
                <a:solidFill>
                  <a:schemeClr val="tx1"/>
                </a:solidFill>
              </a:rPr>
              <a:t>Pegawai</a:t>
            </a:r>
            <a:endParaRPr lang="en-US" sz="1400" dirty="0">
              <a:solidFill>
                <a:schemeClr val="tx1"/>
              </a:solidFill>
            </a:endParaRPr>
          </a:p>
        </p:txBody>
      </p:sp>
      <p:sp>
        <p:nvSpPr>
          <p:cNvPr id="37" name="Rectangle 36"/>
          <p:cNvSpPr/>
          <p:nvPr/>
        </p:nvSpPr>
        <p:spPr>
          <a:xfrm>
            <a:off x="1918129" y="4172323"/>
            <a:ext cx="1712790" cy="5049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solidFill>
                  <a:schemeClr val="tx1"/>
                </a:solidFill>
              </a:rPr>
              <a:t>Pengajuan</a:t>
            </a:r>
            <a:r>
              <a:rPr lang="en-US" sz="1400" dirty="0" smtClean="0">
                <a:solidFill>
                  <a:schemeClr val="tx1"/>
                </a:solidFill>
              </a:rPr>
              <a:t> </a:t>
            </a:r>
            <a:r>
              <a:rPr lang="en-US" sz="1400" dirty="0" err="1" smtClean="0">
                <a:solidFill>
                  <a:schemeClr val="tx1"/>
                </a:solidFill>
              </a:rPr>
              <a:t>Cuti</a:t>
            </a:r>
            <a:endParaRPr lang="en-US" sz="1400" dirty="0">
              <a:solidFill>
                <a:schemeClr val="tx1"/>
              </a:solidFill>
            </a:endParaRPr>
          </a:p>
        </p:txBody>
      </p:sp>
      <p:sp>
        <p:nvSpPr>
          <p:cNvPr id="38" name="Rectangle 37"/>
          <p:cNvSpPr/>
          <p:nvPr/>
        </p:nvSpPr>
        <p:spPr>
          <a:xfrm>
            <a:off x="1918129" y="4724490"/>
            <a:ext cx="1712790" cy="5049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solidFill>
                  <a:schemeClr val="tx1"/>
                </a:solidFill>
              </a:rPr>
              <a:t>Pengunduran</a:t>
            </a:r>
            <a:r>
              <a:rPr lang="en-US" sz="1400" dirty="0" smtClean="0">
                <a:solidFill>
                  <a:schemeClr val="tx1"/>
                </a:solidFill>
              </a:rPr>
              <a:t> </a:t>
            </a:r>
            <a:r>
              <a:rPr lang="en-US" sz="1400" dirty="0" err="1" smtClean="0">
                <a:solidFill>
                  <a:schemeClr val="tx1"/>
                </a:solidFill>
              </a:rPr>
              <a:t>Diri</a:t>
            </a:r>
            <a:endParaRPr lang="en-US" sz="1400" dirty="0">
              <a:solidFill>
                <a:schemeClr val="tx1"/>
              </a:solidFill>
            </a:endParaRPr>
          </a:p>
        </p:txBody>
      </p:sp>
      <p:sp>
        <p:nvSpPr>
          <p:cNvPr id="39" name="Rectangle 38"/>
          <p:cNvSpPr/>
          <p:nvPr/>
        </p:nvSpPr>
        <p:spPr>
          <a:xfrm>
            <a:off x="3799260" y="3620155"/>
            <a:ext cx="1707323" cy="5049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smtClean="0">
                <a:solidFill>
                  <a:schemeClr val="tx1"/>
                </a:solidFill>
              </a:rPr>
              <a:t>Pengembangan</a:t>
            </a:r>
            <a:r>
              <a:rPr lang="en-US" sz="1200" dirty="0" smtClean="0">
                <a:solidFill>
                  <a:schemeClr val="tx1"/>
                </a:solidFill>
              </a:rPr>
              <a:t> Enterprise Architecture</a:t>
            </a:r>
            <a:endParaRPr lang="en-US" sz="1200" i="1" dirty="0">
              <a:solidFill>
                <a:schemeClr val="tx1"/>
              </a:solidFill>
            </a:endParaRPr>
          </a:p>
        </p:txBody>
      </p:sp>
      <p:sp>
        <p:nvSpPr>
          <p:cNvPr id="42" name="Rectangle 41"/>
          <p:cNvSpPr/>
          <p:nvPr/>
        </p:nvSpPr>
        <p:spPr>
          <a:xfrm>
            <a:off x="5642375" y="4169973"/>
            <a:ext cx="1652950" cy="5049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Maintenance </a:t>
            </a:r>
            <a:r>
              <a:rPr lang="en-US" sz="1400" dirty="0" err="1" smtClean="0">
                <a:solidFill>
                  <a:schemeClr val="tx1"/>
                </a:solidFill>
              </a:rPr>
              <a:t>Infrastruktur</a:t>
            </a:r>
            <a:endParaRPr lang="en-US" sz="1400" dirty="0">
              <a:solidFill>
                <a:schemeClr val="tx1"/>
              </a:solidFill>
            </a:endParaRPr>
          </a:p>
        </p:txBody>
      </p:sp>
      <p:sp>
        <p:nvSpPr>
          <p:cNvPr id="43" name="Rectangle 42"/>
          <p:cNvSpPr/>
          <p:nvPr/>
        </p:nvSpPr>
        <p:spPr>
          <a:xfrm>
            <a:off x="1918129" y="5292236"/>
            <a:ext cx="1715287" cy="5049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Monitoring </a:t>
            </a:r>
            <a:r>
              <a:rPr lang="en-US" sz="1400" dirty="0" err="1" smtClean="0">
                <a:solidFill>
                  <a:schemeClr val="tx1"/>
                </a:solidFill>
              </a:rPr>
              <a:t>Pendidikan</a:t>
            </a:r>
            <a:endParaRPr lang="en-US" sz="1400" dirty="0">
              <a:solidFill>
                <a:schemeClr val="tx1"/>
              </a:solidFill>
            </a:endParaRPr>
          </a:p>
        </p:txBody>
      </p:sp>
      <p:sp>
        <p:nvSpPr>
          <p:cNvPr id="44" name="Rectangle 43"/>
          <p:cNvSpPr/>
          <p:nvPr/>
        </p:nvSpPr>
        <p:spPr>
          <a:xfrm>
            <a:off x="3799259" y="4183175"/>
            <a:ext cx="1707323" cy="5049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Maintenance Software</a:t>
            </a:r>
            <a:endParaRPr lang="en-US" sz="1400" i="1" dirty="0">
              <a:solidFill>
                <a:schemeClr val="tx1"/>
              </a:solidFill>
            </a:endParaRPr>
          </a:p>
        </p:txBody>
      </p:sp>
      <p:sp>
        <p:nvSpPr>
          <p:cNvPr id="45" name="Rectangle 44"/>
          <p:cNvSpPr/>
          <p:nvPr/>
        </p:nvSpPr>
        <p:spPr>
          <a:xfrm>
            <a:off x="3799259" y="4746195"/>
            <a:ext cx="1707323" cy="5049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Maintenance Enterprise Architecture</a:t>
            </a:r>
            <a:endParaRPr lang="en-US" sz="1200" i="1" dirty="0">
              <a:solidFill>
                <a:schemeClr val="tx1"/>
              </a:solidFill>
            </a:endParaRPr>
          </a:p>
        </p:txBody>
      </p:sp>
      <p:sp>
        <p:nvSpPr>
          <p:cNvPr id="46" name="Rectangle 45"/>
          <p:cNvSpPr/>
          <p:nvPr/>
        </p:nvSpPr>
        <p:spPr>
          <a:xfrm>
            <a:off x="120077" y="5838494"/>
            <a:ext cx="1712790" cy="5049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solidFill>
                  <a:schemeClr val="tx1"/>
                </a:solidFill>
              </a:rPr>
              <a:t>Penagihan</a:t>
            </a:r>
            <a:r>
              <a:rPr lang="en-US" sz="1400" dirty="0" smtClean="0">
                <a:solidFill>
                  <a:schemeClr val="tx1"/>
                </a:solidFill>
              </a:rPr>
              <a:t> </a:t>
            </a:r>
            <a:r>
              <a:rPr lang="en-US" sz="1400" dirty="0" err="1" smtClean="0">
                <a:solidFill>
                  <a:schemeClr val="tx1"/>
                </a:solidFill>
              </a:rPr>
              <a:t>Pembayaran</a:t>
            </a:r>
            <a:r>
              <a:rPr lang="en-US" sz="1400" dirty="0" smtClean="0">
                <a:solidFill>
                  <a:schemeClr val="tx1"/>
                </a:solidFill>
              </a:rPr>
              <a:t> </a:t>
            </a:r>
            <a:endParaRPr lang="en-US" sz="1400" dirty="0">
              <a:solidFill>
                <a:schemeClr val="tx1"/>
              </a:solidFill>
            </a:endParaRPr>
          </a:p>
        </p:txBody>
      </p:sp>
      <p:pic>
        <p:nvPicPr>
          <p:cNvPr id="34" name="Picture 33"/>
          <p:cNvPicPr>
            <a:picLocks noChangeAspect="1"/>
          </p:cNvPicPr>
          <p:nvPr/>
        </p:nvPicPr>
        <p:blipFill rotWithShape="1">
          <a:blip r:embed="rId4" cstate="print">
            <a:extLst>
              <a:ext uri="{28A0092B-C50C-407E-A947-70E740481C1C}">
                <a14:useLocalDpi xmlns:a14="http://schemas.microsoft.com/office/drawing/2010/main" val="0"/>
              </a:ext>
            </a:extLst>
          </a:blip>
          <a:srcRect l="14301" t="36648" r="14972" b="43464"/>
          <a:stretch/>
        </p:blipFill>
        <p:spPr>
          <a:xfrm>
            <a:off x="6216897" y="5511748"/>
            <a:ext cx="2559300" cy="539758"/>
          </a:xfrm>
          <a:prstGeom prst="rect">
            <a:avLst/>
          </a:prstGeom>
        </p:spPr>
      </p:pic>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130</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5914078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 Interaction Matrix</a:t>
            </a:r>
            <a:endParaRPr lang="en-US" dirty="0"/>
          </a:p>
        </p:txBody>
      </p:sp>
      <p:graphicFrame>
        <p:nvGraphicFramePr>
          <p:cNvPr id="4" name="Content Placeholder 3"/>
          <p:cNvGraphicFramePr>
            <a:graphicFrameLocks noGrp="1"/>
          </p:cNvGraphicFramePr>
          <p:nvPr>
            <p:ph idx="1"/>
            <p:extLst/>
          </p:nvPr>
        </p:nvGraphicFramePr>
        <p:xfrm>
          <a:off x="168444" y="1227636"/>
          <a:ext cx="8795082" cy="5246542"/>
        </p:xfrm>
        <a:graphic>
          <a:graphicData uri="http://schemas.openxmlformats.org/drawingml/2006/table">
            <a:tbl>
              <a:tblPr firstRow="1" firstCol="1" bandRow="1">
                <a:tableStyleId>{073A0DAA-6AF3-43AB-8588-CEC1D06C72B9}</a:tableStyleId>
              </a:tblPr>
              <a:tblGrid>
                <a:gridCol w="1465847"/>
                <a:gridCol w="1465847"/>
                <a:gridCol w="1465847"/>
                <a:gridCol w="1465847"/>
                <a:gridCol w="1465847"/>
                <a:gridCol w="1465847"/>
              </a:tblGrid>
              <a:tr h="873007">
                <a:tc>
                  <a:txBody>
                    <a:bodyPr/>
                    <a:lstStyle/>
                    <a:p>
                      <a:endParaRPr lang="en-US" sz="1600" dirty="0"/>
                    </a:p>
                  </a:txBody>
                  <a:tcPr/>
                </a:tc>
                <a:tc>
                  <a:txBody>
                    <a:bodyPr/>
                    <a:lstStyle/>
                    <a:p>
                      <a:r>
                        <a:rPr lang="en-US" sz="1600" dirty="0" smtClean="0"/>
                        <a:t>Finance</a:t>
                      </a:r>
                      <a:r>
                        <a:rPr lang="en-US" sz="1600" baseline="0" dirty="0" smtClean="0"/>
                        <a:t> Division</a:t>
                      </a:r>
                      <a:endParaRPr lang="en-US" sz="1600" dirty="0"/>
                    </a:p>
                  </a:txBody>
                  <a:tcPr/>
                </a:tc>
                <a:tc>
                  <a:txBody>
                    <a:bodyPr/>
                    <a:lstStyle/>
                    <a:p>
                      <a:r>
                        <a:rPr lang="en-US" sz="1600" dirty="0" smtClean="0"/>
                        <a:t>Human Resource Division</a:t>
                      </a:r>
                      <a:endParaRPr lang="en-US" sz="1600" dirty="0"/>
                    </a:p>
                  </a:txBody>
                  <a:tcPr/>
                </a:tc>
                <a:tc>
                  <a:txBody>
                    <a:bodyPr/>
                    <a:lstStyle/>
                    <a:p>
                      <a:r>
                        <a:rPr lang="en-US" sz="1600" dirty="0" smtClean="0"/>
                        <a:t>Development Division</a:t>
                      </a:r>
                      <a:endParaRPr lang="en-US" sz="1600" dirty="0"/>
                    </a:p>
                  </a:txBody>
                  <a:tcPr/>
                </a:tc>
                <a:tc>
                  <a:txBody>
                    <a:bodyPr/>
                    <a:lstStyle/>
                    <a:p>
                      <a:r>
                        <a:rPr lang="en-US" sz="1600" dirty="0" smtClean="0"/>
                        <a:t>Training Division</a:t>
                      </a:r>
                      <a:endParaRPr lang="en-US" sz="1600" dirty="0"/>
                    </a:p>
                  </a:txBody>
                  <a:tcPr/>
                </a:tc>
                <a:tc>
                  <a:txBody>
                    <a:bodyPr/>
                    <a:lstStyle/>
                    <a:p>
                      <a:r>
                        <a:rPr lang="en-US" sz="1600" dirty="0" smtClean="0"/>
                        <a:t>Marketing Division</a:t>
                      </a:r>
                      <a:endParaRPr lang="en-US" sz="1600" dirty="0"/>
                    </a:p>
                  </a:txBody>
                  <a:tcPr/>
                </a:tc>
              </a:tr>
              <a:tr h="687714">
                <a:tc>
                  <a:txBody>
                    <a:bodyPr/>
                    <a:lstStyle/>
                    <a:p>
                      <a:r>
                        <a:rPr lang="en-US" sz="1600" dirty="0" smtClean="0"/>
                        <a:t>Finance</a:t>
                      </a:r>
                      <a:r>
                        <a:rPr lang="en-US" sz="1600" baseline="0" dirty="0" smtClean="0"/>
                        <a:t> Division</a:t>
                      </a:r>
                      <a:endParaRPr lang="en-US" sz="1600" dirty="0"/>
                    </a:p>
                  </a:txBody>
                  <a:tcPr/>
                </a:tc>
                <a:tc>
                  <a:txBody>
                    <a:bodyPr/>
                    <a:lstStyle/>
                    <a:p>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Request budget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Request budget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Request budget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Request budget</a:t>
                      </a:r>
                    </a:p>
                  </a:txBody>
                  <a:tcPr/>
                </a:tc>
              </a:tr>
              <a:tr h="873007">
                <a:tc>
                  <a:txBody>
                    <a:bodyPr/>
                    <a:lstStyle/>
                    <a:p>
                      <a:r>
                        <a:rPr lang="en-US" sz="1600" dirty="0" smtClean="0"/>
                        <a:t>Human Resource Division</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Apply for staffing issues</a:t>
                      </a:r>
                    </a:p>
                  </a:txBody>
                  <a:tcPr/>
                </a:tc>
                <a:tc>
                  <a:txBody>
                    <a:bodyPr/>
                    <a:lstStyle/>
                    <a:p>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Apply for staffing issues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Apply for staffing issues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Apply for staffing issues</a:t>
                      </a:r>
                    </a:p>
                  </a:txBody>
                  <a:tcPr/>
                </a:tc>
              </a:tr>
              <a:tr h="873007">
                <a:tc>
                  <a:txBody>
                    <a:bodyPr/>
                    <a:lstStyle/>
                    <a:p>
                      <a:r>
                        <a:rPr lang="en-US" sz="1600" dirty="0" smtClean="0"/>
                        <a:t>Development Division</a:t>
                      </a:r>
                    </a:p>
                    <a:p>
                      <a:endParaRPr lang="en-US" sz="1600" dirty="0"/>
                    </a:p>
                  </a:txBody>
                  <a:tcPr/>
                </a:tc>
                <a:tc>
                  <a:txBody>
                    <a:bodyPr/>
                    <a:lstStyle/>
                    <a:p>
                      <a:r>
                        <a:rPr lang="en-US" sz="1400" dirty="0" smtClean="0"/>
                        <a:t>Request systems and maintenance</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Request systems and maintenance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Request systems and maintenance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Request systems and maintenance</a:t>
                      </a:r>
                    </a:p>
                  </a:txBody>
                  <a:tcPr/>
                </a:tc>
              </a:tr>
              <a:tr h="873007">
                <a:tc>
                  <a:txBody>
                    <a:bodyPr/>
                    <a:lstStyle/>
                    <a:p>
                      <a:r>
                        <a:rPr lang="en-US" sz="1600" dirty="0" smtClean="0"/>
                        <a:t>Training Division</a:t>
                      </a:r>
                    </a:p>
                    <a:p>
                      <a:endParaRPr lang="en-US" sz="1600" dirty="0"/>
                    </a:p>
                  </a:txBody>
                  <a:tcPr/>
                </a:tc>
                <a:tc>
                  <a:txBody>
                    <a:bodyPr/>
                    <a:lstStyle/>
                    <a:p>
                      <a:r>
                        <a:rPr lang="en-US" sz="1400" dirty="0" smtClean="0"/>
                        <a:t>Request infrastructure maintenance</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Request infrastructure maintenance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Request infrastructure maintenance</a:t>
                      </a:r>
                    </a:p>
                  </a:txBody>
                  <a:tcPr/>
                </a:tc>
                <a:tc>
                  <a:txBody>
                    <a:bodyPr/>
                    <a:lstStyle/>
                    <a:p>
                      <a:endParaRPr lang="en-US" sz="1400" dirty="0"/>
                    </a:p>
                  </a:txBody>
                  <a:tcPr/>
                </a:tc>
                <a:tc>
                  <a:txBody>
                    <a:bodyPr/>
                    <a:lstStyle/>
                    <a:p>
                      <a:r>
                        <a:rPr lang="en-US" sz="1400" dirty="0" smtClean="0"/>
                        <a:t>Request product knowledge</a:t>
                      </a:r>
                      <a:endParaRPr lang="en-US" sz="1400" dirty="0"/>
                    </a:p>
                  </a:txBody>
                  <a:tcPr/>
                </a:tc>
              </a:tr>
              <a:tr h="8946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Marketing Division</a:t>
                      </a:r>
                    </a:p>
                    <a:p>
                      <a:endParaRPr lang="en-US" sz="1600" dirty="0" smtClean="0"/>
                    </a:p>
                    <a:p>
                      <a:endParaRPr lang="en-US" sz="1600" dirty="0"/>
                    </a:p>
                  </a:txBody>
                  <a:tcPr/>
                </a:tc>
                <a:tc>
                  <a:txBody>
                    <a:bodyPr/>
                    <a:lstStyle/>
                    <a:p>
                      <a:endParaRPr lang="en-US" sz="1400" dirty="0"/>
                    </a:p>
                  </a:txBody>
                  <a:tcPr/>
                </a:tc>
                <a:tc>
                  <a:txBody>
                    <a:bodyPr/>
                    <a:lstStyle/>
                    <a:p>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Apply for software</a:t>
                      </a:r>
                      <a:r>
                        <a:rPr lang="en-US" sz="1400" baseline="0" dirty="0" smtClean="0"/>
                        <a:t> product </a:t>
                      </a:r>
                      <a:r>
                        <a:rPr lang="en-US" sz="1400" dirty="0" smtClean="0"/>
                        <a:t>marketing</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Apply for training product marketing</a:t>
                      </a:r>
                    </a:p>
                  </a:txBody>
                  <a:tcPr/>
                </a:tc>
                <a:tc>
                  <a:txBody>
                    <a:bodyPr/>
                    <a:lstStyle/>
                    <a:p>
                      <a:endParaRPr lang="en-US" sz="1400" dirty="0"/>
                    </a:p>
                  </a:txBody>
                  <a:tcPr/>
                </a:tc>
              </a:tr>
            </a:tbl>
          </a:graphicData>
        </a:graphic>
      </p:graphicFrame>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131</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8288484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Organization/Actor Catalog</a:t>
            </a:r>
            <a:endParaRPr lang="en-US" dirty="0"/>
          </a:p>
        </p:txBody>
      </p:sp>
      <p:graphicFrame>
        <p:nvGraphicFramePr>
          <p:cNvPr id="4" name="Content Placeholder 3"/>
          <p:cNvGraphicFramePr>
            <a:graphicFrameLocks noGrp="1"/>
          </p:cNvGraphicFramePr>
          <p:nvPr>
            <p:ph idx="1"/>
            <p:extLst/>
          </p:nvPr>
        </p:nvGraphicFramePr>
        <p:xfrm>
          <a:off x="391583" y="1268895"/>
          <a:ext cx="8391172" cy="5196996"/>
        </p:xfrm>
        <a:graphic>
          <a:graphicData uri="http://schemas.openxmlformats.org/drawingml/2006/table">
            <a:tbl>
              <a:tblPr firstRow="1" firstCol="1" bandRow="1">
                <a:tableStyleId>{073A0DAA-6AF3-43AB-8588-CEC1D06C72B9}</a:tableStyleId>
              </a:tblPr>
              <a:tblGrid>
                <a:gridCol w="3119261"/>
                <a:gridCol w="5271911"/>
              </a:tblGrid>
              <a:tr h="371214">
                <a:tc>
                  <a:txBody>
                    <a:bodyPr/>
                    <a:lstStyle/>
                    <a:p>
                      <a:r>
                        <a:rPr lang="en-US" sz="1600" dirty="0" smtClean="0"/>
                        <a:t>Organization</a:t>
                      </a:r>
                      <a:endParaRPr lang="en-US" sz="1600" dirty="0"/>
                    </a:p>
                  </a:txBody>
                  <a:tcPr/>
                </a:tc>
                <a:tc>
                  <a:txBody>
                    <a:bodyPr/>
                    <a:lstStyle/>
                    <a:p>
                      <a:r>
                        <a:rPr lang="en-US" sz="1600" dirty="0" smtClean="0"/>
                        <a:t>Actor</a:t>
                      </a:r>
                      <a:endParaRPr lang="en-US" sz="1600" dirty="0"/>
                    </a:p>
                  </a:txBody>
                  <a:tcPr/>
                </a:tc>
              </a:tr>
              <a:tr h="371214">
                <a:tc>
                  <a:txBody>
                    <a:bodyPr/>
                    <a:lstStyle/>
                    <a:p>
                      <a:r>
                        <a:rPr lang="en-US" sz="1600" dirty="0" smtClean="0"/>
                        <a:t>Finance Division</a:t>
                      </a:r>
                    </a:p>
                  </a:txBody>
                  <a:tcPr/>
                </a:tc>
                <a:tc>
                  <a:txBody>
                    <a:bodyPr/>
                    <a:lstStyle/>
                    <a:p>
                      <a:r>
                        <a:rPr lang="en-US" sz="1600" dirty="0" smtClean="0"/>
                        <a:t>Financial Manager</a:t>
                      </a:r>
                      <a:endParaRPr lang="en-US" sz="1600" dirty="0"/>
                    </a:p>
                  </a:txBody>
                  <a:tcPr/>
                </a:tc>
              </a:tr>
              <a:tr h="371214">
                <a:tc rowSpan="3">
                  <a:txBody>
                    <a:bodyPr/>
                    <a:lstStyle/>
                    <a:p>
                      <a:r>
                        <a:rPr lang="en-US" sz="1600" dirty="0" smtClean="0"/>
                        <a:t>Human Resource Division</a:t>
                      </a:r>
                    </a:p>
                  </a:txBody>
                  <a:tcPr/>
                </a:tc>
                <a:tc>
                  <a:txBody>
                    <a:bodyPr/>
                    <a:lstStyle/>
                    <a:p>
                      <a:r>
                        <a:rPr lang="en-US" sz="1600" dirty="0" smtClean="0"/>
                        <a:t>Human</a:t>
                      </a:r>
                      <a:r>
                        <a:rPr lang="en-US" sz="1600" baseline="0" dirty="0" smtClean="0"/>
                        <a:t> Resource </a:t>
                      </a:r>
                      <a:r>
                        <a:rPr lang="en-US" sz="1600" dirty="0" smtClean="0"/>
                        <a:t>Manager</a:t>
                      </a:r>
                      <a:endParaRPr lang="en-US" sz="1600" dirty="0"/>
                    </a:p>
                  </a:txBody>
                  <a:tcPr/>
                </a:tc>
              </a:tr>
              <a:tr h="371214">
                <a:tc vMerge="1">
                  <a:txBody>
                    <a:bodyPr/>
                    <a:lstStyle/>
                    <a:p>
                      <a:endParaRPr lang="en-US" sz="1600" dirty="0"/>
                    </a:p>
                  </a:txBody>
                  <a:tcPr/>
                </a:tc>
                <a:tc>
                  <a:txBody>
                    <a:bodyPr/>
                    <a:lstStyle/>
                    <a:p>
                      <a:r>
                        <a:rPr lang="en-US" sz="1600" dirty="0" smtClean="0"/>
                        <a:t>Employee</a:t>
                      </a:r>
                      <a:endParaRPr lang="en-US" sz="1600" dirty="0"/>
                    </a:p>
                  </a:txBody>
                  <a:tcPr/>
                </a:tc>
              </a:tr>
              <a:tr h="371214">
                <a:tc vMerge="1">
                  <a:txBody>
                    <a:bodyPr/>
                    <a:lstStyle/>
                    <a:p>
                      <a:endParaRPr lang="en-US" sz="1600" dirty="0" smtClean="0"/>
                    </a:p>
                  </a:txBody>
                  <a:tcPr/>
                </a:tc>
                <a:tc>
                  <a:txBody>
                    <a:bodyPr/>
                    <a:lstStyle/>
                    <a:p>
                      <a:r>
                        <a:rPr lang="en-US" sz="1600" dirty="0" smtClean="0"/>
                        <a:t>Assistant</a:t>
                      </a:r>
                      <a:endParaRPr lang="en-US" sz="1600" dirty="0"/>
                    </a:p>
                  </a:txBody>
                  <a:tcPr/>
                </a:tc>
              </a:tr>
              <a:tr h="371214">
                <a:tc rowSpan="3">
                  <a:txBody>
                    <a:bodyPr/>
                    <a:lstStyle/>
                    <a:p>
                      <a:r>
                        <a:rPr lang="en-US" sz="1600" dirty="0" smtClean="0"/>
                        <a:t>Development Division</a:t>
                      </a:r>
                    </a:p>
                  </a:txBody>
                  <a:tcPr/>
                </a:tc>
                <a:tc>
                  <a:txBody>
                    <a:bodyPr/>
                    <a:lstStyle/>
                    <a:p>
                      <a:r>
                        <a:rPr lang="en-US" sz="1600" dirty="0" smtClean="0"/>
                        <a:t>Development Manager</a:t>
                      </a:r>
                      <a:endParaRPr lang="en-US" sz="1600" dirty="0"/>
                    </a:p>
                  </a:txBody>
                  <a:tcPr/>
                </a:tc>
              </a:tr>
              <a:tr h="371214">
                <a:tc vMerge="1">
                  <a:txBody>
                    <a:bodyPr/>
                    <a:lstStyle/>
                    <a:p>
                      <a:endParaRPr lang="en-US" sz="1600" dirty="0" smtClean="0"/>
                    </a:p>
                  </a:txBody>
                  <a:tcPr/>
                </a:tc>
                <a:tc>
                  <a:txBody>
                    <a:bodyPr/>
                    <a:lstStyle/>
                    <a:p>
                      <a:r>
                        <a:rPr lang="en-US" sz="1600" dirty="0" smtClean="0"/>
                        <a:t>Project</a:t>
                      </a:r>
                      <a:r>
                        <a:rPr lang="en-US" sz="1600" baseline="0" dirty="0" smtClean="0"/>
                        <a:t> Manager</a:t>
                      </a:r>
                      <a:endParaRPr lang="en-US" sz="1600" dirty="0"/>
                    </a:p>
                  </a:txBody>
                  <a:tcPr/>
                </a:tc>
              </a:tr>
              <a:tr h="371214">
                <a:tc vMerge="1">
                  <a:txBody>
                    <a:bodyPr/>
                    <a:lstStyle/>
                    <a:p>
                      <a:endParaRPr lang="en-US" sz="1600" dirty="0" smtClean="0"/>
                    </a:p>
                  </a:txBody>
                  <a:tcPr/>
                </a:tc>
                <a:tc>
                  <a:txBody>
                    <a:bodyPr/>
                    <a:lstStyle/>
                    <a:p>
                      <a:r>
                        <a:rPr lang="en-US" sz="1600" dirty="0" smtClean="0"/>
                        <a:t>Programmer</a:t>
                      </a:r>
                      <a:endParaRPr lang="en-US" sz="1600" dirty="0"/>
                    </a:p>
                  </a:txBody>
                  <a:tcPr/>
                </a:tc>
              </a:tr>
              <a:tr h="371214">
                <a:tc rowSpan="3">
                  <a:txBody>
                    <a:bodyPr/>
                    <a:lstStyle/>
                    <a:p>
                      <a:r>
                        <a:rPr lang="en-US" sz="1600" dirty="0" smtClean="0"/>
                        <a:t>Training Division</a:t>
                      </a:r>
                    </a:p>
                  </a:txBody>
                  <a:tcPr/>
                </a:tc>
                <a:tc>
                  <a:txBody>
                    <a:bodyPr/>
                    <a:lstStyle/>
                    <a:p>
                      <a:r>
                        <a:rPr lang="en-US" sz="1600" dirty="0" smtClean="0"/>
                        <a:t>Training Manager</a:t>
                      </a:r>
                      <a:endParaRPr lang="en-US" sz="1600" dirty="0"/>
                    </a:p>
                  </a:txBody>
                  <a:tcPr/>
                </a:tc>
              </a:tr>
              <a:tr h="371214">
                <a:tc vMerge="1">
                  <a:txBody>
                    <a:bodyPr/>
                    <a:lstStyle/>
                    <a:p>
                      <a:endParaRPr lang="en-US" sz="1600" dirty="0" smtClean="0"/>
                    </a:p>
                  </a:txBody>
                  <a:tcPr/>
                </a:tc>
                <a:tc>
                  <a:txBody>
                    <a:bodyPr/>
                    <a:lstStyle/>
                    <a:p>
                      <a:r>
                        <a:rPr lang="en-US" sz="1600" dirty="0" smtClean="0"/>
                        <a:t>Trainer</a:t>
                      </a:r>
                      <a:endParaRPr lang="en-US" sz="1600" dirty="0"/>
                    </a:p>
                  </a:txBody>
                  <a:tcPr/>
                </a:tc>
              </a:tr>
              <a:tr h="371214">
                <a:tc vMerge="1">
                  <a:txBody>
                    <a:bodyPr/>
                    <a:lstStyle/>
                    <a:p>
                      <a:endParaRPr lang="en-US" sz="1600" dirty="0" smtClean="0"/>
                    </a:p>
                  </a:txBody>
                  <a:tcPr/>
                </a:tc>
                <a:tc>
                  <a:txBody>
                    <a:bodyPr/>
                    <a:lstStyle/>
                    <a:p>
                      <a:r>
                        <a:rPr lang="en-US" sz="1600" dirty="0" smtClean="0"/>
                        <a:t>Participant</a:t>
                      </a:r>
                      <a:endParaRPr lang="en-US" sz="1600" dirty="0"/>
                    </a:p>
                  </a:txBody>
                  <a:tcPr/>
                </a:tc>
              </a:tr>
              <a:tr h="371214">
                <a:tc rowSpan="3">
                  <a:txBody>
                    <a:bodyPr/>
                    <a:lstStyle/>
                    <a:p>
                      <a:r>
                        <a:rPr lang="en-US" sz="1600" dirty="0" smtClean="0"/>
                        <a:t>Marketing Division</a:t>
                      </a:r>
                    </a:p>
                  </a:txBody>
                  <a:tcPr/>
                </a:tc>
                <a:tc>
                  <a:txBody>
                    <a:bodyPr/>
                    <a:lstStyle/>
                    <a:p>
                      <a:r>
                        <a:rPr lang="en-US" sz="1600" dirty="0" smtClean="0"/>
                        <a:t>Marketing </a:t>
                      </a:r>
                      <a:r>
                        <a:rPr lang="en-US" sz="1600" baseline="0" dirty="0" smtClean="0"/>
                        <a:t>Manager</a:t>
                      </a:r>
                      <a:endParaRPr lang="en-US" sz="1600" dirty="0"/>
                    </a:p>
                  </a:txBody>
                  <a:tcPr/>
                </a:tc>
              </a:tr>
              <a:tr h="371214">
                <a:tc vMerge="1">
                  <a:txBody>
                    <a:bodyPr/>
                    <a:lstStyle/>
                    <a:p>
                      <a:endParaRPr lang="en-US" sz="1600" dirty="0" smtClean="0"/>
                    </a:p>
                  </a:txBody>
                  <a:tcPr/>
                </a:tc>
                <a:tc>
                  <a:txBody>
                    <a:bodyPr/>
                    <a:lstStyle/>
                    <a:p>
                      <a:r>
                        <a:rPr lang="en-US" sz="1600" dirty="0" smtClean="0"/>
                        <a:t>Marketer</a:t>
                      </a:r>
                      <a:endParaRPr lang="en-US" sz="1600" dirty="0"/>
                    </a:p>
                  </a:txBody>
                  <a:tcPr/>
                </a:tc>
              </a:tr>
              <a:tr h="371214">
                <a:tc vMerge="1">
                  <a:txBody>
                    <a:bodyPr/>
                    <a:lstStyle/>
                    <a:p>
                      <a:endParaRPr lang="en-US" sz="1600" dirty="0" smtClean="0"/>
                    </a:p>
                  </a:txBody>
                  <a:tcPr/>
                </a:tc>
                <a:tc>
                  <a:txBody>
                    <a:bodyPr/>
                    <a:lstStyle/>
                    <a:p>
                      <a:r>
                        <a:rPr lang="en-US" sz="1600" dirty="0" smtClean="0"/>
                        <a:t>Customer</a:t>
                      </a:r>
                      <a:endParaRPr lang="en-US" sz="1600" dirty="0"/>
                    </a:p>
                  </a:txBody>
                  <a:tcPr/>
                </a:tc>
              </a:tr>
            </a:tbl>
          </a:graphicData>
        </a:graphic>
      </p:graphicFrame>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132</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8688553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12698"/>
            <a:ext cx="7886700" cy="4859502"/>
          </a:xfrm>
        </p:spPr>
        <p:txBody>
          <a:bodyPr>
            <a:normAutofit/>
          </a:bodyPr>
          <a:lstStyle/>
          <a:p>
            <a:pPr marL="0" indent="0">
              <a:buNone/>
            </a:pPr>
            <a:r>
              <a:rPr lang="en-US" dirty="0" err="1" smtClean="0"/>
              <a:t>Notasi</a:t>
            </a:r>
            <a:r>
              <a:rPr lang="en-US" dirty="0" smtClean="0"/>
              <a:t> standard </a:t>
            </a:r>
            <a:r>
              <a:rPr lang="en-US" dirty="0" err="1" smtClean="0"/>
              <a:t>untuk</a:t>
            </a:r>
            <a:r>
              <a:rPr lang="en-US" dirty="0" smtClean="0"/>
              <a:t> </a:t>
            </a:r>
            <a:r>
              <a:rPr lang="en-US" dirty="0" err="1" smtClean="0">
                <a:solidFill>
                  <a:srgbClr val="C00000"/>
                </a:solidFill>
              </a:rPr>
              <a:t>pemodelan</a:t>
            </a:r>
            <a:r>
              <a:rPr lang="en-US" dirty="0" smtClean="0">
                <a:solidFill>
                  <a:srgbClr val="C00000"/>
                </a:solidFill>
              </a:rPr>
              <a:t> proses </a:t>
            </a:r>
            <a:r>
              <a:rPr lang="en-US" dirty="0" err="1" smtClean="0">
                <a:solidFill>
                  <a:srgbClr val="C00000"/>
                </a:solidFill>
              </a:rPr>
              <a:t>bisnis</a:t>
            </a:r>
            <a:endParaRPr lang="en-US" dirty="0">
              <a:solidFill>
                <a:srgbClr val="C00000"/>
              </a:solidFill>
            </a:endParaRPr>
          </a:p>
          <a:p>
            <a:pPr lvl="1"/>
            <a:r>
              <a:rPr lang="en-US" dirty="0" smtClean="0"/>
              <a:t>Object Management Group (</a:t>
            </a:r>
            <a:r>
              <a:rPr lang="en-US" dirty="0" smtClean="0">
                <a:solidFill>
                  <a:srgbClr val="0070C0"/>
                </a:solidFill>
              </a:rPr>
              <a:t>OMG</a:t>
            </a:r>
            <a:r>
              <a:rPr lang="en-US" dirty="0" smtClean="0"/>
              <a:t>))</a:t>
            </a:r>
          </a:p>
          <a:p>
            <a:pPr lvl="1"/>
            <a:r>
              <a:rPr lang="en-US" dirty="0" err="1" smtClean="0">
                <a:solidFill>
                  <a:srgbClr val="0070C0"/>
                </a:solidFill>
              </a:rPr>
              <a:t>Permenpan</a:t>
            </a:r>
            <a:r>
              <a:rPr lang="en-US" dirty="0" smtClean="0">
                <a:solidFill>
                  <a:srgbClr val="0070C0"/>
                </a:solidFill>
              </a:rPr>
              <a:t> No 12 </a:t>
            </a:r>
            <a:r>
              <a:rPr lang="en-US" dirty="0" err="1">
                <a:solidFill>
                  <a:srgbClr val="0070C0"/>
                </a:solidFill>
              </a:rPr>
              <a:t>T</a:t>
            </a:r>
            <a:r>
              <a:rPr lang="en-US" dirty="0" err="1" smtClean="0">
                <a:solidFill>
                  <a:srgbClr val="0070C0"/>
                </a:solidFill>
              </a:rPr>
              <a:t>ahun</a:t>
            </a:r>
            <a:r>
              <a:rPr lang="en-US" dirty="0" smtClean="0">
                <a:solidFill>
                  <a:srgbClr val="0070C0"/>
                </a:solidFill>
              </a:rPr>
              <a:t> 2011 </a:t>
            </a:r>
            <a:r>
              <a:rPr lang="en-US" dirty="0" err="1" smtClean="0"/>
              <a:t>tentang</a:t>
            </a:r>
            <a:r>
              <a:rPr lang="en-US" dirty="0" smtClean="0"/>
              <a:t> </a:t>
            </a:r>
            <a:r>
              <a:rPr lang="en-US" dirty="0" err="1" smtClean="0"/>
              <a:t>Pedoman</a:t>
            </a:r>
            <a:r>
              <a:rPr lang="en-US" dirty="0" smtClean="0"/>
              <a:t> </a:t>
            </a:r>
            <a:r>
              <a:rPr lang="en-US" dirty="0" err="1" smtClean="0"/>
              <a:t>Penataan</a:t>
            </a:r>
            <a:r>
              <a:rPr lang="en-US" dirty="0" smtClean="0"/>
              <a:t> Tata </a:t>
            </a:r>
            <a:r>
              <a:rPr lang="en-US" dirty="0" err="1" smtClean="0"/>
              <a:t>Laksana</a:t>
            </a:r>
            <a:r>
              <a:rPr lang="en-US" dirty="0" smtClean="0"/>
              <a:t> (</a:t>
            </a:r>
            <a:r>
              <a:rPr lang="en-US" i="1" dirty="0" smtClean="0"/>
              <a:t>Business Process</a:t>
            </a:r>
            <a:r>
              <a:rPr lang="en-US" dirty="0" smtClean="0"/>
              <a:t>)</a:t>
            </a:r>
            <a:endParaRPr lang="en-US" dirty="0">
              <a:solidFill>
                <a:srgbClr val="C00000"/>
              </a:solidFill>
            </a:endParaRPr>
          </a:p>
        </p:txBody>
      </p:sp>
      <p:sp>
        <p:nvSpPr>
          <p:cNvPr id="2" name="Title 1"/>
          <p:cNvSpPr>
            <a:spLocks noGrp="1"/>
          </p:cNvSpPr>
          <p:nvPr>
            <p:ph type="title"/>
          </p:nvPr>
        </p:nvSpPr>
        <p:spPr/>
        <p:txBody>
          <a:bodyPr>
            <a:normAutofit fontScale="90000"/>
          </a:bodyPr>
          <a:lstStyle/>
          <a:p>
            <a:r>
              <a:rPr lang="en-US" dirty="0" smtClean="0"/>
              <a:t>Business Process Model and Notation (BPMN)</a:t>
            </a:r>
            <a:endParaRPr lang="en-US" dirty="0"/>
          </a:p>
        </p:txBody>
      </p:sp>
      <p:pic>
        <p:nvPicPr>
          <p:cNvPr id="6" name="Picture 5"/>
          <p:cNvPicPr>
            <a:picLocks noChangeAspect="1"/>
          </p:cNvPicPr>
          <p:nvPr/>
        </p:nvPicPr>
        <p:blipFill rotWithShape="1">
          <a:blip r:embed="rId2"/>
          <a:srcRect l="1178" t="1789" r="1178" b="19680"/>
          <a:stretch/>
        </p:blipFill>
        <p:spPr>
          <a:xfrm>
            <a:off x="871267" y="2978477"/>
            <a:ext cx="7401466" cy="3384223"/>
          </a:xfrm>
          <a:prstGeom prst="rect">
            <a:avLst/>
          </a:prstGeom>
        </p:spPr>
      </p:pic>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133</a:t>
            </a:fld>
            <a:endParaRPr lang="en-US">
              <a:solidFill>
                <a:prstClr val="black">
                  <a:tint val="75000"/>
                </a:prstClr>
              </a:solidFill>
            </a:endParaRPr>
          </a:p>
        </p:txBody>
      </p:sp>
    </p:spTree>
    <p:extLst>
      <p:ext uri="{BB962C8B-B14F-4D97-AF65-F5344CB8AC3E}">
        <p14:creationId xmlns:p14="http://schemas.microsoft.com/office/powerpoint/2010/main" val="33976423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8156"/>
            <a:ext cx="8515350" cy="707229"/>
          </a:xfrm>
        </p:spPr>
        <p:txBody>
          <a:bodyPr>
            <a:normAutofit fontScale="90000"/>
          </a:bodyPr>
          <a:lstStyle/>
          <a:p>
            <a:r>
              <a:rPr lang="en-US" sz="3600" dirty="0"/>
              <a:t>General Business Process </a:t>
            </a:r>
            <a:r>
              <a:rPr lang="en-US" sz="3600" dirty="0" smtClean="0"/>
              <a:t>Diagram</a:t>
            </a:r>
            <a:r>
              <a:rPr lang="id-ID" sz="3600" dirty="0" smtClean="0"/>
              <a:t> </a:t>
            </a:r>
            <a:r>
              <a:rPr lang="en-US" sz="3600" dirty="0" smtClean="0"/>
              <a:t>(Level </a:t>
            </a:r>
            <a:r>
              <a:rPr lang="en-US" sz="3600" dirty="0"/>
              <a:t>0</a:t>
            </a:r>
            <a:r>
              <a:rPr lang="en-US" sz="3600" dirty="0" smtClean="0"/>
              <a:t>)</a:t>
            </a:r>
            <a:r>
              <a:rPr lang="id-ID" sz="3600" dirty="0" smtClean="0"/>
              <a:t/>
            </a:r>
            <a:br>
              <a:rPr lang="id-ID" sz="3600" dirty="0" smtClean="0"/>
            </a:br>
            <a:r>
              <a:rPr lang="id-ID" sz="3600" i="1" dirty="0" smtClean="0"/>
              <a:t>Adhoc Version</a:t>
            </a:r>
            <a:endParaRPr lang="id-ID" sz="3600" i="1" dirty="0"/>
          </a:p>
        </p:txBody>
      </p:sp>
      <p:sp>
        <p:nvSpPr>
          <p:cNvPr id="3" name="Content Placeholder 2"/>
          <p:cNvSpPr>
            <a:spLocks noGrp="1"/>
          </p:cNvSpPr>
          <p:nvPr>
            <p:ph idx="1"/>
          </p:nvPr>
        </p:nvSpPr>
        <p:spPr/>
        <p:txBody>
          <a:bodyPr/>
          <a:lstStyle/>
          <a:p>
            <a:endParaRPr lang="id-ID"/>
          </a:p>
        </p:txBody>
      </p:sp>
      <p:pic>
        <p:nvPicPr>
          <p:cNvPr id="5" name="Picture 4"/>
          <p:cNvPicPr>
            <a:picLocks noChangeAspect="1"/>
          </p:cNvPicPr>
          <p:nvPr/>
        </p:nvPicPr>
        <p:blipFill rotWithShape="1">
          <a:blip r:embed="rId2"/>
          <a:srcRect t="1817" b="15771"/>
          <a:stretch/>
        </p:blipFill>
        <p:spPr>
          <a:xfrm>
            <a:off x="628650" y="1021217"/>
            <a:ext cx="7800495" cy="5836783"/>
          </a:xfrm>
          <a:prstGeom prst="rect">
            <a:avLst/>
          </a:prstGeom>
        </p:spPr>
      </p:pic>
      <p:sp>
        <p:nvSpPr>
          <p:cNvPr id="6" name="Rounded Rectangle 5"/>
          <p:cNvSpPr/>
          <p:nvPr/>
        </p:nvSpPr>
        <p:spPr>
          <a:xfrm>
            <a:off x="1860151" y="4451822"/>
            <a:ext cx="1452590" cy="1238359"/>
          </a:xfrm>
          <a:prstGeom prst="roundRect">
            <a:avLst/>
          </a:prstGeom>
          <a:noFill/>
          <a:ln w="38100">
            <a:solidFill>
              <a:srgbClr val="EB701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4"/>
          </p:nvPr>
        </p:nvSpPr>
        <p:spPr/>
        <p:txBody>
          <a:bodyPr/>
          <a:lstStyle/>
          <a:p>
            <a:fld id="{C546E0E4-908A-4724-B308-E4F6AE4FA0DD}" type="slidenum">
              <a:rPr lang="en-US" smtClean="0">
                <a:solidFill>
                  <a:prstClr val="black">
                    <a:tint val="75000"/>
                  </a:prstClr>
                </a:solidFill>
              </a:rPr>
              <a:pPr/>
              <a:t>134</a:t>
            </a:fld>
            <a:endParaRPr lang="en-US">
              <a:solidFill>
                <a:prstClr val="black">
                  <a:tint val="75000"/>
                </a:prstClr>
              </a:solidFill>
            </a:endParaRPr>
          </a:p>
        </p:txBody>
      </p:sp>
    </p:spTree>
    <p:extLst>
      <p:ext uri="{BB962C8B-B14F-4D97-AF65-F5344CB8AC3E}">
        <p14:creationId xmlns:p14="http://schemas.microsoft.com/office/powerpoint/2010/main" val="38290950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d-ID" sz="3600" dirty="0" smtClean="0"/>
              <a:t>Human Resource Division (</a:t>
            </a:r>
            <a:r>
              <a:rPr lang="en-US" sz="3600" dirty="0" smtClean="0"/>
              <a:t>Level 1</a:t>
            </a:r>
            <a:r>
              <a:rPr lang="id-ID" sz="3600" dirty="0" smtClean="0"/>
              <a:t>)</a:t>
            </a:r>
            <a:r>
              <a:rPr lang="en-US" sz="3600" dirty="0" smtClean="0"/>
              <a:t>:</a:t>
            </a:r>
            <a:r>
              <a:rPr lang="id-ID" sz="3600" dirty="0" smtClean="0"/>
              <a:t/>
            </a:r>
            <a:br>
              <a:rPr lang="id-ID" sz="3600" dirty="0" smtClean="0"/>
            </a:br>
            <a:r>
              <a:rPr lang="en-US" sz="3600" dirty="0" err="1" smtClean="0"/>
              <a:t>Penerimaan</a:t>
            </a:r>
            <a:r>
              <a:rPr lang="en-US" sz="3600" dirty="0" smtClean="0"/>
              <a:t> </a:t>
            </a:r>
            <a:r>
              <a:rPr lang="en-US" sz="3600" dirty="0" err="1" smtClean="0"/>
              <a:t>Pegawai</a:t>
            </a:r>
            <a:endParaRPr lang="id-ID" sz="3600" dirty="0"/>
          </a:p>
        </p:txBody>
      </p:sp>
      <p:sp>
        <p:nvSpPr>
          <p:cNvPr id="3" name="Content Placeholder 2"/>
          <p:cNvSpPr>
            <a:spLocks noGrp="1"/>
          </p:cNvSpPr>
          <p:nvPr>
            <p:ph idx="1"/>
          </p:nvPr>
        </p:nvSpPr>
        <p:spPr/>
        <p:txBody>
          <a:bodyPr/>
          <a:lstStyle/>
          <a:p>
            <a:endParaRPr lang="id-ID"/>
          </a:p>
        </p:txBody>
      </p:sp>
      <p:pic>
        <p:nvPicPr>
          <p:cNvPr id="7" name="Picture 6"/>
          <p:cNvPicPr>
            <a:picLocks noChangeAspect="1"/>
          </p:cNvPicPr>
          <p:nvPr/>
        </p:nvPicPr>
        <p:blipFill rotWithShape="1">
          <a:blip r:embed="rId2"/>
          <a:srcRect t="1900" b="17271"/>
          <a:stretch/>
        </p:blipFill>
        <p:spPr>
          <a:xfrm>
            <a:off x="-86045" y="1013679"/>
            <a:ext cx="9365899" cy="5844322"/>
          </a:xfrm>
          <a:prstGeom prst="rect">
            <a:avLst/>
          </a:prstGeom>
        </p:spPr>
      </p:pic>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135</a:t>
            </a:fld>
            <a:endParaRPr lang="en-US">
              <a:solidFill>
                <a:prstClr val="black">
                  <a:tint val="75000"/>
                </a:prstClr>
              </a:solidFill>
            </a:endParaRPr>
          </a:p>
        </p:txBody>
      </p:sp>
    </p:spTree>
    <p:extLst>
      <p:ext uri="{BB962C8B-B14F-4D97-AF65-F5344CB8AC3E}">
        <p14:creationId xmlns:p14="http://schemas.microsoft.com/office/powerpoint/2010/main" val="32641438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4175"/>
            <a:ext cx="7886700" cy="1325563"/>
          </a:xfrm>
        </p:spPr>
        <p:txBody>
          <a:bodyPr>
            <a:normAutofit/>
          </a:bodyPr>
          <a:lstStyle/>
          <a:p>
            <a:r>
              <a:rPr lang="en-US" sz="3600" dirty="0" smtClean="0"/>
              <a:t>Business Interaction Matrix</a:t>
            </a:r>
            <a:endParaRPr lang="en-US" sz="3600" dirty="0"/>
          </a:p>
        </p:txBody>
      </p:sp>
      <p:graphicFrame>
        <p:nvGraphicFramePr>
          <p:cNvPr id="4" name="Content Placeholder 3"/>
          <p:cNvGraphicFramePr>
            <a:graphicFrameLocks noGrp="1"/>
          </p:cNvGraphicFramePr>
          <p:nvPr>
            <p:ph idx="1"/>
            <p:extLst/>
          </p:nvPr>
        </p:nvGraphicFramePr>
        <p:xfrm>
          <a:off x="9525" y="453843"/>
          <a:ext cx="9144001" cy="6689907"/>
        </p:xfrm>
        <a:graphic>
          <a:graphicData uri="http://schemas.openxmlformats.org/drawingml/2006/table">
            <a:tbl>
              <a:tblPr firstRow="1" firstCol="1" bandRow="1">
                <a:tableStyleId>{073A0DAA-6AF3-43AB-8588-CEC1D06C72B9}</a:tableStyleId>
              </a:tblPr>
              <a:tblGrid>
                <a:gridCol w="1021080"/>
                <a:gridCol w="868681"/>
                <a:gridCol w="777239"/>
                <a:gridCol w="746762"/>
                <a:gridCol w="937260"/>
                <a:gridCol w="1036319"/>
                <a:gridCol w="1005122"/>
                <a:gridCol w="922738"/>
                <a:gridCol w="891469"/>
                <a:gridCol w="937331"/>
              </a:tblGrid>
              <a:tr h="798309">
                <a:tc>
                  <a:txBody>
                    <a:bodyPr/>
                    <a:lstStyle/>
                    <a:p>
                      <a:endParaRPr lang="en-US" sz="900" dirty="0"/>
                    </a:p>
                  </a:txBody>
                  <a:tcPr/>
                </a:tc>
                <a:tc>
                  <a:txBody>
                    <a:bodyPr/>
                    <a:lstStyle/>
                    <a:p>
                      <a:pPr algn="l"/>
                      <a:r>
                        <a:rPr lang="en-US" sz="900" dirty="0" err="1" smtClean="0"/>
                        <a:t>Pengabdian</a:t>
                      </a:r>
                      <a:r>
                        <a:rPr lang="en-US" sz="900" dirty="0" smtClean="0"/>
                        <a:t> </a:t>
                      </a:r>
                      <a:r>
                        <a:rPr lang="en-US" sz="900" dirty="0" err="1" smtClean="0"/>
                        <a:t>kepada</a:t>
                      </a:r>
                      <a:r>
                        <a:rPr lang="en-US" sz="900" dirty="0" smtClean="0"/>
                        <a:t> </a:t>
                      </a:r>
                      <a:r>
                        <a:rPr lang="en-US" sz="900" dirty="0" err="1" smtClean="0"/>
                        <a:t>Masyarakat</a:t>
                      </a:r>
                      <a:endParaRPr lang="en-US" sz="900" dirty="0"/>
                    </a:p>
                  </a:txBody>
                  <a:tcPr/>
                </a:tc>
                <a:tc>
                  <a:txBody>
                    <a:bodyPr/>
                    <a:lstStyle/>
                    <a:p>
                      <a:r>
                        <a:rPr lang="en-US" sz="900" dirty="0" err="1" smtClean="0"/>
                        <a:t>Pendidikan</a:t>
                      </a:r>
                      <a:r>
                        <a:rPr lang="en-US" sz="900" dirty="0" smtClean="0"/>
                        <a:t> </a:t>
                      </a:r>
                      <a:r>
                        <a:rPr lang="en-US" sz="900" dirty="0" err="1" smtClean="0"/>
                        <a:t>dan</a:t>
                      </a:r>
                      <a:r>
                        <a:rPr lang="en-US" sz="900" dirty="0" smtClean="0"/>
                        <a:t> </a:t>
                      </a:r>
                      <a:r>
                        <a:rPr lang="en-US" sz="900" dirty="0" err="1" smtClean="0"/>
                        <a:t>Pengajaran</a:t>
                      </a:r>
                      <a:endParaRPr lang="en-US" sz="900" dirty="0"/>
                    </a:p>
                  </a:txBody>
                  <a:tcPr/>
                </a:tc>
                <a:tc>
                  <a:txBody>
                    <a:bodyPr/>
                    <a:lstStyle/>
                    <a:p>
                      <a:r>
                        <a:rPr lang="en-US" sz="900" dirty="0" err="1" smtClean="0"/>
                        <a:t>Penelitian</a:t>
                      </a:r>
                      <a:endParaRPr lang="en-US" sz="900" dirty="0" smtClean="0"/>
                    </a:p>
                  </a:txBody>
                  <a:tcPr/>
                </a:tc>
                <a:tc>
                  <a:txBody>
                    <a:bodyPr/>
                    <a:lstStyle/>
                    <a:p>
                      <a:pPr algn="l"/>
                      <a:r>
                        <a:rPr lang="en-US" sz="900" dirty="0" err="1" smtClean="0"/>
                        <a:t>Pengelolaan</a:t>
                      </a:r>
                      <a:r>
                        <a:rPr lang="en-US" sz="900" dirty="0" smtClean="0"/>
                        <a:t> </a:t>
                      </a:r>
                      <a:r>
                        <a:rPr lang="en-US" sz="900" dirty="0" err="1" smtClean="0"/>
                        <a:t>Umum</a:t>
                      </a:r>
                      <a:r>
                        <a:rPr lang="en-US" sz="900" dirty="0" smtClean="0"/>
                        <a:t> </a:t>
                      </a:r>
                      <a:r>
                        <a:rPr lang="en-US" sz="900" dirty="0" err="1" smtClean="0"/>
                        <a:t>dan</a:t>
                      </a:r>
                      <a:r>
                        <a:rPr lang="en-US" sz="900" dirty="0" smtClean="0"/>
                        <a:t> </a:t>
                      </a:r>
                      <a:r>
                        <a:rPr lang="en-US" sz="900" dirty="0" err="1" smtClean="0"/>
                        <a:t>Perlengkapan</a:t>
                      </a:r>
                      <a:endParaRPr lang="en-US" sz="900" dirty="0" smtClean="0"/>
                    </a:p>
                  </a:txBody>
                  <a:tcPr/>
                </a:tc>
                <a:tc>
                  <a:txBody>
                    <a:bodyPr/>
                    <a:lstStyle/>
                    <a:p>
                      <a:pPr algn="l"/>
                      <a:r>
                        <a:rPr lang="en-US" sz="900" dirty="0" err="1" smtClean="0">
                          <a:solidFill>
                            <a:schemeClr val="bg1"/>
                          </a:solidFill>
                        </a:rPr>
                        <a:t>Pengelolaan</a:t>
                      </a:r>
                      <a:r>
                        <a:rPr lang="en-US" sz="900" dirty="0" smtClean="0">
                          <a:solidFill>
                            <a:schemeClr val="bg1"/>
                          </a:solidFill>
                        </a:rPr>
                        <a:t> </a:t>
                      </a:r>
                      <a:r>
                        <a:rPr lang="en-US" sz="900" dirty="0" err="1" smtClean="0">
                          <a:solidFill>
                            <a:schemeClr val="bg1"/>
                          </a:solidFill>
                        </a:rPr>
                        <a:t>Kemahasiswaan</a:t>
                      </a:r>
                      <a:r>
                        <a:rPr lang="id-ID" sz="900" dirty="0" smtClean="0">
                          <a:solidFill>
                            <a:schemeClr val="bg1"/>
                          </a:solidFill>
                        </a:rPr>
                        <a:t> dan A</a:t>
                      </a:r>
                      <a:r>
                        <a:rPr lang="en-US" sz="900" dirty="0" err="1" smtClean="0">
                          <a:solidFill>
                            <a:schemeClr val="bg1"/>
                          </a:solidFill>
                        </a:rPr>
                        <a:t>lumni</a:t>
                      </a:r>
                      <a:endParaRPr lang="en-US" sz="900" dirty="0" smtClean="0">
                        <a:solidFill>
                          <a:schemeClr val="bg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900" dirty="0" smtClean="0">
                          <a:solidFill>
                            <a:schemeClr val="bg1"/>
                          </a:solidFill>
                        </a:rPr>
                        <a:t>Pengembangan Bisnis dan Kerjasama</a:t>
                      </a:r>
                      <a:endParaRPr lang="en-US" sz="900" dirty="0" smtClean="0">
                        <a:solidFill>
                          <a:schemeClr val="bg1"/>
                        </a:solidFill>
                      </a:endParaRPr>
                    </a:p>
                    <a:p>
                      <a:endParaRPr lang="en-US" sz="9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err="1" smtClean="0">
                          <a:solidFill>
                            <a:schemeClr val="bg1"/>
                          </a:solidFill>
                        </a:rPr>
                        <a:t>Pengelolaan</a:t>
                      </a:r>
                      <a:r>
                        <a:rPr lang="en-US" sz="900" dirty="0" smtClean="0">
                          <a:solidFill>
                            <a:schemeClr val="bg1"/>
                          </a:solidFill>
                        </a:rPr>
                        <a:t> </a:t>
                      </a:r>
                      <a:r>
                        <a:rPr lang="en-US" sz="900" dirty="0" err="1" smtClean="0">
                          <a:solidFill>
                            <a:schemeClr val="bg1"/>
                          </a:solidFill>
                        </a:rPr>
                        <a:t>Keuangan</a:t>
                      </a:r>
                      <a:r>
                        <a:rPr lang="en-US" sz="900" dirty="0" smtClean="0">
                          <a:solidFill>
                            <a:schemeClr val="bg1"/>
                          </a:solidFill>
                        </a:rPr>
                        <a:t> </a:t>
                      </a:r>
                      <a:r>
                        <a:rPr lang="en-US" sz="900" dirty="0" err="1" smtClean="0">
                          <a:solidFill>
                            <a:schemeClr val="bg1"/>
                          </a:solidFill>
                        </a:rPr>
                        <a:t>dan</a:t>
                      </a:r>
                      <a:r>
                        <a:rPr lang="en-US" sz="900" dirty="0" smtClean="0">
                          <a:solidFill>
                            <a:schemeClr val="bg1"/>
                          </a:solidFill>
                        </a:rPr>
                        <a:t> </a:t>
                      </a:r>
                      <a:r>
                        <a:rPr lang="en-US" sz="900" dirty="0" err="1" smtClean="0">
                          <a:solidFill>
                            <a:schemeClr val="bg1"/>
                          </a:solidFill>
                        </a:rPr>
                        <a:t>kepegawaian</a:t>
                      </a:r>
                      <a:endParaRPr lang="en-US" sz="900" dirty="0" smtClean="0">
                        <a:solidFill>
                          <a:schemeClr val="bg1"/>
                        </a:solidFill>
                      </a:endParaRPr>
                    </a:p>
                    <a:p>
                      <a:endParaRPr lang="en-US" sz="9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err="1" smtClean="0"/>
                        <a:t>Pengelolaan</a:t>
                      </a:r>
                      <a:r>
                        <a:rPr lang="en-US" sz="900" dirty="0" smtClean="0"/>
                        <a:t> Tata Usaha</a:t>
                      </a:r>
                    </a:p>
                    <a:p>
                      <a:endParaRPr lang="en-US" sz="9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err="1" smtClean="0"/>
                        <a:t>Pengembangan</a:t>
                      </a:r>
                      <a:r>
                        <a:rPr lang="en-US" sz="900" dirty="0" smtClean="0"/>
                        <a:t> </a:t>
                      </a:r>
                      <a:r>
                        <a:rPr lang="en-US" sz="900" dirty="0" err="1" smtClean="0"/>
                        <a:t>dan</a:t>
                      </a:r>
                      <a:r>
                        <a:rPr lang="en-US" sz="900" dirty="0" smtClean="0"/>
                        <a:t> </a:t>
                      </a:r>
                      <a:r>
                        <a:rPr lang="id-ID" sz="900" dirty="0" smtClean="0"/>
                        <a:t>P</a:t>
                      </a:r>
                      <a:r>
                        <a:rPr lang="en-US" sz="900" dirty="0" err="1" smtClean="0"/>
                        <a:t>engelolaan</a:t>
                      </a:r>
                      <a:r>
                        <a:rPr lang="en-US" sz="900" dirty="0" smtClean="0"/>
                        <a:t> ICT</a:t>
                      </a:r>
                    </a:p>
                    <a:p>
                      <a:endParaRPr lang="en-US" sz="900" dirty="0"/>
                    </a:p>
                  </a:txBody>
                  <a:tcPr/>
                </a:tc>
              </a:tr>
              <a:tr h="516553">
                <a:tc>
                  <a:txBody>
                    <a:bodyPr/>
                    <a:lstStyle/>
                    <a:p>
                      <a:pPr algn="l"/>
                      <a:r>
                        <a:rPr lang="en-US" sz="900" dirty="0" err="1" smtClean="0"/>
                        <a:t>Pengabdian</a:t>
                      </a:r>
                      <a:r>
                        <a:rPr lang="en-US" sz="900" dirty="0" smtClean="0"/>
                        <a:t> </a:t>
                      </a:r>
                      <a:r>
                        <a:rPr lang="en-US" sz="900" dirty="0" err="1" smtClean="0"/>
                        <a:t>kepada</a:t>
                      </a:r>
                      <a:r>
                        <a:rPr lang="en-US" sz="900" dirty="0" smtClean="0"/>
                        <a:t> </a:t>
                      </a:r>
                      <a:r>
                        <a:rPr lang="en-US" sz="900" dirty="0" err="1" smtClean="0"/>
                        <a:t>Masyarakat</a:t>
                      </a:r>
                      <a:endParaRPr lang="en-US" sz="900" dirty="0"/>
                    </a:p>
                  </a:txBody>
                  <a:tcPr/>
                </a:tc>
                <a:tc>
                  <a:txBody>
                    <a:bodyPr/>
                    <a:lstStyle/>
                    <a:p>
                      <a:endParaRPr lang="en-US" sz="9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9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9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9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9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err="1" smtClean="0"/>
                        <a:t>Mempromosikan</a:t>
                      </a:r>
                      <a:r>
                        <a:rPr lang="en-US" sz="900" baseline="0" dirty="0" smtClean="0"/>
                        <a:t> </a:t>
                      </a:r>
                      <a:r>
                        <a:rPr lang="en-US" sz="900" baseline="0" dirty="0" err="1" smtClean="0"/>
                        <a:t>Inovasi</a:t>
                      </a:r>
                      <a:r>
                        <a:rPr lang="en-US" sz="900" baseline="0" dirty="0" smtClean="0"/>
                        <a:t> </a:t>
                      </a:r>
                      <a:r>
                        <a:rPr lang="en-US" sz="900" baseline="0" dirty="0" err="1" smtClean="0"/>
                        <a:t>dan</a:t>
                      </a:r>
                      <a:r>
                        <a:rPr lang="en-US" sz="900" baseline="0" dirty="0" smtClean="0"/>
                        <a:t> </a:t>
                      </a:r>
                      <a:r>
                        <a:rPr lang="en-US" sz="900" baseline="0" dirty="0" err="1" smtClean="0"/>
                        <a:t>teknologi</a:t>
                      </a:r>
                      <a:r>
                        <a:rPr lang="en-US" sz="900" baseline="0" dirty="0" smtClean="0"/>
                        <a:t> yang </a:t>
                      </a:r>
                      <a:r>
                        <a:rPr lang="en-US" sz="900" baseline="0" dirty="0" err="1" smtClean="0"/>
                        <a:t>dihasilkan</a:t>
                      </a:r>
                      <a:endParaRPr lang="en-US" sz="9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err="1" smtClean="0"/>
                        <a:t>Meningkatkan</a:t>
                      </a:r>
                      <a:r>
                        <a:rPr lang="en-US" sz="900" dirty="0" smtClean="0"/>
                        <a:t> </a:t>
                      </a:r>
                      <a:r>
                        <a:rPr lang="en-US" sz="900" dirty="0" err="1" smtClean="0"/>
                        <a:t>pendapatan</a:t>
                      </a:r>
                      <a:r>
                        <a:rPr lang="en-US" sz="900" dirty="0" smtClean="0"/>
                        <a:t> </a:t>
                      </a:r>
                      <a:r>
                        <a:rPr lang="en-US" sz="900" dirty="0" err="1" smtClean="0"/>
                        <a:t>Fakultas</a:t>
                      </a:r>
                      <a:endParaRPr lang="en-US" sz="9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9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900" dirty="0" smtClean="0"/>
                    </a:p>
                  </a:txBody>
                  <a:tcPr/>
                </a:tc>
              </a:tr>
              <a:tr h="506926">
                <a:tc>
                  <a:txBody>
                    <a:bodyPr/>
                    <a:lstStyle/>
                    <a:p>
                      <a:r>
                        <a:rPr lang="en-US" sz="900" dirty="0" err="1" smtClean="0"/>
                        <a:t>Pendidikan</a:t>
                      </a:r>
                      <a:r>
                        <a:rPr lang="en-US" sz="900" dirty="0" smtClean="0"/>
                        <a:t> </a:t>
                      </a:r>
                      <a:r>
                        <a:rPr lang="en-US" sz="900" dirty="0" err="1" smtClean="0"/>
                        <a:t>dan</a:t>
                      </a:r>
                      <a:r>
                        <a:rPr lang="en-US" sz="900" dirty="0" smtClean="0"/>
                        <a:t> </a:t>
                      </a:r>
                      <a:r>
                        <a:rPr lang="en-US" sz="900" dirty="0" err="1" smtClean="0"/>
                        <a:t>Pengajaran</a:t>
                      </a:r>
                      <a:endParaRPr lang="en-US" sz="9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err="1" smtClean="0"/>
                        <a:t>Menerapkan</a:t>
                      </a:r>
                      <a:r>
                        <a:rPr lang="en-US" sz="900" dirty="0" smtClean="0"/>
                        <a:t> </a:t>
                      </a:r>
                      <a:r>
                        <a:rPr lang="en-US" sz="900" dirty="0" err="1" smtClean="0"/>
                        <a:t>Inovasi</a:t>
                      </a:r>
                      <a:r>
                        <a:rPr lang="en-US" sz="900" dirty="0" smtClean="0"/>
                        <a:t> </a:t>
                      </a:r>
                      <a:r>
                        <a:rPr lang="en-US" sz="900" dirty="0" err="1" smtClean="0"/>
                        <a:t>Pengajaran</a:t>
                      </a:r>
                      <a:r>
                        <a:rPr lang="en-US" sz="900" dirty="0" smtClean="0"/>
                        <a:t> </a:t>
                      </a:r>
                      <a:r>
                        <a:rPr lang="en-US" sz="900" dirty="0" err="1" smtClean="0"/>
                        <a:t>Sekolah</a:t>
                      </a:r>
                      <a:endParaRPr lang="en-US" sz="900" dirty="0" smtClean="0"/>
                    </a:p>
                  </a:txBody>
                  <a:tcPr/>
                </a:tc>
                <a:tc>
                  <a:txBody>
                    <a:bodyPr/>
                    <a:lstStyle/>
                    <a:p>
                      <a:endParaRPr lang="en-US" sz="9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9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9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9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err="1" smtClean="0"/>
                        <a:t>Mempromosikan</a:t>
                      </a:r>
                      <a:r>
                        <a:rPr lang="en-US" sz="900" baseline="0" dirty="0" smtClean="0"/>
                        <a:t> </a:t>
                      </a:r>
                      <a:r>
                        <a:rPr lang="en-US" sz="900" baseline="0" dirty="0" err="1" smtClean="0"/>
                        <a:t>Inovasi</a:t>
                      </a:r>
                      <a:r>
                        <a:rPr lang="en-US" sz="900" baseline="0" dirty="0" smtClean="0"/>
                        <a:t> </a:t>
                      </a:r>
                      <a:r>
                        <a:rPr lang="en-US" sz="900" baseline="0" dirty="0" err="1" smtClean="0"/>
                        <a:t>dan</a:t>
                      </a:r>
                      <a:r>
                        <a:rPr lang="en-US" sz="900" baseline="0" dirty="0" smtClean="0"/>
                        <a:t> </a:t>
                      </a:r>
                      <a:r>
                        <a:rPr lang="en-US" sz="900" baseline="0" dirty="0" err="1" smtClean="0"/>
                        <a:t>teknologi</a:t>
                      </a:r>
                      <a:r>
                        <a:rPr lang="en-US" sz="900" baseline="0" dirty="0" smtClean="0"/>
                        <a:t> </a:t>
                      </a:r>
                      <a:r>
                        <a:rPr lang="en-US" sz="900" baseline="0" dirty="0" err="1" smtClean="0"/>
                        <a:t>pengjaran</a:t>
                      </a:r>
                      <a:endParaRPr lang="en-US" sz="9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9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9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900" dirty="0" smtClean="0"/>
                    </a:p>
                  </a:txBody>
                  <a:tcPr/>
                </a:tc>
              </a:tr>
              <a:tr h="375675">
                <a:tc>
                  <a:txBody>
                    <a:bodyPr/>
                    <a:lstStyle/>
                    <a:p>
                      <a:r>
                        <a:rPr lang="en-US" sz="900" dirty="0" err="1" smtClean="0"/>
                        <a:t>Penelitian</a:t>
                      </a:r>
                      <a:endParaRPr lang="en-US" sz="900" dirty="0" smtClean="0"/>
                    </a:p>
                    <a:p>
                      <a:endParaRPr lang="en-US" sz="9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err="1" smtClean="0"/>
                        <a:t>Menerapakan</a:t>
                      </a:r>
                      <a:r>
                        <a:rPr lang="en-US" sz="900" baseline="0" dirty="0" smtClean="0"/>
                        <a:t> </a:t>
                      </a:r>
                      <a:r>
                        <a:rPr lang="en-US" sz="900" baseline="0" dirty="0" err="1" smtClean="0"/>
                        <a:t>hasil</a:t>
                      </a:r>
                      <a:r>
                        <a:rPr lang="en-US" sz="900" baseline="0" dirty="0" smtClean="0"/>
                        <a:t> </a:t>
                      </a:r>
                      <a:r>
                        <a:rPr lang="en-US" sz="900" baseline="0" dirty="0" err="1" smtClean="0"/>
                        <a:t>penelitian</a:t>
                      </a:r>
                      <a:r>
                        <a:rPr lang="en-US" sz="900" baseline="0" dirty="0" smtClean="0"/>
                        <a:t> </a:t>
                      </a:r>
                      <a:r>
                        <a:rPr lang="en-US" sz="900" baseline="0" dirty="0" err="1" smtClean="0"/>
                        <a:t>kepada</a:t>
                      </a:r>
                      <a:r>
                        <a:rPr lang="en-US" sz="900" baseline="0" dirty="0" smtClean="0"/>
                        <a:t> </a:t>
                      </a:r>
                      <a:r>
                        <a:rPr lang="en-US" sz="900" baseline="0" dirty="0" err="1" smtClean="0"/>
                        <a:t>Masyarakat</a:t>
                      </a:r>
                      <a:endParaRPr lang="en-US" sz="9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err="1" smtClean="0"/>
                        <a:t>Pembaharuan</a:t>
                      </a:r>
                      <a:r>
                        <a:rPr lang="en-US" sz="900" baseline="0" dirty="0" smtClean="0"/>
                        <a:t> </a:t>
                      </a:r>
                      <a:r>
                        <a:rPr lang="en-US" sz="900" baseline="0" dirty="0" err="1" smtClean="0"/>
                        <a:t>Bahan</a:t>
                      </a:r>
                      <a:r>
                        <a:rPr lang="en-US" sz="900" baseline="0" dirty="0" smtClean="0"/>
                        <a:t> Ajar</a:t>
                      </a:r>
                      <a:endParaRPr lang="en-US" sz="9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9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9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9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err="1" smtClean="0"/>
                        <a:t>Mempromosikan</a:t>
                      </a:r>
                      <a:r>
                        <a:rPr lang="en-US" sz="900" baseline="0" dirty="0" smtClean="0"/>
                        <a:t> </a:t>
                      </a:r>
                      <a:r>
                        <a:rPr lang="en-US" sz="900" baseline="0" dirty="0" err="1" smtClean="0"/>
                        <a:t>Inovasi</a:t>
                      </a:r>
                      <a:r>
                        <a:rPr lang="en-US" sz="900" baseline="0" dirty="0" smtClean="0"/>
                        <a:t> </a:t>
                      </a:r>
                      <a:r>
                        <a:rPr lang="en-US" sz="900" baseline="0" dirty="0" err="1" smtClean="0"/>
                        <a:t>dan</a:t>
                      </a:r>
                      <a:r>
                        <a:rPr lang="en-US" sz="900" baseline="0" dirty="0" smtClean="0"/>
                        <a:t> </a:t>
                      </a:r>
                      <a:r>
                        <a:rPr lang="en-US" sz="900" baseline="0" dirty="0" err="1" smtClean="0"/>
                        <a:t>teknologi</a:t>
                      </a:r>
                      <a:r>
                        <a:rPr lang="en-US" sz="900" baseline="0" dirty="0" smtClean="0"/>
                        <a:t> yang </a:t>
                      </a:r>
                      <a:r>
                        <a:rPr lang="en-US" sz="900" baseline="0" dirty="0" err="1" smtClean="0"/>
                        <a:t>dihasilkan</a:t>
                      </a:r>
                      <a:r>
                        <a:rPr lang="en-US" sz="900" baseline="0" dirty="0" smtClean="0"/>
                        <a:t> </a:t>
                      </a:r>
                      <a:r>
                        <a:rPr lang="en-US" sz="900" baseline="0" dirty="0" err="1" smtClean="0"/>
                        <a:t>Penelitian</a:t>
                      </a:r>
                      <a:endParaRPr lang="en-US" sz="9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9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9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900" dirty="0" smtClean="0"/>
                    </a:p>
                  </a:txBody>
                  <a:tcPr/>
                </a:tc>
              </a:tr>
              <a:tr h="514060">
                <a:tc>
                  <a:txBody>
                    <a:bodyPr/>
                    <a:lstStyle/>
                    <a:p>
                      <a:pPr algn="l"/>
                      <a:r>
                        <a:rPr lang="en-US" sz="900" dirty="0" err="1" smtClean="0"/>
                        <a:t>Pengelolaan</a:t>
                      </a:r>
                      <a:r>
                        <a:rPr lang="en-US" sz="900" dirty="0" smtClean="0"/>
                        <a:t> </a:t>
                      </a:r>
                      <a:r>
                        <a:rPr lang="en-US" sz="900" dirty="0" err="1" smtClean="0"/>
                        <a:t>Umum</a:t>
                      </a:r>
                      <a:r>
                        <a:rPr lang="en-US" sz="900" dirty="0" smtClean="0"/>
                        <a:t> </a:t>
                      </a:r>
                      <a:r>
                        <a:rPr lang="en-US" sz="900" dirty="0" err="1" smtClean="0"/>
                        <a:t>dan</a:t>
                      </a:r>
                      <a:r>
                        <a:rPr lang="en-US" sz="900" dirty="0" smtClean="0"/>
                        <a:t> </a:t>
                      </a:r>
                      <a:r>
                        <a:rPr lang="en-US" sz="900" dirty="0" err="1" smtClean="0"/>
                        <a:t>Perlengkapan</a:t>
                      </a:r>
                      <a:endParaRPr lang="en-US" sz="9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900" dirty="0" smtClean="0"/>
                        <a:t>Meminta</a:t>
                      </a:r>
                      <a:r>
                        <a:rPr lang="en-US" sz="900" dirty="0" smtClean="0"/>
                        <a:t> </a:t>
                      </a:r>
                      <a:r>
                        <a:rPr lang="en-US" sz="900" dirty="0" err="1" smtClean="0"/>
                        <a:t>Barang</a:t>
                      </a:r>
                      <a:r>
                        <a:rPr lang="en-US" sz="900" dirty="0" smtClean="0"/>
                        <a:t> </a:t>
                      </a:r>
                      <a:r>
                        <a:rPr lang="en-US" sz="900" dirty="0" err="1" smtClean="0"/>
                        <a:t>dan</a:t>
                      </a:r>
                      <a:r>
                        <a:rPr lang="en-US" sz="900" dirty="0" smtClean="0"/>
                        <a:t> </a:t>
                      </a:r>
                      <a:r>
                        <a:rPr lang="en-US" sz="900" dirty="0" err="1" smtClean="0"/>
                        <a:t>Peralatan</a:t>
                      </a:r>
                      <a:r>
                        <a:rPr lang="en-US" sz="900" dirty="0" smtClean="0"/>
                        <a:t> </a:t>
                      </a:r>
                      <a:endParaRPr lang="en-US" sz="9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900" dirty="0" smtClean="0"/>
                        <a:t>Meminta</a:t>
                      </a:r>
                      <a:r>
                        <a:rPr lang="en-US" sz="900" dirty="0" smtClean="0"/>
                        <a:t> </a:t>
                      </a:r>
                      <a:r>
                        <a:rPr lang="en-US" sz="900" dirty="0" err="1" smtClean="0"/>
                        <a:t>Barang</a:t>
                      </a:r>
                      <a:r>
                        <a:rPr lang="en-US" sz="900" dirty="0" smtClean="0"/>
                        <a:t> </a:t>
                      </a:r>
                      <a:r>
                        <a:rPr lang="en-US" sz="900" dirty="0" err="1" smtClean="0"/>
                        <a:t>dan</a:t>
                      </a:r>
                      <a:r>
                        <a:rPr lang="en-US" sz="900" dirty="0" smtClean="0"/>
                        <a:t> </a:t>
                      </a:r>
                      <a:r>
                        <a:rPr lang="en-US" sz="900" dirty="0" err="1" smtClean="0"/>
                        <a:t>Peralatan</a:t>
                      </a:r>
                      <a:r>
                        <a:rPr lang="en-US" sz="900" dirty="0" smtClean="0"/>
                        <a:t>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900" dirty="0" smtClean="0"/>
                        <a:t>Meminta</a:t>
                      </a:r>
                      <a:r>
                        <a:rPr lang="en-US" sz="900" dirty="0" smtClean="0"/>
                        <a:t> </a:t>
                      </a:r>
                      <a:r>
                        <a:rPr lang="en-US" sz="900" dirty="0" err="1" smtClean="0"/>
                        <a:t>Barang</a:t>
                      </a:r>
                      <a:r>
                        <a:rPr lang="en-US" sz="900" dirty="0" smtClean="0"/>
                        <a:t> </a:t>
                      </a:r>
                      <a:r>
                        <a:rPr lang="en-US" sz="900" dirty="0" err="1" smtClean="0"/>
                        <a:t>dan</a:t>
                      </a:r>
                      <a:r>
                        <a:rPr lang="en-US" sz="900" dirty="0" smtClean="0"/>
                        <a:t> </a:t>
                      </a:r>
                      <a:r>
                        <a:rPr lang="en-US" sz="900" dirty="0" err="1" smtClean="0"/>
                        <a:t>Peralatan</a:t>
                      </a:r>
                      <a:r>
                        <a:rPr lang="en-US" sz="900" dirty="0" smtClean="0"/>
                        <a:t> </a:t>
                      </a:r>
                    </a:p>
                  </a:txBody>
                  <a:tcPr/>
                </a:tc>
                <a:tc>
                  <a:txBody>
                    <a:bodyPr/>
                    <a:lstStyle/>
                    <a:p>
                      <a:endParaRPr lang="en-US" sz="9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900" dirty="0" smtClean="0"/>
                        <a:t>Meminta</a:t>
                      </a:r>
                      <a:r>
                        <a:rPr lang="en-US" sz="900" dirty="0" smtClean="0"/>
                        <a:t> </a:t>
                      </a:r>
                      <a:r>
                        <a:rPr lang="en-US" sz="900" dirty="0" err="1" smtClean="0"/>
                        <a:t>Barang</a:t>
                      </a:r>
                      <a:r>
                        <a:rPr lang="en-US" sz="900" dirty="0" smtClean="0"/>
                        <a:t> </a:t>
                      </a:r>
                      <a:r>
                        <a:rPr lang="en-US" sz="900" dirty="0" err="1" smtClean="0"/>
                        <a:t>dan</a:t>
                      </a:r>
                      <a:r>
                        <a:rPr lang="en-US" sz="900" dirty="0" smtClean="0"/>
                        <a:t> </a:t>
                      </a:r>
                      <a:r>
                        <a:rPr lang="en-US" sz="900" dirty="0" err="1" smtClean="0"/>
                        <a:t>Peralatan</a:t>
                      </a:r>
                      <a:r>
                        <a:rPr lang="en-US" sz="900" dirty="0" smtClean="0"/>
                        <a:t>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900" dirty="0" smtClean="0"/>
                        <a:t>Meminta</a:t>
                      </a:r>
                      <a:r>
                        <a:rPr lang="en-US" sz="900" dirty="0" smtClean="0"/>
                        <a:t> </a:t>
                      </a:r>
                      <a:r>
                        <a:rPr lang="en-US" sz="900" dirty="0" err="1" smtClean="0"/>
                        <a:t>Barang</a:t>
                      </a:r>
                      <a:r>
                        <a:rPr lang="en-US" sz="900" dirty="0" smtClean="0"/>
                        <a:t> </a:t>
                      </a:r>
                      <a:r>
                        <a:rPr lang="en-US" sz="900" dirty="0" err="1" smtClean="0"/>
                        <a:t>dan</a:t>
                      </a:r>
                      <a:r>
                        <a:rPr lang="en-US" sz="900" dirty="0" smtClean="0"/>
                        <a:t> </a:t>
                      </a:r>
                      <a:r>
                        <a:rPr lang="en-US" sz="900" dirty="0" err="1" smtClean="0"/>
                        <a:t>Peralatan</a:t>
                      </a:r>
                      <a:r>
                        <a:rPr lang="en-US" sz="900" dirty="0" smtClean="0"/>
                        <a:t>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err="1" smtClean="0"/>
                        <a:t>Permintaan</a:t>
                      </a:r>
                      <a:r>
                        <a:rPr lang="en-US" sz="900" dirty="0" smtClean="0"/>
                        <a:t> </a:t>
                      </a:r>
                      <a:r>
                        <a:rPr lang="en-US" sz="900" dirty="0" err="1" smtClean="0"/>
                        <a:t>Barang</a:t>
                      </a:r>
                      <a:r>
                        <a:rPr lang="en-US" sz="900" dirty="0" smtClean="0"/>
                        <a:t> </a:t>
                      </a:r>
                      <a:r>
                        <a:rPr lang="en-US" sz="900" dirty="0" err="1" smtClean="0"/>
                        <a:t>dan</a:t>
                      </a:r>
                      <a:r>
                        <a:rPr lang="en-US" sz="900" dirty="0" smtClean="0"/>
                        <a:t> </a:t>
                      </a:r>
                      <a:r>
                        <a:rPr lang="en-US" sz="900" dirty="0" err="1" smtClean="0"/>
                        <a:t>Peralatan</a:t>
                      </a:r>
                      <a:r>
                        <a:rPr lang="en-US" sz="900" dirty="0" smtClean="0"/>
                        <a:t>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err="1" smtClean="0"/>
                        <a:t>Permintaan</a:t>
                      </a:r>
                      <a:r>
                        <a:rPr lang="en-US" sz="900" dirty="0" smtClean="0"/>
                        <a:t> </a:t>
                      </a:r>
                      <a:r>
                        <a:rPr lang="en-US" sz="900" dirty="0" err="1" smtClean="0"/>
                        <a:t>Barang</a:t>
                      </a:r>
                      <a:r>
                        <a:rPr lang="en-US" sz="900" dirty="0" smtClean="0"/>
                        <a:t> </a:t>
                      </a:r>
                      <a:r>
                        <a:rPr lang="en-US" sz="900" dirty="0" err="1" smtClean="0"/>
                        <a:t>dan</a:t>
                      </a:r>
                      <a:r>
                        <a:rPr lang="en-US" sz="900" dirty="0" smtClean="0"/>
                        <a:t> </a:t>
                      </a:r>
                      <a:r>
                        <a:rPr lang="en-US" sz="900" dirty="0" err="1" smtClean="0"/>
                        <a:t>Peralatan</a:t>
                      </a:r>
                      <a:r>
                        <a:rPr lang="en-US" sz="900" dirty="0" smtClean="0"/>
                        <a:t>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err="1" smtClean="0"/>
                        <a:t>Permintaan</a:t>
                      </a:r>
                      <a:r>
                        <a:rPr lang="en-US" sz="900" dirty="0" smtClean="0"/>
                        <a:t> </a:t>
                      </a:r>
                      <a:r>
                        <a:rPr lang="en-US" sz="900" dirty="0" err="1" smtClean="0"/>
                        <a:t>Barang</a:t>
                      </a:r>
                      <a:r>
                        <a:rPr lang="en-US" sz="900" dirty="0" smtClean="0"/>
                        <a:t> </a:t>
                      </a:r>
                      <a:r>
                        <a:rPr lang="en-US" sz="900" dirty="0" err="1" smtClean="0"/>
                        <a:t>dan</a:t>
                      </a:r>
                      <a:r>
                        <a:rPr lang="en-US" sz="900" dirty="0" smtClean="0"/>
                        <a:t> </a:t>
                      </a:r>
                      <a:r>
                        <a:rPr lang="en-US" sz="900" dirty="0" err="1" smtClean="0"/>
                        <a:t>Peralatan</a:t>
                      </a:r>
                      <a:r>
                        <a:rPr lang="en-US" sz="900" dirty="0" smtClean="0"/>
                        <a:t> </a:t>
                      </a:r>
                    </a:p>
                  </a:txBody>
                  <a:tcPr/>
                </a:tc>
              </a:tr>
              <a:tr h="605307">
                <a:tc>
                  <a:txBody>
                    <a:bodyPr/>
                    <a:lstStyle/>
                    <a:p>
                      <a:pPr algn="l"/>
                      <a:r>
                        <a:rPr lang="en-US" sz="900" dirty="0" err="1" smtClean="0">
                          <a:solidFill>
                            <a:schemeClr val="bg1"/>
                          </a:solidFill>
                        </a:rPr>
                        <a:t>Pengelolaan</a:t>
                      </a:r>
                      <a:r>
                        <a:rPr lang="en-US" sz="900" dirty="0" smtClean="0">
                          <a:solidFill>
                            <a:schemeClr val="bg1"/>
                          </a:solidFill>
                        </a:rPr>
                        <a:t> </a:t>
                      </a:r>
                      <a:r>
                        <a:rPr lang="en-US" sz="900" dirty="0" err="1" smtClean="0">
                          <a:solidFill>
                            <a:schemeClr val="bg1"/>
                          </a:solidFill>
                        </a:rPr>
                        <a:t>Kemahasiswaan</a:t>
                      </a:r>
                      <a:r>
                        <a:rPr lang="id-ID" sz="900" dirty="0" smtClean="0">
                          <a:solidFill>
                            <a:schemeClr val="bg1"/>
                          </a:solidFill>
                        </a:rPr>
                        <a:t> dan A</a:t>
                      </a:r>
                      <a:r>
                        <a:rPr lang="en-US" sz="900" dirty="0" err="1" smtClean="0">
                          <a:solidFill>
                            <a:schemeClr val="bg1"/>
                          </a:solidFill>
                        </a:rPr>
                        <a:t>lumni</a:t>
                      </a:r>
                      <a:endParaRPr lang="en-US" sz="9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900" dirty="0" smtClean="0"/>
                        <a:t>Meminta </a:t>
                      </a:r>
                      <a:r>
                        <a:rPr lang="en-US" sz="900" dirty="0" err="1" smtClean="0"/>
                        <a:t>Asistensi</a:t>
                      </a:r>
                      <a:endParaRPr lang="en-US" sz="900" dirty="0" smtClean="0"/>
                    </a:p>
                  </a:txBody>
                  <a:tcPr/>
                </a:tc>
                <a:tc>
                  <a:txBody>
                    <a:bodyPr/>
                    <a:lstStyle/>
                    <a:p>
                      <a:endParaRPr lang="en-US" sz="9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9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900" dirty="0" smtClean="0"/>
                    </a:p>
                  </a:txBody>
                  <a:tcPr/>
                </a:tc>
                <a:tc>
                  <a:txBody>
                    <a:bodyPr/>
                    <a:lstStyle/>
                    <a:p>
                      <a:endParaRPr lang="en-US" sz="900" dirty="0"/>
                    </a:p>
                  </a:txBody>
                  <a:tcPr/>
                </a:tc>
                <a:tc>
                  <a:txBody>
                    <a:bodyPr/>
                    <a:lstStyle/>
                    <a:p>
                      <a:r>
                        <a:rPr lang="id-ID" sz="900" dirty="0" smtClean="0"/>
                        <a:t>Meminta</a:t>
                      </a:r>
                      <a:r>
                        <a:rPr lang="en-US" sz="900" dirty="0" smtClean="0"/>
                        <a:t> Profile </a:t>
                      </a:r>
                      <a:r>
                        <a:rPr lang="en-US" sz="900" dirty="0" err="1" smtClean="0"/>
                        <a:t>Mahasiswa</a:t>
                      </a:r>
                      <a:r>
                        <a:rPr lang="en-US" sz="900" dirty="0" smtClean="0"/>
                        <a:t> </a:t>
                      </a:r>
                      <a:r>
                        <a:rPr lang="en-US" sz="900" dirty="0" err="1" smtClean="0"/>
                        <a:t>dan</a:t>
                      </a:r>
                      <a:r>
                        <a:rPr lang="en-US" sz="900" dirty="0" smtClean="0"/>
                        <a:t> Alumni</a:t>
                      </a:r>
                      <a:endParaRPr lang="en-US" sz="900" dirty="0"/>
                    </a:p>
                  </a:txBody>
                  <a:tcPr/>
                </a:tc>
                <a:tc>
                  <a:txBody>
                    <a:bodyPr/>
                    <a:lstStyle/>
                    <a:p>
                      <a:endParaRPr lang="en-US" sz="900" dirty="0"/>
                    </a:p>
                  </a:txBody>
                  <a:tcPr/>
                </a:tc>
                <a:tc>
                  <a:txBody>
                    <a:bodyPr/>
                    <a:lstStyle/>
                    <a:p>
                      <a:endParaRPr lang="en-US" sz="900" dirty="0"/>
                    </a:p>
                  </a:txBody>
                  <a:tcPr/>
                </a:tc>
                <a:tc>
                  <a:txBody>
                    <a:bodyPr/>
                    <a:lstStyle/>
                    <a:p>
                      <a:endParaRPr lang="en-US" sz="900" dirty="0"/>
                    </a:p>
                  </a:txBody>
                  <a:tcPr/>
                </a:tc>
              </a:tr>
              <a:tr h="3969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900" dirty="0" smtClean="0">
                          <a:solidFill>
                            <a:schemeClr val="bg1"/>
                          </a:solidFill>
                        </a:rPr>
                        <a:t>Pengembangan Kerjasama</a:t>
                      </a:r>
                      <a:endParaRPr lang="en-US" sz="900" dirty="0" smtClean="0">
                        <a:solidFill>
                          <a:schemeClr val="bg1"/>
                        </a:solidFill>
                      </a:endParaRPr>
                    </a:p>
                    <a:p>
                      <a:endParaRPr lang="en-US" sz="9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err="1" smtClean="0"/>
                        <a:t>Permintaan</a:t>
                      </a:r>
                      <a:r>
                        <a:rPr lang="en-US" sz="900" dirty="0" smtClean="0"/>
                        <a:t>  </a:t>
                      </a:r>
                      <a:r>
                        <a:rPr lang="en-US" sz="900" dirty="0" err="1" smtClean="0"/>
                        <a:t>MoA</a:t>
                      </a:r>
                      <a:endParaRPr lang="en-US" sz="9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err="1" smtClean="0"/>
                        <a:t>Permintaan</a:t>
                      </a:r>
                      <a:r>
                        <a:rPr lang="en-US" sz="900" dirty="0" smtClean="0"/>
                        <a:t>  </a:t>
                      </a:r>
                      <a:r>
                        <a:rPr lang="en-US" sz="900" dirty="0" err="1" smtClean="0"/>
                        <a:t>MoA</a:t>
                      </a:r>
                      <a:endParaRPr lang="en-US" sz="9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err="1" smtClean="0"/>
                        <a:t>Permintaan</a:t>
                      </a:r>
                      <a:r>
                        <a:rPr lang="en-US" sz="900" dirty="0" smtClean="0"/>
                        <a:t>  </a:t>
                      </a:r>
                      <a:r>
                        <a:rPr lang="en-US" sz="900" dirty="0" err="1" smtClean="0"/>
                        <a:t>MoA</a:t>
                      </a:r>
                      <a:endParaRPr lang="en-US" sz="9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9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900" dirty="0" smtClean="0"/>
                    </a:p>
                  </a:txBody>
                  <a:tcPr/>
                </a:tc>
                <a:tc>
                  <a:txBody>
                    <a:bodyPr/>
                    <a:lstStyle/>
                    <a:p>
                      <a:endParaRPr lang="en-US" sz="900" dirty="0"/>
                    </a:p>
                  </a:txBody>
                  <a:tcPr/>
                </a:tc>
                <a:tc>
                  <a:txBody>
                    <a:bodyPr/>
                    <a:lstStyle/>
                    <a:p>
                      <a:endParaRPr lang="en-US" sz="900" dirty="0"/>
                    </a:p>
                  </a:txBody>
                  <a:tcPr/>
                </a:tc>
                <a:tc>
                  <a:txBody>
                    <a:bodyPr/>
                    <a:lstStyle/>
                    <a:p>
                      <a:endParaRPr lang="en-US" sz="900" dirty="0"/>
                    </a:p>
                  </a:txBody>
                  <a:tcPr/>
                </a:tc>
                <a:tc>
                  <a:txBody>
                    <a:bodyPr/>
                    <a:lstStyle/>
                    <a:p>
                      <a:endParaRPr lang="en-US" sz="900" dirty="0"/>
                    </a:p>
                  </a:txBody>
                  <a:tcPr/>
                </a:tc>
                <a:tc>
                  <a:txBody>
                    <a:bodyPr/>
                    <a:lstStyle/>
                    <a:p>
                      <a:endParaRPr lang="en-US" sz="900" dirty="0"/>
                    </a:p>
                  </a:txBody>
                  <a:tcPr/>
                </a:tc>
              </a:tr>
              <a:tr h="65743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err="1" smtClean="0">
                          <a:solidFill>
                            <a:schemeClr val="bg1"/>
                          </a:solidFill>
                        </a:rPr>
                        <a:t>Pengelolaan</a:t>
                      </a:r>
                      <a:r>
                        <a:rPr lang="en-US" sz="900" dirty="0" smtClean="0">
                          <a:solidFill>
                            <a:schemeClr val="bg1"/>
                          </a:solidFill>
                        </a:rPr>
                        <a:t> </a:t>
                      </a:r>
                      <a:r>
                        <a:rPr lang="en-US" sz="900" dirty="0" err="1" smtClean="0">
                          <a:solidFill>
                            <a:schemeClr val="bg1"/>
                          </a:solidFill>
                        </a:rPr>
                        <a:t>Keuangan</a:t>
                      </a:r>
                      <a:r>
                        <a:rPr lang="en-US" sz="900" dirty="0" smtClean="0">
                          <a:solidFill>
                            <a:schemeClr val="bg1"/>
                          </a:solidFill>
                        </a:rPr>
                        <a:t> </a:t>
                      </a:r>
                      <a:r>
                        <a:rPr lang="en-US" sz="900" dirty="0" err="1" smtClean="0">
                          <a:solidFill>
                            <a:schemeClr val="bg1"/>
                          </a:solidFill>
                        </a:rPr>
                        <a:t>dan</a:t>
                      </a:r>
                      <a:r>
                        <a:rPr lang="en-US" sz="900" dirty="0" smtClean="0">
                          <a:solidFill>
                            <a:schemeClr val="bg1"/>
                          </a:solidFill>
                        </a:rPr>
                        <a:t> </a:t>
                      </a:r>
                      <a:r>
                        <a:rPr lang="en-US" sz="900" dirty="0" err="1" smtClean="0">
                          <a:solidFill>
                            <a:schemeClr val="bg1"/>
                          </a:solidFill>
                        </a:rPr>
                        <a:t>kepegawaian</a:t>
                      </a:r>
                      <a:endParaRPr lang="en-US" sz="9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err="1" smtClean="0"/>
                        <a:t>Permintaan</a:t>
                      </a:r>
                      <a:r>
                        <a:rPr lang="en-US" sz="900" dirty="0" smtClean="0"/>
                        <a:t> </a:t>
                      </a:r>
                      <a:r>
                        <a:rPr lang="en-US" sz="900" dirty="0" err="1" smtClean="0"/>
                        <a:t>Pendanaan</a:t>
                      </a:r>
                      <a:endParaRPr lang="en-US" sz="9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err="1" smtClean="0"/>
                        <a:t>Permintaan</a:t>
                      </a:r>
                      <a:r>
                        <a:rPr lang="en-US" sz="900" dirty="0" smtClean="0"/>
                        <a:t> </a:t>
                      </a:r>
                      <a:r>
                        <a:rPr lang="en-US" sz="900" dirty="0" err="1" smtClean="0"/>
                        <a:t>Pendanaan</a:t>
                      </a:r>
                      <a:endParaRPr lang="en-US" sz="900" dirty="0" smtClean="0"/>
                    </a:p>
                    <a:p>
                      <a:endParaRPr lang="en-US" sz="9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err="1" smtClean="0"/>
                        <a:t>Permintaan</a:t>
                      </a:r>
                      <a:r>
                        <a:rPr lang="en-US" sz="900" dirty="0" smtClean="0"/>
                        <a:t> </a:t>
                      </a:r>
                      <a:r>
                        <a:rPr lang="en-US" sz="900" dirty="0" err="1" smtClean="0"/>
                        <a:t>Pendanaan</a:t>
                      </a:r>
                      <a:endParaRPr lang="en-US" sz="9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9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err="1" smtClean="0"/>
                        <a:t>Permintaan</a:t>
                      </a:r>
                      <a:r>
                        <a:rPr lang="en-US" sz="900" dirty="0" smtClean="0"/>
                        <a:t> </a:t>
                      </a:r>
                      <a:r>
                        <a:rPr lang="en-US" sz="900" dirty="0" err="1" smtClean="0"/>
                        <a:t>Pendanaan</a:t>
                      </a:r>
                      <a:endParaRPr lang="en-US" sz="9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9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err="1" smtClean="0"/>
                        <a:t>Permintaan</a:t>
                      </a:r>
                      <a:r>
                        <a:rPr lang="en-US" sz="900" dirty="0" smtClean="0"/>
                        <a:t> </a:t>
                      </a:r>
                      <a:r>
                        <a:rPr lang="en-US" sz="900" dirty="0" err="1" smtClean="0"/>
                        <a:t>Pendanaan</a:t>
                      </a:r>
                      <a:endParaRPr lang="en-US" sz="900" dirty="0" smtClean="0"/>
                    </a:p>
                    <a:p>
                      <a:endParaRPr lang="en-US" sz="9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err="1" smtClean="0"/>
                        <a:t>Permintaan</a:t>
                      </a:r>
                      <a:r>
                        <a:rPr lang="en-US" sz="900" dirty="0" smtClean="0"/>
                        <a:t> </a:t>
                      </a:r>
                      <a:r>
                        <a:rPr lang="en-US" sz="900" dirty="0" err="1" smtClean="0"/>
                        <a:t>Pendanaan</a:t>
                      </a:r>
                      <a:endParaRPr lang="en-US" sz="900" dirty="0" smtClean="0"/>
                    </a:p>
                    <a:p>
                      <a:endParaRPr lang="en-US" sz="900" dirty="0"/>
                    </a:p>
                  </a:txBody>
                  <a:tcPr/>
                </a:tc>
                <a:tc>
                  <a:txBody>
                    <a:bodyPr/>
                    <a:lstStyle/>
                    <a:p>
                      <a:endParaRPr lang="en-US" sz="9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err="1" smtClean="0"/>
                        <a:t>Permintaan</a:t>
                      </a:r>
                      <a:r>
                        <a:rPr lang="en-US" sz="900" dirty="0" smtClean="0"/>
                        <a:t> </a:t>
                      </a:r>
                      <a:r>
                        <a:rPr lang="en-US" sz="900" dirty="0" err="1" smtClean="0"/>
                        <a:t>Pendanaan</a:t>
                      </a:r>
                      <a:r>
                        <a:rPr lang="en-US" sz="900" baseline="0" dirty="0"/>
                        <a:t> </a:t>
                      </a:r>
                      <a:endParaRPr lang="en-US" sz="900" dirty="0" smtClean="0"/>
                    </a:p>
                  </a:txBody>
                  <a:tcPr/>
                </a:tc>
                <a:tc>
                  <a:txBody>
                    <a:bodyPr/>
                    <a:lstStyle/>
                    <a:p>
                      <a:endParaRPr lang="en-US" sz="900" dirty="0"/>
                    </a:p>
                  </a:txBody>
                  <a:tcPr/>
                </a:tc>
              </a:tr>
              <a:tr h="5110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err="1" smtClean="0"/>
                        <a:t>Pengelolaan</a:t>
                      </a:r>
                      <a:r>
                        <a:rPr lang="en-US" sz="900" dirty="0" smtClean="0"/>
                        <a:t> Tata Usaha</a:t>
                      </a:r>
                    </a:p>
                    <a:p>
                      <a:endParaRPr lang="en-US" sz="9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err="1" smtClean="0"/>
                        <a:t>Permintaan</a:t>
                      </a:r>
                      <a:r>
                        <a:rPr lang="en-US" sz="900" baseline="0" dirty="0" smtClean="0"/>
                        <a:t> </a:t>
                      </a:r>
                      <a:r>
                        <a:rPr lang="en-US" sz="900" baseline="0" dirty="0" err="1" smtClean="0"/>
                        <a:t>surat</a:t>
                      </a:r>
                      <a:r>
                        <a:rPr lang="en-US" sz="900" baseline="0" dirty="0" smtClean="0"/>
                        <a:t> </a:t>
                      </a:r>
                      <a:r>
                        <a:rPr lang="en-US" sz="900" baseline="0" dirty="0" err="1" smtClean="0"/>
                        <a:t>Pengantar</a:t>
                      </a:r>
                      <a:endParaRPr lang="en-US" sz="900" dirty="0" smtClean="0"/>
                    </a:p>
                    <a:p>
                      <a:endParaRPr lang="en-US" sz="9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err="1" smtClean="0"/>
                        <a:t>Permintaan</a:t>
                      </a:r>
                      <a:r>
                        <a:rPr lang="en-US" sz="900" baseline="0" dirty="0" smtClean="0"/>
                        <a:t> </a:t>
                      </a:r>
                      <a:r>
                        <a:rPr lang="en-US" sz="900" baseline="0" dirty="0" err="1" smtClean="0"/>
                        <a:t>surat</a:t>
                      </a:r>
                      <a:r>
                        <a:rPr lang="en-US" sz="900" baseline="0" dirty="0" smtClean="0"/>
                        <a:t> </a:t>
                      </a:r>
                      <a:r>
                        <a:rPr lang="en-US" sz="900" baseline="0" dirty="0" err="1" smtClean="0"/>
                        <a:t>Pengantar</a:t>
                      </a:r>
                      <a:endParaRPr lang="en-US" sz="900" dirty="0" smtClean="0"/>
                    </a:p>
                    <a:p>
                      <a:endParaRPr lang="en-US" sz="9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err="1" smtClean="0"/>
                        <a:t>Permintaan</a:t>
                      </a:r>
                      <a:r>
                        <a:rPr lang="en-US" sz="900" baseline="0" dirty="0" smtClean="0"/>
                        <a:t> </a:t>
                      </a:r>
                      <a:r>
                        <a:rPr lang="en-US" sz="900" baseline="0" dirty="0" err="1" smtClean="0"/>
                        <a:t>surat</a:t>
                      </a:r>
                      <a:r>
                        <a:rPr lang="en-US" sz="900" baseline="0" dirty="0" smtClean="0"/>
                        <a:t> </a:t>
                      </a:r>
                      <a:r>
                        <a:rPr lang="en-US" sz="900" baseline="0" dirty="0" err="1" smtClean="0"/>
                        <a:t>Pengantar</a:t>
                      </a:r>
                      <a:endParaRPr lang="en-US" sz="9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9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err="1" smtClean="0"/>
                        <a:t>Permintaan</a:t>
                      </a:r>
                      <a:r>
                        <a:rPr lang="en-US" sz="900" baseline="0" dirty="0" smtClean="0"/>
                        <a:t> </a:t>
                      </a:r>
                      <a:r>
                        <a:rPr lang="en-US" sz="900" baseline="0" dirty="0" err="1" smtClean="0"/>
                        <a:t>surat</a:t>
                      </a:r>
                      <a:r>
                        <a:rPr lang="en-US" sz="900" baseline="0" dirty="0" smtClean="0"/>
                        <a:t> </a:t>
                      </a:r>
                      <a:r>
                        <a:rPr lang="en-US" sz="900" baseline="0" dirty="0" err="1" smtClean="0"/>
                        <a:t>Pengantar</a:t>
                      </a:r>
                      <a:endParaRPr lang="en-US" sz="9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err="1" smtClean="0"/>
                        <a:t>Permintaan</a:t>
                      </a:r>
                      <a:r>
                        <a:rPr lang="en-US" sz="900" baseline="0" dirty="0" smtClean="0"/>
                        <a:t> </a:t>
                      </a:r>
                      <a:r>
                        <a:rPr lang="en-US" sz="900" baseline="0" dirty="0" err="1" smtClean="0"/>
                        <a:t>surat</a:t>
                      </a:r>
                      <a:r>
                        <a:rPr lang="en-US" sz="900" baseline="0" dirty="0" smtClean="0"/>
                        <a:t> </a:t>
                      </a:r>
                      <a:r>
                        <a:rPr lang="en-US" sz="900" baseline="0" dirty="0" err="1" smtClean="0"/>
                        <a:t>Pengantar</a:t>
                      </a:r>
                      <a:endParaRPr lang="en-US" sz="900" dirty="0" smtClean="0"/>
                    </a:p>
                  </a:txBody>
                  <a:tcPr/>
                </a:tc>
                <a:tc>
                  <a:txBody>
                    <a:bodyPr/>
                    <a:lstStyle/>
                    <a:p>
                      <a:endParaRPr lang="en-US" sz="900" dirty="0"/>
                    </a:p>
                  </a:txBody>
                  <a:tcPr/>
                </a:tc>
                <a:tc>
                  <a:txBody>
                    <a:bodyPr/>
                    <a:lstStyle/>
                    <a:p>
                      <a:endParaRPr lang="en-US" sz="9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err="1" smtClean="0"/>
                        <a:t>Permintaan</a:t>
                      </a:r>
                      <a:r>
                        <a:rPr lang="en-US" sz="900" baseline="0" dirty="0" smtClean="0"/>
                        <a:t> </a:t>
                      </a:r>
                      <a:r>
                        <a:rPr lang="en-US" sz="900" baseline="0" dirty="0" err="1" smtClean="0"/>
                        <a:t>surat</a:t>
                      </a:r>
                      <a:r>
                        <a:rPr lang="en-US" sz="900" baseline="0" dirty="0" smtClean="0"/>
                        <a:t> </a:t>
                      </a:r>
                      <a:r>
                        <a:rPr lang="en-US" sz="900" baseline="0" dirty="0" err="1" smtClean="0"/>
                        <a:t>Pengantar</a:t>
                      </a:r>
                      <a:endParaRPr lang="en-US" sz="900" dirty="0" smtClean="0"/>
                    </a:p>
                    <a:p>
                      <a:endParaRPr lang="en-US" sz="900" dirty="0"/>
                    </a:p>
                  </a:txBody>
                  <a:tcPr/>
                </a:tc>
              </a:tr>
              <a:tr h="7143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err="1" smtClean="0"/>
                        <a:t>Pengembangan</a:t>
                      </a:r>
                      <a:r>
                        <a:rPr lang="en-US" sz="900" dirty="0" smtClean="0"/>
                        <a:t> </a:t>
                      </a:r>
                      <a:r>
                        <a:rPr lang="en-US" sz="900" dirty="0" err="1" smtClean="0"/>
                        <a:t>dan</a:t>
                      </a:r>
                      <a:r>
                        <a:rPr lang="en-US" sz="900" dirty="0" smtClean="0"/>
                        <a:t> </a:t>
                      </a:r>
                      <a:r>
                        <a:rPr lang="id-ID" sz="900" dirty="0" smtClean="0"/>
                        <a:t>P</a:t>
                      </a:r>
                      <a:r>
                        <a:rPr lang="en-US" sz="900" dirty="0" err="1" smtClean="0"/>
                        <a:t>engelolaan</a:t>
                      </a:r>
                      <a:r>
                        <a:rPr lang="en-US" sz="900" dirty="0" smtClean="0"/>
                        <a:t> ICT</a:t>
                      </a:r>
                      <a:endParaRPr lang="en-US" sz="900" dirty="0"/>
                    </a:p>
                  </a:txBody>
                  <a:tcPr/>
                </a:tc>
                <a:tc>
                  <a:txBody>
                    <a:bodyPr/>
                    <a:lstStyle/>
                    <a:p>
                      <a:r>
                        <a:rPr lang="en-US" sz="900" dirty="0" err="1" smtClean="0"/>
                        <a:t>Permintaan</a:t>
                      </a:r>
                      <a:r>
                        <a:rPr lang="en-US" sz="900" dirty="0" smtClean="0"/>
                        <a:t> </a:t>
                      </a:r>
                      <a:r>
                        <a:rPr lang="en-US" sz="900" dirty="0" err="1" smtClean="0"/>
                        <a:t>Aplikasi</a:t>
                      </a:r>
                      <a:r>
                        <a:rPr lang="en-US" sz="900" dirty="0" smtClean="0"/>
                        <a:t>, </a:t>
                      </a:r>
                      <a:r>
                        <a:rPr lang="en-US" sz="900" dirty="0" err="1" smtClean="0"/>
                        <a:t>Publikasi</a:t>
                      </a:r>
                      <a:endParaRPr lang="en-US" sz="9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err="1" smtClean="0"/>
                        <a:t>Permintaan</a:t>
                      </a:r>
                      <a:r>
                        <a:rPr lang="en-US" sz="900" dirty="0" smtClean="0"/>
                        <a:t> </a:t>
                      </a:r>
                      <a:r>
                        <a:rPr lang="en-US" sz="900" dirty="0" err="1" smtClean="0"/>
                        <a:t>Aplikasi</a:t>
                      </a:r>
                      <a:r>
                        <a:rPr lang="en-US" sz="900" dirty="0" smtClean="0"/>
                        <a:t> </a:t>
                      </a:r>
                      <a:r>
                        <a:rPr lang="en-US" sz="900" dirty="0" err="1" smtClean="0"/>
                        <a:t>dan</a:t>
                      </a:r>
                      <a:r>
                        <a:rPr lang="en-US" sz="900" dirty="0" smtClean="0"/>
                        <a:t> </a:t>
                      </a:r>
                      <a:r>
                        <a:rPr lang="en-US" sz="900" dirty="0" err="1" smtClean="0"/>
                        <a:t>Perawatan</a:t>
                      </a:r>
                      <a:endParaRPr lang="en-US" sz="900" dirty="0" smtClean="0"/>
                    </a:p>
                    <a:p>
                      <a:endParaRPr lang="en-US" sz="9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err="1" smtClean="0"/>
                        <a:t>Permintaan</a:t>
                      </a:r>
                      <a:r>
                        <a:rPr lang="en-US" sz="900" dirty="0" smtClean="0"/>
                        <a:t> </a:t>
                      </a:r>
                      <a:r>
                        <a:rPr lang="en-US" sz="900" dirty="0" err="1" smtClean="0"/>
                        <a:t>Aplikasi</a:t>
                      </a:r>
                      <a:r>
                        <a:rPr lang="en-US" sz="900" dirty="0" smtClean="0"/>
                        <a:t>, </a:t>
                      </a:r>
                      <a:r>
                        <a:rPr lang="en-US" sz="900" dirty="0" err="1" smtClean="0"/>
                        <a:t>Publikasi</a:t>
                      </a:r>
                      <a:endParaRPr lang="en-US" sz="9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err="1" smtClean="0"/>
                        <a:t>Permintaan</a:t>
                      </a:r>
                      <a:r>
                        <a:rPr lang="en-US" sz="900" dirty="0" smtClean="0"/>
                        <a:t> </a:t>
                      </a:r>
                      <a:r>
                        <a:rPr lang="en-US" sz="900" dirty="0" err="1" smtClean="0"/>
                        <a:t>Aplikasi</a:t>
                      </a:r>
                      <a:endParaRPr lang="en-US" sz="9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err="1" smtClean="0"/>
                        <a:t>Permintaan</a:t>
                      </a:r>
                      <a:r>
                        <a:rPr lang="en-US" sz="900" dirty="0" smtClean="0"/>
                        <a:t> </a:t>
                      </a:r>
                      <a:r>
                        <a:rPr lang="en-US" sz="900" dirty="0" err="1" smtClean="0"/>
                        <a:t>Aplikasi</a:t>
                      </a:r>
                      <a:r>
                        <a:rPr lang="en-US" sz="900" dirty="0" smtClean="0"/>
                        <a:t>, </a:t>
                      </a:r>
                      <a:r>
                        <a:rPr lang="en-US" sz="900" dirty="0" err="1" smtClean="0"/>
                        <a:t>Peratawan</a:t>
                      </a:r>
                      <a:r>
                        <a:rPr lang="en-US" sz="900" dirty="0" smtClean="0"/>
                        <a:t> </a:t>
                      </a:r>
                      <a:r>
                        <a:rPr lang="en-US" sz="900" dirty="0" err="1" smtClean="0"/>
                        <a:t>Aplikasi</a:t>
                      </a:r>
                      <a:r>
                        <a:rPr lang="en-US" sz="900" dirty="0" smtClean="0"/>
                        <a:t> </a:t>
                      </a:r>
                      <a:r>
                        <a:rPr lang="en-US" sz="900" dirty="0" err="1" smtClean="0"/>
                        <a:t>dan</a:t>
                      </a:r>
                      <a:r>
                        <a:rPr lang="en-US" sz="900" dirty="0" smtClean="0"/>
                        <a:t> </a:t>
                      </a:r>
                      <a:r>
                        <a:rPr lang="en-US" sz="900" dirty="0" err="1" smtClean="0"/>
                        <a:t>Publikasi</a:t>
                      </a:r>
                      <a:endParaRPr lang="en-US" sz="900" dirty="0" smtClean="0"/>
                    </a:p>
                    <a:p>
                      <a:endParaRPr lang="en-US" sz="9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err="1" smtClean="0"/>
                        <a:t>Permintaan</a:t>
                      </a:r>
                      <a:r>
                        <a:rPr lang="en-US" sz="900" dirty="0" smtClean="0"/>
                        <a:t> </a:t>
                      </a:r>
                      <a:r>
                        <a:rPr lang="en-US" sz="900" dirty="0" err="1" smtClean="0"/>
                        <a:t>Aplikasi</a:t>
                      </a:r>
                      <a:r>
                        <a:rPr lang="en-US" sz="900" dirty="0" smtClean="0"/>
                        <a:t>, </a:t>
                      </a:r>
                      <a:r>
                        <a:rPr lang="en-US" sz="900" dirty="0" err="1" smtClean="0"/>
                        <a:t>Peratawan</a:t>
                      </a:r>
                      <a:r>
                        <a:rPr lang="en-US" sz="900" dirty="0" smtClean="0"/>
                        <a:t> </a:t>
                      </a:r>
                      <a:r>
                        <a:rPr lang="en-US" sz="900" dirty="0" err="1" smtClean="0"/>
                        <a:t>Aplikasi</a:t>
                      </a:r>
                      <a:r>
                        <a:rPr lang="en-US" sz="900" dirty="0" smtClean="0"/>
                        <a:t> </a:t>
                      </a:r>
                      <a:r>
                        <a:rPr lang="en-US" sz="900" dirty="0" err="1" smtClean="0"/>
                        <a:t>dan</a:t>
                      </a:r>
                      <a:r>
                        <a:rPr lang="en-US" sz="900" dirty="0" smtClean="0"/>
                        <a:t> </a:t>
                      </a:r>
                      <a:r>
                        <a:rPr lang="en-US" sz="900" dirty="0" err="1" smtClean="0"/>
                        <a:t>Publikasi</a:t>
                      </a:r>
                      <a:endParaRPr lang="en-US" sz="900" dirty="0" smtClean="0"/>
                    </a:p>
                    <a:p>
                      <a:endParaRPr lang="en-US" sz="9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err="1" smtClean="0"/>
                        <a:t>Permintaan</a:t>
                      </a:r>
                      <a:r>
                        <a:rPr lang="en-US" sz="900" dirty="0" smtClean="0"/>
                        <a:t> </a:t>
                      </a:r>
                      <a:r>
                        <a:rPr lang="en-US" sz="900" dirty="0" err="1" smtClean="0"/>
                        <a:t>Aplikasi</a:t>
                      </a:r>
                      <a:r>
                        <a:rPr lang="en-US" sz="900" dirty="0" smtClean="0"/>
                        <a:t>, </a:t>
                      </a:r>
                      <a:r>
                        <a:rPr lang="en-US" sz="900" dirty="0" err="1" smtClean="0"/>
                        <a:t>Peratawan</a:t>
                      </a:r>
                      <a:r>
                        <a:rPr lang="en-US" sz="900" dirty="0" smtClean="0"/>
                        <a:t> </a:t>
                      </a:r>
                      <a:r>
                        <a:rPr lang="en-US" sz="900" dirty="0" err="1" smtClean="0"/>
                        <a:t>Aplikasi</a:t>
                      </a:r>
                      <a:r>
                        <a:rPr lang="en-US" sz="900" dirty="0" smtClean="0"/>
                        <a:t> </a:t>
                      </a:r>
                      <a:r>
                        <a:rPr lang="en-US" sz="900" dirty="0" err="1" smtClean="0"/>
                        <a:t>dan</a:t>
                      </a:r>
                      <a:r>
                        <a:rPr lang="en-US" sz="900" dirty="0" smtClean="0"/>
                        <a:t> </a:t>
                      </a:r>
                      <a:r>
                        <a:rPr lang="en-US" sz="900" dirty="0" err="1" smtClean="0"/>
                        <a:t>Publikasi</a:t>
                      </a:r>
                      <a:endParaRPr lang="en-US" sz="900" dirty="0" smtClean="0"/>
                    </a:p>
                    <a:p>
                      <a:endParaRPr lang="en-US" sz="9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err="1" smtClean="0"/>
                        <a:t>Permintaan</a:t>
                      </a:r>
                      <a:r>
                        <a:rPr lang="en-US" sz="900" dirty="0" smtClean="0"/>
                        <a:t> </a:t>
                      </a:r>
                      <a:r>
                        <a:rPr lang="en-US" sz="900" dirty="0" err="1" smtClean="0"/>
                        <a:t>Aplikasi</a:t>
                      </a:r>
                      <a:r>
                        <a:rPr lang="en-US" sz="900" dirty="0" smtClean="0"/>
                        <a:t>, </a:t>
                      </a:r>
                      <a:r>
                        <a:rPr lang="en-US" sz="900" dirty="0" err="1" smtClean="0"/>
                        <a:t>Peratawan</a:t>
                      </a:r>
                      <a:r>
                        <a:rPr lang="en-US" sz="900" dirty="0" smtClean="0"/>
                        <a:t> </a:t>
                      </a:r>
                      <a:r>
                        <a:rPr lang="en-US" sz="900" dirty="0" err="1" smtClean="0"/>
                        <a:t>Aplikasi</a:t>
                      </a:r>
                      <a:r>
                        <a:rPr lang="en-US" sz="900" dirty="0" smtClean="0"/>
                        <a:t> </a:t>
                      </a:r>
                      <a:r>
                        <a:rPr lang="en-US" sz="900" dirty="0" err="1" smtClean="0"/>
                        <a:t>dan</a:t>
                      </a:r>
                      <a:r>
                        <a:rPr lang="en-US" sz="900" dirty="0" smtClean="0"/>
                        <a:t> </a:t>
                      </a:r>
                      <a:r>
                        <a:rPr lang="en-US" sz="900" dirty="0" err="1" smtClean="0"/>
                        <a:t>Publikasi</a:t>
                      </a:r>
                      <a:endParaRPr lang="en-US" sz="900" smtClean="0"/>
                    </a:p>
                    <a:p>
                      <a:endParaRPr lang="en-US" sz="900" dirty="0"/>
                    </a:p>
                  </a:txBody>
                  <a:tcPr/>
                </a:tc>
                <a:tc>
                  <a:txBody>
                    <a:bodyPr/>
                    <a:lstStyle/>
                    <a:p>
                      <a:endParaRPr lang="en-US" sz="900" dirty="0"/>
                    </a:p>
                  </a:txBody>
                  <a:tcPr/>
                </a:tc>
              </a:tr>
            </a:tbl>
          </a:graphicData>
        </a:graphic>
      </p:graphicFrame>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136</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9643945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300" y="184151"/>
            <a:ext cx="7480926" cy="628650"/>
          </a:xfrm>
        </p:spPr>
        <p:txBody>
          <a:bodyPr>
            <a:noAutofit/>
          </a:bodyPr>
          <a:lstStyle/>
          <a:p>
            <a:r>
              <a:rPr lang="id-ID" dirty="0" smtClean="0"/>
              <a:t>Function</a:t>
            </a:r>
            <a:r>
              <a:rPr lang="en-US" dirty="0" smtClean="0"/>
              <a:t>/Actor Catalog</a:t>
            </a:r>
            <a:endParaRPr lang="en-US" dirty="0"/>
          </a:p>
        </p:txBody>
      </p:sp>
      <p:graphicFrame>
        <p:nvGraphicFramePr>
          <p:cNvPr id="4" name="Content Placeholder 3"/>
          <p:cNvGraphicFramePr>
            <a:graphicFrameLocks noGrp="1"/>
          </p:cNvGraphicFramePr>
          <p:nvPr>
            <p:ph idx="1"/>
            <p:extLst/>
          </p:nvPr>
        </p:nvGraphicFramePr>
        <p:xfrm>
          <a:off x="0" y="866774"/>
          <a:ext cx="9143999" cy="5942710"/>
        </p:xfrm>
        <a:graphic>
          <a:graphicData uri="http://schemas.openxmlformats.org/drawingml/2006/table">
            <a:tbl>
              <a:tblPr firstRow="1" firstCol="1" bandRow="1">
                <a:tableStyleId>{073A0DAA-6AF3-43AB-8588-CEC1D06C72B9}</a:tableStyleId>
              </a:tblPr>
              <a:tblGrid>
                <a:gridCol w="1357751"/>
                <a:gridCol w="1477632"/>
                <a:gridCol w="1568530"/>
                <a:gridCol w="1607674"/>
                <a:gridCol w="1223794"/>
                <a:gridCol w="1111613"/>
                <a:gridCol w="797005"/>
              </a:tblGrid>
              <a:tr h="177713">
                <a:tc>
                  <a:txBody>
                    <a:bodyPr/>
                    <a:lstStyle/>
                    <a:p>
                      <a:pPr algn="ctr"/>
                      <a:r>
                        <a:rPr lang="id-ID" sz="1100" dirty="0" smtClean="0"/>
                        <a:t>Function</a:t>
                      </a:r>
                      <a:endParaRPr lang="en-US" sz="1100" dirty="0"/>
                    </a:p>
                  </a:txBody>
                  <a:tcPr/>
                </a:tc>
                <a:tc gridSpan="6">
                  <a:txBody>
                    <a:bodyPr/>
                    <a:lstStyle/>
                    <a:p>
                      <a:pPr algn="ctr"/>
                      <a:r>
                        <a:rPr lang="en-US" sz="1100" dirty="0" smtClean="0"/>
                        <a:t>Actor</a:t>
                      </a:r>
                      <a:endParaRPr lang="en-US" sz="1100" dirty="0"/>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r>
              <a:tr h="197230">
                <a:tc rowSpan="3">
                  <a:txBody>
                    <a:bodyPr/>
                    <a:lstStyle/>
                    <a:p>
                      <a:r>
                        <a:rPr lang="id-ID" sz="1100" dirty="0" smtClean="0"/>
                        <a:t>Pendidikan</a:t>
                      </a:r>
                      <a:r>
                        <a:rPr lang="id-ID" sz="1100" baseline="0" dirty="0" smtClean="0"/>
                        <a:t> dan Penajaran</a:t>
                      </a:r>
                      <a:endParaRPr lang="en-US" sz="1100" dirty="0"/>
                    </a:p>
                  </a:txBody>
                  <a:tcPr/>
                </a:tc>
                <a:tc>
                  <a:txBody>
                    <a:bodyPr/>
                    <a:lstStyle/>
                    <a:p>
                      <a:pPr algn="ctr"/>
                      <a:r>
                        <a:rPr lang="id-ID" sz="1100" dirty="0" smtClean="0"/>
                        <a:t>Bagian Akademik</a:t>
                      </a:r>
                      <a:endParaRPr lang="en-US" sz="1100" dirty="0"/>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id-ID" sz="1100" dirty="0" smtClean="0"/>
                        <a:t>Dosen</a:t>
                      </a:r>
                      <a:endParaRPr lang="en-US" sz="1100" dirty="0" smtClean="0"/>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id-ID" sz="1100" dirty="0" smtClean="0"/>
                        <a:t>Ketua Jurusan</a:t>
                      </a:r>
                      <a:endParaRPr lang="en-US" sz="1100" dirty="0" smtClean="0"/>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id-ID" sz="1100" dirty="0" smtClean="0"/>
                        <a:t>Subag Akademik</a:t>
                      </a:r>
                      <a:endParaRPr lang="en-US" sz="1100" dirty="0" smtClean="0"/>
                    </a:p>
                  </a:txBody>
                  <a:tcPr marL="9525" marR="9525" marT="9525" marB="0" anchor="ctr"/>
                </a:tc>
                <a:tc>
                  <a:txBody>
                    <a:bodyPr/>
                    <a:lstStyle/>
                    <a:p>
                      <a:pPr algn="ctr" fontAlgn="b"/>
                      <a:r>
                        <a:rPr lang="id-ID" sz="1100" b="0" i="0" u="none" strike="noStrike" dirty="0" smtClean="0">
                          <a:solidFill>
                            <a:srgbClr val="000000"/>
                          </a:solidFill>
                          <a:effectLst/>
                          <a:latin typeface="Calibri" panose="020F0502020204030204" pitchFamily="34" charset="0"/>
                        </a:rPr>
                        <a:t>Tim Auditor</a:t>
                      </a:r>
                      <a:endParaRPr lang="id-ID"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id-ID" sz="1100" b="0" i="0" u="none" strike="noStrike" dirty="0" smtClean="0">
                          <a:solidFill>
                            <a:srgbClr val="000000"/>
                          </a:solidFill>
                          <a:effectLst/>
                          <a:latin typeface="Calibri" panose="020F0502020204030204" pitchFamily="34" charset="0"/>
                        </a:rPr>
                        <a:t>Wadek I</a:t>
                      </a:r>
                    </a:p>
                  </a:txBody>
                  <a:tcPr marL="9525" marR="9525" marT="9525" marB="0" anchor="ctr"/>
                </a:tc>
              </a:tr>
              <a:tr h="292704">
                <a:tc vMerge="1">
                  <a:txBody>
                    <a:bodyPr/>
                    <a:lstStyle/>
                    <a:p>
                      <a:endParaRPr lang="id-ID"/>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d-ID" sz="1100" dirty="0" smtClean="0"/>
                        <a:t>Calon Mahasiswa</a:t>
                      </a:r>
                      <a:endParaRPr lang="en-US" sz="11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d-ID" sz="1100" b="0" i="0" u="none" strike="noStrike" dirty="0" smtClean="0">
                          <a:solidFill>
                            <a:srgbClr val="000000"/>
                          </a:solidFill>
                          <a:effectLst/>
                          <a:latin typeface="Calibri" panose="020F0502020204030204" pitchFamily="34" charset="0"/>
                        </a:rPr>
                        <a:t>Dosen PA</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d-ID" sz="1100" dirty="0" smtClean="0"/>
                        <a:t>Mahasiswa</a:t>
                      </a:r>
                      <a:endParaRPr lang="en-US" sz="11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d-ID" sz="1100" b="0" i="0" u="none" strike="noStrike" dirty="0" smtClean="0">
                          <a:solidFill>
                            <a:srgbClr val="000000"/>
                          </a:solidFill>
                          <a:effectLst/>
                          <a:latin typeface="Calibri" panose="020F0502020204030204" pitchFamily="34" charset="0"/>
                        </a:rPr>
                        <a:t>Subag Keahasiswaan</a:t>
                      </a:r>
                    </a:p>
                  </a:txBody>
                  <a:tcPr anchor="ctr"/>
                </a:tc>
                <a:tc>
                  <a:txBody>
                    <a:bodyPr/>
                    <a:lstStyle/>
                    <a:p>
                      <a:pPr algn="ctr"/>
                      <a:r>
                        <a:rPr lang="id-ID" sz="1100" dirty="0" smtClean="0"/>
                        <a:t>Unit Kerja</a:t>
                      </a:r>
                      <a:endParaRPr lang="en-US" sz="11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d-ID" sz="1100" dirty="0" smtClean="0"/>
                        <a:t>Wadek III</a:t>
                      </a:r>
                      <a:endParaRPr lang="en-US" sz="1100" dirty="0" smtClean="0"/>
                    </a:p>
                  </a:txBody>
                  <a:tcPr anchor="ctr"/>
                </a:tc>
              </a:tr>
              <a:tr h="228758">
                <a:tc vMerge="1">
                  <a:txBody>
                    <a:bodyPr/>
                    <a:lstStyle/>
                    <a:p>
                      <a:endParaRPr lang="en-US" sz="16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d-ID" sz="1100" b="0" i="0" u="none" strike="noStrike" dirty="0" smtClean="0">
                          <a:solidFill>
                            <a:srgbClr val="000000"/>
                          </a:solidFill>
                          <a:effectLst/>
                          <a:latin typeface="Calibri" panose="020F0502020204030204" pitchFamily="34" charset="0"/>
                        </a:rPr>
                        <a:t>Dekan</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d-ID" sz="1100" b="0" i="0" u="none" strike="noStrike" dirty="0" smtClean="0">
                          <a:solidFill>
                            <a:srgbClr val="000000"/>
                          </a:solidFill>
                          <a:effectLst/>
                          <a:latin typeface="Calibri" panose="020F0502020204030204" pitchFamily="34" charset="0"/>
                        </a:rPr>
                        <a:t>Laboratorium</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d-ID" sz="1100" b="0" i="0" u="none" strike="noStrike" dirty="0" smtClean="0">
                          <a:solidFill>
                            <a:srgbClr val="000000"/>
                          </a:solidFill>
                          <a:effectLst/>
                          <a:latin typeface="Calibri" panose="020F0502020204030204" pitchFamily="34" charset="0"/>
                        </a:rPr>
                        <a:t>Stakeholder</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d-ID" sz="1100" dirty="0" smtClean="0"/>
                        <a:t>Tata</a:t>
                      </a:r>
                      <a:r>
                        <a:rPr lang="id-ID" sz="1100" baseline="0" dirty="0" smtClean="0"/>
                        <a:t> Usaha</a:t>
                      </a:r>
                      <a:endParaRPr lang="en-US" sz="1100" dirty="0" smtClean="0"/>
                    </a:p>
                  </a:txBody>
                  <a:tcPr anchor="ctr"/>
                </a:tc>
                <a:tc>
                  <a:txBody>
                    <a:bodyPr/>
                    <a:lstStyle/>
                    <a:p>
                      <a:pPr algn="ctr"/>
                      <a:r>
                        <a:rPr lang="id-ID" sz="1100" dirty="0" smtClean="0"/>
                        <a:t>UPM</a:t>
                      </a:r>
                      <a:endParaRPr lang="en-US" sz="1100" dirty="0"/>
                    </a:p>
                  </a:txBody>
                  <a:tcPr anchor="ctr"/>
                </a:tc>
                <a:tc>
                  <a:txBody>
                    <a:bodyPr/>
                    <a:lstStyle/>
                    <a:p>
                      <a:pPr algn="ctr"/>
                      <a:endParaRPr lang="en-US" sz="1100" dirty="0"/>
                    </a:p>
                  </a:txBody>
                  <a:tcPr anchor="ctr"/>
                </a:tc>
              </a:tr>
              <a:tr h="177713">
                <a:tc>
                  <a:txBody>
                    <a:bodyPr/>
                    <a:lstStyle/>
                    <a:p>
                      <a:r>
                        <a:rPr lang="id-ID" sz="1100" dirty="0" smtClean="0"/>
                        <a:t>Penelitian</a:t>
                      </a:r>
                      <a:endParaRPr lang="en-US" sz="11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d-ID" sz="1100" b="0" i="0" u="none" strike="noStrike" dirty="0" smtClean="0">
                          <a:solidFill>
                            <a:srgbClr val="000000"/>
                          </a:solidFill>
                          <a:effectLst/>
                          <a:latin typeface="Calibri" panose="020F0502020204030204" pitchFamily="34" charset="0"/>
                        </a:rPr>
                        <a:t>Dekan</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d-ID" sz="1100" dirty="0" smtClean="0"/>
                        <a:t>Dosen</a:t>
                      </a:r>
                      <a:endParaRPr lang="en-US" sz="11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d-ID" sz="1100" dirty="0" smtClean="0"/>
                        <a:t>Subag Keuangan</a:t>
                      </a:r>
                      <a:endParaRPr lang="en-US" sz="11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d-ID" sz="1100" dirty="0" smtClean="0"/>
                        <a:t>UPPM</a:t>
                      </a:r>
                      <a:endParaRPr lang="en-US" sz="1100" dirty="0" smtClean="0"/>
                    </a:p>
                  </a:txBody>
                  <a:tcPr anchor="ctr"/>
                </a:tc>
                <a:tc>
                  <a:txBody>
                    <a:bodyPr/>
                    <a:lstStyle/>
                    <a:p>
                      <a:pPr algn="ctr"/>
                      <a:endParaRPr lang="en-US" sz="1100" dirty="0"/>
                    </a:p>
                  </a:txBody>
                  <a:tcPr anchor="ctr"/>
                </a:tc>
                <a:tc>
                  <a:txBody>
                    <a:bodyPr/>
                    <a:lstStyle/>
                    <a:p>
                      <a:pPr algn="ctr"/>
                      <a:endParaRPr lang="en-US" sz="1100" dirty="0"/>
                    </a:p>
                  </a:txBody>
                  <a:tcPr anchor="ctr"/>
                </a:tc>
              </a:tr>
              <a:tr h="292704">
                <a:tc>
                  <a:txBody>
                    <a:bodyPr/>
                    <a:lstStyle/>
                    <a:p>
                      <a:r>
                        <a:rPr lang="id-ID" sz="1100" dirty="0" smtClean="0"/>
                        <a:t>Pengabdian Masyarakat</a:t>
                      </a:r>
                      <a:endParaRPr lang="en-US" sz="11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d-ID" sz="1100" b="0" i="0" u="none" strike="noStrike" dirty="0" smtClean="0">
                          <a:solidFill>
                            <a:srgbClr val="000000"/>
                          </a:solidFill>
                          <a:effectLst/>
                          <a:latin typeface="Calibri" panose="020F0502020204030204" pitchFamily="34" charset="0"/>
                        </a:rPr>
                        <a:t>Dekan</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d-ID" sz="1100" dirty="0" smtClean="0"/>
                        <a:t>Dosen</a:t>
                      </a:r>
                      <a:endParaRPr lang="en-US" sz="11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d-ID" sz="1100" dirty="0" smtClean="0"/>
                        <a:t>Subag Keuangan</a:t>
                      </a:r>
                      <a:endParaRPr lang="en-US" sz="11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d-ID" sz="1100" dirty="0" smtClean="0"/>
                        <a:t>UPPM</a:t>
                      </a:r>
                      <a:endParaRPr lang="en-US" sz="1100" dirty="0" smtClean="0"/>
                    </a:p>
                  </a:txBody>
                  <a:tcPr anchor="ctr"/>
                </a:tc>
                <a:tc>
                  <a:txBody>
                    <a:bodyPr/>
                    <a:lstStyle/>
                    <a:p>
                      <a:pPr algn="ctr"/>
                      <a:endParaRPr lang="en-US" sz="1100" dirty="0"/>
                    </a:p>
                  </a:txBody>
                  <a:tcPr anchor="ctr"/>
                </a:tc>
                <a:tc>
                  <a:txBody>
                    <a:bodyPr/>
                    <a:lstStyle/>
                    <a:p>
                      <a:pPr algn="ctr"/>
                      <a:endParaRPr lang="en-US" sz="1100" dirty="0"/>
                    </a:p>
                  </a:txBody>
                  <a:tcPr anchor="ctr"/>
                </a:tc>
              </a:tr>
              <a:tr h="292704">
                <a:tc rowSpan="2">
                  <a:txBody>
                    <a:bodyPr/>
                    <a:lstStyle/>
                    <a:p>
                      <a:r>
                        <a:rPr lang="id-ID" sz="1100" dirty="0" smtClean="0"/>
                        <a:t>Pengelolaan Umum dan Perlengkapan</a:t>
                      </a:r>
                      <a:endParaRPr lang="en-US" sz="11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d-ID" sz="1100" dirty="0" smtClean="0"/>
                        <a:t>Bagian Umum dan Perlengkapan</a:t>
                      </a:r>
                      <a:endParaRPr lang="en-US" sz="11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d-ID" sz="1100" dirty="0" smtClean="0"/>
                        <a:t>Panitia Pengadaan</a:t>
                      </a:r>
                      <a:endParaRPr lang="en-US" sz="1100" dirty="0" smtClean="0"/>
                    </a:p>
                  </a:txBody>
                  <a:tcPr anchor="ctr"/>
                </a:tc>
                <a:tc>
                  <a:txBody>
                    <a:bodyPr/>
                    <a:lstStyle/>
                    <a:p>
                      <a:pPr algn="ctr"/>
                      <a:r>
                        <a:rPr lang="id-ID" sz="1100" dirty="0" smtClean="0"/>
                        <a:t>Pejabat Pengadaan</a:t>
                      </a:r>
                      <a:endParaRPr lang="en-US" sz="11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d-ID" sz="1100" dirty="0" smtClean="0"/>
                        <a:t>Subag Keuangan</a:t>
                      </a:r>
                      <a:endParaRPr lang="en-US" sz="1100" dirty="0" smtClean="0"/>
                    </a:p>
                  </a:txBody>
                  <a:tcPr anchor="ctr"/>
                </a:tc>
                <a:tc>
                  <a:txBody>
                    <a:bodyPr/>
                    <a:lstStyle/>
                    <a:p>
                      <a:pPr algn="ctr"/>
                      <a:endParaRPr lang="en-US" sz="1100" dirty="0"/>
                    </a:p>
                  </a:txBody>
                  <a:tcPr anchor="ctr"/>
                </a:tc>
                <a:tc>
                  <a:txBody>
                    <a:bodyPr/>
                    <a:lstStyle/>
                    <a:p>
                      <a:pPr algn="ctr"/>
                      <a:endParaRPr lang="en-US" sz="1100" dirty="0"/>
                    </a:p>
                  </a:txBody>
                  <a:tcPr anchor="ctr"/>
                </a:tc>
              </a:tr>
              <a:tr h="177713">
                <a:tc vMerge="1">
                  <a:txBody>
                    <a:bodyPr/>
                    <a:lstStyle/>
                    <a:p>
                      <a:endParaRPr lang="en-US" sz="1600" dirty="0" smtClean="0"/>
                    </a:p>
                  </a:txBody>
                  <a:tcPr/>
                </a:tc>
                <a:tc>
                  <a:txBody>
                    <a:bodyPr/>
                    <a:lstStyle/>
                    <a:p>
                      <a:pPr algn="ctr"/>
                      <a:r>
                        <a:rPr lang="id-ID" sz="1100" dirty="0" smtClean="0"/>
                        <a:t>Dekan</a:t>
                      </a:r>
                      <a:endParaRPr lang="en-US" sz="11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d-ID" sz="1100" dirty="0" smtClean="0"/>
                        <a:t>Wadek III</a:t>
                      </a:r>
                      <a:endParaRPr lang="en-US" sz="1100" dirty="0" smtClean="0"/>
                    </a:p>
                  </a:txBody>
                  <a:tcPr anchor="ctr"/>
                </a:tc>
                <a:tc>
                  <a:txBody>
                    <a:bodyPr/>
                    <a:lstStyle/>
                    <a:p>
                      <a:pPr algn="ctr"/>
                      <a:r>
                        <a:rPr lang="id-ID" sz="1100" dirty="0" smtClean="0"/>
                        <a:t>PD2 /</a:t>
                      </a:r>
                      <a:r>
                        <a:rPr lang="id-ID" sz="1100" baseline="0" dirty="0" smtClean="0"/>
                        <a:t> PPK</a:t>
                      </a:r>
                      <a:endParaRPr lang="en-US" sz="1100" dirty="0"/>
                    </a:p>
                  </a:txBody>
                  <a:tcPr anchor="ctr"/>
                </a:tc>
                <a:tc>
                  <a:txBody>
                    <a:bodyPr/>
                    <a:lstStyle/>
                    <a:p>
                      <a:pPr algn="ctr"/>
                      <a:r>
                        <a:rPr lang="id-ID" sz="1100" dirty="0" smtClean="0"/>
                        <a:t>Unit Kerja</a:t>
                      </a:r>
                      <a:endParaRPr lang="en-US" sz="1100" dirty="0"/>
                    </a:p>
                  </a:txBody>
                  <a:tcPr anchor="ctr"/>
                </a:tc>
                <a:tc>
                  <a:txBody>
                    <a:bodyPr/>
                    <a:lstStyle/>
                    <a:p>
                      <a:pPr algn="ctr"/>
                      <a:endParaRPr lang="en-US" sz="1100" dirty="0"/>
                    </a:p>
                  </a:txBody>
                  <a:tcPr anchor="ctr"/>
                </a:tc>
                <a:tc>
                  <a:txBody>
                    <a:bodyPr/>
                    <a:lstStyle/>
                    <a:p>
                      <a:pPr algn="ctr"/>
                      <a:endParaRPr lang="en-US" sz="1100" dirty="0"/>
                    </a:p>
                  </a:txBody>
                  <a:tcPr anchor="ctr"/>
                </a:tc>
              </a:tr>
              <a:tr h="292704">
                <a:tc rowSpan="2">
                  <a:txBody>
                    <a:bodyPr/>
                    <a:lstStyle/>
                    <a:p>
                      <a:r>
                        <a:rPr lang="id-ID" sz="1100" dirty="0" smtClean="0"/>
                        <a:t>Pengelolaan Kemahasiswaan dan Alumni</a:t>
                      </a:r>
                      <a:endParaRPr lang="en-US" sz="11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d-ID" sz="1100" dirty="0" smtClean="0"/>
                        <a:t>Mahasiswa</a:t>
                      </a:r>
                      <a:endParaRPr lang="en-US" sz="11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d-ID" sz="1100" dirty="0" smtClean="0"/>
                        <a:t>Dekan</a:t>
                      </a:r>
                      <a:endParaRPr lang="en-US" sz="1100" dirty="0" smtClean="0"/>
                    </a:p>
                  </a:txBody>
                  <a:tcPr anchor="ctr"/>
                </a:tc>
                <a:tc>
                  <a:txBody>
                    <a:bodyPr/>
                    <a:lstStyle/>
                    <a:p>
                      <a:pPr algn="ctr"/>
                      <a:r>
                        <a:rPr lang="id-ID" sz="1100" dirty="0" smtClean="0"/>
                        <a:t>Wakil Rektor III</a:t>
                      </a:r>
                      <a:endParaRPr lang="en-US" sz="11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d-ID" sz="1100" dirty="0" smtClean="0"/>
                        <a:t>Subag Kemahasiswaan</a:t>
                      </a:r>
                      <a:endParaRPr lang="en-US" sz="11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d-ID" sz="1100" dirty="0" smtClean="0"/>
                        <a:t>Tata Usaha</a:t>
                      </a:r>
                      <a:endParaRPr lang="en-US" sz="1100" dirty="0" smtClean="0"/>
                    </a:p>
                    <a:p>
                      <a:pPr algn="ctr"/>
                      <a:endParaRPr lang="en-US" sz="11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anchor="ctr"/>
                </a:tc>
              </a:tr>
              <a:tr h="232486">
                <a:tc vMerge="1">
                  <a:txBody>
                    <a:bodyPr/>
                    <a:lstStyle/>
                    <a:p>
                      <a:endParaRPr lang="en-US" sz="16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d-ID" sz="1100" dirty="0" smtClean="0"/>
                        <a:t>Alumni</a:t>
                      </a:r>
                      <a:endParaRPr lang="en-US" sz="11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d-ID" sz="1100" dirty="0" smtClean="0"/>
                        <a:t>Wadek II</a:t>
                      </a:r>
                      <a:endParaRPr lang="en-US" sz="11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d-ID" sz="1100" dirty="0" smtClean="0"/>
                        <a:t>Wadek III</a:t>
                      </a:r>
                      <a:endParaRPr lang="en-US" sz="11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d-ID" sz="1100" dirty="0" smtClean="0"/>
                        <a:t>Subag Keuangan</a:t>
                      </a:r>
                      <a:endParaRPr lang="en-US" sz="11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anchor="ctr"/>
                </a:tc>
              </a:tr>
              <a:tr h="292704">
                <a:tc>
                  <a:txBody>
                    <a:bodyPr/>
                    <a:lstStyle/>
                    <a:p>
                      <a:r>
                        <a:rPr lang="id-ID" sz="1100" dirty="0" smtClean="0"/>
                        <a:t>Pengembangan</a:t>
                      </a:r>
                      <a:r>
                        <a:rPr lang="id-ID" sz="1100" baseline="0" dirty="0" smtClean="0"/>
                        <a:t> Kerjasama</a:t>
                      </a:r>
                      <a:endParaRPr lang="en-US" sz="11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d-ID" sz="1100" dirty="0" smtClean="0"/>
                        <a:t>Dekan</a:t>
                      </a:r>
                      <a:endParaRPr lang="en-US" sz="11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d-ID" sz="1100" dirty="0" smtClean="0"/>
                        <a:t>Wadek III</a:t>
                      </a:r>
                      <a:endParaRPr lang="en-US" sz="11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d-ID" sz="1100" dirty="0" smtClean="0"/>
                        <a:t>UnitKerja</a:t>
                      </a:r>
                      <a:endParaRPr lang="en-US" sz="1100" dirty="0" smtClean="0"/>
                    </a:p>
                  </a:txBody>
                  <a:tcPr anchor="ctr"/>
                </a:tc>
                <a:tc>
                  <a:txBody>
                    <a:bodyPr/>
                    <a:lstStyle/>
                    <a:p>
                      <a:pPr algn="ctr"/>
                      <a:endParaRPr lang="en-US" sz="1100" dirty="0"/>
                    </a:p>
                  </a:txBody>
                  <a:tcPr anchor="ctr"/>
                </a:tc>
                <a:tc>
                  <a:txBody>
                    <a:bodyPr/>
                    <a:lstStyle/>
                    <a:p>
                      <a:pPr algn="ctr"/>
                      <a:endParaRPr lang="en-US" sz="1100" dirty="0"/>
                    </a:p>
                  </a:txBody>
                  <a:tcPr anchor="ctr"/>
                </a:tc>
                <a:tc>
                  <a:txBody>
                    <a:bodyPr/>
                    <a:lstStyle/>
                    <a:p>
                      <a:pPr algn="ctr"/>
                      <a:endParaRPr lang="en-US" sz="1100" dirty="0"/>
                    </a:p>
                  </a:txBody>
                  <a:tcPr anchor="ctr"/>
                </a:tc>
              </a:tr>
              <a:tr h="292704">
                <a:tc rowSpan="2">
                  <a:txBody>
                    <a:bodyPr/>
                    <a:lstStyle/>
                    <a:p>
                      <a:r>
                        <a:rPr lang="id-ID" sz="1100" dirty="0" smtClean="0"/>
                        <a:t>Pengelolaan Keuangan dan Kepegawaian</a:t>
                      </a:r>
                      <a:endParaRPr lang="en-US" sz="1100" dirty="0" smtClean="0"/>
                    </a:p>
                  </a:txBody>
                  <a:tcPr/>
                </a:tc>
                <a:tc>
                  <a:txBody>
                    <a:bodyPr/>
                    <a:lstStyle/>
                    <a:p>
                      <a:pPr algn="ctr"/>
                      <a:r>
                        <a:rPr lang="id-ID" sz="1100" dirty="0" smtClean="0"/>
                        <a:t>Dekan</a:t>
                      </a:r>
                      <a:endParaRPr lang="en-US" sz="1100" dirty="0"/>
                    </a:p>
                  </a:txBody>
                  <a:tcPr anchor="ctr"/>
                </a:tc>
                <a:tc>
                  <a:txBody>
                    <a:bodyPr/>
                    <a:lstStyle/>
                    <a:p>
                      <a:pPr algn="ctr"/>
                      <a:r>
                        <a:rPr lang="id-ID" sz="1100" dirty="0" smtClean="0"/>
                        <a:t>Jurusan</a:t>
                      </a:r>
                      <a:endParaRPr lang="en-US" sz="1100" dirty="0"/>
                    </a:p>
                  </a:txBody>
                  <a:tcPr anchor="ctr"/>
                </a:tc>
                <a:tc>
                  <a:txBody>
                    <a:bodyPr/>
                    <a:lstStyle/>
                    <a:p>
                      <a:pPr algn="ctr"/>
                      <a:r>
                        <a:rPr lang="id-ID" sz="1100" dirty="0" smtClean="0"/>
                        <a:t>Senat Fakultas</a:t>
                      </a:r>
                      <a:endParaRPr lang="en-US" sz="1100" dirty="0"/>
                    </a:p>
                  </a:txBody>
                  <a:tcPr anchor="ctr"/>
                </a:tc>
                <a:tc>
                  <a:txBody>
                    <a:bodyPr/>
                    <a:lstStyle/>
                    <a:p>
                      <a:pPr algn="ctr"/>
                      <a:r>
                        <a:rPr lang="id-ID" sz="1100" dirty="0" smtClean="0"/>
                        <a:t>Subag Kepegawaian</a:t>
                      </a:r>
                      <a:endParaRPr lang="en-US" sz="1100" dirty="0"/>
                    </a:p>
                  </a:txBody>
                  <a:tcPr anchor="ctr"/>
                </a:tc>
                <a:tc>
                  <a:txBody>
                    <a:bodyPr/>
                    <a:lstStyle/>
                    <a:p>
                      <a:pPr algn="ctr"/>
                      <a:r>
                        <a:rPr lang="id-ID" sz="1100" dirty="0" smtClean="0"/>
                        <a:t>UPPM</a:t>
                      </a:r>
                      <a:endParaRPr lang="en-US" sz="1100" dirty="0"/>
                    </a:p>
                  </a:txBody>
                  <a:tcPr anchor="ctr"/>
                </a:tc>
                <a:tc>
                  <a:txBody>
                    <a:bodyPr/>
                    <a:lstStyle/>
                    <a:p>
                      <a:pPr algn="ctr"/>
                      <a:r>
                        <a:rPr lang="id-ID" sz="1100" dirty="0" smtClean="0"/>
                        <a:t>Unit Kerja</a:t>
                      </a:r>
                      <a:endParaRPr lang="en-US" sz="1100" dirty="0"/>
                    </a:p>
                  </a:txBody>
                  <a:tcPr anchor="ctr"/>
                </a:tc>
              </a:tr>
              <a:tr h="323820">
                <a:tc vMerge="1">
                  <a:txBody>
                    <a:bodyPr/>
                    <a:lstStyle/>
                    <a:p>
                      <a:endParaRPr lang="id-ID"/>
                    </a:p>
                  </a:txBody>
                  <a:tcPr/>
                </a:tc>
                <a:tc>
                  <a:txBody>
                    <a:bodyPr/>
                    <a:lstStyle/>
                    <a:p>
                      <a:pPr algn="ctr"/>
                      <a:r>
                        <a:rPr lang="id-ID" sz="1100" dirty="0" smtClean="0"/>
                        <a:t>Dosen dan Pegawai</a:t>
                      </a:r>
                      <a:endParaRPr lang="en-US" sz="1100" dirty="0"/>
                    </a:p>
                  </a:txBody>
                  <a:tcPr anchor="ctr"/>
                </a:tc>
                <a:tc>
                  <a:txBody>
                    <a:bodyPr/>
                    <a:lstStyle/>
                    <a:p>
                      <a:pPr algn="ctr"/>
                      <a:r>
                        <a:rPr lang="id-ID" sz="1100" dirty="0" smtClean="0"/>
                        <a:t>PPK</a:t>
                      </a:r>
                      <a:endParaRPr lang="en-US" sz="11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d-ID" sz="1100" dirty="0" smtClean="0"/>
                        <a:t>Bendahara Pembantu</a:t>
                      </a:r>
                      <a:endParaRPr lang="en-US" sz="1100" dirty="0" smtClean="0"/>
                    </a:p>
                  </a:txBody>
                  <a:tcPr anchor="ctr"/>
                </a:tc>
                <a:tc>
                  <a:txBody>
                    <a:bodyPr/>
                    <a:lstStyle/>
                    <a:p>
                      <a:pPr algn="ctr"/>
                      <a:r>
                        <a:rPr lang="id-ID" sz="1100" dirty="0" smtClean="0"/>
                        <a:t>Subag Keuangan dan Kepegawaian</a:t>
                      </a:r>
                      <a:endParaRPr lang="en-US" sz="1100" dirty="0"/>
                    </a:p>
                  </a:txBody>
                  <a:tcPr anchor="ctr"/>
                </a:tc>
                <a:tc>
                  <a:txBody>
                    <a:bodyPr/>
                    <a:lstStyle/>
                    <a:p>
                      <a:pPr algn="ctr"/>
                      <a:r>
                        <a:rPr lang="id-ID" sz="1100" dirty="0" smtClean="0"/>
                        <a:t>Tata</a:t>
                      </a:r>
                      <a:r>
                        <a:rPr lang="id-ID" sz="1100" baseline="0" dirty="0" smtClean="0"/>
                        <a:t> Usaha</a:t>
                      </a:r>
                      <a:endParaRPr lang="en-US" sz="1100" dirty="0"/>
                    </a:p>
                  </a:txBody>
                  <a:tcPr anchor="ctr"/>
                </a:tc>
                <a:tc>
                  <a:txBody>
                    <a:bodyPr/>
                    <a:lstStyle/>
                    <a:p>
                      <a:pPr algn="ctr"/>
                      <a:endParaRPr lang="en-US" sz="1100" dirty="0"/>
                    </a:p>
                  </a:txBody>
                  <a:tcPr anchor="ctr"/>
                </a:tc>
              </a:tr>
              <a:tr h="177713">
                <a:tc rowSpan="3">
                  <a:txBody>
                    <a:bodyPr/>
                    <a:lstStyle/>
                    <a:p>
                      <a:r>
                        <a:rPr lang="id-ID" sz="1100" dirty="0" smtClean="0"/>
                        <a:t>Pengelolaan Tata Usaha</a:t>
                      </a:r>
                      <a:endParaRPr lang="en-US" sz="1100" dirty="0" smtClean="0"/>
                    </a:p>
                  </a:txBody>
                  <a:tcPr/>
                </a:tc>
                <a:tc>
                  <a:txBody>
                    <a:bodyPr/>
                    <a:lstStyle/>
                    <a:p>
                      <a:pPr algn="ctr"/>
                      <a:r>
                        <a:rPr lang="id-ID" sz="1100" dirty="0" smtClean="0">
                          <a:solidFill>
                            <a:schemeClr val="tx1"/>
                          </a:solidFill>
                        </a:rPr>
                        <a:t>Asesor</a:t>
                      </a:r>
                      <a:endParaRPr lang="en-US" sz="1100" dirty="0">
                        <a:solidFill>
                          <a:schemeClr val="tx1"/>
                        </a:solidFill>
                      </a:endParaRPr>
                    </a:p>
                  </a:txBody>
                  <a:tcPr anchor="ctr"/>
                </a:tc>
                <a:tc>
                  <a:txBody>
                    <a:bodyPr/>
                    <a:lstStyle/>
                    <a:p>
                      <a:pPr algn="ctr"/>
                      <a:r>
                        <a:rPr lang="id-ID" sz="1100" dirty="0" smtClean="0">
                          <a:solidFill>
                            <a:schemeClr val="tx1"/>
                          </a:solidFill>
                        </a:rPr>
                        <a:t>Dekan</a:t>
                      </a:r>
                      <a:endParaRPr lang="en-US" sz="1100" dirty="0">
                        <a:solidFill>
                          <a:schemeClr val="tx1"/>
                        </a:solidFill>
                      </a:endParaRPr>
                    </a:p>
                  </a:txBody>
                  <a:tcPr anchor="ctr"/>
                </a:tc>
                <a:tc>
                  <a:txBody>
                    <a:bodyPr/>
                    <a:lstStyle/>
                    <a:p>
                      <a:pPr algn="ctr"/>
                      <a:r>
                        <a:rPr lang="id-ID" sz="1100" dirty="0" smtClean="0">
                          <a:solidFill>
                            <a:schemeClr val="tx1"/>
                          </a:solidFill>
                        </a:rPr>
                        <a:t>Wakil Dekan</a:t>
                      </a:r>
                      <a:endParaRPr lang="en-US" sz="1100" dirty="0">
                        <a:solidFill>
                          <a:schemeClr val="tx1"/>
                        </a:solidFill>
                      </a:endParaRPr>
                    </a:p>
                  </a:txBody>
                  <a:tcPr anchor="ctr"/>
                </a:tc>
                <a:tc>
                  <a:txBody>
                    <a:bodyPr/>
                    <a:lstStyle/>
                    <a:p>
                      <a:pPr algn="ctr"/>
                      <a:r>
                        <a:rPr lang="id-ID" sz="1100" dirty="0" smtClean="0">
                          <a:solidFill>
                            <a:schemeClr val="tx1"/>
                          </a:solidFill>
                        </a:rPr>
                        <a:t>Dosen</a:t>
                      </a:r>
                      <a:endParaRPr lang="en-US" sz="1100" dirty="0">
                        <a:solidFill>
                          <a:schemeClr val="tx1"/>
                        </a:solidFill>
                      </a:endParaRPr>
                    </a:p>
                  </a:txBody>
                  <a:tcPr anchor="ctr"/>
                </a:tc>
                <a:tc>
                  <a:txBody>
                    <a:bodyPr/>
                    <a:lstStyle/>
                    <a:p>
                      <a:pPr algn="ctr"/>
                      <a:r>
                        <a:rPr lang="id-ID" sz="1100" dirty="0" smtClean="0">
                          <a:solidFill>
                            <a:schemeClr val="tx1"/>
                          </a:solidFill>
                        </a:rPr>
                        <a:t>Jurusan/Prodi</a:t>
                      </a:r>
                      <a:endParaRPr lang="en-US" sz="1100" dirty="0">
                        <a:solidFill>
                          <a:schemeClr val="tx1"/>
                        </a:solidFill>
                      </a:endParaRPr>
                    </a:p>
                  </a:txBody>
                  <a:tcPr anchor="ctr"/>
                </a:tc>
                <a:tc>
                  <a:txBody>
                    <a:bodyPr/>
                    <a:lstStyle/>
                    <a:p>
                      <a:pPr algn="ctr"/>
                      <a:r>
                        <a:rPr lang="id-ID" sz="1100" dirty="0" smtClean="0">
                          <a:solidFill>
                            <a:schemeClr val="tx1"/>
                          </a:solidFill>
                        </a:rPr>
                        <a:t>Diploma</a:t>
                      </a:r>
                      <a:endParaRPr lang="en-US" sz="1100" dirty="0">
                        <a:solidFill>
                          <a:schemeClr val="tx1"/>
                        </a:solidFill>
                      </a:endParaRPr>
                    </a:p>
                  </a:txBody>
                  <a:tcPr anchor="ctr"/>
                </a:tc>
              </a:tr>
              <a:tr h="177713">
                <a:tc vMerge="1">
                  <a:txBody>
                    <a:bodyPr/>
                    <a:lstStyle/>
                    <a:p>
                      <a:endParaRPr lang="id-ID"/>
                    </a:p>
                  </a:txBody>
                  <a:tcPr/>
                </a:tc>
                <a:tc>
                  <a:txBody>
                    <a:bodyPr/>
                    <a:lstStyle/>
                    <a:p>
                      <a:pPr algn="ctr"/>
                      <a:r>
                        <a:rPr lang="id-ID" sz="1100" dirty="0" smtClean="0">
                          <a:solidFill>
                            <a:schemeClr val="tx1"/>
                          </a:solidFill>
                        </a:rPr>
                        <a:t>Pegawai</a:t>
                      </a:r>
                      <a:endParaRPr lang="en-US" sz="1100" dirty="0">
                        <a:solidFill>
                          <a:schemeClr val="tx1"/>
                        </a:solidFill>
                      </a:endParaRPr>
                    </a:p>
                  </a:txBody>
                  <a:tcPr anchor="ctr"/>
                </a:tc>
                <a:tc>
                  <a:txBody>
                    <a:bodyPr/>
                    <a:lstStyle/>
                    <a:p>
                      <a:pPr algn="ctr"/>
                      <a:r>
                        <a:rPr lang="id-ID" sz="1100" dirty="0" smtClean="0">
                          <a:solidFill>
                            <a:schemeClr val="tx1"/>
                          </a:solidFill>
                        </a:rPr>
                        <a:t>Tata  Usaha</a:t>
                      </a:r>
                      <a:endParaRPr lang="en-US" sz="1100" dirty="0">
                        <a:solidFill>
                          <a:schemeClr val="tx1"/>
                        </a:solidFill>
                      </a:endParaRPr>
                    </a:p>
                  </a:txBody>
                  <a:tcPr anchor="ctr"/>
                </a:tc>
                <a:tc>
                  <a:txBody>
                    <a:bodyPr/>
                    <a:lstStyle/>
                    <a:p>
                      <a:pPr algn="ctr"/>
                      <a:r>
                        <a:rPr lang="id-ID" sz="1100" dirty="0" smtClean="0">
                          <a:solidFill>
                            <a:schemeClr val="tx1"/>
                          </a:solidFill>
                        </a:rPr>
                        <a:t>Unit Pelaksana</a:t>
                      </a:r>
                      <a:r>
                        <a:rPr lang="id-ID" sz="1100" baseline="0" dirty="0" smtClean="0">
                          <a:solidFill>
                            <a:schemeClr val="tx1"/>
                          </a:solidFill>
                        </a:rPr>
                        <a:t> Teknis</a:t>
                      </a:r>
                      <a:endParaRPr lang="en-US" sz="1100" dirty="0">
                        <a:solidFill>
                          <a:schemeClr val="tx1"/>
                        </a:solidFill>
                      </a:endParaRPr>
                    </a:p>
                  </a:txBody>
                  <a:tcPr anchor="ctr"/>
                </a:tc>
                <a:tc>
                  <a:txBody>
                    <a:bodyPr/>
                    <a:lstStyle/>
                    <a:p>
                      <a:pPr algn="ctr"/>
                      <a:r>
                        <a:rPr lang="id-ID" sz="1100" dirty="0" smtClean="0">
                          <a:solidFill>
                            <a:schemeClr val="tx1"/>
                          </a:solidFill>
                        </a:rPr>
                        <a:t>Unit</a:t>
                      </a:r>
                      <a:endParaRPr lang="en-US" sz="1100" dirty="0">
                        <a:solidFill>
                          <a:schemeClr val="tx1"/>
                        </a:solidFill>
                      </a:endParaRPr>
                    </a:p>
                  </a:txBody>
                  <a:tcPr anchor="ctr"/>
                </a:tc>
                <a:tc>
                  <a:txBody>
                    <a:bodyPr/>
                    <a:lstStyle/>
                    <a:p>
                      <a:pPr algn="ctr"/>
                      <a:r>
                        <a:rPr lang="id-ID" sz="1100" dirty="0" smtClean="0">
                          <a:solidFill>
                            <a:schemeClr val="tx1"/>
                          </a:solidFill>
                        </a:rPr>
                        <a:t>Sub Bagian</a:t>
                      </a:r>
                      <a:endParaRPr lang="en-US" sz="1100" dirty="0">
                        <a:solidFill>
                          <a:schemeClr val="tx1"/>
                        </a:solidFill>
                      </a:endParaRPr>
                    </a:p>
                  </a:txBody>
                  <a:tcPr anchor="ctr"/>
                </a:tc>
                <a:tc>
                  <a:txBody>
                    <a:bodyPr/>
                    <a:lstStyle/>
                    <a:p>
                      <a:pPr algn="ctr"/>
                      <a:endParaRPr lang="en-US" sz="1100" dirty="0"/>
                    </a:p>
                  </a:txBody>
                  <a:tcPr anchor="ctr"/>
                </a:tc>
              </a:tr>
              <a:tr h="323820">
                <a:tc vMerge="1">
                  <a:txBody>
                    <a:bodyPr/>
                    <a:lstStyle/>
                    <a:p>
                      <a:endParaRPr lang="en-US" sz="1100" dirty="0" smtClean="0"/>
                    </a:p>
                  </a:txBody>
                  <a:tcPr/>
                </a:tc>
                <a:tc>
                  <a:txBody>
                    <a:bodyPr/>
                    <a:lstStyle/>
                    <a:p>
                      <a:pPr algn="ctr"/>
                      <a:r>
                        <a:rPr lang="id-ID" sz="1100" dirty="0" smtClean="0">
                          <a:solidFill>
                            <a:schemeClr val="tx1"/>
                          </a:solidFill>
                        </a:rPr>
                        <a:t>Subag Kemahasiswaan</a:t>
                      </a:r>
                      <a:endParaRPr lang="en-US" sz="1100" dirty="0">
                        <a:solidFill>
                          <a:schemeClr val="tx1"/>
                        </a:solidFill>
                      </a:endParaRPr>
                    </a:p>
                  </a:txBody>
                  <a:tcPr anchor="ctr"/>
                </a:tc>
                <a:tc>
                  <a:txBody>
                    <a:bodyPr/>
                    <a:lstStyle/>
                    <a:p>
                      <a:pPr algn="ctr"/>
                      <a:r>
                        <a:rPr lang="id-ID" sz="1100" dirty="0" smtClean="0">
                          <a:solidFill>
                            <a:schemeClr val="tx1"/>
                          </a:solidFill>
                        </a:rPr>
                        <a:t>Subag Akademik</a:t>
                      </a:r>
                      <a:endParaRPr lang="en-US" sz="1100" dirty="0">
                        <a:solidFill>
                          <a:schemeClr val="tx1"/>
                        </a:solidFill>
                      </a:endParaRPr>
                    </a:p>
                  </a:txBody>
                  <a:tcPr anchor="ctr"/>
                </a:tc>
                <a:tc>
                  <a:txBody>
                    <a:bodyPr/>
                    <a:lstStyle/>
                    <a:p>
                      <a:pPr algn="ctr"/>
                      <a:r>
                        <a:rPr lang="id-ID" sz="1100" dirty="0" smtClean="0">
                          <a:solidFill>
                            <a:schemeClr val="tx1"/>
                          </a:solidFill>
                        </a:rPr>
                        <a:t>Subag Keuangan dan Kepegawaian</a:t>
                      </a:r>
                      <a:endParaRPr lang="en-US" sz="1100" dirty="0">
                        <a:solidFill>
                          <a:schemeClr val="tx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d-ID" sz="1100" dirty="0" smtClean="0">
                          <a:solidFill>
                            <a:schemeClr val="tx1"/>
                          </a:solidFill>
                        </a:rPr>
                        <a:t>Subag Umum dan Perlengkapan</a:t>
                      </a:r>
                      <a:endParaRPr lang="en-US" sz="1100" dirty="0" smtClean="0">
                        <a:solidFill>
                          <a:schemeClr val="tx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d-ID" sz="1100" dirty="0" smtClean="0">
                          <a:solidFill>
                            <a:schemeClr val="tx1"/>
                          </a:solidFill>
                        </a:rPr>
                        <a:t>Jurusan</a:t>
                      </a:r>
                      <a:endParaRPr lang="en-US" sz="1100"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solidFill>
                          <a:schemeClr val="tx1"/>
                        </a:solidFill>
                      </a:endParaRPr>
                    </a:p>
                  </a:txBody>
                  <a:tcPr anchor="ctr"/>
                </a:tc>
                <a:tc>
                  <a:txBody>
                    <a:bodyPr/>
                    <a:lstStyle/>
                    <a:p>
                      <a:pPr algn="ctr"/>
                      <a:endParaRPr lang="en-US" sz="1100" dirty="0"/>
                    </a:p>
                  </a:txBody>
                  <a:tcPr anchor="ctr"/>
                </a:tc>
              </a:tr>
              <a:tr h="177713">
                <a:tc rowSpan="2">
                  <a:txBody>
                    <a:bodyPr/>
                    <a:lstStyle/>
                    <a:p>
                      <a:r>
                        <a:rPr lang="id-ID" sz="1100" dirty="0" smtClean="0"/>
                        <a:t>Pengembangan dan Pengelolaan ITC</a:t>
                      </a:r>
                      <a:endParaRPr lang="en-US" sz="1100" dirty="0" smtClean="0"/>
                    </a:p>
                  </a:txBody>
                  <a:tcPr/>
                </a:tc>
                <a:tc>
                  <a:txBody>
                    <a:bodyPr/>
                    <a:lstStyle/>
                    <a:p>
                      <a:pPr algn="ctr"/>
                      <a:r>
                        <a:rPr lang="id-ID" sz="1100" dirty="0" smtClean="0"/>
                        <a:t>Bagian ICT</a:t>
                      </a:r>
                      <a:endParaRPr lang="en-US" sz="1100" dirty="0"/>
                    </a:p>
                  </a:txBody>
                  <a:tcPr anchor="ctr"/>
                </a:tc>
                <a:tc>
                  <a:txBody>
                    <a:bodyPr/>
                    <a:lstStyle/>
                    <a:p>
                      <a:pPr algn="ctr"/>
                      <a:r>
                        <a:rPr lang="id-ID" sz="1100" dirty="0" smtClean="0"/>
                        <a:t>Dosen</a:t>
                      </a:r>
                      <a:endParaRPr lang="en-US" sz="1100" dirty="0"/>
                    </a:p>
                  </a:txBody>
                  <a:tcPr anchor="ctr"/>
                </a:tc>
                <a:tc>
                  <a:txBody>
                    <a:bodyPr/>
                    <a:lstStyle/>
                    <a:p>
                      <a:pPr algn="ctr"/>
                      <a:r>
                        <a:rPr lang="id-ID" sz="1100" dirty="0" smtClean="0"/>
                        <a:t>Laboran</a:t>
                      </a:r>
                      <a:endParaRPr lang="en-US" sz="1100" dirty="0"/>
                    </a:p>
                  </a:txBody>
                  <a:tcPr anchor="ctr"/>
                </a:tc>
                <a:tc>
                  <a:txBody>
                    <a:bodyPr/>
                    <a:lstStyle/>
                    <a:p>
                      <a:pPr algn="ctr"/>
                      <a:r>
                        <a:rPr lang="id-ID" sz="1100" dirty="0" smtClean="0"/>
                        <a:t>Mahasiswa</a:t>
                      </a:r>
                      <a:endParaRPr lang="en-US" sz="1100" dirty="0"/>
                    </a:p>
                  </a:txBody>
                  <a:tcPr anchor="ctr"/>
                </a:tc>
                <a:tc>
                  <a:txBody>
                    <a:bodyPr/>
                    <a:lstStyle/>
                    <a:p>
                      <a:pPr algn="ctr"/>
                      <a:r>
                        <a:rPr lang="id-ID" sz="1100" dirty="0" smtClean="0"/>
                        <a:t>Pegawai</a:t>
                      </a:r>
                      <a:endParaRPr lang="en-US" sz="1100" dirty="0"/>
                    </a:p>
                  </a:txBody>
                  <a:tcPr anchor="ctr"/>
                </a:tc>
                <a:tc>
                  <a:txBody>
                    <a:bodyPr/>
                    <a:lstStyle/>
                    <a:p>
                      <a:pPr algn="ctr"/>
                      <a:r>
                        <a:rPr lang="id-ID" sz="1100" dirty="0" smtClean="0"/>
                        <a:t>Staf ITC</a:t>
                      </a:r>
                      <a:endParaRPr lang="en-US" sz="1100" dirty="0"/>
                    </a:p>
                  </a:txBody>
                  <a:tcPr anchor="ctr"/>
                </a:tc>
              </a:tr>
              <a:tr h="177713">
                <a:tc vMerge="1">
                  <a:txBody>
                    <a:bodyPr/>
                    <a:lstStyle/>
                    <a:p>
                      <a:endParaRPr lang="en-US" sz="1100" dirty="0" smtClean="0"/>
                    </a:p>
                  </a:txBody>
                  <a:tcPr/>
                </a:tc>
                <a:tc>
                  <a:txBody>
                    <a:bodyPr/>
                    <a:lstStyle/>
                    <a:p>
                      <a:pPr algn="ctr"/>
                      <a:r>
                        <a:rPr lang="id-ID" sz="1100" dirty="0" smtClean="0"/>
                        <a:t>Unit Perlengkapan</a:t>
                      </a:r>
                      <a:endParaRPr lang="en-US" sz="1100" dirty="0"/>
                    </a:p>
                  </a:txBody>
                  <a:tcPr anchor="ctr"/>
                </a:tc>
                <a:tc>
                  <a:txBody>
                    <a:bodyPr/>
                    <a:lstStyle/>
                    <a:p>
                      <a:pPr algn="ctr"/>
                      <a:r>
                        <a:rPr lang="id-ID" sz="1100" dirty="0" smtClean="0"/>
                        <a:t>Wadek II</a:t>
                      </a:r>
                      <a:endParaRPr lang="en-US" sz="1100" dirty="0"/>
                    </a:p>
                  </a:txBody>
                  <a:tcPr anchor="ctr"/>
                </a:tc>
                <a:tc>
                  <a:txBody>
                    <a:bodyPr/>
                    <a:lstStyle/>
                    <a:p>
                      <a:pPr algn="ctr"/>
                      <a:endParaRPr lang="en-US" sz="1100" dirty="0"/>
                    </a:p>
                  </a:txBody>
                  <a:tcPr anchor="ctr"/>
                </a:tc>
                <a:tc>
                  <a:txBody>
                    <a:bodyPr/>
                    <a:lstStyle/>
                    <a:p>
                      <a:pPr algn="ctr"/>
                      <a:endParaRPr lang="en-US" sz="1100" dirty="0"/>
                    </a:p>
                  </a:txBody>
                  <a:tcPr anchor="ctr"/>
                </a:tc>
                <a:tc>
                  <a:txBody>
                    <a:bodyPr/>
                    <a:lstStyle/>
                    <a:p>
                      <a:pPr algn="ctr"/>
                      <a:endParaRPr lang="en-US" sz="1100" dirty="0"/>
                    </a:p>
                  </a:txBody>
                  <a:tcPr anchor="ctr"/>
                </a:tc>
                <a:tc>
                  <a:txBody>
                    <a:bodyPr/>
                    <a:lstStyle/>
                    <a:p>
                      <a:pPr algn="ctr"/>
                      <a:endParaRPr lang="en-US" sz="1100" dirty="0"/>
                    </a:p>
                  </a:txBody>
                  <a:tcPr anchor="ctr"/>
                </a:tc>
              </a:tr>
            </a:tbl>
          </a:graphicData>
        </a:graphic>
      </p:graphicFrame>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137</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5669542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850" y="2441576"/>
            <a:ext cx="2243339" cy="1325563"/>
          </a:xfrm>
        </p:spPr>
        <p:txBody>
          <a:bodyPr>
            <a:noAutofit/>
          </a:bodyPr>
          <a:lstStyle/>
          <a:p>
            <a:r>
              <a:rPr lang="id-ID" sz="4400" dirty="0" smtClean="0"/>
              <a:t>Proses Bisnis Level 0</a:t>
            </a:r>
            <a:br>
              <a:rPr lang="id-ID" sz="4400" dirty="0" smtClean="0"/>
            </a:br>
            <a:r>
              <a:rPr lang="id-ID" sz="4400" dirty="0"/>
              <a:t/>
            </a:r>
            <a:br>
              <a:rPr lang="id-ID" sz="4400" dirty="0"/>
            </a:br>
            <a:r>
              <a:rPr lang="id-ID" sz="4400" dirty="0" smtClean="0"/>
              <a:t>UNSRI</a:t>
            </a:r>
            <a:endParaRPr lang="id-ID" sz="4400" dirty="0"/>
          </a:p>
        </p:txBody>
      </p:sp>
      <p:pic>
        <p:nvPicPr>
          <p:cNvPr id="4" name="Picture 3"/>
          <p:cNvPicPr>
            <a:picLocks noChangeAspect="1"/>
          </p:cNvPicPr>
          <p:nvPr/>
        </p:nvPicPr>
        <p:blipFill rotWithShape="1">
          <a:blip r:embed="rId2"/>
          <a:srcRect b="9564"/>
          <a:stretch/>
        </p:blipFill>
        <p:spPr>
          <a:xfrm>
            <a:off x="3504122" y="0"/>
            <a:ext cx="5486400" cy="6851561"/>
          </a:xfrm>
          <a:prstGeom prst="rect">
            <a:avLst/>
          </a:prstGeom>
        </p:spPr>
      </p:pic>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138</a:t>
            </a:fld>
            <a:endParaRPr lang="en-US">
              <a:solidFill>
                <a:prstClr val="black">
                  <a:tint val="75000"/>
                </a:prstClr>
              </a:solidFill>
            </a:endParaRPr>
          </a:p>
        </p:txBody>
      </p:sp>
    </p:spTree>
    <p:extLst>
      <p:ext uri="{BB962C8B-B14F-4D97-AF65-F5344CB8AC3E}">
        <p14:creationId xmlns:p14="http://schemas.microsoft.com/office/powerpoint/2010/main" val="13931405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707" y="2714626"/>
            <a:ext cx="3132818" cy="1325563"/>
          </a:xfrm>
        </p:spPr>
        <p:txBody>
          <a:bodyPr>
            <a:noAutofit/>
          </a:bodyPr>
          <a:lstStyle/>
          <a:p>
            <a:r>
              <a:rPr lang="id-ID" sz="3200" dirty="0" smtClean="0"/>
              <a:t>Proses </a:t>
            </a:r>
            <a:r>
              <a:rPr lang="id-ID" sz="3200" dirty="0"/>
              <a:t>Bisnis Pendidikan dan </a:t>
            </a:r>
            <a:r>
              <a:rPr lang="id-ID" sz="3200" dirty="0" smtClean="0"/>
              <a:t>Pengajaran – Penerimaan Mahasiswa Baru (Level 1)</a:t>
            </a:r>
            <a:r>
              <a:rPr lang="id-ID" sz="3200" dirty="0"/>
              <a:t/>
            </a:r>
            <a:br>
              <a:rPr lang="id-ID" sz="3200" dirty="0"/>
            </a:br>
            <a:endParaRPr lang="id-ID" sz="3200" dirty="0"/>
          </a:p>
        </p:txBody>
      </p:sp>
      <p:pic>
        <p:nvPicPr>
          <p:cNvPr id="3" name="Picture 2"/>
          <p:cNvPicPr>
            <a:picLocks noChangeAspect="1"/>
          </p:cNvPicPr>
          <p:nvPr/>
        </p:nvPicPr>
        <p:blipFill rotWithShape="1">
          <a:blip r:embed="rId2"/>
          <a:srcRect b="12682"/>
          <a:stretch/>
        </p:blipFill>
        <p:spPr>
          <a:xfrm>
            <a:off x="3438525" y="60326"/>
            <a:ext cx="5705475" cy="6645274"/>
          </a:xfrm>
          <a:prstGeom prst="rect">
            <a:avLst/>
          </a:prstGeom>
        </p:spPr>
      </p:pic>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139</a:t>
            </a:fld>
            <a:endParaRPr lang="en-US">
              <a:solidFill>
                <a:prstClr val="black">
                  <a:tint val="75000"/>
                </a:prstClr>
              </a:solidFill>
            </a:endParaRPr>
          </a:p>
        </p:txBody>
      </p:sp>
    </p:spTree>
    <p:extLst>
      <p:ext uri="{BB962C8B-B14F-4D97-AF65-F5344CB8AC3E}">
        <p14:creationId xmlns:p14="http://schemas.microsoft.com/office/powerpoint/2010/main" val="27626860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11696" t="7018" r="10233" b="6139"/>
          <a:stretch/>
        </p:blipFill>
        <p:spPr>
          <a:xfrm>
            <a:off x="7010400" y="1"/>
            <a:ext cx="2133600" cy="1582221"/>
          </a:xfrm>
          <a:prstGeom prst="rect">
            <a:avLst/>
          </a:prstGeom>
        </p:spPr>
      </p:pic>
      <p:sp>
        <p:nvSpPr>
          <p:cNvPr id="2" name="Title 1"/>
          <p:cNvSpPr>
            <a:spLocks noGrp="1"/>
          </p:cNvSpPr>
          <p:nvPr>
            <p:ph type="title"/>
          </p:nvPr>
        </p:nvSpPr>
        <p:spPr>
          <a:xfrm>
            <a:off x="641751" y="198438"/>
            <a:ext cx="8229600" cy="639762"/>
          </a:xfrm>
        </p:spPr>
        <p:txBody>
          <a:bodyPr>
            <a:normAutofit fontScale="90000"/>
          </a:bodyPr>
          <a:lstStyle/>
          <a:p>
            <a:r>
              <a:rPr lang="en-US" dirty="0"/>
              <a:t>Outsourcing Index</a:t>
            </a:r>
          </a:p>
        </p:txBody>
      </p:sp>
      <p:graphicFrame>
        <p:nvGraphicFramePr>
          <p:cNvPr id="4" name="Content Placeholder 3"/>
          <p:cNvGraphicFramePr>
            <a:graphicFrameLocks noGrp="1"/>
          </p:cNvGraphicFramePr>
          <p:nvPr>
            <p:ph idx="1"/>
            <p:extLst/>
          </p:nvPr>
        </p:nvGraphicFramePr>
        <p:xfrm>
          <a:off x="152399" y="1170496"/>
          <a:ext cx="8839201" cy="5077904"/>
        </p:xfrm>
        <a:graphic>
          <a:graphicData uri="http://schemas.openxmlformats.org/drawingml/2006/table">
            <a:tbl>
              <a:tblPr firstRow="1" bandRow="1">
                <a:tableStyleId>{073A0DAA-6AF3-43AB-8588-CEC1D06C72B9}</a:tableStyleId>
              </a:tblPr>
              <a:tblGrid>
                <a:gridCol w="852906"/>
                <a:gridCol w="1163053"/>
                <a:gridCol w="1610381"/>
                <a:gridCol w="1888718"/>
                <a:gridCol w="1435426"/>
                <a:gridCol w="1888717"/>
              </a:tblGrid>
              <a:tr h="558627">
                <a:tc>
                  <a:txBody>
                    <a:bodyPr/>
                    <a:lstStyle/>
                    <a:p>
                      <a:pPr algn="ctr" fontAlgn="t"/>
                      <a:r>
                        <a:rPr lang="en-US" sz="1800" u="none" strike="noStrike" dirty="0">
                          <a:effectLst/>
                        </a:rPr>
                        <a:t>Overall rank</a:t>
                      </a:r>
                      <a:endParaRPr lang="en-US" sz="1800" dirty="0">
                        <a:effectLst/>
                        <a:latin typeface="Roboto"/>
                      </a:endParaRPr>
                    </a:p>
                  </a:txBody>
                  <a:tcPr marL="18020" marR="18020" marT="14416" marB="25228"/>
                </a:tc>
                <a:tc>
                  <a:txBody>
                    <a:bodyPr/>
                    <a:lstStyle/>
                    <a:p>
                      <a:pPr algn="ctr" fontAlgn="t"/>
                      <a:r>
                        <a:rPr lang="en-US" sz="1800" u="none" strike="noStrike" dirty="0">
                          <a:effectLst/>
                        </a:rPr>
                        <a:t>Country</a:t>
                      </a:r>
                      <a:endParaRPr lang="en-US" sz="1800" dirty="0">
                        <a:effectLst/>
                        <a:latin typeface="Roboto"/>
                      </a:endParaRPr>
                    </a:p>
                  </a:txBody>
                  <a:tcPr marL="18020" marR="18020" marT="14416" marB="25228"/>
                </a:tc>
                <a:tc>
                  <a:txBody>
                    <a:bodyPr/>
                    <a:lstStyle/>
                    <a:p>
                      <a:pPr algn="ctr" fontAlgn="t"/>
                      <a:r>
                        <a:rPr lang="en-US" sz="1800" u="none" strike="noStrike" dirty="0">
                          <a:effectLst/>
                        </a:rPr>
                        <a:t>Overall outsourcing index</a:t>
                      </a:r>
                      <a:endParaRPr lang="en-US" sz="1800" dirty="0">
                        <a:effectLst/>
                        <a:latin typeface="Roboto"/>
                      </a:endParaRPr>
                    </a:p>
                  </a:txBody>
                  <a:tcPr marL="18020" marR="18020" marT="14416" marB="25228"/>
                </a:tc>
                <a:tc>
                  <a:txBody>
                    <a:bodyPr/>
                    <a:lstStyle/>
                    <a:p>
                      <a:pPr algn="ctr" fontAlgn="t"/>
                      <a:r>
                        <a:rPr lang="en-US" sz="1800" u="none" strike="noStrike" dirty="0">
                          <a:effectLst/>
                        </a:rPr>
                        <a:t>Cost </a:t>
                      </a:r>
                      <a:r>
                        <a:rPr lang="en-US" sz="1800" u="none" strike="noStrike" dirty="0" smtClean="0">
                          <a:effectLst/>
                        </a:rPr>
                        <a:t>competitiveness </a:t>
                      </a:r>
                      <a:r>
                        <a:rPr lang="en-US" sz="1800" u="none" strike="noStrike" dirty="0">
                          <a:effectLst/>
                        </a:rPr>
                        <a:t>index</a:t>
                      </a:r>
                      <a:endParaRPr lang="en-US" sz="1800" dirty="0">
                        <a:effectLst/>
                        <a:latin typeface="Roboto"/>
                      </a:endParaRPr>
                    </a:p>
                  </a:txBody>
                  <a:tcPr marL="18020" marR="18020" marT="14416" marB="25228"/>
                </a:tc>
                <a:tc>
                  <a:txBody>
                    <a:bodyPr/>
                    <a:lstStyle/>
                    <a:p>
                      <a:pPr algn="ctr" fontAlgn="t"/>
                      <a:r>
                        <a:rPr lang="en-US" sz="1800" u="none" strike="noStrike" dirty="0">
                          <a:effectLst/>
                        </a:rPr>
                        <a:t>Resources &amp; skills index</a:t>
                      </a:r>
                      <a:endParaRPr lang="en-US" sz="1800" dirty="0">
                        <a:effectLst/>
                        <a:latin typeface="Roboto"/>
                      </a:endParaRPr>
                    </a:p>
                  </a:txBody>
                  <a:tcPr marL="18020" marR="18020" marT="14416" marB="25228"/>
                </a:tc>
                <a:tc>
                  <a:txBody>
                    <a:bodyPr/>
                    <a:lstStyle/>
                    <a:p>
                      <a:pPr algn="ctr" fontAlgn="t"/>
                      <a:r>
                        <a:rPr lang="en-US" sz="1800" u="none" strike="noStrike" dirty="0">
                          <a:effectLst/>
                        </a:rPr>
                        <a:t>Business &amp; economic environment index</a:t>
                      </a:r>
                      <a:endParaRPr lang="en-US" sz="1800" dirty="0">
                        <a:effectLst/>
                        <a:latin typeface="Roboto"/>
                      </a:endParaRPr>
                    </a:p>
                  </a:txBody>
                  <a:tcPr marL="18020" marR="18020" marT="14416" marB="25228"/>
                </a:tc>
              </a:tr>
              <a:tr h="247958">
                <a:tc>
                  <a:txBody>
                    <a:bodyPr/>
                    <a:lstStyle/>
                    <a:p>
                      <a:pPr algn="ctr"/>
                      <a:r>
                        <a:rPr lang="en-US" sz="1800">
                          <a:effectLst/>
                        </a:rPr>
                        <a:t>1</a:t>
                      </a:r>
                      <a:endParaRPr lang="en-US" sz="1800">
                        <a:effectLst/>
                        <a:latin typeface="Roboto"/>
                      </a:endParaRPr>
                    </a:p>
                  </a:txBody>
                  <a:tcPr marL="18020" marR="18020" marT="18020" marB="18020" anchor="ctr"/>
                </a:tc>
                <a:tc>
                  <a:txBody>
                    <a:bodyPr/>
                    <a:lstStyle/>
                    <a:p>
                      <a:pPr algn="ctr"/>
                      <a:r>
                        <a:rPr lang="en-US" sz="1800" u="none" strike="noStrike" dirty="0">
                          <a:effectLst/>
                        </a:rPr>
                        <a:t>India</a:t>
                      </a:r>
                      <a:endParaRPr lang="en-US" sz="1800" dirty="0">
                        <a:effectLst/>
                        <a:latin typeface="Roboto"/>
                      </a:endParaRPr>
                    </a:p>
                  </a:txBody>
                  <a:tcPr marL="18020" marR="18020" marT="72081" marB="72081" anchor="ctr"/>
                </a:tc>
                <a:tc>
                  <a:txBody>
                    <a:bodyPr/>
                    <a:lstStyle/>
                    <a:p>
                      <a:pPr algn="ctr"/>
                      <a:r>
                        <a:rPr lang="en-US" sz="1800">
                          <a:effectLst/>
                        </a:rPr>
                        <a:t>7.1</a:t>
                      </a:r>
                      <a:endParaRPr lang="en-US" sz="1800">
                        <a:effectLst/>
                        <a:latin typeface="Roboto"/>
                      </a:endParaRPr>
                    </a:p>
                  </a:txBody>
                  <a:tcPr marL="18020" marR="18020" marT="18020" marB="18020" anchor="ctr"/>
                </a:tc>
                <a:tc>
                  <a:txBody>
                    <a:bodyPr/>
                    <a:lstStyle/>
                    <a:p>
                      <a:pPr algn="ctr"/>
                      <a:r>
                        <a:rPr lang="en-US" sz="1800">
                          <a:effectLst/>
                        </a:rPr>
                        <a:t>8.3</a:t>
                      </a:r>
                      <a:endParaRPr lang="en-US" sz="1800">
                        <a:effectLst/>
                        <a:latin typeface="Roboto"/>
                      </a:endParaRPr>
                    </a:p>
                  </a:txBody>
                  <a:tcPr marL="18020" marR="18020" marT="18020" marB="18020" anchor="ctr"/>
                </a:tc>
                <a:tc>
                  <a:txBody>
                    <a:bodyPr/>
                    <a:lstStyle/>
                    <a:p>
                      <a:pPr algn="ctr"/>
                      <a:r>
                        <a:rPr lang="en-US" sz="1800">
                          <a:effectLst/>
                        </a:rPr>
                        <a:t>6</a:t>
                      </a:r>
                      <a:endParaRPr lang="en-US" sz="1800">
                        <a:effectLst/>
                        <a:latin typeface="Roboto"/>
                      </a:endParaRPr>
                    </a:p>
                  </a:txBody>
                  <a:tcPr marL="18020" marR="18020" marT="18020" marB="18020" anchor="ctr"/>
                </a:tc>
                <a:tc>
                  <a:txBody>
                    <a:bodyPr/>
                    <a:lstStyle/>
                    <a:p>
                      <a:pPr algn="ctr"/>
                      <a:r>
                        <a:rPr lang="en-US" sz="1800">
                          <a:effectLst/>
                        </a:rPr>
                        <a:t>4.2</a:t>
                      </a:r>
                      <a:endParaRPr lang="en-US" sz="1800">
                        <a:effectLst/>
                        <a:latin typeface="Roboto"/>
                      </a:endParaRPr>
                    </a:p>
                  </a:txBody>
                  <a:tcPr marL="18020" marR="18020" marT="18020" marB="18020" anchor="ctr"/>
                </a:tc>
              </a:tr>
              <a:tr h="247958">
                <a:tc>
                  <a:txBody>
                    <a:bodyPr/>
                    <a:lstStyle/>
                    <a:p>
                      <a:pPr algn="ctr"/>
                      <a:r>
                        <a:rPr lang="en-US" sz="2000" b="1">
                          <a:effectLst/>
                        </a:rPr>
                        <a:t>2</a:t>
                      </a:r>
                      <a:endParaRPr lang="en-US" sz="2000" b="1">
                        <a:effectLst/>
                        <a:latin typeface="Roboto"/>
                      </a:endParaRPr>
                    </a:p>
                  </a:txBody>
                  <a:tcPr marL="18020" marR="18020" marT="18020" marB="18020" anchor="ctr"/>
                </a:tc>
                <a:tc>
                  <a:txBody>
                    <a:bodyPr/>
                    <a:lstStyle/>
                    <a:p>
                      <a:pPr algn="ctr"/>
                      <a:r>
                        <a:rPr lang="en-US" sz="2000" b="1" u="none" strike="noStrike" dirty="0">
                          <a:effectLst/>
                        </a:rPr>
                        <a:t>Indonesia</a:t>
                      </a:r>
                      <a:endParaRPr lang="en-US" sz="2000" b="1" dirty="0">
                        <a:effectLst/>
                        <a:latin typeface="Roboto"/>
                      </a:endParaRPr>
                    </a:p>
                  </a:txBody>
                  <a:tcPr marL="18020" marR="18020" marT="72081" marB="72081" anchor="ctr"/>
                </a:tc>
                <a:tc>
                  <a:txBody>
                    <a:bodyPr/>
                    <a:lstStyle/>
                    <a:p>
                      <a:pPr algn="ctr"/>
                      <a:r>
                        <a:rPr lang="en-US" sz="2000" b="1" dirty="0">
                          <a:effectLst/>
                        </a:rPr>
                        <a:t>6.7</a:t>
                      </a:r>
                      <a:endParaRPr lang="en-US" sz="2000" b="1" dirty="0">
                        <a:effectLst/>
                        <a:latin typeface="Roboto"/>
                      </a:endParaRPr>
                    </a:p>
                  </a:txBody>
                  <a:tcPr marL="18020" marR="18020" marT="18020" marB="18020" anchor="ctr"/>
                </a:tc>
                <a:tc>
                  <a:txBody>
                    <a:bodyPr/>
                    <a:lstStyle/>
                    <a:p>
                      <a:pPr algn="ctr"/>
                      <a:r>
                        <a:rPr lang="en-US" sz="2000" b="1">
                          <a:effectLst/>
                        </a:rPr>
                        <a:t>8.6</a:t>
                      </a:r>
                      <a:endParaRPr lang="en-US" sz="2000" b="1">
                        <a:effectLst/>
                        <a:latin typeface="Roboto"/>
                      </a:endParaRPr>
                    </a:p>
                  </a:txBody>
                  <a:tcPr marL="18020" marR="18020" marT="18020" marB="18020" anchor="ctr"/>
                </a:tc>
                <a:tc>
                  <a:txBody>
                    <a:bodyPr/>
                    <a:lstStyle/>
                    <a:p>
                      <a:pPr algn="ctr"/>
                      <a:r>
                        <a:rPr lang="en-US" sz="2000" b="1">
                          <a:effectLst/>
                        </a:rPr>
                        <a:t>4.3</a:t>
                      </a:r>
                      <a:endParaRPr lang="en-US" sz="2000" b="1">
                        <a:effectLst/>
                        <a:latin typeface="Roboto"/>
                      </a:endParaRPr>
                    </a:p>
                  </a:txBody>
                  <a:tcPr marL="18020" marR="18020" marT="18020" marB="18020" anchor="ctr"/>
                </a:tc>
                <a:tc>
                  <a:txBody>
                    <a:bodyPr/>
                    <a:lstStyle/>
                    <a:p>
                      <a:pPr algn="ctr"/>
                      <a:r>
                        <a:rPr lang="en-US" sz="2000" b="1" dirty="0">
                          <a:effectLst/>
                        </a:rPr>
                        <a:t>4.4</a:t>
                      </a:r>
                      <a:endParaRPr lang="en-US" sz="2000" b="1" dirty="0">
                        <a:effectLst/>
                        <a:latin typeface="Roboto"/>
                      </a:endParaRPr>
                    </a:p>
                  </a:txBody>
                  <a:tcPr marL="18020" marR="18020" marT="18020" marB="18020" anchor="ctr"/>
                </a:tc>
              </a:tr>
              <a:tr h="247958">
                <a:tc>
                  <a:txBody>
                    <a:bodyPr/>
                    <a:lstStyle/>
                    <a:p>
                      <a:pPr algn="ctr"/>
                      <a:r>
                        <a:rPr lang="en-US" sz="1800">
                          <a:effectLst/>
                        </a:rPr>
                        <a:t>3</a:t>
                      </a:r>
                      <a:endParaRPr lang="en-US" sz="1800">
                        <a:effectLst/>
                        <a:latin typeface="Roboto"/>
                      </a:endParaRPr>
                    </a:p>
                  </a:txBody>
                  <a:tcPr marL="18020" marR="18020" marT="18020" marB="18020" anchor="ctr"/>
                </a:tc>
                <a:tc>
                  <a:txBody>
                    <a:bodyPr/>
                    <a:lstStyle/>
                    <a:p>
                      <a:pPr algn="ctr"/>
                      <a:r>
                        <a:rPr lang="en-US" sz="1800" u="none" strike="noStrike" dirty="0">
                          <a:effectLst/>
                        </a:rPr>
                        <a:t>Estonia</a:t>
                      </a:r>
                      <a:endParaRPr lang="en-US" sz="1800" dirty="0">
                        <a:effectLst/>
                        <a:latin typeface="Roboto"/>
                      </a:endParaRPr>
                    </a:p>
                  </a:txBody>
                  <a:tcPr marL="18020" marR="18020" marT="72081" marB="72081" anchor="ctr"/>
                </a:tc>
                <a:tc>
                  <a:txBody>
                    <a:bodyPr/>
                    <a:lstStyle/>
                    <a:p>
                      <a:pPr algn="ctr"/>
                      <a:r>
                        <a:rPr lang="en-US" sz="1800">
                          <a:effectLst/>
                        </a:rPr>
                        <a:t>6.6</a:t>
                      </a:r>
                      <a:endParaRPr lang="en-US" sz="1800">
                        <a:effectLst/>
                        <a:latin typeface="Roboto"/>
                      </a:endParaRPr>
                    </a:p>
                  </a:txBody>
                  <a:tcPr marL="18020" marR="18020" marT="18020" marB="18020" anchor="ctr"/>
                </a:tc>
                <a:tc>
                  <a:txBody>
                    <a:bodyPr/>
                    <a:lstStyle/>
                    <a:p>
                      <a:pPr algn="ctr"/>
                      <a:r>
                        <a:rPr lang="en-US" sz="1800">
                          <a:effectLst/>
                        </a:rPr>
                        <a:t>7.5</a:t>
                      </a:r>
                      <a:endParaRPr lang="en-US" sz="1800">
                        <a:effectLst/>
                        <a:latin typeface="Roboto"/>
                      </a:endParaRPr>
                    </a:p>
                  </a:txBody>
                  <a:tcPr marL="18020" marR="18020" marT="18020" marB="18020" anchor="ctr"/>
                </a:tc>
                <a:tc>
                  <a:txBody>
                    <a:bodyPr/>
                    <a:lstStyle/>
                    <a:p>
                      <a:pPr algn="ctr"/>
                      <a:r>
                        <a:rPr lang="en-US" sz="1800">
                          <a:effectLst/>
                        </a:rPr>
                        <a:t>5.2</a:t>
                      </a:r>
                      <a:endParaRPr lang="en-US" sz="1800">
                        <a:effectLst/>
                        <a:latin typeface="Roboto"/>
                      </a:endParaRPr>
                    </a:p>
                  </a:txBody>
                  <a:tcPr marL="18020" marR="18020" marT="18020" marB="18020" anchor="ctr"/>
                </a:tc>
                <a:tc>
                  <a:txBody>
                    <a:bodyPr/>
                    <a:lstStyle/>
                    <a:p>
                      <a:pPr algn="ctr"/>
                      <a:r>
                        <a:rPr lang="en-US" sz="1800">
                          <a:effectLst/>
                        </a:rPr>
                        <a:t>6.9</a:t>
                      </a:r>
                      <a:endParaRPr lang="en-US" sz="1800">
                        <a:effectLst/>
                        <a:latin typeface="Roboto"/>
                      </a:endParaRPr>
                    </a:p>
                  </a:txBody>
                  <a:tcPr marL="18020" marR="18020" marT="18020" marB="18020" anchor="ctr"/>
                </a:tc>
              </a:tr>
              <a:tr h="247958">
                <a:tc>
                  <a:txBody>
                    <a:bodyPr/>
                    <a:lstStyle/>
                    <a:p>
                      <a:pPr algn="ctr"/>
                      <a:r>
                        <a:rPr lang="en-US" sz="1800">
                          <a:effectLst/>
                        </a:rPr>
                        <a:t>4</a:t>
                      </a:r>
                      <a:endParaRPr lang="en-US" sz="1800">
                        <a:effectLst/>
                        <a:latin typeface="Roboto"/>
                      </a:endParaRPr>
                    </a:p>
                  </a:txBody>
                  <a:tcPr marL="18020" marR="18020" marT="18020" marB="18020" anchor="ctr"/>
                </a:tc>
                <a:tc>
                  <a:txBody>
                    <a:bodyPr/>
                    <a:lstStyle/>
                    <a:p>
                      <a:pPr algn="ctr"/>
                      <a:r>
                        <a:rPr lang="en-US" sz="1800" u="none" strike="noStrike" dirty="0">
                          <a:effectLst/>
                        </a:rPr>
                        <a:t>Singapore</a:t>
                      </a:r>
                      <a:endParaRPr lang="en-US" sz="1800" dirty="0">
                        <a:effectLst/>
                        <a:latin typeface="Roboto"/>
                      </a:endParaRPr>
                    </a:p>
                  </a:txBody>
                  <a:tcPr marL="18020" marR="18020" marT="72081" marB="72081" anchor="ctr"/>
                </a:tc>
                <a:tc>
                  <a:txBody>
                    <a:bodyPr/>
                    <a:lstStyle/>
                    <a:p>
                      <a:pPr algn="ctr"/>
                      <a:r>
                        <a:rPr lang="en-US" sz="1800">
                          <a:effectLst/>
                        </a:rPr>
                        <a:t>6.5</a:t>
                      </a:r>
                      <a:endParaRPr lang="en-US" sz="1800">
                        <a:effectLst/>
                        <a:latin typeface="Roboto"/>
                      </a:endParaRPr>
                    </a:p>
                  </a:txBody>
                  <a:tcPr marL="18020" marR="18020" marT="18020" marB="18020" anchor="ctr"/>
                </a:tc>
                <a:tc>
                  <a:txBody>
                    <a:bodyPr/>
                    <a:lstStyle/>
                    <a:p>
                      <a:pPr algn="ctr"/>
                      <a:r>
                        <a:rPr lang="en-US" sz="1800">
                          <a:effectLst/>
                        </a:rPr>
                        <a:t>6.4</a:t>
                      </a:r>
                      <a:endParaRPr lang="en-US" sz="1800">
                        <a:effectLst/>
                        <a:latin typeface="Roboto"/>
                      </a:endParaRPr>
                    </a:p>
                  </a:txBody>
                  <a:tcPr marL="18020" marR="18020" marT="18020" marB="18020" anchor="ctr"/>
                </a:tc>
                <a:tc>
                  <a:txBody>
                    <a:bodyPr/>
                    <a:lstStyle/>
                    <a:p>
                      <a:pPr algn="ctr"/>
                      <a:r>
                        <a:rPr lang="en-US" sz="1800">
                          <a:effectLst/>
                        </a:rPr>
                        <a:t>5.7</a:t>
                      </a:r>
                      <a:endParaRPr lang="en-US" sz="1800">
                        <a:effectLst/>
                        <a:latin typeface="Roboto"/>
                      </a:endParaRPr>
                    </a:p>
                  </a:txBody>
                  <a:tcPr marL="18020" marR="18020" marT="18020" marB="18020" anchor="ctr"/>
                </a:tc>
                <a:tc>
                  <a:txBody>
                    <a:bodyPr/>
                    <a:lstStyle/>
                    <a:p>
                      <a:pPr algn="ctr"/>
                      <a:r>
                        <a:rPr lang="en-US" sz="1800">
                          <a:effectLst/>
                        </a:rPr>
                        <a:t>9.4</a:t>
                      </a:r>
                      <a:endParaRPr lang="en-US" sz="1800">
                        <a:effectLst/>
                        <a:latin typeface="Roboto"/>
                      </a:endParaRPr>
                    </a:p>
                  </a:txBody>
                  <a:tcPr marL="18020" marR="18020" marT="18020" marB="18020" anchor="ctr"/>
                </a:tc>
              </a:tr>
              <a:tr h="247958">
                <a:tc>
                  <a:txBody>
                    <a:bodyPr/>
                    <a:lstStyle/>
                    <a:p>
                      <a:pPr algn="ctr"/>
                      <a:r>
                        <a:rPr lang="en-US" sz="1800">
                          <a:effectLst/>
                        </a:rPr>
                        <a:t>5</a:t>
                      </a:r>
                      <a:endParaRPr lang="en-US" sz="1800">
                        <a:effectLst/>
                        <a:latin typeface="Roboto"/>
                      </a:endParaRPr>
                    </a:p>
                  </a:txBody>
                  <a:tcPr marL="18020" marR="18020" marT="18020" marB="18020" anchor="ctr"/>
                </a:tc>
                <a:tc>
                  <a:txBody>
                    <a:bodyPr/>
                    <a:lstStyle/>
                    <a:p>
                      <a:pPr algn="ctr"/>
                      <a:r>
                        <a:rPr lang="en-US" sz="1800" u="none" strike="noStrike" dirty="0">
                          <a:effectLst/>
                        </a:rPr>
                        <a:t>Bulgaria</a:t>
                      </a:r>
                      <a:endParaRPr lang="en-US" sz="1800" dirty="0">
                        <a:effectLst/>
                        <a:latin typeface="Roboto"/>
                      </a:endParaRPr>
                    </a:p>
                  </a:txBody>
                  <a:tcPr marL="18020" marR="18020" marT="72081" marB="72081" anchor="ctr"/>
                </a:tc>
                <a:tc>
                  <a:txBody>
                    <a:bodyPr/>
                    <a:lstStyle/>
                    <a:p>
                      <a:pPr algn="ctr"/>
                      <a:r>
                        <a:rPr lang="en-US" sz="1800">
                          <a:effectLst/>
                        </a:rPr>
                        <a:t>6.4</a:t>
                      </a:r>
                      <a:endParaRPr lang="en-US" sz="1800">
                        <a:effectLst/>
                        <a:latin typeface="Roboto"/>
                      </a:endParaRPr>
                    </a:p>
                  </a:txBody>
                  <a:tcPr marL="18020" marR="18020" marT="18020" marB="18020" anchor="ctr"/>
                </a:tc>
                <a:tc>
                  <a:txBody>
                    <a:bodyPr/>
                    <a:lstStyle/>
                    <a:p>
                      <a:pPr algn="ctr"/>
                      <a:r>
                        <a:rPr lang="en-US" sz="1800">
                          <a:effectLst/>
                        </a:rPr>
                        <a:t>8.8</a:t>
                      </a:r>
                      <a:endParaRPr lang="en-US" sz="1800">
                        <a:effectLst/>
                        <a:latin typeface="Roboto"/>
                      </a:endParaRPr>
                    </a:p>
                  </a:txBody>
                  <a:tcPr marL="18020" marR="18020" marT="18020" marB="18020" anchor="ctr"/>
                </a:tc>
                <a:tc>
                  <a:txBody>
                    <a:bodyPr/>
                    <a:lstStyle/>
                    <a:p>
                      <a:pPr algn="ctr"/>
                      <a:r>
                        <a:rPr lang="en-US" sz="1800">
                          <a:effectLst/>
                        </a:rPr>
                        <a:t>2.9</a:t>
                      </a:r>
                      <a:endParaRPr lang="en-US" sz="1800">
                        <a:effectLst/>
                        <a:latin typeface="Roboto"/>
                      </a:endParaRPr>
                    </a:p>
                  </a:txBody>
                  <a:tcPr marL="18020" marR="18020" marT="18020" marB="18020" anchor="ctr"/>
                </a:tc>
                <a:tc>
                  <a:txBody>
                    <a:bodyPr/>
                    <a:lstStyle/>
                    <a:p>
                      <a:pPr algn="ctr"/>
                      <a:r>
                        <a:rPr lang="en-US" sz="1800">
                          <a:effectLst/>
                        </a:rPr>
                        <a:t>5.2</a:t>
                      </a:r>
                      <a:endParaRPr lang="en-US" sz="1800">
                        <a:effectLst/>
                        <a:latin typeface="Roboto"/>
                      </a:endParaRPr>
                    </a:p>
                  </a:txBody>
                  <a:tcPr marL="18020" marR="18020" marT="18020" marB="18020" anchor="ctr"/>
                </a:tc>
              </a:tr>
              <a:tr h="247958">
                <a:tc>
                  <a:txBody>
                    <a:bodyPr/>
                    <a:lstStyle/>
                    <a:p>
                      <a:pPr algn="ctr"/>
                      <a:r>
                        <a:rPr lang="en-US" sz="1800">
                          <a:effectLst/>
                        </a:rPr>
                        <a:t>6</a:t>
                      </a:r>
                      <a:endParaRPr lang="en-US" sz="1800">
                        <a:effectLst/>
                        <a:latin typeface="Roboto"/>
                      </a:endParaRPr>
                    </a:p>
                  </a:txBody>
                  <a:tcPr marL="18020" marR="18020" marT="18020" marB="18020" anchor="ctr"/>
                </a:tc>
                <a:tc>
                  <a:txBody>
                    <a:bodyPr/>
                    <a:lstStyle/>
                    <a:p>
                      <a:pPr algn="ctr"/>
                      <a:r>
                        <a:rPr lang="en-US" sz="1800" u="none" strike="noStrike" dirty="0">
                          <a:effectLst/>
                        </a:rPr>
                        <a:t>China</a:t>
                      </a:r>
                      <a:endParaRPr lang="en-US" sz="1800" dirty="0">
                        <a:effectLst/>
                        <a:latin typeface="Roboto"/>
                      </a:endParaRPr>
                    </a:p>
                  </a:txBody>
                  <a:tcPr marL="18020" marR="18020" marT="72081" marB="72081" anchor="ctr"/>
                </a:tc>
                <a:tc>
                  <a:txBody>
                    <a:bodyPr/>
                    <a:lstStyle/>
                    <a:p>
                      <a:pPr algn="ctr"/>
                      <a:r>
                        <a:rPr lang="en-US" sz="1800">
                          <a:effectLst/>
                        </a:rPr>
                        <a:t>6.4</a:t>
                      </a:r>
                      <a:endParaRPr lang="en-US" sz="1800">
                        <a:effectLst/>
                        <a:latin typeface="Roboto"/>
                      </a:endParaRPr>
                    </a:p>
                  </a:txBody>
                  <a:tcPr marL="18020" marR="18020" marT="18020" marB="18020" anchor="ctr"/>
                </a:tc>
                <a:tc>
                  <a:txBody>
                    <a:bodyPr/>
                    <a:lstStyle/>
                    <a:p>
                      <a:pPr algn="ctr"/>
                      <a:r>
                        <a:rPr lang="en-US" sz="1800">
                          <a:effectLst/>
                        </a:rPr>
                        <a:t>7</a:t>
                      </a:r>
                      <a:endParaRPr lang="en-US" sz="1800">
                        <a:effectLst/>
                        <a:latin typeface="Roboto"/>
                      </a:endParaRPr>
                    </a:p>
                  </a:txBody>
                  <a:tcPr marL="18020" marR="18020" marT="18020" marB="18020" anchor="ctr"/>
                </a:tc>
                <a:tc>
                  <a:txBody>
                    <a:bodyPr/>
                    <a:lstStyle/>
                    <a:p>
                      <a:pPr algn="ctr"/>
                      <a:r>
                        <a:rPr lang="en-US" sz="1800">
                          <a:effectLst/>
                        </a:rPr>
                        <a:t>5.6</a:t>
                      </a:r>
                      <a:endParaRPr lang="en-US" sz="1800">
                        <a:effectLst/>
                        <a:latin typeface="Roboto"/>
                      </a:endParaRPr>
                    </a:p>
                  </a:txBody>
                  <a:tcPr marL="18020" marR="18020" marT="18020" marB="18020" anchor="ctr"/>
                </a:tc>
                <a:tc>
                  <a:txBody>
                    <a:bodyPr/>
                    <a:lstStyle/>
                    <a:p>
                      <a:pPr algn="ctr"/>
                      <a:r>
                        <a:rPr lang="en-US" sz="1800" dirty="0">
                          <a:effectLst/>
                        </a:rPr>
                        <a:t>5.6</a:t>
                      </a:r>
                      <a:endParaRPr lang="en-US" sz="1800" dirty="0">
                        <a:effectLst/>
                        <a:latin typeface="Roboto"/>
                      </a:endParaRPr>
                    </a:p>
                  </a:txBody>
                  <a:tcPr marL="18020" marR="18020" marT="18020" marB="18020" anchor="ctr"/>
                </a:tc>
              </a:tr>
              <a:tr h="247958">
                <a:tc>
                  <a:txBody>
                    <a:bodyPr/>
                    <a:lstStyle/>
                    <a:p>
                      <a:pPr algn="ctr"/>
                      <a:r>
                        <a:rPr lang="en-US" sz="1800">
                          <a:effectLst/>
                        </a:rPr>
                        <a:t>7</a:t>
                      </a:r>
                      <a:endParaRPr lang="en-US" sz="1800">
                        <a:effectLst/>
                        <a:latin typeface="Roboto"/>
                      </a:endParaRPr>
                    </a:p>
                  </a:txBody>
                  <a:tcPr marL="18020" marR="18020" marT="18020" marB="18020" anchor="ctr"/>
                </a:tc>
                <a:tc>
                  <a:txBody>
                    <a:bodyPr/>
                    <a:lstStyle/>
                    <a:p>
                      <a:pPr algn="ctr"/>
                      <a:r>
                        <a:rPr lang="en-US" sz="1800" u="none" strike="noStrike" dirty="0">
                          <a:effectLst/>
                        </a:rPr>
                        <a:t>Philippines</a:t>
                      </a:r>
                      <a:endParaRPr lang="en-US" sz="1800" dirty="0">
                        <a:effectLst/>
                        <a:latin typeface="Roboto"/>
                      </a:endParaRPr>
                    </a:p>
                  </a:txBody>
                  <a:tcPr marL="18020" marR="18020" marT="72081" marB="72081" anchor="ctr"/>
                </a:tc>
                <a:tc>
                  <a:txBody>
                    <a:bodyPr/>
                    <a:lstStyle/>
                    <a:p>
                      <a:pPr algn="ctr"/>
                      <a:r>
                        <a:rPr lang="en-US" sz="1800">
                          <a:effectLst/>
                        </a:rPr>
                        <a:t>6.3</a:t>
                      </a:r>
                      <a:endParaRPr lang="en-US" sz="1800">
                        <a:effectLst/>
                        <a:latin typeface="Roboto"/>
                      </a:endParaRPr>
                    </a:p>
                  </a:txBody>
                  <a:tcPr marL="18020" marR="18020" marT="18020" marB="18020" anchor="ctr"/>
                </a:tc>
                <a:tc>
                  <a:txBody>
                    <a:bodyPr/>
                    <a:lstStyle/>
                    <a:p>
                      <a:pPr algn="ctr"/>
                      <a:r>
                        <a:rPr lang="en-US" sz="1800">
                          <a:effectLst/>
                        </a:rPr>
                        <a:t>9</a:t>
                      </a:r>
                      <a:endParaRPr lang="en-US" sz="1800">
                        <a:effectLst/>
                        <a:latin typeface="Roboto"/>
                      </a:endParaRPr>
                    </a:p>
                  </a:txBody>
                  <a:tcPr marL="18020" marR="18020" marT="18020" marB="18020" anchor="ctr"/>
                </a:tc>
                <a:tc>
                  <a:txBody>
                    <a:bodyPr/>
                    <a:lstStyle/>
                    <a:p>
                      <a:pPr algn="ctr"/>
                      <a:r>
                        <a:rPr lang="en-US" sz="1800">
                          <a:effectLst/>
                        </a:rPr>
                        <a:t>2.8</a:t>
                      </a:r>
                      <a:endParaRPr lang="en-US" sz="1800">
                        <a:effectLst/>
                        <a:latin typeface="Roboto"/>
                      </a:endParaRPr>
                    </a:p>
                  </a:txBody>
                  <a:tcPr marL="18020" marR="18020" marT="18020" marB="18020" anchor="ctr"/>
                </a:tc>
                <a:tc>
                  <a:txBody>
                    <a:bodyPr/>
                    <a:lstStyle/>
                    <a:p>
                      <a:pPr algn="ctr"/>
                      <a:r>
                        <a:rPr lang="en-US" sz="1800">
                          <a:effectLst/>
                        </a:rPr>
                        <a:t>3.9</a:t>
                      </a:r>
                      <a:endParaRPr lang="en-US" sz="1800">
                        <a:effectLst/>
                        <a:latin typeface="Roboto"/>
                      </a:endParaRPr>
                    </a:p>
                  </a:txBody>
                  <a:tcPr marL="18020" marR="18020" marT="18020" marB="18020" anchor="ctr"/>
                </a:tc>
              </a:tr>
              <a:tr h="247958">
                <a:tc>
                  <a:txBody>
                    <a:bodyPr/>
                    <a:lstStyle/>
                    <a:p>
                      <a:pPr algn="ctr"/>
                      <a:r>
                        <a:rPr lang="en-US" sz="1800">
                          <a:effectLst/>
                        </a:rPr>
                        <a:t>8</a:t>
                      </a:r>
                      <a:endParaRPr lang="en-US" sz="1800">
                        <a:effectLst/>
                        <a:latin typeface="Roboto"/>
                      </a:endParaRPr>
                    </a:p>
                  </a:txBody>
                  <a:tcPr marL="18020" marR="18020" marT="18020" marB="18020" anchor="ctr"/>
                </a:tc>
                <a:tc>
                  <a:txBody>
                    <a:bodyPr/>
                    <a:lstStyle/>
                    <a:p>
                      <a:pPr algn="ctr"/>
                      <a:r>
                        <a:rPr lang="en-US" sz="1800" u="none" strike="noStrike" dirty="0">
                          <a:effectLst/>
                        </a:rPr>
                        <a:t>Lithuania</a:t>
                      </a:r>
                      <a:endParaRPr lang="en-US" sz="1800" dirty="0">
                        <a:effectLst/>
                        <a:latin typeface="Roboto"/>
                      </a:endParaRPr>
                    </a:p>
                  </a:txBody>
                  <a:tcPr marL="18020" marR="18020" marT="72081" marB="72081" anchor="ctr"/>
                </a:tc>
                <a:tc>
                  <a:txBody>
                    <a:bodyPr/>
                    <a:lstStyle/>
                    <a:p>
                      <a:pPr algn="ctr"/>
                      <a:r>
                        <a:rPr lang="en-US" sz="1800">
                          <a:effectLst/>
                        </a:rPr>
                        <a:t>5.9</a:t>
                      </a:r>
                      <a:endParaRPr lang="en-US" sz="1800">
                        <a:effectLst/>
                        <a:latin typeface="Roboto"/>
                      </a:endParaRPr>
                    </a:p>
                  </a:txBody>
                  <a:tcPr marL="18020" marR="18020" marT="18020" marB="18020" anchor="ctr"/>
                </a:tc>
                <a:tc>
                  <a:txBody>
                    <a:bodyPr/>
                    <a:lstStyle/>
                    <a:p>
                      <a:pPr algn="ctr"/>
                      <a:r>
                        <a:rPr lang="en-US" sz="1800">
                          <a:effectLst/>
                        </a:rPr>
                        <a:t>7</a:t>
                      </a:r>
                      <a:endParaRPr lang="en-US" sz="1800">
                        <a:effectLst/>
                        <a:latin typeface="Roboto"/>
                      </a:endParaRPr>
                    </a:p>
                  </a:txBody>
                  <a:tcPr marL="18020" marR="18020" marT="18020" marB="18020" anchor="ctr"/>
                </a:tc>
                <a:tc>
                  <a:txBody>
                    <a:bodyPr/>
                    <a:lstStyle/>
                    <a:p>
                      <a:pPr algn="ctr"/>
                      <a:r>
                        <a:rPr lang="en-US" sz="1800">
                          <a:effectLst/>
                        </a:rPr>
                        <a:t>3.9</a:t>
                      </a:r>
                      <a:endParaRPr lang="en-US" sz="1800">
                        <a:effectLst/>
                        <a:latin typeface="Roboto"/>
                      </a:endParaRPr>
                    </a:p>
                  </a:txBody>
                  <a:tcPr marL="18020" marR="18020" marT="18020" marB="18020" anchor="ctr"/>
                </a:tc>
                <a:tc>
                  <a:txBody>
                    <a:bodyPr/>
                    <a:lstStyle/>
                    <a:p>
                      <a:pPr algn="ctr"/>
                      <a:r>
                        <a:rPr lang="en-US" sz="1800">
                          <a:effectLst/>
                        </a:rPr>
                        <a:t>6.5</a:t>
                      </a:r>
                      <a:endParaRPr lang="en-US" sz="1800">
                        <a:effectLst/>
                        <a:latin typeface="Roboto"/>
                      </a:endParaRPr>
                    </a:p>
                  </a:txBody>
                  <a:tcPr marL="18020" marR="18020" marT="18020" marB="18020" anchor="ctr"/>
                </a:tc>
              </a:tr>
              <a:tr h="247958">
                <a:tc>
                  <a:txBody>
                    <a:bodyPr/>
                    <a:lstStyle/>
                    <a:p>
                      <a:pPr algn="ctr"/>
                      <a:r>
                        <a:rPr lang="en-US" sz="1800">
                          <a:effectLst/>
                        </a:rPr>
                        <a:t>9</a:t>
                      </a:r>
                      <a:endParaRPr lang="en-US" sz="1800">
                        <a:effectLst/>
                        <a:latin typeface="Roboto"/>
                      </a:endParaRPr>
                    </a:p>
                  </a:txBody>
                  <a:tcPr marL="18020" marR="18020" marT="18020" marB="18020" anchor="ctr"/>
                </a:tc>
                <a:tc>
                  <a:txBody>
                    <a:bodyPr/>
                    <a:lstStyle/>
                    <a:p>
                      <a:pPr algn="ctr"/>
                      <a:r>
                        <a:rPr lang="en-US" sz="1800" u="none" strike="noStrike" dirty="0">
                          <a:effectLst/>
                        </a:rPr>
                        <a:t>Thailand</a:t>
                      </a:r>
                      <a:endParaRPr lang="en-US" sz="1800" dirty="0">
                        <a:effectLst/>
                        <a:latin typeface="Roboto"/>
                      </a:endParaRPr>
                    </a:p>
                  </a:txBody>
                  <a:tcPr marL="18020" marR="18020" marT="72081" marB="72081" anchor="ctr"/>
                </a:tc>
                <a:tc>
                  <a:txBody>
                    <a:bodyPr/>
                    <a:lstStyle/>
                    <a:p>
                      <a:pPr algn="ctr"/>
                      <a:r>
                        <a:rPr lang="en-US" sz="1800">
                          <a:effectLst/>
                        </a:rPr>
                        <a:t>5.9</a:t>
                      </a:r>
                      <a:endParaRPr lang="en-US" sz="1800">
                        <a:effectLst/>
                        <a:latin typeface="Roboto"/>
                      </a:endParaRPr>
                    </a:p>
                  </a:txBody>
                  <a:tcPr marL="18020" marR="18020" marT="18020" marB="18020" anchor="ctr"/>
                </a:tc>
                <a:tc>
                  <a:txBody>
                    <a:bodyPr/>
                    <a:lstStyle/>
                    <a:p>
                      <a:pPr algn="ctr"/>
                      <a:r>
                        <a:rPr lang="en-US" sz="1800">
                          <a:effectLst/>
                        </a:rPr>
                        <a:t>8.2</a:t>
                      </a:r>
                      <a:endParaRPr lang="en-US" sz="1800">
                        <a:effectLst/>
                        <a:latin typeface="Roboto"/>
                      </a:endParaRPr>
                    </a:p>
                  </a:txBody>
                  <a:tcPr marL="18020" marR="18020" marT="18020" marB="18020" anchor="ctr"/>
                </a:tc>
                <a:tc>
                  <a:txBody>
                    <a:bodyPr/>
                    <a:lstStyle/>
                    <a:p>
                      <a:pPr algn="ctr"/>
                      <a:r>
                        <a:rPr lang="en-US" sz="1800">
                          <a:effectLst/>
                        </a:rPr>
                        <a:t>2.3</a:t>
                      </a:r>
                      <a:endParaRPr lang="en-US" sz="1800">
                        <a:effectLst/>
                        <a:latin typeface="Roboto"/>
                      </a:endParaRPr>
                    </a:p>
                  </a:txBody>
                  <a:tcPr marL="18020" marR="18020" marT="18020" marB="18020" anchor="ctr"/>
                </a:tc>
                <a:tc>
                  <a:txBody>
                    <a:bodyPr/>
                    <a:lstStyle/>
                    <a:p>
                      <a:pPr algn="ctr"/>
                      <a:r>
                        <a:rPr lang="en-US" sz="1800">
                          <a:effectLst/>
                        </a:rPr>
                        <a:t>5.9</a:t>
                      </a:r>
                      <a:endParaRPr lang="en-US" sz="1800">
                        <a:effectLst/>
                        <a:latin typeface="Roboto"/>
                      </a:endParaRPr>
                    </a:p>
                  </a:txBody>
                  <a:tcPr marL="18020" marR="18020" marT="18020" marB="18020" anchor="ctr"/>
                </a:tc>
              </a:tr>
              <a:tr h="247958">
                <a:tc>
                  <a:txBody>
                    <a:bodyPr/>
                    <a:lstStyle/>
                    <a:p>
                      <a:pPr algn="ctr"/>
                      <a:r>
                        <a:rPr lang="en-US" sz="1800">
                          <a:effectLst/>
                        </a:rPr>
                        <a:t>10</a:t>
                      </a:r>
                      <a:endParaRPr lang="en-US" sz="1800">
                        <a:effectLst/>
                        <a:latin typeface="Roboto"/>
                      </a:endParaRPr>
                    </a:p>
                  </a:txBody>
                  <a:tcPr marL="18020" marR="18020" marT="18020" marB="18020" anchor="ctr"/>
                </a:tc>
                <a:tc>
                  <a:txBody>
                    <a:bodyPr/>
                    <a:lstStyle/>
                    <a:p>
                      <a:pPr algn="ctr"/>
                      <a:r>
                        <a:rPr lang="en-US" sz="1800" u="none" strike="noStrike" dirty="0">
                          <a:effectLst/>
                        </a:rPr>
                        <a:t>Malaysia</a:t>
                      </a:r>
                      <a:endParaRPr lang="en-US" sz="1800" dirty="0">
                        <a:effectLst/>
                        <a:latin typeface="Roboto"/>
                      </a:endParaRPr>
                    </a:p>
                  </a:txBody>
                  <a:tcPr marL="18020" marR="18020" marT="72081" marB="72081" anchor="ctr"/>
                </a:tc>
                <a:tc>
                  <a:txBody>
                    <a:bodyPr/>
                    <a:lstStyle/>
                    <a:p>
                      <a:pPr algn="ctr"/>
                      <a:r>
                        <a:rPr lang="en-US" sz="1800">
                          <a:effectLst/>
                        </a:rPr>
                        <a:t>5.8</a:t>
                      </a:r>
                      <a:endParaRPr lang="en-US" sz="1800">
                        <a:effectLst/>
                        <a:latin typeface="Roboto"/>
                      </a:endParaRPr>
                    </a:p>
                  </a:txBody>
                  <a:tcPr marL="18020" marR="18020" marT="18020" marB="18020" anchor="ctr"/>
                </a:tc>
                <a:tc>
                  <a:txBody>
                    <a:bodyPr/>
                    <a:lstStyle/>
                    <a:p>
                      <a:pPr algn="ctr"/>
                      <a:r>
                        <a:rPr lang="en-US" sz="1800">
                          <a:effectLst/>
                        </a:rPr>
                        <a:t>7.9</a:t>
                      </a:r>
                      <a:endParaRPr lang="en-US" sz="1800">
                        <a:effectLst/>
                        <a:latin typeface="Roboto"/>
                      </a:endParaRPr>
                    </a:p>
                  </a:txBody>
                  <a:tcPr marL="18020" marR="18020" marT="18020" marB="18020" anchor="ctr"/>
                </a:tc>
                <a:tc>
                  <a:txBody>
                    <a:bodyPr/>
                    <a:lstStyle/>
                    <a:p>
                      <a:pPr algn="ctr"/>
                      <a:r>
                        <a:rPr lang="en-US" sz="1800">
                          <a:effectLst/>
                        </a:rPr>
                        <a:t>2.2</a:t>
                      </a:r>
                      <a:endParaRPr lang="en-US" sz="1800">
                        <a:effectLst/>
                        <a:latin typeface="Roboto"/>
                      </a:endParaRPr>
                    </a:p>
                  </a:txBody>
                  <a:tcPr marL="18020" marR="18020" marT="18020" marB="18020" anchor="ctr"/>
                </a:tc>
                <a:tc>
                  <a:txBody>
                    <a:bodyPr/>
                    <a:lstStyle/>
                    <a:p>
                      <a:pPr algn="ctr"/>
                      <a:r>
                        <a:rPr lang="en-US" sz="1800" dirty="0">
                          <a:effectLst/>
                        </a:rPr>
                        <a:t>6.9</a:t>
                      </a:r>
                      <a:endParaRPr lang="en-US" sz="1800" dirty="0">
                        <a:effectLst/>
                        <a:latin typeface="Roboto"/>
                      </a:endParaRPr>
                    </a:p>
                  </a:txBody>
                  <a:tcPr marL="18020" marR="18020" marT="18020" marB="18020" anchor="ctr"/>
                </a:tc>
              </a:tr>
            </a:tbl>
          </a:graphicData>
        </a:graphic>
      </p:graphicFrame>
      <p:sp>
        <p:nvSpPr>
          <p:cNvPr id="5" name="AutoShape 1" descr="sort descending"/>
          <p:cNvSpPr>
            <a:spLocks noChangeAspect="1" noChangeArrowheads="1"/>
          </p:cNvSpPr>
          <p:nvPr/>
        </p:nvSpPr>
        <p:spPr bwMode="auto">
          <a:xfrm>
            <a:off x="3014663" y="1570038"/>
            <a:ext cx="123825" cy="1238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1524000" y="6305490"/>
            <a:ext cx="6465103" cy="400110"/>
          </a:xfrm>
          <a:prstGeom prst="rect">
            <a:avLst/>
          </a:prstGeom>
          <a:noFill/>
        </p:spPr>
        <p:txBody>
          <a:bodyPr wrap="none" rtlCol="0">
            <a:spAutoFit/>
          </a:bodyPr>
          <a:lstStyle/>
          <a:p>
            <a:r>
              <a:rPr lang="en-US" sz="2000" i="1" dirty="0" smtClean="0">
                <a:effectLst/>
                <a:latin typeface="+mn-lt"/>
              </a:rPr>
              <a:t>(Source: Clutch Research Report on Outsourcing Index 2014)</a:t>
            </a:r>
            <a:endParaRPr lang="en-US" sz="2000" i="1" dirty="0">
              <a:effectLst/>
              <a:latin typeface="+mn-lt"/>
            </a:endParaRPr>
          </a:p>
        </p:txBody>
      </p:sp>
      <p:sp>
        <p:nvSpPr>
          <p:cNvPr id="7" name="Rounded Rectangle 6"/>
          <p:cNvSpPr/>
          <p:nvPr/>
        </p:nvSpPr>
        <p:spPr>
          <a:xfrm>
            <a:off x="0" y="2450755"/>
            <a:ext cx="9067800" cy="4572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p:cNvSpPr>
            <a:spLocks noGrp="1"/>
          </p:cNvSpPr>
          <p:nvPr>
            <p:ph type="sldNum" sz="quarter" idx="4"/>
          </p:nvPr>
        </p:nvSpPr>
        <p:spPr/>
        <p:txBody>
          <a:bodyPr/>
          <a:lstStyle/>
          <a:p>
            <a:fld id="{C546E0E4-908A-4724-B308-E4F6AE4FA0DD}" type="slidenum">
              <a:rPr lang="en-US" smtClean="0">
                <a:solidFill>
                  <a:prstClr val="black">
                    <a:tint val="75000"/>
                  </a:prstClr>
                </a:solidFill>
              </a:rPr>
              <a:pPr/>
              <a:t>14</a:t>
            </a:fld>
            <a:endParaRPr lang="en-US">
              <a:solidFill>
                <a:prstClr val="black">
                  <a:tint val="75000"/>
                </a:prstClr>
              </a:solidFill>
            </a:endParaRPr>
          </a:p>
        </p:txBody>
      </p:sp>
    </p:spTree>
    <p:extLst>
      <p:ext uri="{BB962C8B-B14F-4D97-AF65-F5344CB8AC3E}">
        <p14:creationId xmlns:p14="http://schemas.microsoft.com/office/powerpoint/2010/main" val="13187634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Bisnis Proses Level 1 DJPK</a:t>
            </a:r>
            <a:endParaRPr lang="en-US" dirty="0"/>
          </a:p>
        </p:txBody>
      </p:sp>
      <p:pic>
        <p:nvPicPr>
          <p:cNvPr id="4" name="Picture 3"/>
          <p:cNvPicPr/>
          <p:nvPr/>
        </p:nvPicPr>
        <p:blipFill rotWithShape="1">
          <a:blip r:embed="rId2"/>
          <a:srcRect l="1094" t="1098" r="994" b="8987"/>
          <a:stretch/>
        </p:blipFill>
        <p:spPr bwMode="auto">
          <a:xfrm>
            <a:off x="902190" y="882650"/>
            <a:ext cx="6963410" cy="5670550"/>
          </a:xfrm>
          <a:prstGeom prst="rect">
            <a:avLst/>
          </a:prstGeom>
          <a:ln>
            <a:noFill/>
          </a:ln>
          <a:extLst>
            <a:ext uri="{53640926-AAD7-44D8-BBD7-CCE9431645EC}">
              <a14:shadowObscured xmlns:a14="http://schemas.microsoft.com/office/drawing/2010/main"/>
            </a:ext>
          </a:extLst>
        </p:spPr>
      </p:pic>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140</a:t>
            </a:fld>
            <a:endParaRPr lang="en-US">
              <a:solidFill>
                <a:prstClr val="black">
                  <a:tint val="75000"/>
                </a:prstClr>
              </a:solidFill>
            </a:endParaRPr>
          </a:p>
        </p:txBody>
      </p:sp>
    </p:spTree>
    <p:extLst>
      <p:ext uri="{BB962C8B-B14F-4D97-AF65-F5344CB8AC3E}">
        <p14:creationId xmlns:p14="http://schemas.microsoft.com/office/powerpoint/2010/main" val="8025606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Bisnis Proses Level 2</a:t>
            </a:r>
            <a:r>
              <a:rPr lang="id-ID" dirty="0" smtClean="0"/>
              <a:t> </a:t>
            </a:r>
            <a:r>
              <a:rPr lang="id-ID" dirty="0"/>
              <a:t>DJPK</a:t>
            </a:r>
            <a:endParaRPr lang="en-US" dirty="0"/>
          </a:p>
        </p:txBody>
      </p:sp>
      <p:pic>
        <p:nvPicPr>
          <p:cNvPr id="4" name="Picture 3"/>
          <p:cNvPicPr/>
          <p:nvPr/>
        </p:nvPicPr>
        <p:blipFill rotWithShape="1">
          <a:blip r:embed="rId2"/>
          <a:srcRect l="1552" t="3393" b="20664"/>
          <a:stretch/>
        </p:blipFill>
        <p:spPr bwMode="auto">
          <a:xfrm>
            <a:off x="197520" y="1802312"/>
            <a:ext cx="8800175" cy="3344454"/>
          </a:xfrm>
          <a:prstGeom prst="rect">
            <a:avLst/>
          </a:prstGeom>
          <a:ln>
            <a:noFill/>
          </a:ln>
          <a:extLst>
            <a:ext uri="{53640926-AAD7-44D8-BBD7-CCE9431645EC}">
              <a14:shadowObscured xmlns:a14="http://schemas.microsoft.com/office/drawing/2010/main"/>
            </a:ext>
          </a:extLst>
        </p:spPr>
      </p:pic>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141</a:t>
            </a:fld>
            <a:endParaRPr lang="en-US">
              <a:solidFill>
                <a:prstClr val="black">
                  <a:tint val="75000"/>
                </a:prstClr>
              </a:solidFill>
            </a:endParaRPr>
          </a:p>
        </p:txBody>
      </p:sp>
    </p:spTree>
    <p:extLst>
      <p:ext uri="{BB962C8B-B14F-4D97-AF65-F5344CB8AC3E}">
        <p14:creationId xmlns:p14="http://schemas.microsoft.com/office/powerpoint/2010/main" val="4640566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Bisnis Proses Level 3</a:t>
            </a:r>
            <a:r>
              <a:rPr lang="id-ID" dirty="0" smtClean="0"/>
              <a:t> </a:t>
            </a:r>
            <a:r>
              <a:rPr lang="id-ID" dirty="0"/>
              <a:t>DJPK</a:t>
            </a:r>
            <a:endParaRPr lang="en-US" dirty="0"/>
          </a:p>
        </p:txBody>
      </p:sp>
      <p:pic>
        <p:nvPicPr>
          <p:cNvPr id="4" name="Picture 3"/>
          <p:cNvPicPr/>
          <p:nvPr/>
        </p:nvPicPr>
        <p:blipFill rotWithShape="1">
          <a:blip r:embed="rId2"/>
          <a:srcRect l="1911" t="2703" r="1839" b="16904"/>
          <a:stretch/>
        </p:blipFill>
        <p:spPr bwMode="auto">
          <a:xfrm>
            <a:off x="287147" y="1055568"/>
            <a:ext cx="8548570" cy="5235503"/>
          </a:xfrm>
          <a:prstGeom prst="rect">
            <a:avLst/>
          </a:prstGeom>
          <a:ln>
            <a:noFill/>
          </a:ln>
          <a:extLst>
            <a:ext uri="{53640926-AAD7-44D8-BBD7-CCE9431645EC}">
              <a14:shadowObscured xmlns:a14="http://schemas.microsoft.com/office/drawing/2010/main"/>
            </a:ext>
          </a:extLst>
        </p:spPr>
      </p:pic>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142</a:t>
            </a:fld>
            <a:endParaRPr lang="en-US">
              <a:solidFill>
                <a:prstClr val="black">
                  <a:tint val="75000"/>
                </a:prstClr>
              </a:solidFill>
            </a:endParaRPr>
          </a:p>
        </p:txBody>
      </p:sp>
    </p:spTree>
    <p:extLst>
      <p:ext uri="{BB962C8B-B14F-4D97-AF65-F5344CB8AC3E}">
        <p14:creationId xmlns:p14="http://schemas.microsoft.com/office/powerpoint/2010/main" val="25578366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4000" dirty="0"/>
              <a:t>EA - Application </a:t>
            </a:r>
            <a:r>
              <a:rPr lang="id-ID" sz="4000" dirty="0" smtClean="0"/>
              <a:t>Architecture</a:t>
            </a:r>
            <a:endParaRPr lang="en-US" sz="4000" dirty="0"/>
          </a:p>
        </p:txBody>
      </p:sp>
      <p:sp>
        <p:nvSpPr>
          <p:cNvPr id="3" name="Text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143</a:t>
            </a:fld>
            <a:endParaRPr lang="en-US">
              <a:solidFill>
                <a:prstClr val="black">
                  <a:tint val="75000"/>
                </a:prstClr>
              </a:solidFill>
            </a:endParaRPr>
          </a:p>
        </p:txBody>
      </p:sp>
    </p:spTree>
    <p:extLst>
      <p:ext uri="{BB962C8B-B14F-4D97-AF65-F5344CB8AC3E}">
        <p14:creationId xmlns:p14="http://schemas.microsoft.com/office/powerpoint/2010/main" val="8782965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Application Portfolio Catalog</a:t>
            </a:r>
            <a:endParaRPr lang="en-US" dirty="0"/>
          </a:p>
        </p:txBody>
      </p:sp>
      <p:graphicFrame>
        <p:nvGraphicFramePr>
          <p:cNvPr id="4" name="Content Placeholder 3"/>
          <p:cNvGraphicFramePr>
            <a:graphicFrameLocks noGrp="1"/>
          </p:cNvGraphicFramePr>
          <p:nvPr>
            <p:ph idx="1"/>
            <p:extLst/>
          </p:nvPr>
        </p:nvGraphicFramePr>
        <p:xfrm>
          <a:off x="414717" y="2082227"/>
          <a:ext cx="8286750" cy="2743200"/>
        </p:xfrm>
        <a:graphic>
          <a:graphicData uri="http://schemas.openxmlformats.org/drawingml/2006/table">
            <a:tbl>
              <a:tblPr firstRow="1" bandRow="1">
                <a:tableStyleId>{073A0DAA-6AF3-43AB-8588-CEC1D06C72B9}</a:tableStyleId>
              </a:tblPr>
              <a:tblGrid>
                <a:gridCol w="3654778"/>
                <a:gridCol w="4631972"/>
              </a:tblGrid>
              <a:tr h="311429">
                <a:tc>
                  <a:txBody>
                    <a:bodyPr/>
                    <a:lstStyle/>
                    <a:p>
                      <a:r>
                        <a:rPr lang="en-US" sz="2400" dirty="0" smtClean="0"/>
                        <a:t>Organization</a:t>
                      </a:r>
                      <a:endParaRPr lang="en-US" sz="2400" dirty="0"/>
                    </a:p>
                  </a:txBody>
                  <a:tcPr/>
                </a:tc>
                <a:tc>
                  <a:txBody>
                    <a:bodyPr/>
                    <a:lstStyle/>
                    <a:p>
                      <a:r>
                        <a:rPr lang="en-US" sz="2400" dirty="0" smtClean="0"/>
                        <a:t>Application</a:t>
                      </a:r>
                      <a:endParaRPr lang="en-US" sz="2400" dirty="0"/>
                    </a:p>
                  </a:txBody>
                  <a:tcPr/>
                </a:tc>
              </a:tr>
              <a:tr h="311429">
                <a:tc>
                  <a:txBody>
                    <a:bodyPr/>
                    <a:lstStyle/>
                    <a:p>
                      <a:r>
                        <a:rPr lang="en-US" sz="2400" dirty="0" smtClean="0"/>
                        <a:t>Finance</a:t>
                      </a:r>
                      <a:r>
                        <a:rPr lang="en-US" sz="2400" baseline="0" dirty="0" smtClean="0"/>
                        <a:t> Division</a:t>
                      </a:r>
                      <a:endParaRPr lang="en-US" sz="2400" dirty="0"/>
                    </a:p>
                  </a:txBody>
                  <a:tcPr/>
                </a:tc>
                <a:tc>
                  <a:txBody>
                    <a:bodyPr/>
                    <a:lstStyle/>
                    <a:p>
                      <a:r>
                        <a:rPr lang="en-US" sz="2400" dirty="0" smtClean="0"/>
                        <a:t>Finance</a:t>
                      </a:r>
                      <a:r>
                        <a:rPr lang="en-US" sz="2400" baseline="0" dirty="0" smtClean="0"/>
                        <a:t> Module</a:t>
                      </a:r>
                      <a:endParaRPr lang="en-US" sz="2400" dirty="0"/>
                    </a:p>
                  </a:txBody>
                  <a:tcPr/>
                </a:tc>
              </a:tr>
              <a:tr h="311429">
                <a:tc>
                  <a:txBody>
                    <a:bodyPr/>
                    <a:lstStyle/>
                    <a:p>
                      <a:r>
                        <a:rPr lang="en-US" sz="2400" dirty="0" smtClean="0"/>
                        <a:t>Human Resource</a:t>
                      </a:r>
                      <a:r>
                        <a:rPr lang="en-US" sz="2400" baseline="0" dirty="0" smtClean="0"/>
                        <a:t> Division</a:t>
                      </a:r>
                      <a:endParaRPr lang="en-US" sz="2400" dirty="0"/>
                    </a:p>
                  </a:txBody>
                  <a:tcPr/>
                </a:tc>
                <a:tc>
                  <a:txBody>
                    <a:bodyPr/>
                    <a:lstStyle/>
                    <a:p>
                      <a:r>
                        <a:rPr lang="en-US" sz="2400" dirty="0" smtClean="0"/>
                        <a:t>Human Resource</a:t>
                      </a:r>
                      <a:r>
                        <a:rPr lang="en-US" sz="2400" baseline="0" dirty="0" smtClean="0"/>
                        <a:t> Module</a:t>
                      </a:r>
                      <a:endParaRPr lang="en-US" sz="2400" dirty="0"/>
                    </a:p>
                  </a:txBody>
                  <a:tcPr/>
                </a:tc>
              </a:tr>
              <a:tr h="311429">
                <a:tc>
                  <a:txBody>
                    <a:bodyPr/>
                    <a:lstStyle/>
                    <a:p>
                      <a:r>
                        <a:rPr lang="en-US" sz="2400" dirty="0" smtClean="0"/>
                        <a:t>Development Division</a:t>
                      </a:r>
                    </a:p>
                  </a:txBody>
                  <a:tcPr/>
                </a:tc>
                <a:tc>
                  <a:txBody>
                    <a:bodyPr/>
                    <a:lstStyle/>
                    <a:p>
                      <a:r>
                        <a:rPr lang="en-US" sz="2400" dirty="0" smtClean="0"/>
                        <a:t>Project Management </a:t>
                      </a:r>
                      <a:r>
                        <a:rPr lang="en-US" sz="2400" baseline="0" dirty="0" smtClean="0"/>
                        <a:t>Module</a:t>
                      </a:r>
                      <a:endParaRPr lang="en-US" sz="2400" dirty="0" smtClean="0"/>
                    </a:p>
                  </a:txBody>
                  <a:tcPr/>
                </a:tc>
              </a:tr>
              <a:tr h="311429">
                <a:tc>
                  <a:txBody>
                    <a:bodyPr/>
                    <a:lstStyle/>
                    <a:p>
                      <a:r>
                        <a:rPr lang="en-US" sz="2400" dirty="0" smtClean="0"/>
                        <a:t>Training Division</a:t>
                      </a:r>
                    </a:p>
                  </a:txBody>
                  <a:tcPr/>
                </a:tc>
                <a:tc>
                  <a:txBody>
                    <a:bodyPr/>
                    <a:lstStyle/>
                    <a:p>
                      <a:r>
                        <a:rPr lang="en-US" sz="2400" dirty="0" smtClean="0"/>
                        <a:t>Training Management </a:t>
                      </a:r>
                      <a:r>
                        <a:rPr lang="en-US" sz="2400" baseline="0" dirty="0" smtClean="0"/>
                        <a:t>Module</a:t>
                      </a:r>
                      <a:endParaRPr lang="en-US" sz="2400" dirty="0" smtClean="0"/>
                    </a:p>
                  </a:txBody>
                  <a:tcPr/>
                </a:tc>
              </a:tr>
              <a:tr h="311429">
                <a:tc>
                  <a:txBody>
                    <a:bodyPr/>
                    <a:lstStyle/>
                    <a:p>
                      <a:r>
                        <a:rPr lang="en-US" sz="2400" dirty="0" smtClean="0"/>
                        <a:t>Marketing Division</a:t>
                      </a:r>
                    </a:p>
                  </a:txBody>
                  <a:tcPr/>
                </a:tc>
                <a:tc>
                  <a:txBody>
                    <a:bodyPr/>
                    <a:lstStyle/>
                    <a:p>
                      <a:r>
                        <a:rPr lang="en-US" sz="2400" dirty="0" smtClean="0"/>
                        <a:t>Customer Relationship</a:t>
                      </a:r>
                      <a:r>
                        <a:rPr lang="en-US" sz="2400" baseline="0" dirty="0" smtClean="0"/>
                        <a:t> Module</a:t>
                      </a:r>
                      <a:endParaRPr lang="en-US" sz="2400" dirty="0" smtClean="0"/>
                    </a:p>
                  </a:txBody>
                  <a:tcPr/>
                </a:tc>
              </a:tr>
            </a:tbl>
          </a:graphicData>
        </a:graphic>
      </p:graphicFrame>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144</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3470670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Application Portfolio Catalog</a:t>
            </a:r>
            <a:endParaRPr lang="en-US" dirty="0"/>
          </a:p>
        </p:txBody>
      </p:sp>
      <p:graphicFrame>
        <p:nvGraphicFramePr>
          <p:cNvPr id="4" name="Content Placeholder 3"/>
          <p:cNvGraphicFramePr>
            <a:graphicFrameLocks noGrp="1"/>
          </p:cNvGraphicFramePr>
          <p:nvPr>
            <p:ph idx="1"/>
            <p:extLst/>
          </p:nvPr>
        </p:nvGraphicFramePr>
        <p:xfrm>
          <a:off x="428785" y="1519519"/>
          <a:ext cx="8286749" cy="3840480"/>
        </p:xfrm>
        <a:graphic>
          <a:graphicData uri="http://schemas.openxmlformats.org/drawingml/2006/table">
            <a:tbl>
              <a:tblPr firstRow="1" bandRow="1">
                <a:tableStyleId>{073A0DAA-6AF3-43AB-8588-CEC1D06C72B9}</a:tableStyleId>
              </a:tblPr>
              <a:tblGrid>
                <a:gridCol w="1484421"/>
                <a:gridCol w="1617785"/>
                <a:gridCol w="1280160"/>
                <a:gridCol w="3904383"/>
              </a:tblGrid>
              <a:tr h="311429">
                <a:tc>
                  <a:txBody>
                    <a:bodyPr/>
                    <a:lstStyle/>
                    <a:p>
                      <a:r>
                        <a:rPr lang="en-US" sz="1800" dirty="0" smtClean="0"/>
                        <a:t>Organization</a:t>
                      </a:r>
                      <a:endParaRPr lang="en-US" sz="1800" dirty="0"/>
                    </a:p>
                  </a:txBody>
                  <a:tcPr/>
                </a:tc>
                <a:tc>
                  <a:txBody>
                    <a:bodyPr/>
                    <a:lstStyle/>
                    <a:p>
                      <a:r>
                        <a:rPr lang="en-US" sz="1800" dirty="0" smtClean="0"/>
                        <a:t>Application</a:t>
                      </a:r>
                      <a:endParaRPr lang="en-US" sz="1800" dirty="0"/>
                    </a:p>
                  </a:txBody>
                  <a:tcPr/>
                </a:tc>
                <a:tc>
                  <a:txBody>
                    <a:bodyPr/>
                    <a:lstStyle/>
                    <a:p>
                      <a:r>
                        <a:rPr lang="en-US" sz="1800" dirty="0" err="1" smtClean="0"/>
                        <a:t>Nilai</a:t>
                      </a:r>
                      <a:r>
                        <a:rPr lang="en-US" sz="1800" dirty="0" smtClean="0"/>
                        <a:t> </a:t>
                      </a:r>
                      <a:r>
                        <a:rPr lang="en-US" sz="1800" dirty="0" err="1" smtClean="0"/>
                        <a:t>Kelayakan</a:t>
                      </a:r>
                      <a:endParaRPr lang="en-US" sz="1800" dirty="0"/>
                    </a:p>
                  </a:txBody>
                  <a:tcPr/>
                </a:tc>
                <a:tc>
                  <a:txBody>
                    <a:bodyPr/>
                    <a:lstStyle/>
                    <a:p>
                      <a:r>
                        <a:rPr lang="en-US" sz="1800" dirty="0" err="1" smtClean="0"/>
                        <a:t>Komentar</a:t>
                      </a:r>
                      <a:r>
                        <a:rPr lang="en-US" sz="1800" dirty="0" smtClean="0"/>
                        <a:t> </a:t>
                      </a:r>
                      <a:r>
                        <a:rPr lang="en-US" sz="1800" dirty="0" err="1" smtClean="0"/>
                        <a:t>dan</a:t>
                      </a:r>
                      <a:r>
                        <a:rPr lang="en-US" sz="1800" dirty="0" smtClean="0"/>
                        <a:t> Saran</a:t>
                      </a:r>
                      <a:endParaRPr lang="en-US" sz="1800" dirty="0"/>
                    </a:p>
                  </a:txBody>
                  <a:tcPr/>
                </a:tc>
              </a:tr>
              <a:tr h="311429">
                <a:tc>
                  <a:txBody>
                    <a:bodyPr/>
                    <a:lstStyle/>
                    <a:p>
                      <a:r>
                        <a:rPr lang="en-US" sz="1800" dirty="0" smtClean="0"/>
                        <a:t>All Units</a:t>
                      </a:r>
                      <a:endParaRPr lang="en-US" sz="1800" dirty="0"/>
                    </a:p>
                  </a:txBody>
                  <a:tcPr/>
                </a:tc>
                <a:tc>
                  <a:txBody>
                    <a:bodyPr/>
                    <a:lstStyle/>
                    <a:p>
                      <a:r>
                        <a:rPr lang="en-US" sz="1800" dirty="0" smtClean="0"/>
                        <a:t>App 1</a:t>
                      </a:r>
                    </a:p>
                    <a:p>
                      <a:r>
                        <a:rPr lang="en-US" sz="1800" dirty="0" smtClean="0"/>
                        <a:t>App</a:t>
                      </a:r>
                      <a:r>
                        <a:rPr lang="en-US" sz="1800" baseline="0" dirty="0" smtClean="0"/>
                        <a:t> 2</a:t>
                      </a:r>
                    </a:p>
                    <a:p>
                      <a:r>
                        <a:rPr lang="en-US" sz="1800" baseline="0" dirty="0" smtClean="0"/>
                        <a:t>App 3</a:t>
                      </a:r>
                      <a:endParaRPr lang="en-US" sz="1800" dirty="0"/>
                    </a:p>
                  </a:txBody>
                  <a:tcPr/>
                </a:tc>
                <a:tc>
                  <a:txBody>
                    <a:bodyPr/>
                    <a:lstStyle/>
                    <a:p>
                      <a:r>
                        <a:rPr lang="en-US" sz="1800" dirty="0" smtClean="0"/>
                        <a:t>1</a:t>
                      </a:r>
                    </a:p>
                    <a:p>
                      <a:r>
                        <a:rPr lang="en-US" sz="1800" dirty="0" smtClean="0"/>
                        <a:t>4</a:t>
                      </a:r>
                    </a:p>
                    <a:p>
                      <a:r>
                        <a:rPr lang="en-US" sz="1800" dirty="0" smtClean="0"/>
                        <a:t>3</a:t>
                      </a:r>
                      <a:endParaRPr lang="en-US" sz="1800" dirty="0"/>
                    </a:p>
                  </a:txBody>
                  <a:tcPr/>
                </a:tc>
                <a:tc>
                  <a:txBody>
                    <a:bodyPr/>
                    <a:lstStyle/>
                    <a:p>
                      <a:r>
                        <a:rPr lang="en-US" sz="1800" dirty="0" err="1" smtClean="0"/>
                        <a:t>Banyak</a:t>
                      </a:r>
                      <a:r>
                        <a:rPr lang="en-US" sz="1800" baseline="0" dirty="0" smtClean="0"/>
                        <a:t> bug </a:t>
                      </a:r>
                      <a:r>
                        <a:rPr lang="en-US" sz="1800" baseline="0" dirty="0" err="1" smtClean="0"/>
                        <a:t>dan</a:t>
                      </a:r>
                      <a:r>
                        <a:rPr lang="en-US" sz="1800" baseline="0" dirty="0" smtClean="0"/>
                        <a:t> </a:t>
                      </a:r>
                      <a:r>
                        <a:rPr lang="en-US" sz="1800" baseline="0" dirty="0" err="1" smtClean="0"/>
                        <a:t>ga</a:t>
                      </a:r>
                      <a:r>
                        <a:rPr lang="en-US" sz="1800" baseline="0" dirty="0" smtClean="0"/>
                        <a:t> </a:t>
                      </a:r>
                      <a:r>
                        <a:rPr lang="en-US" sz="1800" baseline="0" dirty="0" err="1" smtClean="0"/>
                        <a:t>dibutuhkan</a:t>
                      </a:r>
                      <a:endParaRPr lang="en-US" sz="1800" baseline="0" dirty="0" smtClean="0"/>
                    </a:p>
                    <a:p>
                      <a:r>
                        <a:rPr lang="en-US" sz="1800" baseline="0" dirty="0" err="1" smtClean="0"/>
                        <a:t>Ribet</a:t>
                      </a:r>
                      <a:r>
                        <a:rPr lang="en-US" sz="1800" baseline="0" dirty="0" smtClean="0"/>
                        <a:t> </a:t>
                      </a:r>
                      <a:r>
                        <a:rPr lang="en-US" sz="1800" baseline="0" dirty="0" err="1" smtClean="0"/>
                        <a:t>pakainya</a:t>
                      </a:r>
                      <a:endParaRPr lang="en-US" sz="1800" baseline="0" dirty="0" smtClean="0"/>
                    </a:p>
                    <a:p>
                      <a:r>
                        <a:rPr lang="en-US" sz="1800" baseline="0" dirty="0" err="1" smtClean="0"/>
                        <a:t>Sebaiknya</a:t>
                      </a:r>
                      <a:r>
                        <a:rPr lang="en-US" sz="1800" baseline="0" dirty="0" smtClean="0"/>
                        <a:t> </a:t>
                      </a:r>
                      <a:r>
                        <a:rPr lang="en-US" sz="1800" baseline="0" dirty="0" err="1" smtClean="0"/>
                        <a:t>ditambahi</a:t>
                      </a:r>
                      <a:r>
                        <a:rPr lang="en-US" sz="1800" baseline="0" dirty="0" smtClean="0"/>
                        <a:t> </a:t>
                      </a:r>
                      <a:r>
                        <a:rPr lang="en-US" sz="1800" baseline="0" dirty="0" err="1" smtClean="0"/>
                        <a:t>fitur</a:t>
                      </a:r>
                      <a:r>
                        <a:rPr lang="en-US" sz="1800" baseline="0" dirty="0" smtClean="0"/>
                        <a:t> </a:t>
                      </a:r>
                      <a:r>
                        <a:rPr lang="en-US" sz="1800" baseline="0" dirty="0" err="1" smtClean="0"/>
                        <a:t>abc</a:t>
                      </a:r>
                      <a:endParaRPr lang="en-US" sz="1800" dirty="0"/>
                    </a:p>
                  </a:txBody>
                  <a:tcPr/>
                </a:tc>
              </a:tr>
              <a:tr h="311429">
                <a:tc>
                  <a:txBody>
                    <a:bodyPr/>
                    <a:lstStyle/>
                    <a:p>
                      <a:r>
                        <a:rPr lang="en-US" sz="1800" dirty="0" smtClean="0"/>
                        <a:t>Unit A</a:t>
                      </a:r>
                      <a:endParaRPr lang="en-US" sz="1800" dirty="0"/>
                    </a:p>
                  </a:txBody>
                  <a:tcPr/>
                </a:tc>
                <a:tc>
                  <a:txBody>
                    <a:bodyPr/>
                    <a:lstStyle/>
                    <a:p>
                      <a:r>
                        <a:rPr lang="en-US" sz="1800" dirty="0" smtClean="0"/>
                        <a:t>App 4</a:t>
                      </a:r>
                    </a:p>
                    <a:p>
                      <a:r>
                        <a:rPr lang="en-US" sz="1800" dirty="0" smtClean="0"/>
                        <a:t>App 5</a:t>
                      </a:r>
                    </a:p>
                    <a:p>
                      <a:r>
                        <a:rPr lang="en-US" sz="1800" dirty="0" smtClean="0"/>
                        <a:t>App 6</a:t>
                      </a:r>
                      <a:endParaRPr lang="en-US" sz="1800" dirty="0"/>
                    </a:p>
                  </a:txBody>
                  <a:tcPr/>
                </a:tc>
                <a:tc>
                  <a:txBody>
                    <a:bodyPr/>
                    <a:lstStyle/>
                    <a:p>
                      <a:endParaRPr lang="en-US" sz="1800" dirty="0"/>
                    </a:p>
                  </a:txBody>
                  <a:tcPr/>
                </a:tc>
                <a:tc>
                  <a:txBody>
                    <a:bodyPr/>
                    <a:lstStyle/>
                    <a:p>
                      <a:endParaRPr lang="en-US" sz="1800" dirty="0"/>
                    </a:p>
                  </a:txBody>
                  <a:tcPr/>
                </a:tc>
              </a:tr>
              <a:tr h="311429">
                <a:tc>
                  <a:txBody>
                    <a:bodyPr/>
                    <a:lstStyle/>
                    <a:p>
                      <a:r>
                        <a:rPr lang="en-US" sz="1800" dirty="0" smtClean="0"/>
                        <a:t>Unit B</a:t>
                      </a:r>
                    </a:p>
                  </a:txBody>
                  <a:tcPr/>
                </a:tc>
                <a:tc>
                  <a:txBody>
                    <a:bodyPr/>
                    <a:lstStyle/>
                    <a:p>
                      <a:r>
                        <a:rPr lang="en-US" sz="1800" dirty="0" smtClean="0"/>
                        <a:t>App 7</a:t>
                      </a:r>
                    </a:p>
                  </a:txBody>
                  <a:tcPr/>
                </a:tc>
                <a:tc>
                  <a:txBody>
                    <a:bodyPr/>
                    <a:lstStyle/>
                    <a:p>
                      <a:endParaRPr lang="en-US" sz="1800" dirty="0" smtClean="0"/>
                    </a:p>
                  </a:txBody>
                  <a:tcPr/>
                </a:tc>
                <a:tc>
                  <a:txBody>
                    <a:bodyPr/>
                    <a:lstStyle/>
                    <a:p>
                      <a:endParaRPr lang="en-US" sz="1800" dirty="0" smtClean="0"/>
                    </a:p>
                  </a:txBody>
                  <a:tcPr/>
                </a:tc>
              </a:tr>
              <a:tr h="311429">
                <a:tc>
                  <a:txBody>
                    <a:bodyPr/>
                    <a:lstStyle/>
                    <a:p>
                      <a:r>
                        <a:rPr lang="en-US" sz="1800" dirty="0" smtClean="0"/>
                        <a:t>Unit C</a:t>
                      </a:r>
                    </a:p>
                  </a:txBody>
                  <a:tcPr/>
                </a:tc>
                <a:tc>
                  <a:txBody>
                    <a:bodyPr/>
                    <a:lstStyle/>
                    <a:p>
                      <a:r>
                        <a:rPr lang="en-US" sz="1800" dirty="0" smtClean="0"/>
                        <a:t>App 8</a:t>
                      </a:r>
                    </a:p>
                    <a:p>
                      <a:r>
                        <a:rPr lang="en-US" sz="1800" dirty="0" smtClean="0"/>
                        <a:t>App 9</a:t>
                      </a:r>
                    </a:p>
                  </a:txBody>
                  <a:tcPr/>
                </a:tc>
                <a:tc>
                  <a:txBody>
                    <a:bodyPr/>
                    <a:lstStyle/>
                    <a:p>
                      <a:endParaRPr lang="en-US" sz="1800" dirty="0" smtClean="0"/>
                    </a:p>
                  </a:txBody>
                  <a:tcPr/>
                </a:tc>
                <a:tc>
                  <a:txBody>
                    <a:bodyPr/>
                    <a:lstStyle/>
                    <a:p>
                      <a:endParaRPr lang="en-US" sz="1800" dirty="0" smtClean="0"/>
                    </a:p>
                  </a:txBody>
                  <a:tcPr/>
                </a:tc>
              </a:tr>
              <a:tr h="311429">
                <a:tc>
                  <a:txBody>
                    <a:bodyPr/>
                    <a:lstStyle/>
                    <a:p>
                      <a:r>
                        <a:rPr lang="en-US" sz="1800" dirty="0" smtClean="0"/>
                        <a:t>Unit D</a:t>
                      </a:r>
                    </a:p>
                  </a:txBody>
                  <a:tcPr/>
                </a:tc>
                <a:tc>
                  <a:txBody>
                    <a:bodyPr/>
                    <a:lstStyle/>
                    <a:p>
                      <a:r>
                        <a:rPr lang="en-US" sz="1800" dirty="0" smtClean="0"/>
                        <a:t>App 10</a:t>
                      </a:r>
                    </a:p>
                  </a:txBody>
                  <a:tcPr/>
                </a:tc>
                <a:tc>
                  <a:txBody>
                    <a:bodyPr/>
                    <a:lstStyle/>
                    <a:p>
                      <a:endParaRPr lang="en-US" sz="1800" dirty="0" smtClean="0"/>
                    </a:p>
                  </a:txBody>
                  <a:tcPr/>
                </a:tc>
                <a:tc>
                  <a:txBody>
                    <a:bodyPr/>
                    <a:lstStyle/>
                    <a:p>
                      <a:endParaRPr lang="en-US" sz="1800" dirty="0" smtClean="0"/>
                    </a:p>
                  </a:txBody>
                  <a:tcPr/>
                </a:tc>
              </a:tr>
            </a:tbl>
          </a:graphicData>
        </a:graphic>
      </p:graphicFrame>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145</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40075186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949" y="165101"/>
            <a:ext cx="7567769" cy="476250"/>
          </a:xfrm>
        </p:spPr>
        <p:txBody>
          <a:bodyPr>
            <a:normAutofit fontScale="90000"/>
          </a:bodyPr>
          <a:lstStyle/>
          <a:p>
            <a:r>
              <a:rPr lang="en-US" dirty="0" smtClean="0"/>
              <a:t>Application Portfolio Catalog</a:t>
            </a:r>
            <a:r>
              <a:rPr lang="id-ID" dirty="0" smtClean="0"/>
              <a:t> </a:t>
            </a:r>
            <a:endParaRPr lang="en-US" dirty="0"/>
          </a:p>
        </p:txBody>
      </p:sp>
      <p:graphicFrame>
        <p:nvGraphicFramePr>
          <p:cNvPr id="4" name="Content Placeholder 3"/>
          <p:cNvGraphicFramePr>
            <a:graphicFrameLocks noGrp="1"/>
          </p:cNvGraphicFramePr>
          <p:nvPr>
            <p:ph idx="1"/>
            <p:extLst/>
          </p:nvPr>
        </p:nvGraphicFramePr>
        <p:xfrm>
          <a:off x="-2" y="656933"/>
          <a:ext cx="9144001" cy="6156960"/>
        </p:xfrm>
        <a:graphic>
          <a:graphicData uri="http://schemas.openxmlformats.org/drawingml/2006/table">
            <a:tbl>
              <a:tblPr firstRow="1" bandRow="1">
                <a:tableStyleId>{073A0DAA-6AF3-43AB-8588-CEC1D06C72B9}</a:tableStyleId>
              </a:tblPr>
              <a:tblGrid>
                <a:gridCol w="2286002"/>
                <a:gridCol w="254000"/>
                <a:gridCol w="1930400"/>
                <a:gridCol w="800100"/>
                <a:gridCol w="762000"/>
                <a:gridCol w="984250"/>
                <a:gridCol w="889000"/>
                <a:gridCol w="304800"/>
                <a:gridCol w="933449"/>
              </a:tblGrid>
              <a:tr h="265352">
                <a:tc>
                  <a:txBody>
                    <a:bodyPr/>
                    <a:lstStyle/>
                    <a:p>
                      <a:pPr algn="ctr"/>
                      <a:r>
                        <a:rPr lang="id-ID" sz="1400" dirty="0" smtClean="0"/>
                        <a:t>Function</a:t>
                      </a:r>
                      <a:endParaRPr lang="en-US" sz="1400" dirty="0"/>
                    </a:p>
                  </a:txBody>
                  <a:tcPr/>
                </a:tc>
                <a:tc gridSpan="2">
                  <a:txBody>
                    <a:bodyPr/>
                    <a:lstStyle/>
                    <a:p>
                      <a:pPr algn="ctr"/>
                      <a:r>
                        <a:rPr lang="en-US" sz="1400" dirty="0" smtClean="0"/>
                        <a:t>Application</a:t>
                      </a:r>
                      <a:endParaRPr lang="en-US" sz="1400" dirty="0"/>
                    </a:p>
                  </a:txBody>
                  <a:tcPr/>
                </a:tc>
                <a:tc hMerge="1">
                  <a:txBody>
                    <a:bodyPr/>
                    <a:lstStyle/>
                    <a:p>
                      <a:pPr algn="ctr"/>
                      <a:endParaRPr lang="en-US" sz="1400" dirty="0"/>
                    </a:p>
                  </a:txBody>
                  <a:tcPr/>
                </a:tc>
                <a:tc gridSpan="4">
                  <a:txBody>
                    <a:bodyPr/>
                    <a:lstStyle/>
                    <a:p>
                      <a:pPr algn="ctr"/>
                      <a:r>
                        <a:rPr lang="id-ID" sz="1400" dirty="0" smtClean="0"/>
                        <a:t>Nilai Kelayakan</a:t>
                      </a:r>
                      <a:endParaRPr lang="en-US" sz="1400" dirty="0"/>
                    </a:p>
                  </a:txBody>
                  <a:tcPr/>
                </a:tc>
                <a:tc hMerge="1">
                  <a:txBody>
                    <a:bodyPr/>
                    <a:lstStyle/>
                    <a:p>
                      <a:pPr algn="ctr"/>
                      <a:endParaRPr lang="en-US" sz="1400" dirty="0"/>
                    </a:p>
                  </a:txBody>
                  <a:tcPr/>
                </a:tc>
                <a:tc hMerge="1">
                  <a:txBody>
                    <a:bodyPr/>
                    <a:lstStyle/>
                    <a:p>
                      <a:pPr algn="ctr"/>
                      <a:endParaRPr lang="en-US" sz="1400" dirty="0"/>
                    </a:p>
                  </a:txBody>
                  <a:tcPr/>
                </a:tc>
                <a:tc hMerge="1">
                  <a:txBody>
                    <a:bodyPr/>
                    <a:lstStyle/>
                    <a:p>
                      <a:pPr algn="ctr"/>
                      <a:endParaRPr lang="en-US" sz="1400" dirty="0"/>
                    </a:p>
                  </a:txBody>
                  <a:tcPr/>
                </a:tc>
                <a:tc gridSpan="2">
                  <a:txBody>
                    <a:bodyPr/>
                    <a:lstStyle/>
                    <a:p>
                      <a:pPr algn="ctr"/>
                      <a:r>
                        <a:rPr lang="id-ID" sz="1400" dirty="0" smtClean="0"/>
                        <a:t>Komentar</a:t>
                      </a:r>
                      <a:endParaRPr lang="en-US" sz="1400" dirty="0"/>
                    </a:p>
                  </a:txBody>
                  <a:tcPr/>
                </a:tc>
                <a:tc hMerge="1">
                  <a:txBody>
                    <a:bodyPr/>
                    <a:lstStyle/>
                    <a:p>
                      <a:pPr algn="ctr"/>
                      <a:endParaRPr lang="en-US" sz="1400" dirty="0"/>
                    </a:p>
                  </a:txBody>
                  <a:tcPr/>
                </a:tc>
              </a:tr>
              <a:tr h="344958">
                <a:tc>
                  <a:txBody>
                    <a:bodyPr/>
                    <a:lstStyle/>
                    <a:p>
                      <a:pPr algn="ctr"/>
                      <a:endParaRPr lang="en-US" sz="1400" dirty="0"/>
                    </a:p>
                  </a:txBody>
                  <a:tcPr/>
                </a:tc>
                <a:tc gridSpan="2">
                  <a:txBody>
                    <a:bodyPr/>
                    <a:lstStyle/>
                    <a:p>
                      <a:pPr algn="ctr"/>
                      <a:endParaRPr lang="en-US" sz="1400" dirty="0"/>
                    </a:p>
                  </a:txBody>
                  <a:tcPr/>
                </a:tc>
                <a:tc hMerge="1">
                  <a:txBody>
                    <a:bodyPr/>
                    <a:lstStyle/>
                    <a:p>
                      <a:endParaRPr lang="id-ID"/>
                    </a:p>
                  </a:txBody>
                  <a:tcPr/>
                </a:tc>
                <a:tc>
                  <a:txBody>
                    <a:bodyPr/>
                    <a:lstStyle/>
                    <a:p>
                      <a:pPr algn="ctr"/>
                      <a:r>
                        <a:rPr lang="id-ID" sz="1000" dirty="0" smtClean="0"/>
                        <a:t>Kemanfaatan</a:t>
                      </a:r>
                      <a:endParaRPr lang="en-US" sz="1000" dirty="0"/>
                    </a:p>
                  </a:txBody>
                  <a:tcPr/>
                </a:tc>
                <a:tc>
                  <a:txBody>
                    <a:bodyPr/>
                    <a:lstStyle/>
                    <a:p>
                      <a:pPr algn="ctr"/>
                      <a:r>
                        <a:rPr lang="id-ID" sz="1000" dirty="0" smtClean="0"/>
                        <a:t>Kemudahan</a:t>
                      </a:r>
                      <a:endParaRPr lang="en-US" sz="1000" dirty="0"/>
                    </a:p>
                  </a:txBody>
                  <a:tcPr/>
                </a:tc>
                <a:tc>
                  <a:txBody>
                    <a:bodyPr/>
                    <a:lstStyle/>
                    <a:p>
                      <a:pPr algn="ctr"/>
                      <a:r>
                        <a:rPr lang="id-ID" sz="1000" dirty="0" smtClean="0"/>
                        <a:t>Kehandalan</a:t>
                      </a:r>
                      <a:endParaRPr lang="en-US" sz="1000" dirty="0"/>
                    </a:p>
                  </a:txBody>
                  <a:tcPr/>
                </a:tc>
                <a:tc>
                  <a:txBody>
                    <a:bodyPr/>
                    <a:lstStyle/>
                    <a:p>
                      <a:pPr algn="ctr"/>
                      <a:r>
                        <a:rPr lang="id-ID" sz="1000" dirty="0" smtClean="0"/>
                        <a:t>Frekuensi Pemakaian</a:t>
                      </a:r>
                      <a:endParaRPr lang="en-US" sz="1000" dirty="0"/>
                    </a:p>
                  </a:txBody>
                  <a:tcPr/>
                </a:tc>
                <a:tc gridSpan="2">
                  <a:txBody>
                    <a:bodyPr/>
                    <a:lstStyle/>
                    <a:p>
                      <a:pPr algn="ctr"/>
                      <a:endParaRPr lang="en-US" sz="1400" dirty="0"/>
                    </a:p>
                  </a:txBody>
                  <a:tcPr/>
                </a:tc>
                <a:tc hMerge="1">
                  <a:txBody>
                    <a:bodyPr/>
                    <a:lstStyle/>
                    <a:p>
                      <a:endParaRPr lang="id-ID"/>
                    </a:p>
                  </a:txBody>
                  <a:tcPr/>
                </a:tc>
              </a:tr>
              <a:tr h="265352">
                <a:tc>
                  <a:txBody>
                    <a:bodyPr/>
                    <a:lstStyle/>
                    <a:p>
                      <a:r>
                        <a:rPr lang="id-ID" sz="1400" dirty="0" smtClean="0"/>
                        <a:t>Layanan</a:t>
                      </a:r>
                      <a:r>
                        <a:rPr lang="id-ID" sz="1400" baseline="0" dirty="0" smtClean="0"/>
                        <a:t> Publik</a:t>
                      </a:r>
                      <a:endParaRPr lang="en-US" sz="1400" dirty="0"/>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Website </a:t>
                      </a:r>
                      <a:r>
                        <a:rPr lang="en-US" sz="1400" dirty="0" err="1" smtClean="0"/>
                        <a:t>Fakultas</a:t>
                      </a:r>
                      <a:r>
                        <a:rPr lang="en-US" sz="1400" dirty="0" smtClean="0"/>
                        <a:t> &amp; </a:t>
                      </a:r>
                      <a:r>
                        <a:rPr lang="en-US" sz="1400" dirty="0" err="1" smtClean="0"/>
                        <a:t>Jurusan</a:t>
                      </a:r>
                      <a:endParaRPr lang="en-US" sz="1400" dirty="0" smtClean="0">
                        <a:solidFill>
                          <a:schemeClr val="bg1"/>
                        </a:solidFill>
                      </a:endParaRPr>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solidFill>
                          <a:schemeClr val="bg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d-ID" sz="1400" dirty="0" smtClean="0">
                          <a:solidFill>
                            <a:schemeClr val="tx1"/>
                          </a:solidFill>
                        </a:rPr>
                        <a:t>3</a:t>
                      </a:r>
                      <a:endParaRPr lang="en-US" sz="1400" dirty="0" smtClean="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d-ID" sz="1400" dirty="0" smtClean="0">
                          <a:solidFill>
                            <a:schemeClr val="tx1"/>
                          </a:solidFill>
                        </a:rPr>
                        <a:t>3</a:t>
                      </a:r>
                      <a:endParaRPr lang="en-US" sz="1400" dirty="0" smtClean="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d-ID" sz="1400" dirty="0" smtClean="0">
                          <a:solidFill>
                            <a:schemeClr val="tx1"/>
                          </a:solidFill>
                        </a:rPr>
                        <a:t>3</a:t>
                      </a:r>
                      <a:endParaRPr lang="en-US" sz="1400" dirty="0" smtClean="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d-ID" sz="1400" dirty="0" smtClean="0">
                          <a:solidFill>
                            <a:schemeClr val="tx1"/>
                          </a:solidFill>
                        </a:rPr>
                        <a:t>3</a:t>
                      </a:r>
                      <a:endParaRPr lang="en-US" sz="1400" dirty="0" smtClean="0">
                        <a:solidFill>
                          <a:schemeClr val="tx1"/>
                        </a:solidFill>
                      </a:endParaRPr>
                    </a:p>
                  </a:txBody>
                  <a:tcPr/>
                </a:tc>
                <a:tc rowSpan="13">
                  <a:txBody>
                    <a:bodyPr/>
                    <a:lstStyle/>
                    <a:p>
                      <a:pPr algn="ctr"/>
                      <a:r>
                        <a:rPr lang="id-ID" sz="1400" dirty="0" smtClean="0"/>
                        <a:t>Belum Digunakan</a:t>
                      </a:r>
                      <a:endParaRPr lang="en-US" sz="1400" dirty="0"/>
                    </a:p>
                  </a:txBody>
                  <a:tcPr vert="vert270" anchor="ctr"/>
                </a:tc>
                <a:tc>
                  <a:txBody>
                    <a:bodyPr/>
                    <a:lstStyle/>
                    <a:p>
                      <a:r>
                        <a:rPr lang="id-ID" sz="1400" dirty="0" smtClean="0"/>
                        <a:t>Baseline</a:t>
                      </a:r>
                      <a:endParaRPr lang="en-US" sz="1400" dirty="0"/>
                    </a:p>
                  </a:txBody>
                  <a:tcPr/>
                </a:tc>
              </a:tr>
              <a:tr h="265352">
                <a:tc rowSpan="4">
                  <a:txBody>
                    <a:bodyPr/>
                    <a:lstStyle/>
                    <a:p>
                      <a:r>
                        <a:rPr lang="en-US" sz="1400" dirty="0" err="1" smtClean="0"/>
                        <a:t>Pendidikan</a:t>
                      </a:r>
                      <a:r>
                        <a:rPr lang="en-US" sz="1400" dirty="0" smtClean="0"/>
                        <a:t> </a:t>
                      </a:r>
                      <a:r>
                        <a:rPr lang="en-US" sz="1400" dirty="0" err="1" smtClean="0"/>
                        <a:t>dan</a:t>
                      </a:r>
                      <a:r>
                        <a:rPr lang="en-US" sz="1400" dirty="0" smtClean="0"/>
                        <a:t> </a:t>
                      </a:r>
                      <a:r>
                        <a:rPr lang="en-US" sz="1400" dirty="0" err="1" smtClean="0"/>
                        <a:t>Pengajaran</a:t>
                      </a:r>
                      <a:endParaRPr lang="en-US" sz="1400" dirty="0"/>
                    </a:p>
                  </a:txBody>
                  <a:tcPr/>
                </a:tc>
                <a:tc rowSpan="12">
                  <a:txBody>
                    <a:bodyPr/>
                    <a:lstStyle/>
                    <a:p>
                      <a:pPr algn="ctr"/>
                      <a:r>
                        <a:rPr lang="id-ID" sz="1400" dirty="0" smtClean="0"/>
                        <a:t>Sistem Informasi Kinerja Fakultas</a:t>
                      </a:r>
                      <a:endParaRPr lang="en-US" sz="1400" dirty="0"/>
                    </a:p>
                  </a:txBody>
                  <a:tcPr vert="vert270" anchor="ctr"/>
                </a:tc>
                <a:tc>
                  <a:txBody>
                    <a:bodyPr/>
                    <a:lstStyle/>
                    <a:p>
                      <a:r>
                        <a:rPr lang="id-ID" sz="1400" dirty="0" smtClean="0"/>
                        <a:t>SIMAK (UNSRI)</a:t>
                      </a:r>
                      <a:endParaRPr lang="en-US" sz="1400" dirty="0"/>
                    </a:p>
                  </a:txBody>
                  <a:tcPr/>
                </a:tc>
                <a:tc>
                  <a:txBody>
                    <a:bodyPr/>
                    <a:lstStyle/>
                    <a:p>
                      <a:pPr algn="ctr"/>
                      <a:r>
                        <a:rPr lang="id-ID" sz="1400" dirty="0" smtClean="0"/>
                        <a:t>4</a:t>
                      </a:r>
                      <a:endParaRPr lang="en-US" sz="1400" dirty="0"/>
                    </a:p>
                  </a:txBody>
                  <a:tcPr/>
                </a:tc>
                <a:tc>
                  <a:txBody>
                    <a:bodyPr/>
                    <a:lstStyle/>
                    <a:p>
                      <a:pPr algn="ctr"/>
                      <a:r>
                        <a:rPr lang="id-ID" sz="1400" dirty="0" smtClean="0"/>
                        <a:t>4</a:t>
                      </a:r>
                      <a:endParaRPr lang="en-US" sz="1400" dirty="0"/>
                    </a:p>
                  </a:txBody>
                  <a:tcPr/>
                </a:tc>
                <a:tc>
                  <a:txBody>
                    <a:bodyPr/>
                    <a:lstStyle/>
                    <a:p>
                      <a:pPr algn="ctr"/>
                      <a:r>
                        <a:rPr lang="id-ID" sz="1400" dirty="0" smtClean="0"/>
                        <a:t>4</a:t>
                      </a:r>
                      <a:endParaRPr lang="en-US" sz="1400" dirty="0"/>
                    </a:p>
                  </a:txBody>
                  <a:tcPr/>
                </a:tc>
                <a:tc>
                  <a:txBody>
                    <a:bodyPr/>
                    <a:lstStyle/>
                    <a:p>
                      <a:pPr algn="ctr"/>
                      <a:r>
                        <a:rPr lang="id-ID" sz="1400" dirty="0" smtClean="0"/>
                        <a:t>4</a:t>
                      </a:r>
                      <a:endParaRPr lang="en-US" sz="1400" dirty="0"/>
                    </a:p>
                  </a:txBody>
                  <a:tcPr/>
                </a:tc>
                <a:tc vMerge="1">
                  <a:txBody>
                    <a:bodyPr/>
                    <a:lstStyle/>
                    <a:p>
                      <a:endParaRPr lang="en-US" sz="1400" dirty="0"/>
                    </a:p>
                  </a:txBody>
                  <a:tcPr/>
                </a:tc>
                <a:tc>
                  <a:txBody>
                    <a:bodyPr/>
                    <a:lstStyle/>
                    <a:p>
                      <a:r>
                        <a:rPr lang="id-ID" sz="1400" dirty="0" smtClean="0"/>
                        <a:t>Baseline</a:t>
                      </a:r>
                      <a:endParaRPr lang="en-US" sz="1400" dirty="0"/>
                    </a:p>
                  </a:txBody>
                  <a:tcPr/>
                </a:tc>
              </a:tr>
              <a:tr h="265352">
                <a:tc vMerge="1">
                  <a:txBody>
                    <a:bodyPr/>
                    <a:lstStyle/>
                    <a:p>
                      <a:endParaRPr lang="id-ID"/>
                    </a:p>
                  </a:txBody>
                  <a:tcPr/>
                </a:tc>
                <a:tc vMerge="1">
                  <a:txBody>
                    <a:bodyPr/>
                    <a:lstStyle/>
                    <a:p>
                      <a:endParaRPr lang="en-US" sz="1400" dirty="0"/>
                    </a:p>
                  </a:txBody>
                  <a:tcPr/>
                </a:tc>
                <a:tc>
                  <a:txBody>
                    <a:bodyPr/>
                    <a:lstStyle/>
                    <a:p>
                      <a:r>
                        <a:rPr lang="en-US" sz="1400" dirty="0" smtClean="0"/>
                        <a:t>Blog </a:t>
                      </a:r>
                      <a:r>
                        <a:rPr lang="en-US" sz="1400" dirty="0" err="1" smtClean="0"/>
                        <a:t>Dosen</a:t>
                      </a:r>
                      <a:endParaRPr lang="en-US" sz="1400" dirty="0"/>
                    </a:p>
                  </a:txBody>
                  <a:tcPr/>
                </a:tc>
                <a:tc>
                  <a:txBody>
                    <a:bodyPr/>
                    <a:lstStyle/>
                    <a:p>
                      <a:pPr algn="ctr"/>
                      <a:r>
                        <a:rPr lang="id-ID" sz="1400" dirty="0" smtClean="0"/>
                        <a:t>2</a:t>
                      </a:r>
                      <a:endParaRPr lang="en-US" sz="1400" dirty="0"/>
                    </a:p>
                  </a:txBody>
                  <a:tcPr/>
                </a:tc>
                <a:tc>
                  <a:txBody>
                    <a:bodyPr/>
                    <a:lstStyle/>
                    <a:p>
                      <a:pPr algn="ctr"/>
                      <a:r>
                        <a:rPr lang="id-ID" sz="1400" dirty="0" smtClean="0"/>
                        <a:t>4</a:t>
                      </a:r>
                      <a:endParaRPr lang="en-US" sz="1400" dirty="0"/>
                    </a:p>
                  </a:txBody>
                  <a:tcPr/>
                </a:tc>
                <a:tc>
                  <a:txBody>
                    <a:bodyPr/>
                    <a:lstStyle/>
                    <a:p>
                      <a:pPr algn="ctr"/>
                      <a:r>
                        <a:rPr lang="id-ID" sz="1400" dirty="0" smtClean="0"/>
                        <a:t>3</a:t>
                      </a:r>
                      <a:endParaRPr lang="en-US" sz="1400" dirty="0"/>
                    </a:p>
                  </a:txBody>
                  <a:tcPr/>
                </a:tc>
                <a:tc>
                  <a:txBody>
                    <a:bodyPr/>
                    <a:lstStyle/>
                    <a:p>
                      <a:pPr algn="ctr"/>
                      <a:r>
                        <a:rPr lang="id-ID" sz="1400" dirty="0" smtClean="0"/>
                        <a:t>2</a:t>
                      </a:r>
                      <a:endParaRPr lang="en-US" sz="1400" dirty="0"/>
                    </a:p>
                  </a:txBody>
                  <a:tcPr/>
                </a:tc>
                <a:tc vMerge="1">
                  <a:txBody>
                    <a:bodyPr/>
                    <a:lstStyle/>
                    <a:p>
                      <a:endParaRPr lang="en-US" sz="1400" dirty="0"/>
                    </a:p>
                  </a:txBody>
                  <a:tcPr/>
                </a:tc>
                <a:tc>
                  <a:txBody>
                    <a:bodyPr/>
                    <a:lstStyle/>
                    <a:p>
                      <a:r>
                        <a:rPr lang="id-ID" sz="1400" dirty="0" smtClean="0"/>
                        <a:t>Baseline</a:t>
                      </a:r>
                      <a:endParaRPr lang="en-US" sz="1400" dirty="0"/>
                    </a:p>
                  </a:txBody>
                  <a:tcPr/>
                </a:tc>
              </a:tr>
              <a:tr h="265352">
                <a:tc vMerge="1">
                  <a:txBody>
                    <a:bodyPr/>
                    <a:lstStyle/>
                    <a:p>
                      <a:endParaRPr lang="id-ID"/>
                    </a:p>
                  </a:txBody>
                  <a:tcPr/>
                </a:tc>
                <a:tc vMerge="1">
                  <a:txBody>
                    <a:bodyPr/>
                    <a:lstStyle/>
                    <a:p>
                      <a:endParaRPr lang="en-US" sz="1400" dirty="0"/>
                    </a:p>
                  </a:txBody>
                  <a:tcPr/>
                </a:tc>
                <a:tc>
                  <a:txBody>
                    <a:bodyPr/>
                    <a:lstStyle/>
                    <a:p>
                      <a:r>
                        <a:rPr lang="id-ID" sz="1400" dirty="0" smtClean="0"/>
                        <a:t>E</a:t>
                      </a:r>
                      <a:r>
                        <a:rPr lang="en-US" sz="1400" dirty="0" smtClean="0"/>
                        <a:t>-</a:t>
                      </a:r>
                      <a:r>
                        <a:rPr lang="id-ID" sz="1400" dirty="0" smtClean="0"/>
                        <a:t>L</a:t>
                      </a:r>
                      <a:r>
                        <a:rPr lang="en-US" sz="1400" dirty="0" smtClean="0"/>
                        <a:t>earning</a:t>
                      </a:r>
                      <a:endParaRPr lang="en-US" sz="1400" dirty="0"/>
                    </a:p>
                  </a:txBody>
                  <a:tcPr/>
                </a:tc>
                <a:tc>
                  <a:txBody>
                    <a:bodyPr/>
                    <a:lstStyle/>
                    <a:p>
                      <a:pPr algn="ctr"/>
                      <a:r>
                        <a:rPr lang="id-ID" sz="1400" dirty="0" smtClean="0"/>
                        <a:t>3</a:t>
                      </a:r>
                      <a:endParaRPr lang="en-US" sz="1400" dirty="0"/>
                    </a:p>
                  </a:txBody>
                  <a:tcPr/>
                </a:tc>
                <a:tc>
                  <a:txBody>
                    <a:bodyPr/>
                    <a:lstStyle/>
                    <a:p>
                      <a:pPr algn="ctr"/>
                      <a:r>
                        <a:rPr lang="id-ID" sz="1400" dirty="0" smtClean="0"/>
                        <a:t>3</a:t>
                      </a:r>
                      <a:endParaRPr lang="en-US" sz="1400" dirty="0"/>
                    </a:p>
                  </a:txBody>
                  <a:tcPr/>
                </a:tc>
                <a:tc>
                  <a:txBody>
                    <a:bodyPr/>
                    <a:lstStyle/>
                    <a:p>
                      <a:pPr algn="ctr"/>
                      <a:r>
                        <a:rPr lang="id-ID" sz="1400" dirty="0" smtClean="0"/>
                        <a:t>3</a:t>
                      </a:r>
                      <a:endParaRPr lang="en-US" sz="1400" dirty="0"/>
                    </a:p>
                  </a:txBody>
                  <a:tcPr/>
                </a:tc>
                <a:tc>
                  <a:txBody>
                    <a:bodyPr/>
                    <a:lstStyle/>
                    <a:p>
                      <a:pPr algn="ctr"/>
                      <a:r>
                        <a:rPr lang="id-ID" sz="1400" dirty="0" smtClean="0"/>
                        <a:t>2</a:t>
                      </a:r>
                      <a:endParaRPr lang="en-US" sz="1400" dirty="0"/>
                    </a:p>
                  </a:txBody>
                  <a:tcPr/>
                </a:tc>
                <a:tc vMerge="1">
                  <a:txBody>
                    <a:bodyPr/>
                    <a:lstStyle/>
                    <a:p>
                      <a:endParaRPr lang="en-US" sz="1400" dirty="0"/>
                    </a:p>
                  </a:txBody>
                  <a:tcPr/>
                </a:tc>
                <a:tc>
                  <a:txBody>
                    <a:bodyPr/>
                    <a:lstStyle/>
                    <a:p>
                      <a:r>
                        <a:rPr lang="id-ID" sz="1400" dirty="0" smtClean="0"/>
                        <a:t>Baseline</a:t>
                      </a:r>
                      <a:endParaRPr lang="en-US" sz="1400" dirty="0"/>
                    </a:p>
                  </a:txBody>
                  <a:tcPr/>
                </a:tc>
              </a:tr>
              <a:tr h="265352">
                <a:tc vMerge="1">
                  <a:txBody>
                    <a:bodyPr/>
                    <a:lstStyle/>
                    <a:p>
                      <a:endParaRPr lang="id-ID"/>
                    </a:p>
                  </a:txBody>
                  <a:tcPr/>
                </a:tc>
                <a:tc vMerge="1">
                  <a:txBody>
                    <a:bodyPr/>
                    <a:lstStyle/>
                    <a:p>
                      <a:endParaRPr lang="en-US" sz="1400" dirty="0"/>
                    </a:p>
                  </a:txBody>
                  <a:tcPr/>
                </a:tc>
                <a:tc>
                  <a:txBody>
                    <a:bodyPr/>
                    <a:lstStyle/>
                    <a:p>
                      <a:r>
                        <a:rPr lang="en-US" sz="1400" dirty="0" smtClean="0"/>
                        <a:t>Facebook Page </a:t>
                      </a:r>
                      <a:r>
                        <a:rPr lang="en-US" sz="1400" dirty="0" err="1" smtClean="0"/>
                        <a:t>Fasilkom</a:t>
                      </a:r>
                      <a:endParaRPr lang="en-US" sz="1400" dirty="0"/>
                    </a:p>
                  </a:txBody>
                  <a:tcPr/>
                </a:tc>
                <a:tc>
                  <a:txBody>
                    <a:bodyPr/>
                    <a:lstStyle/>
                    <a:p>
                      <a:pPr algn="ctr"/>
                      <a:r>
                        <a:rPr lang="id-ID" sz="1400" dirty="0" smtClean="0"/>
                        <a:t>4</a:t>
                      </a:r>
                      <a:endParaRPr lang="en-US" sz="1400" dirty="0"/>
                    </a:p>
                  </a:txBody>
                  <a:tcPr/>
                </a:tc>
                <a:tc>
                  <a:txBody>
                    <a:bodyPr/>
                    <a:lstStyle/>
                    <a:p>
                      <a:pPr algn="ctr"/>
                      <a:r>
                        <a:rPr lang="id-ID" sz="1400" dirty="0" smtClean="0"/>
                        <a:t>4</a:t>
                      </a:r>
                      <a:endParaRPr lang="en-US" sz="1400" dirty="0"/>
                    </a:p>
                  </a:txBody>
                  <a:tcPr/>
                </a:tc>
                <a:tc>
                  <a:txBody>
                    <a:bodyPr/>
                    <a:lstStyle/>
                    <a:p>
                      <a:pPr algn="ctr"/>
                      <a:r>
                        <a:rPr lang="id-ID" sz="1400" dirty="0" smtClean="0"/>
                        <a:t>4</a:t>
                      </a:r>
                      <a:endParaRPr lang="en-US" sz="1400" dirty="0"/>
                    </a:p>
                  </a:txBody>
                  <a:tcPr/>
                </a:tc>
                <a:tc>
                  <a:txBody>
                    <a:bodyPr/>
                    <a:lstStyle/>
                    <a:p>
                      <a:pPr algn="ctr"/>
                      <a:r>
                        <a:rPr lang="id-ID" sz="1400" dirty="0" smtClean="0"/>
                        <a:t>4</a:t>
                      </a:r>
                      <a:endParaRPr lang="en-US" sz="1400" dirty="0"/>
                    </a:p>
                  </a:txBody>
                  <a:tcPr/>
                </a:tc>
                <a:tc vMerge="1">
                  <a:txBody>
                    <a:bodyPr/>
                    <a:lstStyle/>
                    <a:p>
                      <a:endParaRPr lang="en-US" sz="1400" dirty="0"/>
                    </a:p>
                  </a:txBody>
                  <a:tcPr/>
                </a:tc>
                <a:tc>
                  <a:txBody>
                    <a:bodyPr/>
                    <a:lstStyle/>
                    <a:p>
                      <a:r>
                        <a:rPr lang="id-ID" sz="1400" dirty="0" smtClean="0"/>
                        <a:t>Baseline</a:t>
                      </a:r>
                      <a:endParaRPr lang="en-US" sz="1400" dirty="0"/>
                    </a:p>
                  </a:txBody>
                  <a:tcPr/>
                </a:tc>
              </a:tr>
              <a:tr h="265352">
                <a:tc>
                  <a:txBody>
                    <a:bodyPr/>
                    <a:lstStyle/>
                    <a:p>
                      <a:r>
                        <a:rPr lang="en-US" sz="1400" dirty="0" err="1" smtClean="0"/>
                        <a:t>Penelitian</a:t>
                      </a:r>
                      <a:endParaRPr lang="en-US" sz="1400" dirty="0"/>
                    </a:p>
                  </a:txBody>
                  <a:tcPr/>
                </a:tc>
                <a:tc vMerge="1">
                  <a:txBody>
                    <a:bodyPr/>
                    <a:lstStyle/>
                    <a:p>
                      <a:endParaRPr lang="en-US" sz="1400" dirty="0"/>
                    </a:p>
                  </a:txBody>
                  <a:tcPr/>
                </a:tc>
                <a:tc>
                  <a:txBody>
                    <a:bodyPr/>
                    <a:lstStyle/>
                    <a:p>
                      <a:r>
                        <a:rPr lang="en-US" sz="1400" dirty="0" smtClean="0"/>
                        <a:t>E-Journal</a:t>
                      </a:r>
                      <a:endParaRPr lang="en-US" sz="1400" dirty="0"/>
                    </a:p>
                  </a:txBody>
                  <a:tcPr/>
                </a:tc>
                <a:tc>
                  <a:txBody>
                    <a:bodyPr/>
                    <a:lstStyle/>
                    <a:p>
                      <a:pPr algn="ctr"/>
                      <a:r>
                        <a:rPr lang="id-ID" sz="1400" dirty="0" smtClean="0"/>
                        <a:t>4</a:t>
                      </a:r>
                      <a:endParaRPr lang="en-US" sz="1400" dirty="0"/>
                    </a:p>
                  </a:txBody>
                  <a:tcPr/>
                </a:tc>
                <a:tc>
                  <a:txBody>
                    <a:bodyPr/>
                    <a:lstStyle/>
                    <a:p>
                      <a:pPr algn="ctr"/>
                      <a:r>
                        <a:rPr lang="id-ID" sz="1400" dirty="0" smtClean="0"/>
                        <a:t>4</a:t>
                      </a:r>
                      <a:endParaRPr lang="en-US" sz="1400" dirty="0"/>
                    </a:p>
                  </a:txBody>
                  <a:tcPr/>
                </a:tc>
                <a:tc>
                  <a:txBody>
                    <a:bodyPr/>
                    <a:lstStyle/>
                    <a:p>
                      <a:pPr algn="ctr"/>
                      <a:r>
                        <a:rPr lang="id-ID" sz="1400" dirty="0" smtClean="0"/>
                        <a:t>4</a:t>
                      </a:r>
                      <a:endParaRPr lang="en-US" sz="1400" dirty="0"/>
                    </a:p>
                  </a:txBody>
                  <a:tcPr/>
                </a:tc>
                <a:tc>
                  <a:txBody>
                    <a:bodyPr/>
                    <a:lstStyle/>
                    <a:p>
                      <a:pPr algn="ctr"/>
                      <a:r>
                        <a:rPr lang="id-ID" sz="1400" dirty="0" smtClean="0"/>
                        <a:t>4</a:t>
                      </a:r>
                      <a:endParaRPr lang="en-US" sz="1400" dirty="0"/>
                    </a:p>
                  </a:txBody>
                  <a:tcPr/>
                </a:tc>
                <a:tc vMerge="1">
                  <a:txBody>
                    <a:bodyPr/>
                    <a:lstStyle/>
                    <a:p>
                      <a:endParaRPr lang="en-US" sz="1400" dirty="0"/>
                    </a:p>
                  </a:txBody>
                  <a:tcPr/>
                </a:tc>
                <a:tc>
                  <a:txBody>
                    <a:bodyPr/>
                    <a:lstStyle/>
                    <a:p>
                      <a:r>
                        <a:rPr lang="id-ID" sz="1400" dirty="0" smtClean="0"/>
                        <a:t>Baseline</a:t>
                      </a:r>
                      <a:endParaRPr lang="en-US" sz="1400" dirty="0"/>
                    </a:p>
                  </a:txBody>
                  <a:tcPr/>
                </a:tc>
              </a:tr>
              <a:tr h="265352">
                <a:tc>
                  <a:txBody>
                    <a:bodyPr/>
                    <a:lstStyle/>
                    <a:p>
                      <a:r>
                        <a:rPr lang="en-US" sz="1400" dirty="0" err="1" smtClean="0"/>
                        <a:t>Pengabdian</a:t>
                      </a:r>
                      <a:r>
                        <a:rPr lang="en-US" sz="1400" dirty="0" smtClean="0"/>
                        <a:t> </a:t>
                      </a:r>
                      <a:r>
                        <a:rPr lang="en-US" sz="1400" dirty="0" err="1" smtClean="0"/>
                        <a:t>Masyarakat</a:t>
                      </a:r>
                      <a:endParaRPr lang="en-US" sz="1400" dirty="0" smtClean="0"/>
                    </a:p>
                  </a:txBody>
                  <a:tcPr/>
                </a:tc>
                <a:tc vMerge="1">
                  <a:txBody>
                    <a:bodyPr/>
                    <a:lstStyle/>
                    <a:p>
                      <a:endParaRPr lang="en-US" sz="1400" dirty="0" smtClean="0"/>
                    </a:p>
                  </a:txBody>
                  <a:tcPr/>
                </a:tc>
                <a:tc>
                  <a:txBody>
                    <a:bodyPr/>
                    <a:lstStyle/>
                    <a:p>
                      <a:endParaRPr lang="en-US" sz="1400" dirty="0" smtClean="0"/>
                    </a:p>
                  </a:txBody>
                  <a:tcPr/>
                </a:tc>
                <a:tc>
                  <a:txBody>
                    <a:bodyPr/>
                    <a:lstStyle/>
                    <a:p>
                      <a:pPr algn="ctr"/>
                      <a:endParaRPr lang="en-US" sz="1400" dirty="0" smtClean="0"/>
                    </a:p>
                  </a:txBody>
                  <a:tcPr/>
                </a:tc>
                <a:tc>
                  <a:txBody>
                    <a:bodyPr/>
                    <a:lstStyle/>
                    <a:p>
                      <a:pPr algn="ctr"/>
                      <a:endParaRPr lang="en-US" sz="1400" dirty="0" smtClean="0"/>
                    </a:p>
                  </a:txBody>
                  <a:tcPr/>
                </a:tc>
                <a:tc>
                  <a:txBody>
                    <a:bodyPr/>
                    <a:lstStyle/>
                    <a:p>
                      <a:pPr algn="ctr"/>
                      <a:endParaRPr lang="en-US" sz="1400" dirty="0" smtClean="0"/>
                    </a:p>
                  </a:txBody>
                  <a:tcPr/>
                </a:tc>
                <a:tc>
                  <a:txBody>
                    <a:bodyPr/>
                    <a:lstStyle/>
                    <a:p>
                      <a:pPr algn="ctr"/>
                      <a:endParaRPr lang="en-US" sz="1400" dirty="0" smtClean="0"/>
                    </a:p>
                  </a:txBody>
                  <a:tcPr/>
                </a:tc>
                <a:tc vMerge="1">
                  <a:txBody>
                    <a:bodyPr/>
                    <a:lstStyle/>
                    <a:p>
                      <a:endParaRPr lang="en-US" sz="1400" dirty="0" smtClean="0"/>
                    </a:p>
                  </a:txBody>
                  <a:tcPr/>
                </a:tc>
                <a:tc>
                  <a:txBody>
                    <a:bodyPr/>
                    <a:lstStyle/>
                    <a:p>
                      <a:endParaRPr lang="en-US" sz="1400" dirty="0" smtClean="0"/>
                    </a:p>
                  </a:txBody>
                  <a:tcPr/>
                </a:tc>
              </a:tr>
              <a:tr h="822592">
                <a:tc>
                  <a:txBody>
                    <a:bodyPr/>
                    <a:lstStyle/>
                    <a:p>
                      <a:r>
                        <a:rPr lang="en-US" sz="1400" dirty="0" err="1" smtClean="0"/>
                        <a:t>Pengelolaan</a:t>
                      </a:r>
                      <a:r>
                        <a:rPr lang="en-US" sz="1400" dirty="0" smtClean="0"/>
                        <a:t> </a:t>
                      </a:r>
                      <a:r>
                        <a:rPr lang="en-US" sz="1400" dirty="0" err="1" smtClean="0"/>
                        <a:t>Umum</a:t>
                      </a:r>
                      <a:r>
                        <a:rPr lang="en-US" sz="1400" dirty="0" smtClean="0"/>
                        <a:t> </a:t>
                      </a:r>
                      <a:r>
                        <a:rPr lang="en-US" sz="1400" dirty="0" err="1" smtClean="0"/>
                        <a:t>dan</a:t>
                      </a:r>
                      <a:r>
                        <a:rPr lang="en-US" sz="1400" dirty="0" smtClean="0"/>
                        <a:t> </a:t>
                      </a:r>
                      <a:r>
                        <a:rPr lang="en-US" sz="1400" dirty="0" err="1" smtClean="0"/>
                        <a:t>Perlengkapan</a:t>
                      </a:r>
                      <a:endParaRPr lang="en-US" sz="1400" dirty="0" smtClean="0"/>
                    </a:p>
                  </a:txBody>
                  <a:tcPr/>
                </a:tc>
                <a:tc vMerge="1">
                  <a:txBody>
                    <a:bodyPr/>
                    <a:lstStyle/>
                    <a:p>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SIMAK </a:t>
                      </a:r>
                      <a:r>
                        <a:rPr lang="en-US" sz="1400" dirty="0" err="1" smtClean="0"/>
                        <a:t>Barang</a:t>
                      </a:r>
                      <a:r>
                        <a:rPr lang="en-US" sz="1400" dirty="0" smtClean="0"/>
                        <a:t> </a:t>
                      </a:r>
                      <a:r>
                        <a:rPr lang="en-US" sz="1400" dirty="0" err="1" smtClean="0"/>
                        <a:t>Milik</a:t>
                      </a:r>
                      <a:r>
                        <a:rPr lang="en-US" sz="1400" dirty="0" smtClean="0"/>
                        <a:t> Negara (</a:t>
                      </a:r>
                      <a:r>
                        <a:rPr lang="en-US" sz="1400" dirty="0" err="1" smtClean="0"/>
                        <a:t>Kemenkeu</a:t>
                      </a:r>
                      <a:r>
                        <a:rPr lang="en-US" sz="1400" dirty="0" smtClean="0"/>
                        <a:t>) </a:t>
                      </a:r>
                      <a:endParaRPr lang="id-ID" sz="1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d-ID" sz="1400" dirty="0" smtClean="0"/>
                        <a:t>LPSE (UNSRI)</a:t>
                      </a:r>
                    </a:p>
                    <a:p>
                      <a:endParaRPr lang="en-US" sz="1400" dirty="0" smtClean="0"/>
                    </a:p>
                  </a:txBody>
                  <a:tcPr/>
                </a:tc>
                <a:tc>
                  <a:txBody>
                    <a:bodyPr/>
                    <a:lstStyle/>
                    <a:p>
                      <a:pPr algn="ctr"/>
                      <a:endParaRPr lang="en-US" sz="1400" dirty="0" smtClean="0"/>
                    </a:p>
                  </a:txBody>
                  <a:tcPr/>
                </a:tc>
                <a:tc>
                  <a:txBody>
                    <a:bodyPr/>
                    <a:lstStyle/>
                    <a:p>
                      <a:pPr algn="ctr"/>
                      <a:endParaRPr lang="en-US" sz="1400" dirty="0" smtClean="0"/>
                    </a:p>
                  </a:txBody>
                  <a:tcPr/>
                </a:tc>
                <a:tc>
                  <a:txBody>
                    <a:bodyPr/>
                    <a:lstStyle/>
                    <a:p>
                      <a:pPr algn="ctr"/>
                      <a:endParaRPr lang="en-US" sz="1400" dirty="0" smtClean="0"/>
                    </a:p>
                  </a:txBody>
                  <a:tcPr/>
                </a:tc>
                <a:tc>
                  <a:txBody>
                    <a:bodyPr/>
                    <a:lstStyle/>
                    <a:p>
                      <a:pPr algn="ctr"/>
                      <a:endParaRPr lang="en-US" sz="1400" dirty="0" smtClean="0"/>
                    </a:p>
                  </a:txBody>
                  <a:tcPr/>
                </a:tc>
                <a:tc vMerge="1">
                  <a:txBody>
                    <a:bodyPr/>
                    <a:lstStyle/>
                    <a:p>
                      <a:endParaRPr lang="en-US" sz="1400" dirty="0" smtClean="0"/>
                    </a:p>
                  </a:txBody>
                  <a:tcPr/>
                </a:tc>
                <a:tc>
                  <a:txBody>
                    <a:bodyPr/>
                    <a:lstStyle/>
                    <a:p>
                      <a:r>
                        <a:rPr lang="id-ID" sz="1400" dirty="0" smtClean="0"/>
                        <a:t>Baseline</a:t>
                      </a:r>
                    </a:p>
                    <a:p>
                      <a:endParaRPr lang="id-ID" sz="1400" dirty="0" smtClean="0"/>
                    </a:p>
                    <a:p>
                      <a:r>
                        <a:rPr lang="id-ID" sz="1400" dirty="0" smtClean="0"/>
                        <a:t>Baseline</a:t>
                      </a:r>
                      <a:endParaRPr lang="en-US" sz="1400" dirty="0" smtClean="0"/>
                    </a:p>
                  </a:txBody>
                  <a:tcPr/>
                </a:tc>
              </a:tr>
              <a:tr h="451099">
                <a:tc>
                  <a:txBody>
                    <a:bodyPr/>
                    <a:lstStyle/>
                    <a:p>
                      <a:r>
                        <a:rPr lang="en-US" sz="1400" dirty="0" err="1" smtClean="0"/>
                        <a:t>Pengelolaan</a:t>
                      </a:r>
                      <a:r>
                        <a:rPr lang="en-US" sz="1400" dirty="0" smtClean="0"/>
                        <a:t> </a:t>
                      </a:r>
                      <a:r>
                        <a:rPr lang="en-US" sz="1400" dirty="0" err="1" smtClean="0"/>
                        <a:t>Kemahasiswaan</a:t>
                      </a:r>
                      <a:r>
                        <a:rPr lang="en-US" sz="1400" dirty="0" smtClean="0"/>
                        <a:t> </a:t>
                      </a:r>
                      <a:r>
                        <a:rPr lang="en-US" sz="1400" dirty="0" err="1" smtClean="0"/>
                        <a:t>dan</a:t>
                      </a:r>
                      <a:r>
                        <a:rPr lang="en-US" sz="1400" dirty="0" smtClean="0"/>
                        <a:t> Alumni</a:t>
                      </a:r>
                    </a:p>
                  </a:txBody>
                  <a:tcPr/>
                </a:tc>
                <a:tc vMerge="1">
                  <a:txBody>
                    <a:bodyPr/>
                    <a:lstStyle/>
                    <a:p>
                      <a:endParaRPr lang="id-ID" sz="1400" dirty="0" smtClean="0"/>
                    </a:p>
                  </a:txBody>
                  <a:tcPr/>
                </a:tc>
                <a:tc>
                  <a:txBody>
                    <a:bodyPr/>
                    <a:lstStyle/>
                    <a:p>
                      <a:r>
                        <a:rPr lang="id-ID" sz="1400" dirty="0" smtClean="0"/>
                        <a:t>Tracer</a:t>
                      </a:r>
                      <a:r>
                        <a:rPr lang="id-ID" sz="1400" baseline="0" dirty="0" smtClean="0"/>
                        <a:t> Study Alumni</a:t>
                      </a:r>
                      <a:endParaRPr lang="id-ID" sz="1400" dirty="0" smtClean="0"/>
                    </a:p>
                  </a:txBody>
                  <a:tcPr/>
                </a:tc>
                <a:tc>
                  <a:txBody>
                    <a:bodyPr/>
                    <a:lstStyle/>
                    <a:p>
                      <a:pPr algn="ctr"/>
                      <a:r>
                        <a:rPr lang="id-ID" sz="1400" dirty="0" smtClean="0"/>
                        <a:t>4</a:t>
                      </a:r>
                    </a:p>
                  </a:txBody>
                  <a:tcPr/>
                </a:tc>
                <a:tc>
                  <a:txBody>
                    <a:bodyPr/>
                    <a:lstStyle/>
                    <a:p>
                      <a:pPr algn="ctr"/>
                      <a:r>
                        <a:rPr lang="id-ID" sz="1400" dirty="0" smtClean="0"/>
                        <a:t>3</a:t>
                      </a:r>
                    </a:p>
                  </a:txBody>
                  <a:tcPr/>
                </a:tc>
                <a:tc>
                  <a:txBody>
                    <a:bodyPr/>
                    <a:lstStyle/>
                    <a:p>
                      <a:pPr algn="ctr"/>
                      <a:r>
                        <a:rPr lang="id-ID" sz="1400" dirty="0" smtClean="0"/>
                        <a:t>3</a:t>
                      </a:r>
                    </a:p>
                  </a:txBody>
                  <a:tcPr/>
                </a:tc>
                <a:tc>
                  <a:txBody>
                    <a:bodyPr/>
                    <a:lstStyle/>
                    <a:p>
                      <a:pPr algn="ctr"/>
                      <a:r>
                        <a:rPr lang="id-ID" sz="1400" dirty="0" smtClean="0"/>
                        <a:t>4</a:t>
                      </a:r>
                    </a:p>
                  </a:txBody>
                  <a:tcPr/>
                </a:tc>
                <a:tc vMerge="1">
                  <a:txBody>
                    <a:bodyPr/>
                    <a:lstStyle/>
                    <a:p>
                      <a:endParaRPr lang="en-US" sz="1400" dirty="0"/>
                    </a:p>
                  </a:txBody>
                  <a:tcPr/>
                </a:tc>
                <a:tc>
                  <a:txBody>
                    <a:bodyPr/>
                    <a:lstStyle/>
                    <a:p>
                      <a:r>
                        <a:rPr lang="id-ID" sz="1400" dirty="0" smtClean="0"/>
                        <a:t>Baseline</a:t>
                      </a:r>
                      <a:endParaRPr lang="en-US" sz="1400" dirty="0"/>
                    </a:p>
                  </a:txBody>
                  <a:tcPr/>
                </a:tc>
              </a:tr>
              <a:tr h="268103">
                <a:tc>
                  <a:txBody>
                    <a:bodyPr/>
                    <a:lstStyle/>
                    <a:p>
                      <a:r>
                        <a:rPr lang="en-US" sz="1400" dirty="0" err="1" smtClean="0"/>
                        <a:t>Pengembangan</a:t>
                      </a:r>
                      <a:r>
                        <a:rPr lang="en-US" sz="1400" dirty="0" smtClean="0"/>
                        <a:t> </a:t>
                      </a:r>
                      <a:r>
                        <a:rPr lang="en-US" sz="1400" dirty="0" err="1" smtClean="0"/>
                        <a:t>Kerjasama</a:t>
                      </a:r>
                      <a:endParaRPr lang="en-US" sz="1400" dirty="0" smtClean="0"/>
                    </a:p>
                  </a:txBody>
                  <a:tcPr/>
                </a:tc>
                <a:tc vMerge="1">
                  <a:txBody>
                    <a:bodyPr/>
                    <a:lstStyle/>
                    <a:p>
                      <a:endParaRPr lang="en-US" sz="1400" dirty="0" smtClean="0"/>
                    </a:p>
                  </a:txBody>
                  <a:tcPr/>
                </a:tc>
                <a:tc>
                  <a:txBody>
                    <a:bodyPr/>
                    <a:lstStyle/>
                    <a:p>
                      <a:endParaRPr lang="en-US" sz="1400" dirty="0" smtClean="0"/>
                    </a:p>
                  </a:txBody>
                  <a:tcPr/>
                </a:tc>
                <a:tc>
                  <a:txBody>
                    <a:bodyPr/>
                    <a:lstStyle/>
                    <a:p>
                      <a:pPr algn="ctr"/>
                      <a:endParaRPr lang="en-US" sz="1400" dirty="0" smtClean="0"/>
                    </a:p>
                  </a:txBody>
                  <a:tcPr/>
                </a:tc>
                <a:tc>
                  <a:txBody>
                    <a:bodyPr/>
                    <a:lstStyle/>
                    <a:p>
                      <a:pPr algn="ctr"/>
                      <a:endParaRPr lang="en-US" sz="1400" dirty="0" smtClean="0"/>
                    </a:p>
                  </a:txBody>
                  <a:tcPr/>
                </a:tc>
                <a:tc>
                  <a:txBody>
                    <a:bodyPr/>
                    <a:lstStyle/>
                    <a:p>
                      <a:pPr algn="ctr"/>
                      <a:endParaRPr lang="en-US" sz="1400" dirty="0" smtClean="0"/>
                    </a:p>
                  </a:txBody>
                  <a:tcPr/>
                </a:tc>
                <a:tc>
                  <a:txBody>
                    <a:bodyPr/>
                    <a:lstStyle/>
                    <a:p>
                      <a:pPr algn="ctr"/>
                      <a:endParaRPr lang="en-US" sz="1400" dirty="0" smtClean="0"/>
                    </a:p>
                  </a:txBody>
                  <a:tcPr/>
                </a:tc>
                <a:tc vMerge="1">
                  <a:txBody>
                    <a:bodyPr/>
                    <a:lstStyle/>
                    <a:p>
                      <a:endParaRPr lang="en-US" sz="1400" dirty="0" smtClean="0"/>
                    </a:p>
                  </a:txBody>
                  <a:tcPr/>
                </a:tc>
                <a:tc>
                  <a:txBody>
                    <a:bodyPr/>
                    <a:lstStyle/>
                    <a:p>
                      <a:endParaRPr lang="en-US" sz="1400" dirty="0" smtClean="0"/>
                    </a:p>
                  </a:txBody>
                  <a:tcPr/>
                </a:tc>
              </a:tr>
              <a:tr h="636845">
                <a:tc>
                  <a:txBody>
                    <a:bodyPr/>
                    <a:lstStyle/>
                    <a:p>
                      <a:r>
                        <a:rPr lang="en-US" sz="1400" dirty="0" err="1" smtClean="0"/>
                        <a:t>Pengelolaan</a:t>
                      </a:r>
                      <a:r>
                        <a:rPr lang="en-US" sz="1400" dirty="0" smtClean="0"/>
                        <a:t> </a:t>
                      </a:r>
                      <a:r>
                        <a:rPr lang="en-US" sz="1400" dirty="0" err="1" smtClean="0"/>
                        <a:t>Keuangan</a:t>
                      </a:r>
                      <a:r>
                        <a:rPr lang="en-US" sz="1400" dirty="0" smtClean="0"/>
                        <a:t> </a:t>
                      </a:r>
                      <a:r>
                        <a:rPr lang="en-US" sz="1400" dirty="0" err="1" smtClean="0"/>
                        <a:t>dan</a:t>
                      </a:r>
                      <a:r>
                        <a:rPr lang="en-US" sz="1400" dirty="0" smtClean="0"/>
                        <a:t> </a:t>
                      </a:r>
                      <a:r>
                        <a:rPr lang="en-US" sz="1400" dirty="0" err="1" smtClean="0"/>
                        <a:t>kepegawaian</a:t>
                      </a:r>
                      <a:endParaRPr lang="en-US" sz="1400" dirty="0" smtClean="0"/>
                    </a:p>
                  </a:txBody>
                  <a:tcPr/>
                </a:tc>
                <a:tc vMerge="1">
                  <a:txBody>
                    <a:bodyPr/>
                    <a:lstStyle/>
                    <a:p>
                      <a:endParaRPr lang="en-US" sz="1400" dirty="0" smtClean="0"/>
                    </a:p>
                  </a:txBody>
                  <a:tcPr/>
                </a:tc>
                <a:tc>
                  <a:txBody>
                    <a:bodyPr/>
                    <a:lstStyle/>
                    <a:p>
                      <a:r>
                        <a:rPr lang="en-US" sz="1400" dirty="0" smtClean="0"/>
                        <a:t>SIMAK </a:t>
                      </a:r>
                      <a:r>
                        <a:rPr lang="en-US" sz="1400" dirty="0" err="1" smtClean="0"/>
                        <a:t>Keuangan</a:t>
                      </a:r>
                      <a:r>
                        <a:rPr lang="en-US" sz="1400" dirty="0" smtClean="0"/>
                        <a:t> (</a:t>
                      </a:r>
                      <a:r>
                        <a:rPr lang="en-US" sz="1400" dirty="0" err="1" smtClean="0"/>
                        <a:t>Kemenkeu</a:t>
                      </a:r>
                      <a:r>
                        <a:rPr lang="en-US" sz="1400" dirty="0" smtClean="0"/>
                        <a:t>) </a:t>
                      </a:r>
                    </a:p>
                    <a:p>
                      <a:r>
                        <a:rPr lang="id-ID" sz="1400" dirty="0" smtClean="0"/>
                        <a:t>E-Budgeting</a:t>
                      </a:r>
                      <a:endParaRPr lang="en-US" sz="1400" dirty="0" smtClean="0"/>
                    </a:p>
                  </a:txBody>
                  <a:tcPr/>
                </a:tc>
                <a:tc>
                  <a:txBody>
                    <a:bodyPr/>
                    <a:lstStyle/>
                    <a:p>
                      <a:pPr algn="ctr"/>
                      <a:r>
                        <a:rPr lang="id-ID" sz="1400" dirty="0" smtClean="0"/>
                        <a:t>4</a:t>
                      </a:r>
                      <a:endParaRPr lang="en-US" sz="1400" dirty="0" smtClean="0"/>
                    </a:p>
                  </a:txBody>
                  <a:tcPr/>
                </a:tc>
                <a:tc>
                  <a:txBody>
                    <a:bodyPr/>
                    <a:lstStyle/>
                    <a:p>
                      <a:pPr algn="ctr"/>
                      <a:r>
                        <a:rPr lang="id-ID" sz="1400" dirty="0" smtClean="0"/>
                        <a:t>3</a:t>
                      </a:r>
                      <a:endParaRPr lang="en-US" sz="1400" dirty="0" smtClean="0"/>
                    </a:p>
                  </a:txBody>
                  <a:tcPr/>
                </a:tc>
                <a:tc>
                  <a:txBody>
                    <a:bodyPr/>
                    <a:lstStyle/>
                    <a:p>
                      <a:pPr algn="ctr"/>
                      <a:r>
                        <a:rPr lang="id-ID" sz="1400" dirty="0" smtClean="0"/>
                        <a:t>3</a:t>
                      </a:r>
                      <a:endParaRPr lang="en-US" sz="1400" dirty="0" smtClean="0"/>
                    </a:p>
                  </a:txBody>
                  <a:tcPr/>
                </a:tc>
                <a:tc>
                  <a:txBody>
                    <a:bodyPr/>
                    <a:lstStyle/>
                    <a:p>
                      <a:pPr algn="ctr"/>
                      <a:r>
                        <a:rPr lang="id-ID" sz="1400" dirty="0" smtClean="0"/>
                        <a:t>4</a:t>
                      </a:r>
                      <a:endParaRPr lang="en-US" sz="1400" dirty="0" smtClean="0"/>
                    </a:p>
                  </a:txBody>
                  <a:tcPr/>
                </a:tc>
                <a:tc vMerge="1">
                  <a:txBody>
                    <a:bodyPr/>
                    <a:lstStyle/>
                    <a:p>
                      <a:endParaRPr lang="en-US" sz="1400" dirty="0"/>
                    </a:p>
                  </a:txBody>
                  <a:tcPr/>
                </a:tc>
                <a:tc>
                  <a:txBody>
                    <a:bodyPr/>
                    <a:lstStyle/>
                    <a:p>
                      <a:r>
                        <a:rPr lang="id-ID" sz="1400" dirty="0" smtClean="0"/>
                        <a:t>Baseline</a:t>
                      </a:r>
                    </a:p>
                    <a:p>
                      <a:r>
                        <a:rPr lang="id-ID" sz="1400" dirty="0" smtClean="0"/>
                        <a:t>Target</a:t>
                      </a:r>
                      <a:endParaRPr lang="en-US" sz="1400" dirty="0"/>
                    </a:p>
                  </a:txBody>
                  <a:tcPr/>
                </a:tc>
              </a:tr>
              <a:tr h="265352">
                <a:tc>
                  <a:txBody>
                    <a:bodyPr/>
                    <a:lstStyle/>
                    <a:p>
                      <a:r>
                        <a:rPr lang="en-US" sz="1400" dirty="0" err="1" smtClean="0"/>
                        <a:t>Pengelolaan</a:t>
                      </a:r>
                      <a:r>
                        <a:rPr lang="en-US" sz="1400" dirty="0" smtClean="0"/>
                        <a:t> Tata Usaha</a:t>
                      </a:r>
                    </a:p>
                  </a:txBody>
                  <a:tcPr/>
                </a:tc>
                <a:tc vMerge="1">
                  <a:txBody>
                    <a:bodyPr/>
                    <a:lstStyle/>
                    <a:p>
                      <a:endParaRPr lang="en-US" sz="1400" dirty="0" smtClean="0"/>
                    </a:p>
                  </a:txBody>
                  <a:tcPr/>
                </a:tc>
                <a:tc>
                  <a:txBody>
                    <a:bodyPr/>
                    <a:lstStyle/>
                    <a:p>
                      <a:endParaRPr lang="en-US" sz="1400" dirty="0" smtClean="0"/>
                    </a:p>
                  </a:txBody>
                  <a:tcPr/>
                </a:tc>
                <a:tc>
                  <a:txBody>
                    <a:bodyPr/>
                    <a:lstStyle/>
                    <a:p>
                      <a:endParaRPr lang="en-US" sz="1400" dirty="0" smtClean="0"/>
                    </a:p>
                  </a:txBody>
                  <a:tcPr/>
                </a:tc>
                <a:tc>
                  <a:txBody>
                    <a:bodyPr/>
                    <a:lstStyle/>
                    <a:p>
                      <a:endParaRPr lang="en-US" sz="1400" dirty="0" smtClean="0"/>
                    </a:p>
                  </a:txBody>
                  <a:tcPr/>
                </a:tc>
                <a:tc>
                  <a:txBody>
                    <a:bodyPr/>
                    <a:lstStyle/>
                    <a:p>
                      <a:endParaRPr lang="en-US" sz="1400" dirty="0" smtClean="0"/>
                    </a:p>
                  </a:txBody>
                  <a:tcPr/>
                </a:tc>
                <a:tc>
                  <a:txBody>
                    <a:bodyPr/>
                    <a:lstStyle/>
                    <a:p>
                      <a:endParaRPr lang="en-US" sz="1400" dirty="0" smtClean="0"/>
                    </a:p>
                  </a:txBody>
                  <a:tcPr/>
                </a:tc>
                <a:tc vMerge="1">
                  <a:txBody>
                    <a:bodyPr/>
                    <a:lstStyle/>
                    <a:p>
                      <a:endParaRPr lang="en-US" sz="1400" dirty="0" smtClean="0"/>
                    </a:p>
                  </a:txBody>
                  <a:tcPr/>
                </a:tc>
                <a:tc>
                  <a:txBody>
                    <a:bodyPr/>
                    <a:lstStyle/>
                    <a:p>
                      <a:endParaRPr lang="en-US" sz="1400" dirty="0" smtClean="0"/>
                    </a:p>
                  </a:txBody>
                  <a:tcPr/>
                </a:tc>
              </a:tr>
              <a:tr h="451099">
                <a:tc>
                  <a:txBody>
                    <a:bodyPr/>
                    <a:lstStyle/>
                    <a:p>
                      <a:r>
                        <a:rPr lang="en-US" sz="1400" dirty="0" err="1" smtClean="0"/>
                        <a:t>Pengembangan</a:t>
                      </a:r>
                      <a:r>
                        <a:rPr lang="en-US" sz="1400" dirty="0" smtClean="0"/>
                        <a:t> </a:t>
                      </a:r>
                      <a:r>
                        <a:rPr lang="en-US" sz="1400" dirty="0" err="1" smtClean="0"/>
                        <a:t>dan</a:t>
                      </a:r>
                      <a:r>
                        <a:rPr lang="en-US" sz="1400" dirty="0" smtClean="0"/>
                        <a:t> </a:t>
                      </a:r>
                      <a:r>
                        <a:rPr lang="en-US" sz="1400" dirty="0" err="1" smtClean="0"/>
                        <a:t>Pengelolaan</a:t>
                      </a:r>
                      <a:r>
                        <a:rPr lang="en-US" sz="1400" dirty="0" smtClean="0"/>
                        <a:t> ICT</a:t>
                      </a:r>
                    </a:p>
                  </a:txBody>
                  <a:tcPr/>
                </a:tc>
                <a:tc vMerge="1">
                  <a:txBody>
                    <a:bodyPr/>
                    <a:lstStyle/>
                    <a:p>
                      <a:endParaRPr lang="en-US" sz="1400" dirty="0" smtClean="0"/>
                    </a:p>
                  </a:txBody>
                  <a:tcPr/>
                </a:tc>
                <a:tc>
                  <a:txBody>
                    <a:bodyPr/>
                    <a:lstStyle/>
                    <a:p>
                      <a:endParaRPr lang="en-US" sz="1400" dirty="0" smtClean="0"/>
                    </a:p>
                  </a:txBody>
                  <a:tcPr/>
                </a:tc>
                <a:tc>
                  <a:txBody>
                    <a:bodyPr/>
                    <a:lstStyle/>
                    <a:p>
                      <a:endParaRPr lang="en-US" sz="1400" dirty="0" smtClean="0"/>
                    </a:p>
                  </a:txBody>
                  <a:tcPr/>
                </a:tc>
                <a:tc>
                  <a:txBody>
                    <a:bodyPr/>
                    <a:lstStyle/>
                    <a:p>
                      <a:endParaRPr lang="en-US" sz="1400" dirty="0" smtClean="0"/>
                    </a:p>
                  </a:txBody>
                  <a:tcPr/>
                </a:tc>
                <a:tc>
                  <a:txBody>
                    <a:bodyPr/>
                    <a:lstStyle/>
                    <a:p>
                      <a:endParaRPr lang="en-US" sz="1400" dirty="0" smtClean="0"/>
                    </a:p>
                  </a:txBody>
                  <a:tcPr/>
                </a:tc>
                <a:tc>
                  <a:txBody>
                    <a:bodyPr/>
                    <a:lstStyle/>
                    <a:p>
                      <a:endParaRPr lang="en-US" sz="1400" dirty="0" smtClean="0"/>
                    </a:p>
                  </a:txBody>
                  <a:tcPr/>
                </a:tc>
                <a:tc vMerge="1">
                  <a:txBody>
                    <a:bodyPr/>
                    <a:lstStyle/>
                    <a:p>
                      <a:endParaRPr lang="en-US" sz="1400" dirty="0" smtClean="0"/>
                    </a:p>
                  </a:txBody>
                  <a:tcPr/>
                </a:tc>
                <a:tc>
                  <a:txBody>
                    <a:bodyPr/>
                    <a:lstStyle/>
                    <a:p>
                      <a:endParaRPr lang="en-US" sz="1400" dirty="0" smtClean="0"/>
                    </a:p>
                  </a:txBody>
                  <a:tcPr/>
                </a:tc>
              </a:tr>
            </a:tbl>
          </a:graphicData>
        </a:graphic>
      </p:graphicFrame>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146</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0376598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Gap Analysis</a:t>
            </a:r>
            <a:endParaRPr lang="id-ID"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9452" y="1071152"/>
            <a:ext cx="6169316" cy="5651282"/>
          </a:xfrm>
        </p:spPr>
      </p:pic>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147</a:t>
            </a:fld>
            <a:endParaRPr lang="en-US">
              <a:solidFill>
                <a:prstClr val="black">
                  <a:tint val="75000"/>
                </a:prstClr>
              </a:solidFill>
            </a:endParaRPr>
          </a:p>
        </p:txBody>
      </p:sp>
    </p:spTree>
    <p:extLst>
      <p:ext uri="{BB962C8B-B14F-4D97-AF65-F5344CB8AC3E}">
        <p14:creationId xmlns:p14="http://schemas.microsoft.com/office/powerpoint/2010/main" val="24072620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Application Use Case Diagram:</a:t>
            </a:r>
            <a:r>
              <a:rPr lang="en-US" dirty="0" smtClean="0"/>
              <a:t/>
            </a:r>
            <a:br>
              <a:rPr lang="en-US" dirty="0" smtClean="0"/>
            </a:br>
            <a:r>
              <a:rPr lang="en-US" sz="3200" dirty="0" smtClean="0"/>
              <a:t>Global Package</a:t>
            </a:r>
            <a:endParaRPr lang="en-US" sz="3200" dirty="0"/>
          </a:p>
        </p:txBody>
      </p:sp>
      <p:pic>
        <p:nvPicPr>
          <p:cNvPr id="4" name="Picture 3"/>
          <p:cNvPicPr>
            <a:picLocks noChangeAspect="1"/>
          </p:cNvPicPr>
          <p:nvPr/>
        </p:nvPicPr>
        <p:blipFill rotWithShape="1">
          <a:blip r:embed="rId4"/>
          <a:srcRect l="1673" t="4709" r="1571" b="2497"/>
          <a:stretch/>
        </p:blipFill>
        <p:spPr>
          <a:xfrm>
            <a:off x="628650" y="1352549"/>
            <a:ext cx="8191669" cy="5064414"/>
          </a:xfrm>
          <a:prstGeom prst="rect">
            <a:avLst/>
          </a:prstGeom>
        </p:spPr>
      </p:pic>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148</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3977335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Application Use Case Diagram:</a:t>
            </a:r>
            <a:r>
              <a:rPr lang="en-US" dirty="0" smtClean="0"/>
              <a:t/>
            </a:r>
            <a:br>
              <a:rPr lang="en-US" dirty="0" smtClean="0"/>
            </a:br>
            <a:r>
              <a:rPr lang="en-US" sz="3200" dirty="0"/>
              <a:t>Customer Relationship </a:t>
            </a:r>
            <a:r>
              <a:rPr lang="en-US" sz="3200" dirty="0" smtClean="0"/>
              <a:t>Module</a:t>
            </a:r>
            <a:endParaRPr lang="en-US" sz="3200" dirty="0"/>
          </a:p>
        </p:txBody>
      </p:sp>
      <p:pic>
        <p:nvPicPr>
          <p:cNvPr id="3" name="Picture 2"/>
          <p:cNvPicPr>
            <a:picLocks noChangeAspect="1"/>
          </p:cNvPicPr>
          <p:nvPr/>
        </p:nvPicPr>
        <p:blipFill rotWithShape="1">
          <a:blip r:embed="rId4"/>
          <a:srcRect l="3331" t="5386" r="2360" b="3018"/>
          <a:stretch/>
        </p:blipFill>
        <p:spPr>
          <a:xfrm>
            <a:off x="1084333" y="1352549"/>
            <a:ext cx="6408892" cy="5292192"/>
          </a:xfrm>
          <a:prstGeom prst="rect">
            <a:avLst/>
          </a:prstGeom>
        </p:spPr>
      </p:pic>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149</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5803415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11696" t="7018" r="10233" b="6139"/>
          <a:stretch/>
        </p:blipFill>
        <p:spPr>
          <a:xfrm>
            <a:off x="6883402" y="1"/>
            <a:ext cx="2260598" cy="1676399"/>
          </a:xfrm>
          <a:prstGeom prst="rect">
            <a:avLst/>
          </a:prstGeom>
        </p:spPr>
      </p:pic>
      <p:sp>
        <p:nvSpPr>
          <p:cNvPr id="2" name="Title 1"/>
          <p:cNvSpPr>
            <a:spLocks noGrp="1"/>
          </p:cNvSpPr>
          <p:nvPr>
            <p:ph type="title"/>
          </p:nvPr>
        </p:nvSpPr>
        <p:spPr>
          <a:xfrm>
            <a:off x="628650" y="199154"/>
            <a:ext cx="8515350" cy="612932"/>
          </a:xfrm>
        </p:spPr>
        <p:txBody>
          <a:bodyPr>
            <a:noAutofit/>
          </a:bodyPr>
          <a:lstStyle/>
          <a:p>
            <a:r>
              <a:rPr lang="en-US" sz="4000" dirty="0">
                <a:solidFill>
                  <a:prstClr val="black"/>
                </a:solidFill>
              </a:rPr>
              <a:t>Global Service Location Index</a:t>
            </a:r>
            <a:endParaRPr lang="id-ID" sz="4000" dirty="0"/>
          </a:p>
        </p:txBody>
      </p:sp>
      <p:sp>
        <p:nvSpPr>
          <p:cNvPr id="3" name="Content Placeholder 2"/>
          <p:cNvSpPr>
            <a:spLocks noGrp="1"/>
          </p:cNvSpPr>
          <p:nvPr>
            <p:ph idx="1"/>
          </p:nvPr>
        </p:nvSpPr>
        <p:spPr/>
        <p:txBody>
          <a:bodyPr/>
          <a:lstStyle/>
          <a:p>
            <a:endParaRPr lang="id-ID"/>
          </a:p>
        </p:txBody>
      </p:sp>
      <p:sp>
        <p:nvSpPr>
          <p:cNvPr id="4" name="Rectangle 3"/>
          <p:cNvSpPr/>
          <p:nvPr/>
        </p:nvSpPr>
        <p:spPr>
          <a:xfrm>
            <a:off x="1752600" y="6317830"/>
            <a:ext cx="5638800" cy="369332"/>
          </a:xfrm>
          <a:prstGeom prst="rect">
            <a:avLst/>
          </a:prstGeom>
        </p:spPr>
        <p:txBody>
          <a:bodyPr wrap="square">
            <a:spAutoFit/>
          </a:bodyPr>
          <a:lstStyle/>
          <a:p>
            <a:pPr algn="ctr"/>
            <a:r>
              <a:rPr lang="en-US" sz="1800" i="1" dirty="0" smtClean="0">
                <a:solidFill>
                  <a:prstClr val="black"/>
                </a:solidFill>
                <a:effectLst/>
              </a:rPr>
              <a:t>(A.T</a:t>
            </a:r>
            <a:r>
              <a:rPr lang="en-US" sz="1800" i="1" dirty="0">
                <a:solidFill>
                  <a:prstClr val="black"/>
                </a:solidFill>
                <a:effectLst/>
              </a:rPr>
              <a:t>. Kearney Global Service Location Index </a:t>
            </a:r>
            <a:r>
              <a:rPr lang="en-US" sz="1800" i="1" dirty="0" smtClean="0">
                <a:solidFill>
                  <a:prstClr val="black"/>
                </a:solidFill>
                <a:effectLst/>
              </a:rPr>
              <a:t>20</a:t>
            </a:r>
            <a:r>
              <a:rPr lang="id-ID" sz="1800" i="1" dirty="0" smtClean="0">
                <a:solidFill>
                  <a:prstClr val="black"/>
                </a:solidFill>
                <a:effectLst/>
              </a:rPr>
              <a:t>16</a:t>
            </a:r>
            <a:r>
              <a:rPr lang="en-US" sz="1800" i="1" dirty="0" smtClean="0">
                <a:solidFill>
                  <a:prstClr val="black"/>
                </a:solidFill>
                <a:effectLst/>
              </a:rPr>
              <a:t>) </a:t>
            </a:r>
            <a:endParaRPr lang="id-ID" sz="1800" i="1" dirty="0">
              <a:solidFill>
                <a:prstClr val="black"/>
              </a:solidFill>
              <a:effectLst/>
            </a:endParaRPr>
          </a:p>
        </p:txBody>
      </p:sp>
      <p:pic>
        <p:nvPicPr>
          <p:cNvPr id="6" name="Picture 5"/>
          <p:cNvPicPr>
            <a:picLocks noChangeAspect="1"/>
          </p:cNvPicPr>
          <p:nvPr/>
        </p:nvPicPr>
        <p:blipFill rotWithShape="1">
          <a:blip r:embed="rId3"/>
          <a:srcRect l="5330" t="13595" r="7449" b="14230"/>
          <a:stretch/>
        </p:blipFill>
        <p:spPr>
          <a:xfrm>
            <a:off x="120736" y="1388802"/>
            <a:ext cx="8947064" cy="4935798"/>
          </a:xfrm>
          <a:prstGeom prst="rect">
            <a:avLst/>
          </a:prstGeom>
        </p:spPr>
      </p:pic>
      <p:sp>
        <p:nvSpPr>
          <p:cNvPr id="8" name="Rounded Rectangle 7"/>
          <p:cNvSpPr/>
          <p:nvPr/>
        </p:nvSpPr>
        <p:spPr>
          <a:xfrm>
            <a:off x="381000" y="2590800"/>
            <a:ext cx="8001000" cy="228600"/>
          </a:xfrm>
          <a:prstGeom prst="roundRect">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p:cNvSpPr>
            <a:spLocks noGrp="1"/>
          </p:cNvSpPr>
          <p:nvPr>
            <p:ph type="sldNum" sz="quarter" idx="4"/>
          </p:nvPr>
        </p:nvSpPr>
        <p:spPr/>
        <p:txBody>
          <a:bodyPr/>
          <a:lstStyle/>
          <a:p>
            <a:fld id="{C546E0E4-908A-4724-B308-E4F6AE4FA0DD}" type="slidenum">
              <a:rPr lang="en-US" smtClean="0">
                <a:solidFill>
                  <a:prstClr val="black">
                    <a:tint val="75000"/>
                  </a:prstClr>
                </a:solidFill>
              </a:rPr>
              <a:pPr/>
              <a:t>15</a:t>
            </a:fld>
            <a:endParaRPr lang="en-US">
              <a:solidFill>
                <a:prstClr val="black">
                  <a:tint val="75000"/>
                </a:prstClr>
              </a:solidFill>
            </a:endParaRPr>
          </a:p>
        </p:txBody>
      </p:sp>
    </p:spTree>
    <p:extLst>
      <p:ext uri="{BB962C8B-B14F-4D97-AF65-F5344CB8AC3E}">
        <p14:creationId xmlns:p14="http://schemas.microsoft.com/office/powerpoint/2010/main" val="34277644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Application Use Case Diagram:</a:t>
            </a:r>
            <a:br>
              <a:rPr lang="en-US" dirty="0"/>
            </a:br>
            <a:r>
              <a:rPr lang="en-US" sz="3100" dirty="0"/>
              <a:t>Customer Relationship </a:t>
            </a:r>
            <a:r>
              <a:rPr lang="en-US" sz="3100" dirty="0" smtClean="0"/>
              <a:t>Module - </a:t>
            </a:r>
            <a:r>
              <a:rPr lang="en-US" sz="3100" dirty="0" err="1" smtClean="0"/>
              <a:t>Pemasaran</a:t>
            </a:r>
            <a:r>
              <a:rPr lang="en-US" sz="3100" dirty="0" smtClean="0"/>
              <a:t> Training</a:t>
            </a:r>
            <a:endParaRPr lang="id-ID" sz="4000" dirty="0"/>
          </a:p>
        </p:txBody>
      </p:sp>
      <p:sp>
        <p:nvSpPr>
          <p:cNvPr id="3" name="Content Placeholder 2"/>
          <p:cNvSpPr>
            <a:spLocks noGrp="1"/>
          </p:cNvSpPr>
          <p:nvPr>
            <p:ph idx="1"/>
          </p:nvPr>
        </p:nvSpPr>
        <p:spPr/>
        <p:txBody>
          <a:bodyPr/>
          <a:lstStyle/>
          <a:p>
            <a:endParaRPr lang="id-ID" dirty="0"/>
          </a:p>
        </p:txBody>
      </p:sp>
      <p:pic>
        <p:nvPicPr>
          <p:cNvPr id="5" name="Picture 4"/>
          <p:cNvPicPr>
            <a:picLocks noChangeAspect="1"/>
          </p:cNvPicPr>
          <p:nvPr/>
        </p:nvPicPr>
        <p:blipFill rotWithShape="1">
          <a:blip r:embed="rId2"/>
          <a:srcRect l="1932" t="5916" r="1932" b="2449"/>
          <a:stretch/>
        </p:blipFill>
        <p:spPr>
          <a:xfrm>
            <a:off x="548420" y="1456566"/>
            <a:ext cx="7702929" cy="4738813"/>
          </a:xfrm>
          <a:prstGeom prst="rect">
            <a:avLst/>
          </a:prstGeom>
        </p:spPr>
      </p:pic>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150</a:t>
            </a:fld>
            <a:endParaRPr lang="en-US">
              <a:solidFill>
                <a:prstClr val="black">
                  <a:tint val="75000"/>
                </a:prstClr>
              </a:solidFill>
            </a:endParaRPr>
          </a:p>
        </p:txBody>
      </p:sp>
    </p:spTree>
    <p:extLst>
      <p:ext uri="{BB962C8B-B14F-4D97-AF65-F5344CB8AC3E}">
        <p14:creationId xmlns:p14="http://schemas.microsoft.com/office/powerpoint/2010/main" val="20335002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Application Use Case Diagram:</a:t>
            </a:r>
            <a:r>
              <a:rPr lang="en-US" dirty="0" smtClean="0"/>
              <a:t/>
            </a:r>
            <a:br>
              <a:rPr lang="en-US" dirty="0" smtClean="0"/>
            </a:br>
            <a:r>
              <a:rPr lang="en-US" sz="3200" dirty="0" smtClean="0"/>
              <a:t>Finance Module</a:t>
            </a:r>
            <a:endParaRPr lang="en-US" sz="3200" dirty="0"/>
          </a:p>
        </p:txBody>
      </p:sp>
      <p:pic>
        <p:nvPicPr>
          <p:cNvPr id="6" name="Picture 5"/>
          <p:cNvPicPr>
            <a:picLocks noChangeAspect="1"/>
          </p:cNvPicPr>
          <p:nvPr/>
        </p:nvPicPr>
        <p:blipFill rotWithShape="1">
          <a:blip r:embed="rId4"/>
          <a:srcRect l="1631" t="6007" r="2419" b="3102"/>
          <a:stretch/>
        </p:blipFill>
        <p:spPr>
          <a:xfrm>
            <a:off x="238714" y="1352549"/>
            <a:ext cx="8666571" cy="5097983"/>
          </a:xfrm>
          <a:prstGeom prst="rect">
            <a:avLst/>
          </a:prstGeom>
        </p:spPr>
      </p:pic>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151</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5731208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Application Use Case Diagram:</a:t>
            </a:r>
            <a:r>
              <a:rPr lang="en-US" dirty="0" smtClean="0"/>
              <a:t/>
            </a:r>
            <a:br>
              <a:rPr lang="en-US" dirty="0" smtClean="0"/>
            </a:br>
            <a:r>
              <a:rPr lang="en-US" sz="3200" dirty="0" smtClean="0"/>
              <a:t>Training Management Module</a:t>
            </a:r>
            <a:endParaRPr lang="en-US" sz="3200" dirty="0"/>
          </a:p>
        </p:txBody>
      </p:sp>
      <p:pic>
        <p:nvPicPr>
          <p:cNvPr id="4" name="Picture 3"/>
          <p:cNvPicPr>
            <a:picLocks noChangeAspect="1"/>
          </p:cNvPicPr>
          <p:nvPr/>
        </p:nvPicPr>
        <p:blipFill rotWithShape="1">
          <a:blip r:embed="rId4"/>
          <a:srcRect l="1832" t="4654" r="1893" b="2712"/>
          <a:stretch/>
        </p:blipFill>
        <p:spPr>
          <a:xfrm>
            <a:off x="882033" y="1440383"/>
            <a:ext cx="6716390" cy="5130350"/>
          </a:xfrm>
          <a:prstGeom prst="rect">
            <a:avLst/>
          </a:prstGeom>
        </p:spPr>
      </p:pic>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152</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943923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Application Use Case Diagram:</a:t>
            </a:r>
            <a:r>
              <a:rPr lang="en-US" dirty="0" smtClean="0"/>
              <a:t/>
            </a:r>
            <a:br>
              <a:rPr lang="en-US" dirty="0" smtClean="0"/>
            </a:br>
            <a:r>
              <a:rPr lang="en-US" sz="3200" dirty="0"/>
              <a:t>Project </a:t>
            </a:r>
            <a:r>
              <a:rPr lang="en-US" sz="3200" dirty="0" smtClean="0"/>
              <a:t>Management Module</a:t>
            </a:r>
            <a:endParaRPr lang="en-US" sz="3600" dirty="0"/>
          </a:p>
        </p:txBody>
      </p:sp>
      <p:pic>
        <p:nvPicPr>
          <p:cNvPr id="4" name="Picture 3"/>
          <p:cNvPicPr>
            <a:picLocks noChangeAspect="1"/>
          </p:cNvPicPr>
          <p:nvPr/>
        </p:nvPicPr>
        <p:blipFill rotWithShape="1">
          <a:blip r:embed="rId4"/>
          <a:srcRect l="4019" t="5299" r="2096" b="4033"/>
          <a:stretch/>
        </p:blipFill>
        <p:spPr>
          <a:xfrm>
            <a:off x="821341" y="1286633"/>
            <a:ext cx="7501317" cy="5332651"/>
          </a:xfrm>
          <a:prstGeom prst="rect">
            <a:avLst/>
          </a:prstGeom>
        </p:spPr>
      </p:pic>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153</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690824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Application Use Case Diagram:</a:t>
            </a:r>
            <a:r>
              <a:rPr lang="en-US" dirty="0" smtClean="0"/>
              <a:t/>
            </a:r>
            <a:br>
              <a:rPr lang="en-US" dirty="0" smtClean="0"/>
            </a:br>
            <a:r>
              <a:rPr lang="en-US" sz="3200" dirty="0"/>
              <a:t>Human </a:t>
            </a:r>
            <a:r>
              <a:rPr lang="en-US" sz="3200" dirty="0" smtClean="0"/>
              <a:t>Resources Module</a:t>
            </a:r>
            <a:endParaRPr lang="en-US" sz="3200" dirty="0"/>
          </a:p>
        </p:txBody>
      </p:sp>
      <p:pic>
        <p:nvPicPr>
          <p:cNvPr id="5" name="Picture 4"/>
          <p:cNvPicPr>
            <a:picLocks noChangeAspect="1"/>
          </p:cNvPicPr>
          <p:nvPr/>
        </p:nvPicPr>
        <p:blipFill rotWithShape="1">
          <a:blip r:embed="rId4"/>
          <a:srcRect l="1833" t="4820" r="2291" b="3006"/>
          <a:stretch/>
        </p:blipFill>
        <p:spPr>
          <a:xfrm>
            <a:off x="601520" y="1225944"/>
            <a:ext cx="8105511" cy="5393342"/>
          </a:xfrm>
          <a:prstGeom prst="rect">
            <a:avLst/>
          </a:prstGeom>
        </p:spPr>
      </p:pic>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154</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8126892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4000" dirty="0"/>
              <a:t>EA - Data </a:t>
            </a:r>
            <a:r>
              <a:rPr lang="id-ID" sz="4000" dirty="0" smtClean="0"/>
              <a:t>Architecture</a:t>
            </a:r>
            <a:endParaRPr lang="en-US" sz="4000" dirty="0"/>
          </a:p>
        </p:txBody>
      </p:sp>
      <p:sp>
        <p:nvSpPr>
          <p:cNvPr id="3" name="Text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155</a:t>
            </a:fld>
            <a:endParaRPr lang="en-US">
              <a:solidFill>
                <a:prstClr val="black">
                  <a:tint val="75000"/>
                </a:prstClr>
              </a:solidFill>
            </a:endParaRPr>
          </a:p>
        </p:txBody>
      </p:sp>
    </p:spTree>
    <p:extLst>
      <p:ext uri="{BB962C8B-B14F-4D97-AF65-F5344CB8AC3E}">
        <p14:creationId xmlns:p14="http://schemas.microsoft.com/office/powerpoint/2010/main" val="34956858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Application/Data Matrix</a:t>
            </a:r>
            <a:endParaRPr lang="en-US" dirty="0"/>
          </a:p>
        </p:txBody>
      </p:sp>
      <p:graphicFrame>
        <p:nvGraphicFramePr>
          <p:cNvPr id="4" name="Content Placeholder 3"/>
          <p:cNvGraphicFramePr>
            <a:graphicFrameLocks noGrp="1"/>
          </p:cNvGraphicFramePr>
          <p:nvPr>
            <p:ph idx="1"/>
            <p:extLst/>
          </p:nvPr>
        </p:nvGraphicFramePr>
        <p:xfrm>
          <a:off x="148592" y="1461669"/>
          <a:ext cx="8915397" cy="3017520"/>
        </p:xfrm>
        <a:graphic>
          <a:graphicData uri="http://schemas.openxmlformats.org/drawingml/2006/table">
            <a:tbl>
              <a:tblPr firstRow="1" firstCol="1" bandRow="1">
                <a:tableStyleId>{073A0DAA-6AF3-43AB-8588-CEC1D06C72B9}</a:tableStyleId>
              </a:tblPr>
              <a:tblGrid>
                <a:gridCol w="2314347"/>
                <a:gridCol w="1320210"/>
                <a:gridCol w="1320210"/>
                <a:gridCol w="1320210"/>
                <a:gridCol w="1320210"/>
                <a:gridCol w="1320210"/>
              </a:tblGrid>
              <a:tr h="790041">
                <a:tc>
                  <a:txBody>
                    <a:bodyPr/>
                    <a:lstStyle/>
                    <a:p>
                      <a:r>
                        <a:rPr lang="en-US" sz="1800" dirty="0" smtClean="0"/>
                        <a:t>                      Module</a:t>
                      </a:r>
                    </a:p>
                    <a:p>
                      <a:endParaRPr lang="en-US" sz="1800" dirty="0" smtClean="0"/>
                    </a:p>
                    <a:p>
                      <a:endParaRPr lang="en-US" sz="1800" dirty="0" smtClean="0"/>
                    </a:p>
                    <a:p>
                      <a:r>
                        <a:rPr lang="en-US" sz="1800" dirty="0" smtClean="0"/>
                        <a:t>DB - Entity</a:t>
                      </a:r>
                      <a:endParaRPr lang="en-US"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Finance Module</a:t>
                      </a:r>
                    </a:p>
                    <a:p>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Human Resource Module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Project Management Module</a:t>
                      </a:r>
                    </a:p>
                    <a:p>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Training</a:t>
                      </a:r>
                      <a:r>
                        <a:rPr lang="en-US" sz="1600" baseline="0" dirty="0" smtClean="0"/>
                        <a:t> Management Module</a:t>
                      </a:r>
                      <a:endParaRPr 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Customer</a:t>
                      </a:r>
                      <a:r>
                        <a:rPr lang="en-US" sz="1600" baseline="0" dirty="0" smtClean="0"/>
                        <a:t> Relationship </a:t>
                      </a:r>
                      <a:r>
                        <a:rPr lang="en-US" sz="1600" dirty="0" smtClean="0"/>
                        <a:t>Module</a:t>
                      </a:r>
                    </a:p>
                    <a:p>
                      <a:endParaRPr lang="en-US" sz="1600" dirty="0"/>
                    </a:p>
                  </a:txBody>
                  <a:tcPr/>
                </a:tc>
              </a:tr>
              <a:tr h="311429">
                <a:tc>
                  <a:txBody>
                    <a:bodyPr/>
                    <a:lstStyle/>
                    <a:p>
                      <a:r>
                        <a:rPr lang="en-US" sz="1800" dirty="0" smtClean="0"/>
                        <a:t>HRM - </a:t>
                      </a:r>
                      <a:r>
                        <a:rPr lang="en-US" sz="1800" dirty="0" err="1" smtClean="0"/>
                        <a:t>Karyawan</a:t>
                      </a:r>
                      <a:endParaRPr lang="en-US" sz="1800" dirty="0"/>
                    </a:p>
                  </a:txBody>
                  <a:tcPr/>
                </a:tc>
                <a:tc>
                  <a:txBody>
                    <a:bodyPr/>
                    <a:lstStyle/>
                    <a:p>
                      <a:r>
                        <a:rPr lang="en-US" sz="1400" dirty="0" smtClean="0"/>
                        <a:t>R</a:t>
                      </a:r>
                      <a:endParaRPr lang="en-US" sz="1400" dirty="0"/>
                    </a:p>
                  </a:txBody>
                  <a:tcPr/>
                </a:tc>
                <a:tc>
                  <a:txBody>
                    <a:bodyPr/>
                    <a:lstStyle/>
                    <a:p>
                      <a:r>
                        <a:rPr lang="en-US" sz="1400" dirty="0" smtClean="0"/>
                        <a:t>CRUD</a:t>
                      </a:r>
                      <a:endParaRPr lang="en-US" sz="1400" dirty="0"/>
                    </a:p>
                  </a:txBody>
                  <a:tcPr/>
                </a:tc>
                <a:tc>
                  <a:txBody>
                    <a:bodyPr/>
                    <a:lstStyle/>
                    <a:p>
                      <a:r>
                        <a:rPr lang="en-US" sz="1400" dirty="0" smtClean="0"/>
                        <a:t>R</a:t>
                      </a:r>
                      <a:endParaRPr lang="en-US" sz="1400" dirty="0"/>
                    </a:p>
                  </a:txBody>
                  <a:tcPr/>
                </a:tc>
                <a:tc>
                  <a:txBody>
                    <a:bodyPr/>
                    <a:lstStyle/>
                    <a:p>
                      <a:endParaRPr lang="en-US" sz="1400" dirty="0"/>
                    </a:p>
                  </a:txBody>
                  <a:tcPr/>
                </a:tc>
                <a:tc>
                  <a:txBody>
                    <a:bodyPr/>
                    <a:lstStyle/>
                    <a:p>
                      <a:endParaRPr lang="en-US" sz="1400" dirty="0"/>
                    </a:p>
                  </a:txBody>
                  <a:tcPr/>
                </a:tc>
              </a:tr>
              <a:tr h="311429">
                <a:tc>
                  <a:txBody>
                    <a:bodyPr/>
                    <a:lstStyle/>
                    <a:p>
                      <a:r>
                        <a:rPr lang="en-US" sz="1800" dirty="0" smtClean="0"/>
                        <a:t>PM - Project</a:t>
                      </a:r>
                      <a:endParaRPr lang="en-US" sz="1800" dirty="0"/>
                    </a:p>
                  </a:txBody>
                  <a:tcPr/>
                </a:tc>
                <a:tc>
                  <a:txBody>
                    <a:bodyPr/>
                    <a:lstStyle/>
                    <a:p>
                      <a:endParaRPr lang="en-US" sz="1400" dirty="0"/>
                    </a:p>
                  </a:txBody>
                  <a:tcPr/>
                </a:tc>
                <a:tc>
                  <a:txBody>
                    <a:bodyPr/>
                    <a:lstStyle/>
                    <a:p>
                      <a:endParaRPr lang="en-US" sz="1400" dirty="0"/>
                    </a:p>
                  </a:txBody>
                  <a:tcPr/>
                </a:tc>
                <a:tc>
                  <a:txBody>
                    <a:bodyPr/>
                    <a:lstStyle/>
                    <a:p>
                      <a:r>
                        <a:rPr lang="en-US" sz="1400" dirty="0" smtClean="0"/>
                        <a:t>CRUD</a:t>
                      </a:r>
                      <a:endParaRPr lang="en-US" sz="1400" dirty="0"/>
                    </a:p>
                  </a:txBody>
                  <a:tcPr/>
                </a:tc>
                <a:tc>
                  <a:txBody>
                    <a:bodyPr/>
                    <a:lstStyle/>
                    <a:p>
                      <a:endParaRPr lang="en-US" sz="1400" dirty="0"/>
                    </a:p>
                  </a:txBody>
                  <a:tcPr/>
                </a:tc>
                <a:tc>
                  <a:txBody>
                    <a:bodyPr/>
                    <a:lstStyle/>
                    <a:p>
                      <a:endParaRPr lang="en-US" sz="1400" dirty="0"/>
                    </a:p>
                  </a:txBody>
                  <a:tcPr/>
                </a:tc>
              </a:tr>
              <a:tr h="311429">
                <a:tc>
                  <a:txBody>
                    <a:bodyPr/>
                    <a:lstStyle/>
                    <a:p>
                      <a:r>
                        <a:rPr lang="en-US" sz="1800" baseline="0" dirty="0" smtClean="0"/>
                        <a:t>TM - </a:t>
                      </a:r>
                      <a:r>
                        <a:rPr lang="en-US" sz="1800" baseline="0" dirty="0" err="1" smtClean="0"/>
                        <a:t>Peserta</a:t>
                      </a:r>
                      <a:endParaRPr lang="en-US" sz="1800" dirty="0"/>
                    </a:p>
                  </a:txBody>
                  <a:tcPr/>
                </a:tc>
                <a:tc>
                  <a:txBody>
                    <a:bodyPr/>
                    <a:lstStyle/>
                    <a:p>
                      <a:r>
                        <a:rPr lang="en-US" sz="1400" dirty="0" smtClean="0"/>
                        <a:t>R</a:t>
                      </a:r>
                      <a:endParaRPr lang="en-US" sz="1400" dirty="0"/>
                    </a:p>
                  </a:txBody>
                  <a:tcPr/>
                </a:tc>
                <a:tc>
                  <a:txBody>
                    <a:bodyPr/>
                    <a:lstStyle/>
                    <a:p>
                      <a:endParaRPr lang="en-US" sz="1400" dirty="0"/>
                    </a:p>
                  </a:txBody>
                  <a:tcPr/>
                </a:tc>
                <a:tc>
                  <a:txBody>
                    <a:bodyPr/>
                    <a:lstStyle/>
                    <a:p>
                      <a:endParaRPr lang="en-US" sz="1400" dirty="0"/>
                    </a:p>
                  </a:txBody>
                  <a:tcPr/>
                </a:tc>
                <a:tc>
                  <a:txBody>
                    <a:bodyPr/>
                    <a:lstStyle/>
                    <a:p>
                      <a:r>
                        <a:rPr lang="en-US" sz="1400" dirty="0" smtClean="0"/>
                        <a:t>CRUD</a:t>
                      </a:r>
                      <a:endParaRPr lang="en-US" sz="1400" dirty="0"/>
                    </a:p>
                  </a:txBody>
                  <a:tcPr/>
                </a:tc>
                <a:tc>
                  <a:txBody>
                    <a:bodyPr/>
                    <a:lstStyle/>
                    <a:p>
                      <a:r>
                        <a:rPr lang="en-US" sz="1400" dirty="0" smtClean="0"/>
                        <a:t>R</a:t>
                      </a:r>
                      <a:endParaRPr lang="en-US" sz="1400" dirty="0"/>
                    </a:p>
                  </a:txBody>
                  <a:tcPr/>
                </a:tc>
              </a:tr>
              <a:tr h="3114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smtClean="0"/>
                        <a:t>TM – </a:t>
                      </a:r>
                      <a:r>
                        <a:rPr lang="en-US" sz="1800" baseline="0" dirty="0" err="1" smtClean="0"/>
                        <a:t>Instruktur</a:t>
                      </a:r>
                      <a:endParaRPr lang="en-US" sz="1800" dirty="0" smtClean="0"/>
                    </a:p>
                  </a:txBody>
                  <a:tcPr/>
                </a:tc>
                <a:tc>
                  <a:txBody>
                    <a:bodyPr/>
                    <a:lstStyle/>
                    <a:p>
                      <a:r>
                        <a:rPr lang="en-US" sz="1400" dirty="0" smtClean="0"/>
                        <a:t>R</a:t>
                      </a:r>
                      <a:endParaRPr lang="en-US" sz="1400" dirty="0"/>
                    </a:p>
                  </a:txBody>
                  <a:tcPr/>
                </a:tc>
                <a:tc>
                  <a:txBody>
                    <a:bodyPr/>
                    <a:lstStyle/>
                    <a:p>
                      <a:r>
                        <a:rPr lang="en-US" sz="1400" dirty="0" smtClean="0"/>
                        <a:t>R</a:t>
                      </a:r>
                      <a:endParaRPr lang="en-US" sz="1400" dirty="0"/>
                    </a:p>
                  </a:txBody>
                  <a:tcPr/>
                </a:tc>
                <a:tc>
                  <a:txBody>
                    <a:bodyPr/>
                    <a:lstStyle/>
                    <a:p>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CRUD</a:t>
                      </a:r>
                    </a:p>
                  </a:txBody>
                  <a:tcPr/>
                </a:tc>
                <a:tc>
                  <a:txBody>
                    <a:bodyPr/>
                    <a:lstStyle/>
                    <a:p>
                      <a:r>
                        <a:rPr lang="en-US" sz="1400" dirty="0" smtClean="0"/>
                        <a:t>R</a:t>
                      </a:r>
                      <a:endParaRPr lang="en-US" sz="1400" dirty="0"/>
                    </a:p>
                  </a:txBody>
                  <a:tcPr/>
                </a:tc>
              </a:tr>
              <a:tr h="311429">
                <a:tc>
                  <a:txBody>
                    <a:bodyPr/>
                    <a:lstStyle/>
                    <a:p>
                      <a:r>
                        <a:rPr lang="en-US" sz="1800" dirty="0" smtClean="0"/>
                        <a:t>......</a:t>
                      </a:r>
                      <a:endParaRPr lang="en-US"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a:t>
                      </a:r>
                    </a:p>
                  </a:txBody>
                  <a:tcPr/>
                </a:tc>
              </a:tr>
            </a:tbl>
          </a:graphicData>
        </a:graphic>
      </p:graphicFrame>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156</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1327198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Data Entity/Business Function </a:t>
            </a:r>
            <a:r>
              <a:rPr lang="en-US" dirty="0" smtClean="0"/>
              <a:t>Matrix</a:t>
            </a:r>
            <a:endParaRPr lang="en-US" dirty="0"/>
          </a:p>
        </p:txBody>
      </p:sp>
      <p:graphicFrame>
        <p:nvGraphicFramePr>
          <p:cNvPr id="4" name="Content Placeholder 3"/>
          <p:cNvGraphicFramePr>
            <a:graphicFrameLocks noGrp="1"/>
          </p:cNvGraphicFramePr>
          <p:nvPr>
            <p:ph idx="1"/>
            <p:extLst/>
          </p:nvPr>
        </p:nvGraphicFramePr>
        <p:xfrm>
          <a:off x="628650" y="1748431"/>
          <a:ext cx="7886700" cy="2977318"/>
        </p:xfrm>
        <a:graphic>
          <a:graphicData uri="http://schemas.openxmlformats.org/drawingml/2006/table">
            <a:tbl>
              <a:tblPr firstRow="1" firstCol="1" bandRow="1">
                <a:tableStyleId>{073A0DAA-6AF3-43AB-8588-CEC1D06C72B9}</a:tableStyleId>
              </a:tblPr>
              <a:tblGrid>
                <a:gridCol w="2778097"/>
                <a:gridCol w="2629911"/>
                <a:gridCol w="2478692"/>
              </a:tblGrid>
              <a:tr h="1148518">
                <a:tc>
                  <a:txBody>
                    <a:bodyPr/>
                    <a:lstStyle/>
                    <a:p>
                      <a:r>
                        <a:rPr lang="en-US" sz="2000" dirty="0" smtClean="0"/>
                        <a:t>                      Module</a:t>
                      </a:r>
                    </a:p>
                    <a:p>
                      <a:endParaRPr lang="en-US" sz="2000" dirty="0" smtClean="0"/>
                    </a:p>
                    <a:p>
                      <a:r>
                        <a:rPr lang="en-US" sz="2000" dirty="0" smtClean="0"/>
                        <a:t>DB - Entity</a:t>
                      </a:r>
                      <a:endParaRPr lang="en-US" sz="2000" dirty="0"/>
                    </a:p>
                  </a:txBody>
                  <a:tcPr/>
                </a:tc>
                <a:tc>
                  <a:txBody>
                    <a:bodyPr/>
                    <a:lstStyle/>
                    <a:p>
                      <a:r>
                        <a:rPr lang="en-US" sz="1800" dirty="0" smtClean="0"/>
                        <a:t>Business Process</a:t>
                      </a:r>
                      <a:endParaRPr lang="en-US"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Organization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p>
                  </a:txBody>
                  <a:tcPr/>
                </a:tc>
              </a:tr>
              <a:tr h="311429">
                <a:tc>
                  <a:txBody>
                    <a:bodyPr/>
                    <a:lstStyle/>
                    <a:p>
                      <a:r>
                        <a:rPr lang="en-US" sz="1800" dirty="0" smtClean="0"/>
                        <a:t>HR - </a:t>
                      </a:r>
                      <a:r>
                        <a:rPr lang="en-US" sz="1800" dirty="0" err="1" smtClean="0"/>
                        <a:t>Karyawan</a:t>
                      </a:r>
                      <a:endParaRPr lang="en-US" sz="1800" dirty="0"/>
                    </a:p>
                  </a:txBody>
                  <a:tcPr/>
                </a:tc>
                <a:tc>
                  <a:txBody>
                    <a:bodyPr/>
                    <a:lstStyle/>
                    <a:p>
                      <a:r>
                        <a:rPr lang="en-US" sz="1400" dirty="0" err="1" smtClean="0"/>
                        <a:t>Pengajuan</a:t>
                      </a:r>
                      <a:r>
                        <a:rPr lang="en-US" sz="1400" dirty="0" smtClean="0"/>
                        <a:t> </a:t>
                      </a:r>
                      <a:r>
                        <a:rPr lang="en-US" sz="1400" dirty="0" err="1" smtClean="0"/>
                        <a:t>Cuti</a:t>
                      </a:r>
                      <a:endParaRPr lang="en-US" sz="1400" dirty="0"/>
                    </a:p>
                  </a:txBody>
                  <a:tcPr/>
                </a:tc>
                <a:tc>
                  <a:txBody>
                    <a:bodyPr/>
                    <a:lstStyle/>
                    <a:p>
                      <a:r>
                        <a:rPr lang="en-US" sz="1400" dirty="0" smtClean="0"/>
                        <a:t>Human</a:t>
                      </a:r>
                      <a:r>
                        <a:rPr lang="en-US" sz="1400" baseline="0" dirty="0" smtClean="0"/>
                        <a:t> Resource Division</a:t>
                      </a:r>
                      <a:endParaRPr lang="en-US" sz="1400" dirty="0"/>
                    </a:p>
                  </a:txBody>
                  <a:tcPr/>
                </a:tc>
              </a:tr>
              <a:tr h="311429">
                <a:tc>
                  <a:txBody>
                    <a:bodyPr/>
                    <a:lstStyle/>
                    <a:p>
                      <a:r>
                        <a:rPr lang="en-US" sz="1800" dirty="0" smtClean="0"/>
                        <a:t>PM - Project</a:t>
                      </a:r>
                      <a:endParaRPr lang="en-US" sz="1800" dirty="0"/>
                    </a:p>
                  </a:txBody>
                  <a:tcPr/>
                </a:tc>
                <a:tc>
                  <a:txBody>
                    <a:bodyPr/>
                    <a:lstStyle/>
                    <a:p>
                      <a:r>
                        <a:rPr lang="en-US" sz="1400" dirty="0" smtClean="0"/>
                        <a:t>Maintenance Software</a:t>
                      </a:r>
                      <a:r>
                        <a:rPr lang="en-US" sz="1400" baseline="0" dirty="0" smtClean="0"/>
                        <a:t> Custom</a:t>
                      </a:r>
                      <a:endParaRPr lang="en-US" sz="1400" dirty="0"/>
                    </a:p>
                  </a:txBody>
                  <a:tcPr/>
                </a:tc>
                <a:tc>
                  <a:txBody>
                    <a:bodyPr/>
                    <a:lstStyle/>
                    <a:p>
                      <a:r>
                        <a:rPr lang="en-US" sz="1400" dirty="0" smtClean="0"/>
                        <a:t>Development Division</a:t>
                      </a:r>
                      <a:endParaRPr lang="en-US" sz="1400" dirty="0"/>
                    </a:p>
                  </a:txBody>
                  <a:tcPr/>
                </a:tc>
              </a:tr>
              <a:tr h="311429">
                <a:tc>
                  <a:txBody>
                    <a:bodyPr/>
                    <a:lstStyle/>
                    <a:p>
                      <a:r>
                        <a:rPr lang="en-US" sz="1800" baseline="0" dirty="0" smtClean="0"/>
                        <a:t>TM - </a:t>
                      </a:r>
                      <a:r>
                        <a:rPr lang="en-US" sz="1800" baseline="0" dirty="0" err="1" smtClean="0"/>
                        <a:t>Peserta</a:t>
                      </a:r>
                      <a:endParaRPr lang="en-US" sz="1800" dirty="0"/>
                    </a:p>
                  </a:txBody>
                  <a:tcPr/>
                </a:tc>
                <a:tc>
                  <a:txBody>
                    <a:bodyPr/>
                    <a:lstStyle/>
                    <a:p>
                      <a:r>
                        <a:rPr lang="en-US" sz="1400" dirty="0" err="1" smtClean="0"/>
                        <a:t>Pelaksanaan</a:t>
                      </a:r>
                      <a:r>
                        <a:rPr lang="en-US" sz="1400" dirty="0" smtClean="0"/>
                        <a:t> Training</a:t>
                      </a:r>
                      <a:endParaRPr lang="en-US" sz="1400" dirty="0"/>
                    </a:p>
                  </a:txBody>
                  <a:tcPr/>
                </a:tc>
                <a:tc>
                  <a:txBody>
                    <a:bodyPr/>
                    <a:lstStyle/>
                    <a:p>
                      <a:r>
                        <a:rPr lang="en-US" sz="1400" dirty="0" smtClean="0"/>
                        <a:t>Training Division</a:t>
                      </a:r>
                      <a:endParaRPr lang="en-US" sz="1400" dirty="0"/>
                    </a:p>
                  </a:txBody>
                  <a:tcPr/>
                </a:tc>
              </a:tr>
              <a:tr h="3114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smtClean="0"/>
                        <a:t>TM – </a:t>
                      </a:r>
                      <a:r>
                        <a:rPr lang="en-US" sz="1800" baseline="0" dirty="0" err="1" smtClean="0"/>
                        <a:t>Instruktur</a:t>
                      </a:r>
                      <a:endParaRPr lang="en-US" sz="1800" dirty="0" smtClean="0"/>
                    </a:p>
                  </a:txBody>
                  <a:tcPr/>
                </a:tc>
                <a:tc>
                  <a:txBody>
                    <a:bodyPr/>
                    <a:lstStyle/>
                    <a:p>
                      <a:r>
                        <a:rPr lang="en-US" sz="1400" dirty="0" err="1" smtClean="0"/>
                        <a:t>Persiapan</a:t>
                      </a:r>
                      <a:r>
                        <a:rPr lang="en-US" sz="1400" dirty="0" smtClean="0"/>
                        <a:t> Training</a:t>
                      </a:r>
                      <a:endParaRPr lang="en-US" sz="1400" dirty="0"/>
                    </a:p>
                  </a:txBody>
                  <a:tcPr/>
                </a:tc>
                <a:tc>
                  <a:txBody>
                    <a:bodyPr/>
                    <a:lstStyle/>
                    <a:p>
                      <a:r>
                        <a:rPr lang="en-US" sz="1400" dirty="0" smtClean="0"/>
                        <a:t>Training </a:t>
                      </a:r>
                      <a:r>
                        <a:rPr lang="en-US" sz="1400" dirty="0" err="1" smtClean="0"/>
                        <a:t>DIvision</a:t>
                      </a:r>
                      <a:endParaRPr lang="en-US" sz="1400" dirty="0"/>
                    </a:p>
                  </a:txBody>
                  <a:tcPr/>
                </a:tc>
              </a:tr>
              <a:tr h="311429">
                <a:tc>
                  <a:txBody>
                    <a:bodyPr/>
                    <a:lstStyle/>
                    <a:p>
                      <a:r>
                        <a:rPr lang="en-US" sz="1800" dirty="0" smtClean="0"/>
                        <a:t>…….</a:t>
                      </a:r>
                      <a:endParaRPr lang="en-US"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a:t>
                      </a:r>
                    </a:p>
                  </a:txBody>
                  <a:tcPr/>
                </a:tc>
              </a:tr>
            </a:tbl>
          </a:graphicData>
        </a:graphic>
      </p:graphicFrame>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157</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5768513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Logical Data Diagram</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3752" y="1032529"/>
            <a:ext cx="5036496" cy="5768827"/>
          </a:xfrm>
          <a:prstGeom prst="rect">
            <a:avLst/>
          </a:prstGeom>
        </p:spPr>
      </p:pic>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158</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8834691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8650" y="1352549"/>
            <a:ext cx="8108675" cy="4561464"/>
          </a:xfrm>
        </p:spPr>
      </p:pic>
      <p:sp>
        <p:nvSpPr>
          <p:cNvPr id="2" name="Title 1"/>
          <p:cNvSpPr>
            <a:spLocks noGrp="1"/>
          </p:cNvSpPr>
          <p:nvPr>
            <p:ph type="title"/>
          </p:nvPr>
        </p:nvSpPr>
        <p:spPr>
          <a:xfrm>
            <a:off x="628649" y="152401"/>
            <a:ext cx="8397655" cy="711512"/>
          </a:xfrm>
        </p:spPr>
        <p:txBody>
          <a:bodyPr>
            <a:normAutofit/>
          </a:bodyPr>
          <a:lstStyle/>
          <a:p>
            <a:r>
              <a:rPr lang="id-ID" dirty="0" smtClean="0"/>
              <a:t>Arsitektur Data Mining</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159</a:t>
            </a:fld>
            <a:endParaRPr lang="en-US">
              <a:solidFill>
                <a:prstClr val="black">
                  <a:tint val="75000"/>
                </a:prstClr>
              </a:solidFill>
            </a:endParaRPr>
          </a:p>
        </p:txBody>
      </p:sp>
    </p:spTree>
    <p:extLst>
      <p:ext uri="{BB962C8B-B14F-4D97-AF65-F5344CB8AC3E}">
        <p14:creationId xmlns:p14="http://schemas.microsoft.com/office/powerpoint/2010/main" val="24413264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11696" t="7018" r="10233" b="6139"/>
          <a:stretch/>
        </p:blipFill>
        <p:spPr>
          <a:xfrm>
            <a:off x="6986156" y="1"/>
            <a:ext cx="2157843" cy="1600199"/>
          </a:xfrm>
          <a:prstGeom prst="rect">
            <a:avLst/>
          </a:prstGeom>
        </p:spPr>
      </p:pic>
      <p:sp>
        <p:nvSpPr>
          <p:cNvPr id="2" name="Title 1"/>
          <p:cNvSpPr>
            <a:spLocks noGrp="1"/>
          </p:cNvSpPr>
          <p:nvPr>
            <p:ph type="title"/>
          </p:nvPr>
        </p:nvSpPr>
        <p:spPr/>
        <p:txBody>
          <a:bodyPr/>
          <a:lstStyle/>
          <a:p>
            <a:r>
              <a:rPr lang="id-ID" dirty="0" smtClean="0"/>
              <a:t>Technopreneurship Ratio</a:t>
            </a:r>
            <a:endParaRPr lang="id-ID" dirty="0"/>
          </a:p>
        </p:txBody>
      </p:sp>
      <p:graphicFrame>
        <p:nvGraphicFramePr>
          <p:cNvPr id="7" name="Chart 6"/>
          <p:cNvGraphicFramePr>
            <a:graphicFrameLocks/>
          </p:cNvGraphicFramePr>
          <p:nvPr>
            <p:extLst/>
          </p:nvPr>
        </p:nvGraphicFramePr>
        <p:xfrm>
          <a:off x="533400" y="1352548"/>
          <a:ext cx="8305800" cy="4972051"/>
        </p:xfrm>
        <a:graphic>
          <a:graphicData uri="http://schemas.openxmlformats.org/drawingml/2006/chart">
            <c:chart xmlns:c="http://schemas.openxmlformats.org/drawingml/2006/chart" xmlns:r="http://schemas.openxmlformats.org/officeDocument/2006/relationships" r:id="rId4"/>
          </a:graphicData>
        </a:graphic>
      </p:graphicFrame>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16</a:t>
            </a:fld>
            <a:endParaRPr lang="en-US">
              <a:solidFill>
                <a:prstClr val="black">
                  <a:tint val="75000"/>
                </a:prstClr>
              </a:solidFill>
            </a:endParaRPr>
          </a:p>
        </p:txBody>
      </p:sp>
    </p:spTree>
    <p:extLst>
      <p:ext uri="{BB962C8B-B14F-4D97-AF65-F5344CB8AC3E}">
        <p14:creationId xmlns:p14="http://schemas.microsoft.com/office/powerpoint/2010/main" val="41196596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4167" y="1593001"/>
            <a:ext cx="4191673" cy="4643095"/>
          </a:xfrm>
        </p:spPr>
        <p:txBody>
          <a:bodyPr>
            <a:normAutofit/>
          </a:bodyPr>
          <a:lstStyle/>
          <a:p>
            <a:r>
              <a:rPr lang="en-US" sz="2400" dirty="0" err="1" smtClean="0"/>
              <a:t>Prediksi</a:t>
            </a:r>
            <a:r>
              <a:rPr lang="en-US" sz="2400" dirty="0" smtClean="0"/>
              <a:t> </a:t>
            </a:r>
            <a:r>
              <a:rPr lang="en-US" sz="2400" dirty="0" err="1" smtClean="0"/>
              <a:t>dan</a:t>
            </a:r>
            <a:r>
              <a:rPr lang="en-US" sz="2400" dirty="0" smtClean="0"/>
              <a:t> </a:t>
            </a:r>
            <a:r>
              <a:rPr lang="en-US" sz="2400" dirty="0" err="1" smtClean="0"/>
              <a:t>klastering</a:t>
            </a:r>
            <a:r>
              <a:rPr lang="en-US" sz="2400" dirty="0" smtClean="0"/>
              <a:t> </a:t>
            </a:r>
            <a:r>
              <a:rPr lang="en-US" sz="2400" dirty="0" err="1" smtClean="0">
                <a:solidFill>
                  <a:srgbClr val="C00000"/>
                </a:solidFill>
              </a:rPr>
              <a:t>calon</a:t>
            </a:r>
            <a:r>
              <a:rPr lang="en-US" sz="2400" dirty="0" smtClean="0">
                <a:solidFill>
                  <a:srgbClr val="C00000"/>
                </a:solidFill>
              </a:rPr>
              <a:t> </a:t>
            </a:r>
            <a:r>
              <a:rPr lang="en-US" sz="2400" dirty="0" err="1" smtClean="0">
                <a:solidFill>
                  <a:srgbClr val="C00000"/>
                </a:solidFill>
              </a:rPr>
              <a:t>tersangka</a:t>
            </a:r>
            <a:r>
              <a:rPr lang="en-US" sz="2400" dirty="0" smtClean="0">
                <a:solidFill>
                  <a:srgbClr val="C00000"/>
                </a:solidFill>
              </a:rPr>
              <a:t> </a:t>
            </a:r>
            <a:r>
              <a:rPr lang="en-US" sz="2400" dirty="0" err="1" smtClean="0">
                <a:solidFill>
                  <a:srgbClr val="C00000"/>
                </a:solidFill>
              </a:rPr>
              <a:t>koruptor</a:t>
            </a:r>
            <a:endParaRPr lang="en-US" sz="2400" dirty="0" smtClean="0">
              <a:solidFill>
                <a:srgbClr val="C00000"/>
              </a:solidFill>
            </a:endParaRPr>
          </a:p>
          <a:p>
            <a:endParaRPr lang="en-US" sz="2400" dirty="0" smtClean="0"/>
          </a:p>
          <a:p>
            <a:r>
              <a:rPr lang="en-US" sz="2400" dirty="0" err="1" smtClean="0"/>
              <a:t>Asosiasi</a:t>
            </a:r>
            <a:r>
              <a:rPr lang="en-US" sz="2400" dirty="0" smtClean="0"/>
              <a:t> </a:t>
            </a:r>
            <a:r>
              <a:rPr lang="en-US" sz="2400" dirty="0" err="1" smtClean="0">
                <a:solidFill>
                  <a:srgbClr val="C00000"/>
                </a:solidFill>
              </a:rPr>
              <a:t>atribut</a:t>
            </a:r>
            <a:r>
              <a:rPr lang="en-US" sz="2400" dirty="0" smtClean="0">
                <a:solidFill>
                  <a:srgbClr val="C00000"/>
                </a:solidFill>
              </a:rPr>
              <a:t> </a:t>
            </a:r>
            <a:r>
              <a:rPr lang="en-US" sz="2400" dirty="0" err="1" smtClean="0">
                <a:solidFill>
                  <a:srgbClr val="C00000"/>
                </a:solidFill>
              </a:rPr>
              <a:t>tersangka</a:t>
            </a:r>
            <a:r>
              <a:rPr lang="en-US" sz="2400" dirty="0" smtClean="0">
                <a:solidFill>
                  <a:srgbClr val="C00000"/>
                </a:solidFill>
              </a:rPr>
              <a:t> </a:t>
            </a:r>
            <a:r>
              <a:rPr lang="en-US" sz="2400" dirty="0" err="1" smtClean="0">
                <a:solidFill>
                  <a:srgbClr val="C00000"/>
                </a:solidFill>
              </a:rPr>
              <a:t>koruptor</a:t>
            </a:r>
            <a:endParaRPr lang="en-US" sz="2400" dirty="0" smtClean="0">
              <a:solidFill>
                <a:srgbClr val="C00000"/>
              </a:solidFill>
            </a:endParaRPr>
          </a:p>
          <a:p>
            <a:endParaRPr lang="en-US" sz="2400" dirty="0"/>
          </a:p>
          <a:p>
            <a:r>
              <a:rPr lang="en-US" sz="2400" dirty="0" err="1" smtClean="0"/>
              <a:t>Prediksi</a:t>
            </a:r>
            <a:r>
              <a:rPr lang="en-US" sz="2400" dirty="0" smtClean="0"/>
              <a:t> </a:t>
            </a:r>
            <a:r>
              <a:rPr lang="en-US" sz="2400" dirty="0" err="1" smtClean="0">
                <a:solidFill>
                  <a:srgbClr val="C00000"/>
                </a:solidFill>
              </a:rPr>
              <a:t>pencucian</a:t>
            </a:r>
            <a:r>
              <a:rPr lang="en-US" sz="2400" dirty="0" smtClean="0">
                <a:solidFill>
                  <a:srgbClr val="C00000"/>
                </a:solidFill>
              </a:rPr>
              <a:t> </a:t>
            </a:r>
            <a:r>
              <a:rPr lang="en-US" sz="2400" dirty="0" err="1" smtClean="0">
                <a:solidFill>
                  <a:srgbClr val="C00000"/>
                </a:solidFill>
              </a:rPr>
              <a:t>uang</a:t>
            </a:r>
            <a:endParaRPr lang="en-US" sz="2400" dirty="0" smtClean="0">
              <a:solidFill>
                <a:srgbClr val="C00000"/>
              </a:solidFill>
            </a:endParaRPr>
          </a:p>
          <a:p>
            <a:endParaRPr lang="en-US" sz="2400" dirty="0"/>
          </a:p>
          <a:p>
            <a:r>
              <a:rPr lang="en-US" sz="2400" dirty="0" err="1" smtClean="0"/>
              <a:t>Estimasi</a:t>
            </a:r>
            <a:r>
              <a:rPr lang="en-US" sz="2400" dirty="0" smtClean="0"/>
              <a:t> </a:t>
            </a:r>
            <a:r>
              <a:rPr lang="en-US" sz="2400" dirty="0" err="1" smtClean="0"/>
              <a:t>jenis</a:t>
            </a:r>
            <a:r>
              <a:rPr lang="en-US" sz="2400" dirty="0" smtClean="0"/>
              <a:t> </a:t>
            </a:r>
            <a:r>
              <a:rPr lang="en-US" sz="2400" dirty="0" err="1" smtClean="0"/>
              <a:t>dan</a:t>
            </a:r>
            <a:r>
              <a:rPr lang="en-US" sz="2400" dirty="0" smtClean="0"/>
              <a:t> </a:t>
            </a:r>
            <a:r>
              <a:rPr lang="en-US" sz="2400" dirty="0" err="1" smtClean="0">
                <a:solidFill>
                  <a:srgbClr val="C00000"/>
                </a:solidFill>
              </a:rPr>
              <a:t>jumlah</a:t>
            </a:r>
            <a:r>
              <a:rPr lang="en-US" sz="2400" dirty="0" smtClean="0">
                <a:solidFill>
                  <a:srgbClr val="C00000"/>
                </a:solidFill>
              </a:rPr>
              <a:t> </a:t>
            </a:r>
            <a:r>
              <a:rPr lang="en-US" sz="2400" dirty="0" err="1" smtClean="0">
                <a:solidFill>
                  <a:srgbClr val="C00000"/>
                </a:solidFill>
              </a:rPr>
              <a:t>tahun</a:t>
            </a:r>
            <a:r>
              <a:rPr lang="en-US" sz="2400" dirty="0" smtClean="0">
                <a:solidFill>
                  <a:srgbClr val="C00000"/>
                </a:solidFill>
              </a:rPr>
              <a:t> </a:t>
            </a:r>
            <a:r>
              <a:rPr lang="en-US" sz="2400" dirty="0" err="1" smtClean="0">
                <a:solidFill>
                  <a:srgbClr val="C00000"/>
                </a:solidFill>
              </a:rPr>
              <a:t>hukuman</a:t>
            </a:r>
            <a:endParaRPr lang="id-ID" sz="2400" dirty="0">
              <a:solidFill>
                <a:srgbClr val="C00000"/>
              </a:solidFill>
            </a:endParaRPr>
          </a:p>
        </p:txBody>
      </p:sp>
      <p:sp>
        <p:nvSpPr>
          <p:cNvPr id="2" name="Title 1"/>
          <p:cNvSpPr>
            <a:spLocks noGrp="1"/>
          </p:cNvSpPr>
          <p:nvPr>
            <p:ph type="title"/>
          </p:nvPr>
        </p:nvSpPr>
        <p:spPr/>
        <p:txBody>
          <a:bodyPr/>
          <a:lstStyle/>
          <a:p>
            <a:r>
              <a:rPr lang="en-US" dirty="0"/>
              <a:t>Data - </a:t>
            </a:r>
            <a:r>
              <a:rPr lang="en-US" dirty="0" err="1"/>
              <a:t>Informasi</a:t>
            </a:r>
            <a:r>
              <a:rPr lang="en-US" dirty="0"/>
              <a:t> - </a:t>
            </a:r>
            <a:r>
              <a:rPr lang="en-US" dirty="0" err="1"/>
              <a:t>Pengetahuan</a:t>
            </a:r>
            <a:endParaRPr lang="id-ID" dirty="0"/>
          </a:p>
        </p:txBody>
      </p:sp>
      <p:graphicFrame>
        <p:nvGraphicFramePr>
          <p:cNvPr id="7" name="Diagram 6"/>
          <p:cNvGraphicFramePr/>
          <p:nvPr>
            <p:extLst/>
          </p:nvPr>
        </p:nvGraphicFramePr>
        <p:xfrm>
          <a:off x="507916" y="1510810"/>
          <a:ext cx="4250847" cy="37359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160</a:t>
            </a:fld>
            <a:endParaRPr lang="en-US">
              <a:solidFill>
                <a:prstClr val="black">
                  <a:tint val="75000"/>
                </a:prstClr>
              </a:solidFill>
            </a:endParaRPr>
          </a:p>
        </p:txBody>
      </p:sp>
    </p:spTree>
    <p:extLst>
      <p:ext uri="{BB962C8B-B14F-4D97-AF65-F5344CB8AC3E}">
        <p14:creationId xmlns:p14="http://schemas.microsoft.com/office/powerpoint/2010/main" val="33339624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a:xfrm>
            <a:off x="628650" y="152400"/>
            <a:ext cx="8362950" cy="700292"/>
          </a:xfrm>
        </p:spPr>
        <p:txBody>
          <a:bodyPr/>
          <a:lstStyle/>
          <a:p>
            <a:r>
              <a:rPr lang="en-US" sz="4000" dirty="0" err="1" smtClean="0"/>
              <a:t>Prediksi</a:t>
            </a:r>
            <a:r>
              <a:rPr lang="en-US" sz="4000" dirty="0" smtClean="0"/>
              <a:t> </a:t>
            </a:r>
            <a:r>
              <a:rPr lang="en-US" sz="4000" dirty="0" err="1" smtClean="0"/>
              <a:t>Calon</a:t>
            </a:r>
            <a:r>
              <a:rPr lang="en-US" sz="4000" dirty="0" smtClean="0"/>
              <a:t> </a:t>
            </a:r>
            <a:r>
              <a:rPr lang="en-US" sz="4000" dirty="0" err="1" smtClean="0"/>
              <a:t>Legislatif</a:t>
            </a:r>
            <a:r>
              <a:rPr lang="en-US" sz="4000" dirty="0" smtClean="0"/>
              <a:t> DKI Jakarta</a:t>
            </a:r>
            <a:endParaRPr lang="id-ID" sz="4000" dirty="0"/>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501" t="25119" r="13357" b="14285"/>
          <a:stretch/>
        </p:blipFill>
        <p:spPr bwMode="auto">
          <a:xfrm>
            <a:off x="1556123" y="2621818"/>
            <a:ext cx="7587877" cy="4227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a:stretch>
            <a:fillRect/>
          </a:stretch>
        </p:blipFill>
        <p:spPr>
          <a:xfrm>
            <a:off x="73312" y="1098226"/>
            <a:ext cx="4328755" cy="1832787"/>
          </a:xfrm>
          <a:prstGeom prst="rect">
            <a:avLst/>
          </a:prstGeom>
        </p:spPr>
      </p:pic>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161</a:t>
            </a:fld>
            <a:endParaRPr lang="en-US">
              <a:solidFill>
                <a:prstClr val="black">
                  <a:tint val="75000"/>
                </a:prstClr>
              </a:solidFill>
            </a:endParaRPr>
          </a:p>
        </p:txBody>
      </p:sp>
    </p:spTree>
    <p:extLst>
      <p:ext uri="{BB962C8B-B14F-4D97-AF65-F5344CB8AC3E}">
        <p14:creationId xmlns:p14="http://schemas.microsoft.com/office/powerpoint/2010/main" val="23584056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r>
              <a:rPr lang="id-ID" dirty="0"/>
              <a:t>Prediksi Kelulusan Mahasiswa</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867" t="24286" r="24903" b="10179"/>
          <a:stretch/>
        </p:blipFill>
        <p:spPr bwMode="auto">
          <a:xfrm>
            <a:off x="2333901" y="2532525"/>
            <a:ext cx="6810099" cy="4309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a:stretch>
            <a:fillRect/>
          </a:stretch>
        </p:blipFill>
        <p:spPr>
          <a:xfrm>
            <a:off x="179230" y="1198832"/>
            <a:ext cx="4506057" cy="1704075"/>
          </a:xfrm>
          <a:prstGeom prst="rect">
            <a:avLst/>
          </a:prstGeom>
        </p:spPr>
      </p:pic>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162</a:t>
            </a:fld>
            <a:endParaRPr lang="en-US">
              <a:solidFill>
                <a:prstClr val="black">
                  <a:tint val="75000"/>
                </a:prstClr>
              </a:solidFill>
            </a:endParaRPr>
          </a:p>
        </p:txBody>
      </p:sp>
    </p:spTree>
    <p:extLst>
      <p:ext uri="{BB962C8B-B14F-4D97-AF65-F5344CB8AC3E}">
        <p14:creationId xmlns:p14="http://schemas.microsoft.com/office/powerpoint/2010/main" val="7833895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4000" dirty="0"/>
              <a:t>EA - Technology </a:t>
            </a:r>
            <a:r>
              <a:rPr lang="id-ID" sz="4000" dirty="0" smtClean="0"/>
              <a:t>Architecture</a:t>
            </a:r>
            <a:endParaRPr lang="en-US" sz="4000" dirty="0"/>
          </a:p>
        </p:txBody>
      </p:sp>
      <p:sp>
        <p:nvSpPr>
          <p:cNvPr id="3" name="Text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163</a:t>
            </a:fld>
            <a:endParaRPr lang="en-US">
              <a:solidFill>
                <a:prstClr val="black">
                  <a:tint val="75000"/>
                </a:prstClr>
              </a:solidFill>
            </a:endParaRPr>
          </a:p>
        </p:txBody>
      </p:sp>
    </p:spTree>
    <p:extLst>
      <p:ext uri="{BB962C8B-B14F-4D97-AF65-F5344CB8AC3E}">
        <p14:creationId xmlns:p14="http://schemas.microsoft.com/office/powerpoint/2010/main" val="17446650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Technology Standard Catalog</a:t>
            </a:r>
            <a:endParaRPr lang="en-US" dirty="0"/>
          </a:p>
        </p:txBody>
      </p:sp>
      <p:graphicFrame>
        <p:nvGraphicFramePr>
          <p:cNvPr id="5" name="Content Placeholder 4"/>
          <p:cNvGraphicFramePr>
            <a:graphicFrameLocks noGrp="1"/>
          </p:cNvGraphicFramePr>
          <p:nvPr>
            <p:ph idx="1"/>
            <p:extLst/>
          </p:nvPr>
        </p:nvGraphicFramePr>
        <p:xfrm>
          <a:off x="628650" y="1156529"/>
          <a:ext cx="7886700" cy="5486400"/>
        </p:xfrm>
        <a:graphic>
          <a:graphicData uri="http://schemas.openxmlformats.org/drawingml/2006/table">
            <a:tbl>
              <a:tblPr firstRow="1" bandRow="1">
                <a:tableStyleId>{073A0DAA-6AF3-43AB-8588-CEC1D06C72B9}</a:tableStyleId>
              </a:tblPr>
              <a:tblGrid>
                <a:gridCol w="730812"/>
                <a:gridCol w="7155888"/>
              </a:tblGrid>
              <a:tr h="307539">
                <a:tc>
                  <a:txBody>
                    <a:bodyPr/>
                    <a:lstStyle/>
                    <a:p>
                      <a:r>
                        <a:rPr lang="en-US" dirty="0" smtClean="0"/>
                        <a:t>No</a:t>
                      </a:r>
                      <a:endParaRPr lang="id-ID" dirty="0"/>
                    </a:p>
                  </a:txBody>
                  <a:tcPr/>
                </a:tc>
                <a:tc>
                  <a:txBody>
                    <a:bodyPr/>
                    <a:lstStyle/>
                    <a:p>
                      <a:r>
                        <a:rPr lang="en-US" dirty="0" smtClean="0"/>
                        <a:t>Technology</a:t>
                      </a:r>
                      <a:endParaRPr lang="id-ID" dirty="0"/>
                    </a:p>
                  </a:txBody>
                  <a:tcPr/>
                </a:tc>
              </a:tr>
              <a:tr h="307539">
                <a:tc>
                  <a:txBody>
                    <a:bodyPr/>
                    <a:lstStyle/>
                    <a:p>
                      <a:r>
                        <a:rPr lang="en-US" dirty="0" smtClean="0"/>
                        <a:t>1</a:t>
                      </a:r>
                      <a:endParaRPr lang="id-ID" dirty="0"/>
                    </a:p>
                  </a:txBody>
                  <a:tcPr/>
                </a:tc>
                <a:tc>
                  <a:txBody>
                    <a:bodyPr/>
                    <a:lstStyle/>
                    <a:p>
                      <a:r>
                        <a:rPr lang="id-ID" dirty="0" smtClean="0"/>
                        <a:t>RUP </a:t>
                      </a:r>
                      <a:r>
                        <a:rPr lang="id-ID" dirty="0" err="1" smtClean="0"/>
                        <a:t>shall</a:t>
                      </a:r>
                      <a:r>
                        <a:rPr lang="id-ID" dirty="0" smtClean="0"/>
                        <a:t> </a:t>
                      </a:r>
                      <a:r>
                        <a:rPr lang="id-ID" dirty="0" err="1" smtClean="0"/>
                        <a:t>be</a:t>
                      </a:r>
                      <a:r>
                        <a:rPr lang="id-ID" dirty="0" smtClean="0"/>
                        <a:t> </a:t>
                      </a:r>
                      <a:r>
                        <a:rPr lang="id-ID" dirty="0" err="1" smtClean="0"/>
                        <a:t>used</a:t>
                      </a:r>
                      <a:r>
                        <a:rPr lang="id-ID" dirty="0" smtClean="0"/>
                        <a:t> as </a:t>
                      </a:r>
                      <a:r>
                        <a:rPr lang="id-ID" dirty="0" err="1" smtClean="0"/>
                        <a:t>the</a:t>
                      </a:r>
                      <a:r>
                        <a:rPr lang="id-ID" dirty="0" smtClean="0"/>
                        <a:t> formal </a:t>
                      </a:r>
                      <a:r>
                        <a:rPr lang="id-ID" dirty="0" err="1" smtClean="0"/>
                        <a:t>methodology</a:t>
                      </a:r>
                      <a:r>
                        <a:rPr lang="id-ID" dirty="0" smtClean="0"/>
                        <a:t> for </a:t>
                      </a:r>
                      <a:r>
                        <a:rPr lang="id-ID" dirty="0" err="1" smtClean="0"/>
                        <a:t>Brainmatics</a:t>
                      </a:r>
                      <a:endParaRPr lang="id-ID" dirty="0" smtClean="0"/>
                    </a:p>
                  </a:txBody>
                  <a:tcPr/>
                </a:tc>
              </a:tr>
              <a:tr h="307539">
                <a:tc>
                  <a:txBody>
                    <a:bodyPr/>
                    <a:lstStyle/>
                    <a:p>
                      <a:r>
                        <a:rPr lang="en-US" dirty="0" smtClean="0"/>
                        <a:t>2</a:t>
                      </a:r>
                      <a:endParaRPr lang="id-ID" dirty="0"/>
                    </a:p>
                  </a:txBody>
                  <a:tcPr/>
                </a:tc>
                <a:tc>
                  <a:txBody>
                    <a:bodyPr/>
                    <a:lstStyle/>
                    <a:p>
                      <a:r>
                        <a:rPr lang="id-ID" dirty="0" smtClean="0"/>
                        <a:t>UML </a:t>
                      </a:r>
                      <a:r>
                        <a:rPr lang="id-ID" dirty="0" err="1" smtClean="0"/>
                        <a:t>shall</a:t>
                      </a:r>
                      <a:r>
                        <a:rPr lang="id-ID" dirty="0" smtClean="0"/>
                        <a:t> </a:t>
                      </a:r>
                      <a:r>
                        <a:rPr lang="id-ID" dirty="0" err="1" smtClean="0"/>
                        <a:t>be</a:t>
                      </a:r>
                      <a:r>
                        <a:rPr lang="id-ID" dirty="0" smtClean="0"/>
                        <a:t> </a:t>
                      </a:r>
                      <a:r>
                        <a:rPr lang="id-ID" dirty="0" err="1" smtClean="0"/>
                        <a:t>used</a:t>
                      </a:r>
                      <a:r>
                        <a:rPr lang="id-ID" dirty="0" smtClean="0"/>
                        <a:t> as </a:t>
                      </a:r>
                      <a:r>
                        <a:rPr lang="id-ID" dirty="0" err="1" smtClean="0"/>
                        <a:t>the</a:t>
                      </a:r>
                      <a:r>
                        <a:rPr lang="id-ID" dirty="0" smtClean="0"/>
                        <a:t> </a:t>
                      </a:r>
                      <a:r>
                        <a:rPr lang="id-ID" dirty="0" err="1" smtClean="0"/>
                        <a:t>standard</a:t>
                      </a:r>
                      <a:r>
                        <a:rPr lang="id-ID" dirty="0" smtClean="0"/>
                        <a:t> </a:t>
                      </a:r>
                      <a:r>
                        <a:rPr lang="id-ID" dirty="0" err="1" smtClean="0"/>
                        <a:t>notation</a:t>
                      </a:r>
                      <a:endParaRPr lang="id-ID" dirty="0" smtClean="0"/>
                    </a:p>
                  </a:txBody>
                  <a:tcPr/>
                </a:tc>
              </a:tr>
              <a:tr h="307539">
                <a:tc>
                  <a:txBody>
                    <a:bodyPr/>
                    <a:lstStyle/>
                    <a:p>
                      <a:r>
                        <a:rPr lang="en-US" dirty="0" smtClean="0"/>
                        <a:t>3</a:t>
                      </a:r>
                      <a:endParaRPr lang="id-ID" dirty="0"/>
                    </a:p>
                  </a:txBody>
                  <a:tcPr/>
                </a:tc>
                <a:tc>
                  <a:txBody>
                    <a:bodyPr/>
                    <a:lstStyle/>
                    <a:p>
                      <a:r>
                        <a:rPr lang="id-ID" dirty="0" err="1" smtClean="0"/>
                        <a:t>Sparx</a:t>
                      </a:r>
                      <a:r>
                        <a:rPr lang="id-ID" dirty="0" smtClean="0"/>
                        <a:t> EA </a:t>
                      </a:r>
                      <a:r>
                        <a:rPr lang="id-ID" dirty="0" err="1" smtClean="0"/>
                        <a:t>shall</a:t>
                      </a:r>
                      <a:r>
                        <a:rPr lang="id-ID" dirty="0" smtClean="0"/>
                        <a:t> </a:t>
                      </a:r>
                      <a:r>
                        <a:rPr lang="id-ID" dirty="0" err="1" smtClean="0"/>
                        <a:t>be</a:t>
                      </a:r>
                      <a:r>
                        <a:rPr lang="id-ID" dirty="0" smtClean="0"/>
                        <a:t> </a:t>
                      </a:r>
                      <a:r>
                        <a:rPr lang="id-ID" dirty="0" err="1" smtClean="0"/>
                        <a:t>used</a:t>
                      </a:r>
                      <a:r>
                        <a:rPr lang="id-ID" dirty="0" smtClean="0"/>
                        <a:t> </a:t>
                      </a:r>
                      <a:r>
                        <a:rPr lang="id-ID" dirty="0" err="1" smtClean="0"/>
                        <a:t>to</a:t>
                      </a:r>
                      <a:r>
                        <a:rPr lang="id-ID" dirty="0" smtClean="0"/>
                        <a:t> </a:t>
                      </a:r>
                      <a:r>
                        <a:rPr lang="id-ID" dirty="0" err="1" smtClean="0"/>
                        <a:t>facilitate</a:t>
                      </a:r>
                      <a:r>
                        <a:rPr lang="id-ID" dirty="0" smtClean="0"/>
                        <a:t> </a:t>
                      </a:r>
                      <a:r>
                        <a:rPr lang="id-ID" dirty="0" err="1" smtClean="0"/>
                        <a:t>the</a:t>
                      </a:r>
                      <a:r>
                        <a:rPr lang="id-ID" dirty="0" smtClean="0"/>
                        <a:t> </a:t>
                      </a:r>
                      <a:r>
                        <a:rPr lang="id-ID" dirty="0" err="1" smtClean="0"/>
                        <a:t>software</a:t>
                      </a:r>
                      <a:r>
                        <a:rPr lang="id-ID" dirty="0" smtClean="0"/>
                        <a:t> </a:t>
                      </a:r>
                      <a:r>
                        <a:rPr lang="id-ID" dirty="0" err="1" smtClean="0"/>
                        <a:t>engineering</a:t>
                      </a:r>
                      <a:r>
                        <a:rPr lang="id-ID" dirty="0" smtClean="0"/>
                        <a:t> </a:t>
                      </a:r>
                      <a:r>
                        <a:rPr lang="id-ID" dirty="0" err="1" smtClean="0"/>
                        <a:t>processes</a:t>
                      </a:r>
                      <a:endParaRPr lang="id-ID" dirty="0" smtClean="0"/>
                    </a:p>
                  </a:txBody>
                  <a:tcPr/>
                </a:tc>
              </a:tr>
              <a:tr h="307539">
                <a:tc>
                  <a:txBody>
                    <a:bodyPr/>
                    <a:lstStyle/>
                    <a:p>
                      <a:r>
                        <a:rPr lang="en-US" dirty="0" smtClean="0"/>
                        <a:t>4</a:t>
                      </a:r>
                      <a:endParaRPr lang="id-ID" dirty="0"/>
                    </a:p>
                  </a:txBody>
                  <a:tcPr/>
                </a:tc>
                <a:tc>
                  <a:txBody>
                    <a:bodyPr/>
                    <a:lstStyle/>
                    <a:p>
                      <a:r>
                        <a:rPr lang="id-ID" dirty="0" smtClean="0"/>
                        <a:t>Java </a:t>
                      </a:r>
                      <a:r>
                        <a:rPr lang="id-ID" dirty="0" err="1" smtClean="0"/>
                        <a:t>shall</a:t>
                      </a:r>
                      <a:r>
                        <a:rPr lang="id-ID" dirty="0" smtClean="0"/>
                        <a:t> </a:t>
                      </a:r>
                      <a:r>
                        <a:rPr lang="id-ID" dirty="0" err="1" smtClean="0"/>
                        <a:t>be</a:t>
                      </a:r>
                      <a:r>
                        <a:rPr lang="id-ID" dirty="0" smtClean="0"/>
                        <a:t> </a:t>
                      </a:r>
                      <a:r>
                        <a:rPr lang="id-ID" dirty="0" err="1" smtClean="0"/>
                        <a:t>the</a:t>
                      </a:r>
                      <a:r>
                        <a:rPr lang="id-ID" dirty="0" smtClean="0"/>
                        <a:t> </a:t>
                      </a:r>
                      <a:r>
                        <a:rPr lang="id-ID" dirty="0" err="1" smtClean="0"/>
                        <a:t>programming</a:t>
                      </a:r>
                      <a:r>
                        <a:rPr lang="id-ID" dirty="0" smtClean="0"/>
                        <a:t> </a:t>
                      </a:r>
                      <a:r>
                        <a:rPr lang="id-ID" dirty="0" err="1" smtClean="0"/>
                        <a:t>language</a:t>
                      </a:r>
                      <a:endParaRPr lang="id-ID" dirty="0" smtClean="0"/>
                    </a:p>
                  </a:txBody>
                  <a:tcPr/>
                </a:tc>
              </a:tr>
              <a:tr h="307539">
                <a:tc>
                  <a:txBody>
                    <a:bodyPr/>
                    <a:lstStyle/>
                    <a:p>
                      <a:r>
                        <a:rPr lang="en-US" dirty="0" smtClean="0"/>
                        <a:t>5</a:t>
                      </a:r>
                      <a:endParaRPr lang="id-ID" dirty="0"/>
                    </a:p>
                  </a:txBody>
                  <a:tcPr/>
                </a:tc>
                <a:tc>
                  <a:txBody>
                    <a:bodyPr/>
                    <a:lstStyle/>
                    <a:p>
                      <a:r>
                        <a:rPr lang="id-ID" dirty="0" err="1" smtClean="0"/>
                        <a:t>Use</a:t>
                      </a:r>
                      <a:r>
                        <a:rPr lang="id-ID" dirty="0" smtClean="0"/>
                        <a:t> </a:t>
                      </a:r>
                      <a:r>
                        <a:rPr lang="id-ID" dirty="0" err="1" smtClean="0"/>
                        <a:t>JBoss</a:t>
                      </a:r>
                      <a:r>
                        <a:rPr lang="id-ID" dirty="0" smtClean="0"/>
                        <a:t> 5.0 as </a:t>
                      </a:r>
                      <a:r>
                        <a:rPr lang="id-ID" dirty="0" err="1" smtClean="0"/>
                        <a:t>the</a:t>
                      </a:r>
                      <a:r>
                        <a:rPr lang="id-ID" dirty="0" smtClean="0"/>
                        <a:t> </a:t>
                      </a:r>
                      <a:r>
                        <a:rPr lang="id-ID" dirty="0" err="1" smtClean="0"/>
                        <a:t>Application</a:t>
                      </a:r>
                      <a:r>
                        <a:rPr lang="id-ID" dirty="0" smtClean="0"/>
                        <a:t> Server</a:t>
                      </a:r>
                    </a:p>
                  </a:txBody>
                  <a:tcPr/>
                </a:tc>
              </a:tr>
              <a:tr h="307539">
                <a:tc>
                  <a:txBody>
                    <a:bodyPr/>
                    <a:lstStyle/>
                    <a:p>
                      <a:r>
                        <a:rPr lang="en-US" dirty="0" smtClean="0"/>
                        <a:t>6</a:t>
                      </a:r>
                      <a:endParaRPr lang="id-ID" dirty="0"/>
                    </a:p>
                  </a:txBody>
                  <a:tcPr/>
                </a:tc>
                <a:tc>
                  <a:txBody>
                    <a:bodyPr/>
                    <a:lstStyle/>
                    <a:p>
                      <a:r>
                        <a:rPr lang="id-ID" dirty="0" err="1" smtClean="0"/>
                        <a:t>Browser</a:t>
                      </a:r>
                      <a:r>
                        <a:rPr lang="id-ID" dirty="0" smtClean="0"/>
                        <a:t>: IE 4.0 +, </a:t>
                      </a:r>
                      <a:r>
                        <a:rPr lang="id-ID" dirty="0" err="1" smtClean="0"/>
                        <a:t>Mozilla</a:t>
                      </a:r>
                      <a:r>
                        <a:rPr lang="id-ID" dirty="0" smtClean="0"/>
                        <a:t> </a:t>
                      </a:r>
                      <a:r>
                        <a:rPr lang="id-ID" dirty="0" err="1" smtClean="0"/>
                        <a:t>Firefox</a:t>
                      </a:r>
                      <a:r>
                        <a:rPr lang="id-ID" dirty="0" smtClean="0"/>
                        <a:t> 1.0 HTML: 4.0 + </a:t>
                      </a:r>
                      <a:r>
                        <a:rPr lang="id-ID" dirty="0" err="1" smtClean="0"/>
                        <a:t>Web</a:t>
                      </a:r>
                      <a:r>
                        <a:rPr lang="id-ID" dirty="0" smtClean="0"/>
                        <a:t> 2.0</a:t>
                      </a:r>
                    </a:p>
                  </a:txBody>
                  <a:tcPr/>
                </a:tc>
              </a:tr>
              <a:tr h="307539">
                <a:tc>
                  <a:txBody>
                    <a:bodyPr/>
                    <a:lstStyle/>
                    <a:p>
                      <a:r>
                        <a:rPr lang="en-US" dirty="0" smtClean="0"/>
                        <a:t>7</a:t>
                      </a:r>
                      <a:endParaRPr lang="id-ID" dirty="0"/>
                    </a:p>
                  </a:txBody>
                  <a:tcPr/>
                </a:tc>
                <a:tc>
                  <a:txBody>
                    <a:bodyPr/>
                    <a:lstStyle/>
                    <a:p>
                      <a:r>
                        <a:rPr lang="id-ID" dirty="0" err="1" smtClean="0"/>
                        <a:t>Script</a:t>
                      </a:r>
                      <a:r>
                        <a:rPr lang="id-ID" dirty="0" smtClean="0"/>
                        <a:t> </a:t>
                      </a:r>
                      <a:r>
                        <a:rPr lang="id-ID" dirty="0" err="1" smtClean="0"/>
                        <a:t>Support</a:t>
                      </a:r>
                      <a:r>
                        <a:rPr lang="id-ID" dirty="0" smtClean="0"/>
                        <a:t>: </a:t>
                      </a:r>
                      <a:r>
                        <a:rPr lang="id-ID" dirty="0" err="1" smtClean="0"/>
                        <a:t>JavaScript</a:t>
                      </a:r>
                      <a:r>
                        <a:rPr lang="id-ID" dirty="0" smtClean="0"/>
                        <a:t> 1.1</a:t>
                      </a:r>
                    </a:p>
                  </a:txBody>
                  <a:tcPr/>
                </a:tc>
              </a:tr>
              <a:tr h="307539">
                <a:tc>
                  <a:txBody>
                    <a:bodyPr/>
                    <a:lstStyle/>
                    <a:p>
                      <a:r>
                        <a:rPr lang="en-US" dirty="0" smtClean="0"/>
                        <a:t>8</a:t>
                      </a:r>
                      <a:endParaRPr lang="id-ID" dirty="0"/>
                    </a:p>
                  </a:txBody>
                  <a:tcPr/>
                </a:tc>
                <a:tc>
                  <a:txBody>
                    <a:bodyPr/>
                    <a:lstStyle/>
                    <a:p>
                      <a:r>
                        <a:rPr lang="id-ID" dirty="0" err="1" smtClean="0"/>
                        <a:t>Use</a:t>
                      </a:r>
                      <a:r>
                        <a:rPr lang="id-ID" dirty="0" smtClean="0"/>
                        <a:t> IBM System x3850 M2 as </a:t>
                      </a:r>
                      <a:r>
                        <a:rPr lang="id-ID" dirty="0" err="1" smtClean="0"/>
                        <a:t>the</a:t>
                      </a:r>
                      <a:r>
                        <a:rPr lang="id-ID" dirty="0" smtClean="0"/>
                        <a:t> </a:t>
                      </a:r>
                      <a:r>
                        <a:rPr lang="id-ID" dirty="0" err="1" smtClean="0"/>
                        <a:t>host</a:t>
                      </a:r>
                      <a:r>
                        <a:rPr lang="id-ID" dirty="0" smtClean="0"/>
                        <a:t> </a:t>
                      </a:r>
                      <a:r>
                        <a:rPr lang="id-ID" dirty="0" err="1" smtClean="0"/>
                        <a:t>server</a:t>
                      </a:r>
                      <a:endParaRPr lang="id-ID" dirty="0" smtClean="0"/>
                    </a:p>
                  </a:txBody>
                  <a:tcPr/>
                </a:tc>
              </a:tr>
              <a:tr h="307539">
                <a:tc>
                  <a:txBody>
                    <a:bodyPr/>
                    <a:lstStyle/>
                    <a:p>
                      <a:r>
                        <a:rPr lang="en-US" dirty="0" smtClean="0"/>
                        <a:t>9</a:t>
                      </a:r>
                      <a:endParaRPr lang="id-ID" dirty="0"/>
                    </a:p>
                  </a:txBody>
                  <a:tcPr/>
                </a:tc>
                <a:tc>
                  <a:txBody>
                    <a:bodyPr/>
                    <a:lstStyle/>
                    <a:p>
                      <a:r>
                        <a:rPr lang="id-ID" dirty="0" err="1" smtClean="0"/>
                        <a:t>Symantec</a:t>
                      </a:r>
                      <a:r>
                        <a:rPr lang="id-ID" dirty="0" smtClean="0"/>
                        <a:t> </a:t>
                      </a:r>
                      <a:r>
                        <a:rPr lang="id-ID" dirty="0" err="1" smtClean="0"/>
                        <a:t>Network</a:t>
                      </a:r>
                      <a:r>
                        <a:rPr lang="id-ID" dirty="0" smtClean="0"/>
                        <a:t> </a:t>
                      </a:r>
                      <a:r>
                        <a:rPr lang="id-ID" dirty="0" err="1" smtClean="0"/>
                        <a:t>Security</a:t>
                      </a:r>
                      <a:r>
                        <a:rPr lang="id-ID" dirty="0" smtClean="0"/>
                        <a:t> </a:t>
                      </a:r>
                      <a:r>
                        <a:rPr lang="id-ID" dirty="0" err="1" smtClean="0"/>
                        <a:t>and</a:t>
                      </a:r>
                      <a:r>
                        <a:rPr lang="id-ID" dirty="0" smtClean="0"/>
                        <a:t> </a:t>
                      </a:r>
                      <a:r>
                        <a:rPr lang="id-ID" dirty="0" err="1" smtClean="0"/>
                        <a:t>Symantec</a:t>
                      </a:r>
                      <a:r>
                        <a:rPr lang="id-ID" dirty="0" smtClean="0"/>
                        <a:t> </a:t>
                      </a:r>
                      <a:r>
                        <a:rPr lang="id-ID" dirty="0" err="1" smtClean="0"/>
                        <a:t>AntiVirus</a:t>
                      </a:r>
                      <a:r>
                        <a:rPr lang="id-ID" dirty="0" smtClean="0"/>
                        <a:t> for </a:t>
                      </a:r>
                      <a:r>
                        <a:rPr lang="id-ID" dirty="0" err="1" smtClean="0"/>
                        <a:t>Security</a:t>
                      </a:r>
                      <a:endParaRPr lang="id-ID" dirty="0" smtClean="0"/>
                    </a:p>
                  </a:txBody>
                  <a:tcPr/>
                </a:tc>
              </a:tr>
              <a:tr h="307539">
                <a:tc>
                  <a:txBody>
                    <a:bodyPr/>
                    <a:lstStyle/>
                    <a:p>
                      <a:r>
                        <a:rPr lang="en-US" dirty="0" smtClean="0"/>
                        <a:t>10</a:t>
                      </a:r>
                      <a:endParaRPr lang="id-ID" dirty="0"/>
                    </a:p>
                  </a:txBody>
                  <a:tcPr/>
                </a:tc>
                <a:tc>
                  <a:txBody>
                    <a:bodyPr/>
                    <a:lstStyle/>
                    <a:p>
                      <a:r>
                        <a:rPr lang="id-ID" dirty="0" err="1" smtClean="0"/>
                        <a:t>Oracle</a:t>
                      </a:r>
                      <a:r>
                        <a:rPr lang="id-ID" dirty="0" smtClean="0"/>
                        <a:t> 10g for </a:t>
                      </a:r>
                      <a:r>
                        <a:rPr lang="id-ID" dirty="0" err="1" smtClean="0"/>
                        <a:t>Database</a:t>
                      </a:r>
                      <a:endParaRPr lang="id-ID" dirty="0" smtClean="0"/>
                    </a:p>
                  </a:txBody>
                  <a:tcPr/>
                </a:tc>
              </a:tr>
              <a:tr h="307539">
                <a:tc>
                  <a:txBody>
                    <a:bodyPr/>
                    <a:lstStyle/>
                    <a:p>
                      <a:r>
                        <a:rPr lang="en-US" dirty="0" smtClean="0"/>
                        <a:t>11</a:t>
                      </a:r>
                      <a:endParaRPr lang="id-ID" dirty="0"/>
                    </a:p>
                  </a:txBody>
                  <a:tcPr/>
                </a:tc>
                <a:tc>
                  <a:txBody>
                    <a:bodyPr/>
                    <a:lstStyle/>
                    <a:p>
                      <a:r>
                        <a:rPr lang="id-ID" dirty="0" err="1" smtClean="0"/>
                        <a:t>Hibernate</a:t>
                      </a:r>
                      <a:r>
                        <a:rPr lang="id-ID" dirty="0" smtClean="0"/>
                        <a:t> </a:t>
                      </a:r>
                      <a:r>
                        <a:rPr lang="id-ID" dirty="0" err="1" smtClean="0"/>
                        <a:t>Framework</a:t>
                      </a:r>
                      <a:endParaRPr lang="id-ID" dirty="0" smtClean="0"/>
                    </a:p>
                  </a:txBody>
                  <a:tcPr/>
                </a:tc>
              </a:tr>
              <a:tr h="307539">
                <a:tc>
                  <a:txBody>
                    <a:bodyPr/>
                    <a:lstStyle/>
                    <a:p>
                      <a:r>
                        <a:rPr lang="en-US" dirty="0" smtClean="0"/>
                        <a:t>12</a:t>
                      </a:r>
                      <a:endParaRPr lang="id-ID" dirty="0"/>
                    </a:p>
                  </a:txBody>
                  <a:tcPr/>
                </a:tc>
                <a:tc>
                  <a:txBody>
                    <a:bodyPr/>
                    <a:lstStyle/>
                    <a:p>
                      <a:r>
                        <a:rPr lang="id-ID" dirty="0" smtClean="0"/>
                        <a:t>XML for </a:t>
                      </a:r>
                      <a:r>
                        <a:rPr lang="id-ID" dirty="0" err="1" smtClean="0"/>
                        <a:t>Web</a:t>
                      </a:r>
                      <a:r>
                        <a:rPr lang="id-ID" dirty="0" smtClean="0"/>
                        <a:t> Services</a:t>
                      </a:r>
                    </a:p>
                  </a:txBody>
                  <a:tcPr/>
                </a:tc>
              </a:tr>
              <a:tr h="307539">
                <a:tc>
                  <a:txBody>
                    <a:bodyPr/>
                    <a:lstStyle/>
                    <a:p>
                      <a:r>
                        <a:rPr lang="en-US" dirty="0" smtClean="0"/>
                        <a:t>13</a:t>
                      </a:r>
                      <a:endParaRPr lang="id-ID" dirty="0"/>
                    </a:p>
                  </a:txBody>
                  <a:tcPr/>
                </a:tc>
                <a:tc>
                  <a:txBody>
                    <a:bodyPr/>
                    <a:lstStyle/>
                    <a:p>
                      <a:r>
                        <a:rPr lang="id-ID" dirty="0" err="1" smtClean="0"/>
                        <a:t>Lightweight</a:t>
                      </a:r>
                      <a:r>
                        <a:rPr lang="id-ID" dirty="0" smtClean="0"/>
                        <a:t> </a:t>
                      </a:r>
                      <a:r>
                        <a:rPr lang="id-ID" dirty="0" err="1" smtClean="0"/>
                        <a:t>Directory</a:t>
                      </a:r>
                      <a:r>
                        <a:rPr lang="id-ID" dirty="0" smtClean="0"/>
                        <a:t> Access </a:t>
                      </a:r>
                      <a:r>
                        <a:rPr lang="id-ID" dirty="0" err="1" smtClean="0"/>
                        <a:t>Protocol</a:t>
                      </a:r>
                      <a:r>
                        <a:rPr lang="id-ID" dirty="0" smtClean="0"/>
                        <a:t> (LDAP</a:t>
                      </a:r>
                      <a:r>
                        <a:rPr lang="en-US" dirty="0" smtClean="0"/>
                        <a:t>)</a:t>
                      </a:r>
                      <a:endParaRPr lang="id-ID" dirty="0" smtClean="0"/>
                    </a:p>
                  </a:txBody>
                  <a:tcPr/>
                </a:tc>
              </a:tr>
              <a:tr h="307539">
                <a:tc>
                  <a:txBody>
                    <a:bodyPr/>
                    <a:lstStyle/>
                    <a:p>
                      <a:r>
                        <a:rPr lang="en-US" dirty="0" smtClean="0"/>
                        <a:t>14</a:t>
                      </a:r>
                      <a:endParaRPr lang="id-ID"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dirty="0" smtClean="0"/>
                        <a:t>SSL,PKI, </a:t>
                      </a:r>
                      <a:r>
                        <a:rPr lang="id-ID" dirty="0" err="1" smtClean="0"/>
                        <a:t>Single</a:t>
                      </a:r>
                      <a:r>
                        <a:rPr lang="id-ID" dirty="0" smtClean="0"/>
                        <a:t> </a:t>
                      </a:r>
                      <a:r>
                        <a:rPr lang="id-ID" dirty="0" err="1" smtClean="0"/>
                        <a:t>Sign</a:t>
                      </a:r>
                      <a:r>
                        <a:rPr lang="id-ID" dirty="0" smtClean="0"/>
                        <a:t> On</a:t>
                      </a:r>
                    </a:p>
                  </a:txBody>
                  <a:tcPr/>
                </a:tc>
              </a:tr>
            </a:tbl>
          </a:graphicData>
        </a:graphic>
      </p:graphicFrame>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164</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2164459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Application/Technology Matrix</a:t>
            </a:r>
            <a:endParaRPr lang="en-US" dirty="0"/>
          </a:p>
        </p:txBody>
      </p:sp>
      <p:graphicFrame>
        <p:nvGraphicFramePr>
          <p:cNvPr id="4" name="Content Placeholder 3"/>
          <p:cNvGraphicFramePr>
            <a:graphicFrameLocks noGrp="1"/>
          </p:cNvGraphicFramePr>
          <p:nvPr>
            <p:ph idx="1"/>
            <p:extLst/>
          </p:nvPr>
        </p:nvGraphicFramePr>
        <p:xfrm>
          <a:off x="148592" y="1838859"/>
          <a:ext cx="8915397" cy="3505200"/>
        </p:xfrm>
        <a:graphic>
          <a:graphicData uri="http://schemas.openxmlformats.org/drawingml/2006/table">
            <a:tbl>
              <a:tblPr firstRow="1" firstCol="1" bandRow="1">
                <a:tableStyleId>{073A0DAA-6AF3-43AB-8588-CEC1D06C72B9}</a:tableStyleId>
              </a:tblPr>
              <a:tblGrid>
                <a:gridCol w="2314347"/>
                <a:gridCol w="1320210"/>
                <a:gridCol w="1320210"/>
                <a:gridCol w="1320210"/>
                <a:gridCol w="1320210"/>
                <a:gridCol w="1320210"/>
              </a:tblGrid>
              <a:tr h="790041">
                <a:tc>
                  <a:txBody>
                    <a:bodyPr/>
                    <a:lstStyle/>
                    <a:p>
                      <a:r>
                        <a:rPr lang="en-US" sz="2000" dirty="0" smtClean="0"/>
                        <a:t>                      Module</a:t>
                      </a:r>
                    </a:p>
                    <a:p>
                      <a:endParaRPr lang="en-US" sz="2000" dirty="0" smtClean="0"/>
                    </a:p>
                    <a:p>
                      <a:endParaRPr lang="en-US" sz="2000" dirty="0" smtClean="0"/>
                    </a:p>
                    <a:p>
                      <a:r>
                        <a:rPr lang="en-US" sz="2000" dirty="0" smtClean="0"/>
                        <a:t>Technology</a:t>
                      </a:r>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Finance Module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Human Resource Module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Project Management Module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Training</a:t>
                      </a:r>
                      <a:r>
                        <a:rPr lang="en-US" sz="1600" baseline="0" dirty="0" smtClean="0"/>
                        <a:t> Module</a:t>
                      </a:r>
                      <a:endParaRPr 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Customer</a:t>
                      </a:r>
                      <a:r>
                        <a:rPr lang="en-US" sz="1600" baseline="0" dirty="0" smtClean="0"/>
                        <a:t> Relationship </a:t>
                      </a:r>
                      <a:r>
                        <a:rPr lang="en-US" sz="1600" dirty="0" smtClean="0"/>
                        <a:t>Module</a:t>
                      </a:r>
                    </a:p>
                  </a:txBody>
                  <a:tcPr/>
                </a:tc>
              </a:tr>
              <a:tr h="311429">
                <a:tc>
                  <a:txBody>
                    <a:bodyPr/>
                    <a:lstStyle/>
                    <a:p>
                      <a:r>
                        <a:rPr lang="en-US" dirty="0" smtClean="0"/>
                        <a:t>JBOSS</a:t>
                      </a:r>
                      <a:r>
                        <a:rPr lang="en-US" baseline="0" dirty="0" smtClean="0"/>
                        <a:t> </a:t>
                      </a:r>
                      <a:r>
                        <a:rPr lang="en-US" dirty="0" smtClean="0"/>
                        <a:t>App</a:t>
                      </a:r>
                      <a:r>
                        <a:rPr lang="en-US" baseline="0" dirty="0" smtClean="0"/>
                        <a:t> </a:t>
                      </a:r>
                      <a:r>
                        <a:rPr lang="en-US" dirty="0" smtClean="0"/>
                        <a:t>Server</a:t>
                      </a:r>
                      <a:endParaRPr lang="en-US" dirty="0"/>
                    </a:p>
                  </a:txBody>
                  <a:tcPr/>
                </a:tc>
                <a:tc>
                  <a:txBody>
                    <a:bodyPr/>
                    <a:lstStyle/>
                    <a:p>
                      <a:r>
                        <a:rPr lang="en-US" sz="1400" dirty="0" smtClean="0"/>
                        <a:t>X</a:t>
                      </a:r>
                      <a:endParaRPr lang="en-US" sz="1400" dirty="0"/>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tr>
              <a:tr h="311429">
                <a:tc>
                  <a:txBody>
                    <a:bodyPr/>
                    <a:lstStyle/>
                    <a:p>
                      <a:r>
                        <a:rPr lang="en-US" dirty="0" smtClean="0"/>
                        <a:t>Oracle DBMS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X</a:t>
                      </a:r>
                    </a:p>
                  </a:txBody>
                  <a:tcPr/>
                </a:tc>
                <a:tc>
                  <a:txBody>
                    <a:bodyPr/>
                    <a:lstStyle/>
                    <a:p>
                      <a:r>
                        <a:rPr lang="en-US" sz="1400" dirty="0" smtClean="0"/>
                        <a:t>X</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X</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X</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X</a:t>
                      </a:r>
                    </a:p>
                  </a:txBody>
                  <a:tcPr/>
                </a:tc>
              </a:tr>
              <a:tr h="311429">
                <a:tc>
                  <a:txBody>
                    <a:bodyPr/>
                    <a:lstStyle/>
                    <a:p>
                      <a:r>
                        <a:rPr lang="en-US" sz="1800" dirty="0" smtClean="0"/>
                        <a:t>Web Server</a:t>
                      </a:r>
                      <a:endParaRPr lang="en-US" sz="1800" dirty="0"/>
                    </a:p>
                  </a:txBody>
                  <a:tcPr/>
                </a:tc>
                <a:tc>
                  <a:txBody>
                    <a:bodyPr/>
                    <a:lstStyle/>
                    <a:p>
                      <a:endParaRPr lang="en-US" sz="1400" dirty="0"/>
                    </a:p>
                  </a:txBody>
                  <a:tcPr/>
                </a:tc>
                <a:tc>
                  <a:txBody>
                    <a:bodyPr/>
                    <a:lstStyle/>
                    <a:p>
                      <a:r>
                        <a:rPr lang="en-US" sz="1400" dirty="0" smtClean="0"/>
                        <a:t>X</a:t>
                      </a:r>
                      <a:endParaRPr lang="en-US" sz="1400" dirty="0"/>
                    </a:p>
                  </a:txBody>
                  <a:tcPr/>
                </a:tc>
                <a:tc>
                  <a:txBody>
                    <a:bodyPr/>
                    <a:lstStyle/>
                    <a:p>
                      <a:endParaRPr lang="en-US" sz="1400" dirty="0"/>
                    </a:p>
                  </a:txBody>
                  <a:tcPr/>
                </a:tc>
                <a:tc>
                  <a:txBody>
                    <a:bodyPr/>
                    <a:lstStyle/>
                    <a:p>
                      <a:endParaRPr lang="en-US" sz="1400" dirty="0"/>
                    </a:p>
                  </a:txBody>
                  <a:tcPr/>
                </a:tc>
                <a:tc>
                  <a:txBody>
                    <a:bodyPr/>
                    <a:lstStyle/>
                    <a:p>
                      <a:r>
                        <a:rPr lang="en-US" sz="1400" dirty="0" smtClean="0"/>
                        <a:t>X</a:t>
                      </a:r>
                      <a:endParaRPr lang="en-US" sz="1400" dirty="0"/>
                    </a:p>
                  </a:txBody>
                  <a:tcPr/>
                </a:tc>
              </a:tr>
              <a:tr h="311429">
                <a:tc>
                  <a:txBody>
                    <a:bodyPr/>
                    <a:lstStyle/>
                    <a:p>
                      <a:r>
                        <a:rPr lang="en-US" sz="1800" dirty="0" err="1" smtClean="0"/>
                        <a:t>Javascript</a:t>
                      </a:r>
                      <a:endParaRPr lang="en-US" sz="1800" dirty="0"/>
                    </a:p>
                  </a:txBody>
                  <a:tcPr/>
                </a:tc>
                <a:tc>
                  <a:txBody>
                    <a:bodyPr/>
                    <a:lstStyle/>
                    <a:p>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X</a:t>
                      </a:r>
                    </a:p>
                  </a:txBody>
                  <a:tcPr/>
                </a:tc>
                <a:tc>
                  <a:txBody>
                    <a:bodyPr/>
                    <a:lstStyle/>
                    <a:p>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X</a:t>
                      </a:r>
                    </a:p>
                  </a:txBody>
                  <a:tcPr/>
                </a:tc>
              </a:tr>
              <a:tr h="311429">
                <a:tc>
                  <a:txBody>
                    <a:bodyPr/>
                    <a:lstStyle/>
                    <a:p>
                      <a:r>
                        <a:rPr lang="en-US" sz="1800" dirty="0" err="1" smtClean="0"/>
                        <a:t>OpenERP</a:t>
                      </a:r>
                      <a:endParaRPr lang="en-US"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X</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X</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X</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X</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X</a:t>
                      </a:r>
                    </a:p>
                  </a:txBody>
                  <a:tcPr/>
                </a:tc>
              </a:tr>
              <a:tr h="311429">
                <a:tc>
                  <a:txBody>
                    <a:bodyPr/>
                    <a:lstStyle/>
                    <a:p>
                      <a:r>
                        <a:rPr lang="en-US" sz="1800" dirty="0" smtClean="0"/>
                        <a:t>……</a:t>
                      </a:r>
                      <a:endParaRPr lang="en-US"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a:t>
                      </a:r>
                    </a:p>
                  </a:txBody>
                  <a:tcPr/>
                </a:tc>
              </a:tr>
            </a:tbl>
          </a:graphicData>
        </a:graphic>
      </p:graphicFrame>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165</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0940561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152400"/>
            <a:ext cx="8337325" cy="673173"/>
          </a:xfrm>
        </p:spPr>
        <p:txBody>
          <a:bodyPr>
            <a:normAutofit/>
          </a:bodyPr>
          <a:lstStyle/>
          <a:p>
            <a:r>
              <a:rPr lang="en-US" dirty="0" smtClean="0"/>
              <a:t>Environment and Location Diagram</a:t>
            </a:r>
            <a:endParaRPr lang="en-US" dirty="0"/>
          </a:p>
        </p:txBody>
      </p:sp>
      <p:pic>
        <p:nvPicPr>
          <p:cNvPr id="4" name="Picture 3"/>
          <p:cNvPicPr>
            <a:picLocks noChangeAspect="1"/>
          </p:cNvPicPr>
          <p:nvPr/>
        </p:nvPicPr>
        <p:blipFill>
          <a:blip r:embed="rId4"/>
          <a:stretch>
            <a:fillRect/>
          </a:stretch>
        </p:blipFill>
        <p:spPr>
          <a:xfrm>
            <a:off x="2035147" y="784475"/>
            <a:ext cx="5073706" cy="5809823"/>
          </a:xfrm>
          <a:prstGeom prst="rect">
            <a:avLst/>
          </a:prstGeom>
        </p:spPr>
      </p:pic>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166</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3173971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4000" dirty="0"/>
              <a:t>EA - Architecture </a:t>
            </a:r>
            <a:r>
              <a:rPr lang="id-ID" sz="4000" dirty="0" smtClean="0"/>
              <a:t>Governance</a:t>
            </a:r>
            <a:endParaRPr lang="en-US" sz="4000" dirty="0"/>
          </a:p>
        </p:txBody>
      </p:sp>
      <p:sp>
        <p:nvSpPr>
          <p:cNvPr id="3" name="Text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167</a:t>
            </a:fld>
            <a:endParaRPr lang="en-US">
              <a:solidFill>
                <a:prstClr val="black">
                  <a:tint val="75000"/>
                </a:prstClr>
              </a:solidFill>
            </a:endParaRPr>
          </a:p>
        </p:txBody>
      </p:sp>
    </p:spTree>
    <p:extLst>
      <p:ext uri="{BB962C8B-B14F-4D97-AF65-F5344CB8AC3E}">
        <p14:creationId xmlns:p14="http://schemas.microsoft.com/office/powerpoint/2010/main" val="1369753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Architecture Governance</a:t>
            </a:r>
            <a:endParaRPr lang="id-ID" dirty="0"/>
          </a:p>
        </p:txBody>
      </p:sp>
      <p:sp>
        <p:nvSpPr>
          <p:cNvPr id="3" name="Rectangle 2"/>
          <p:cNvSpPr/>
          <p:nvPr/>
        </p:nvSpPr>
        <p:spPr>
          <a:xfrm>
            <a:off x="0" y="1155713"/>
            <a:ext cx="9144000" cy="5334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kumimoji="0" lang="en-US" sz="1800" dirty="0" smtClean="0">
                <a:solidFill>
                  <a:prstClr val="white"/>
                </a:solidFill>
                <a:effectLst/>
              </a:rPr>
              <a:t>CIO</a:t>
            </a:r>
            <a:endParaRPr kumimoji="0" lang="id-ID" sz="1800" dirty="0">
              <a:solidFill>
                <a:prstClr val="white"/>
              </a:solidFill>
              <a:effectLst/>
            </a:endParaRPr>
          </a:p>
        </p:txBody>
      </p:sp>
      <p:sp>
        <p:nvSpPr>
          <p:cNvPr id="4" name="Rectangle 3"/>
          <p:cNvSpPr/>
          <p:nvPr/>
        </p:nvSpPr>
        <p:spPr>
          <a:xfrm>
            <a:off x="254000" y="2070113"/>
            <a:ext cx="3784600" cy="2628900"/>
          </a:xfrm>
          <a:prstGeom prst="rect">
            <a:avLst/>
          </a:prstGeom>
          <a:noFill/>
          <a:ln>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0"/>
              </a:spcAft>
            </a:pPr>
            <a:endParaRPr kumimoji="0" lang="id-ID" sz="1800" dirty="0">
              <a:solidFill>
                <a:prstClr val="black"/>
              </a:solidFill>
              <a:effectLst/>
            </a:endParaRPr>
          </a:p>
          <a:p>
            <a:pPr fontAlgn="auto">
              <a:spcBef>
                <a:spcPts val="0"/>
              </a:spcBef>
              <a:spcAft>
                <a:spcPts val="0"/>
              </a:spcAft>
            </a:pPr>
            <a:endParaRPr kumimoji="0" lang="id-ID" sz="1800" dirty="0" smtClean="0">
              <a:solidFill>
                <a:prstClr val="black"/>
              </a:solidFill>
              <a:effectLst/>
            </a:endParaRPr>
          </a:p>
          <a:p>
            <a:pPr fontAlgn="auto">
              <a:spcBef>
                <a:spcPts val="0"/>
              </a:spcBef>
              <a:spcAft>
                <a:spcPts val="0"/>
              </a:spcAft>
            </a:pPr>
            <a:r>
              <a:rPr kumimoji="0" lang="en-US" sz="1800" b="1" dirty="0" smtClean="0">
                <a:solidFill>
                  <a:srgbClr val="0070C0"/>
                </a:solidFill>
                <a:effectLst/>
              </a:rPr>
              <a:t>Develop</a:t>
            </a:r>
            <a:endParaRPr kumimoji="0" lang="id-ID" sz="1800" b="1" dirty="0" smtClean="0">
              <a:solidFill>
                <a:srgbClr val="0070C0"/>
              </a:solidFill>
              <a:effectLst/>
            </a:endParaRPr>
          </a:p>
          <a:p>
            <a:pPr fontAlgn="auto">
              <a:spcBef>
                <a:spcPts val="0"/>
              </a:spcBef>
              <a:spcAft>
                <a:spcPts val="0"/>
              </a:spcAft>
            </a:pPr>
            <a:endParaRPr kumimoji="0" lang="id-ID" sz="1800" dirty="0">
              <a:solidFill>
                <a:prstClr val="black"/>
              </a:solidFill>
              <a:effectLst/>
            </a:endParaRPr>
          </a:p>
          <a:p>
            <a:pPr fontAlgn="auto">
              <a:spcBef>
                <a:spcPts val="0"/>
              </a:spcBef>
              <a:spcAft>
                <a:spcPts val="0"/>
              </a:spcAft>
            </a:pPr>
            <a:endParaRPr kumimoji="0" lang="id-ID" sz="1800" dirty="0" smtClean="0">
              <a:solidFill>
                <a:prstClr val="black"/>
              </a:solidFill>
              <a:effectLst/>
            </a:endParaRPr>
          </a:p>
          <a:p>
            <a:pPr fontAlgn="auto">
              <a:spcBef>
                <a:spcPts val="0"/>
              </a:spcBef>
              <a:spcAft>
                <a:spcPts val="0"/>
              </a:spcAft>
            </a:pPr>
            <a:endParaRPr kumimoji="0" lang="id-ID" sz="1800" dirty="0">
              <a:solidFill>
                <a:prstClr val="black"/>
              </a:solidFill>
              <a:effectLst/>
            </a:endParaRPr>
          </a:p>
          <a:p>
            <a:pPr fontAlgn="auto">
              <a:spcBef>
                <a:spcPts val="0"/>
              </a:spcBef>
              <a:spcAft>
                <a:spcPts val="0"/>
              </a:spcAft>
            </a:pPr>
            <a:endParaRPr kumimoji="0" lang="id-ID" sz="1800" dirty="0" smtClean="0">
              <a:solidFill>
                <a:prstClr val="black"/>
              </a:solidFill>
              <a:effectLst/>
            </a:endParaRPr>
          </a:p>
          <a:p>
            <a:pPr fontAlgn="auto">
              <a:spcBef>
                <a:spcPts val="0"/>
              </a:spcBef>
              <a:spcAft>
                <a:spcPts val="0"/>
              </a:spcAft>
            </a:pPr>
            <a:endParaRPr kumimoji="0" lang="id-ID" sz="1800" dirty="0">
              <a:solidFill>
                <a:prstClr val="black"/>
              </a:solidFill>
              <a:effectLst/>
            </a:endParaRPr>
          </a:p>
          <a:p>
            <a:pPr fontAlgn="auto">
              <a:spcBef>
                <a:spcPts val="0"/>
              </a:spcBef>
              <a:spcAft>
                <a:spcPts val="0"/>
              </a:spcAft>
            </a:pPr>
            <a:endParaRPr kumimoji="0" lang="id-ID" sz="1800" dirty="0" smtClean="0">
              <a:solidFill>
                <a:prstClr val="black"/>
              </a:solidFill>
              <a:effectLst/>
            </a:endParaRPr>
          </a:p>
          <a:p>
            <a:pPr fontAlgn="auto">
              <a:spcBef>
                <a:spcPts val="0"/>
              </a:spcBef>
              <a:spcAft>
                <a:spcPts val="0"/>
              </a:spcAft>
            </a:pPr>
            <a:endParaRPr kumimoji="0" lang="id-ID" sz="1800" dirty="0">
              <a:solidFill>
                <a:prstClr val="black"/>
              </a:solidFill>
              <a:effectLst/>
            </a:endParaRPr>
          </a:p>
          <a:p>
            <a:pPr fontAlgn="auto">
              <a:spcBef>
                <a:spcPts val="0"/>
              </a:spcBef>
              <a:spcAft>
                <a:spcPts val="0"/>
              </a:spcAft>
            </a:pPr>
            <a:endParaRPr kumimoji="0" lang="id-ID" sz="1800" dirty="0" smtClean="0">
              <a:solidFill>
                <a:prstClr val="black"/>
              </a:solidFill>
              <a:effectLst/>
            </a:endParaRPr>
          </a:p>
          <a:p>
            <a:pPr fontAlgn="auto">
              <a:spcBef>
                <a:spcPts val="0"/>
              </a:spcBef>
              <a:spcAft>
                <a:spcPts val="0"/>
              </a:spcAft>
            </a:pPr>
            <a:endParaRPr kumimoji="0" lang="id-ID" sz="1800" dirty="0">
              <a:solidFill>
                <a:prstClr val="black"/>
              </a:solidFill>
              <a:effectLst/>
            </a:endParaRPr>
          </a:p>
          <a:p>
            <a:pPr fontAlgn="auto">
              <a:spcBef>
                <a:spcPts val="0"/>
              </a:spcBef>
              <a:spcAft>
                <a:spcPts val="0"/>
              </a:spcAft>
            </a:pPr>
            <a:endParaRPr kumimoji="0" lang="id-ID" sz="1800" dirty="0" smtClean="0">
              <a:solidFill>
                <a:prstClr val="black"/>
              </a:solidFill>
              <a:effectLst/>
            </a:endParaRPr>
          </a:p>
        </p:txBody>
      </p:sp>
      <p:sp>
        <p:nvSpPr>
          <p:cNvPr id="5" name="Rectangle 4"/>
          <p:cNvSpPr/>
          <p:nvPr/>
        </p:nvSpPr>
        <p:spPr>
          <a:xfrm>
            <a:off x="444500" y="2455876"/>
            <a:ext cx="1619250" cy="7112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kumimoji="0" lang="id-ID" sz="1800" dirty="0" smtClean="0">
                <a:solidFill>
                  <a:prstClr val="white"/>
                </a:solidFill>
                <a:effectLst/>
              </a:rPr>
              <a:t>Chief Architect</a:t>
            </a:r>
            <a:endParaRPr kumimoji="0" lang="id-ID" sz="1800" dirty="0">
              <a:solidFill>
                <a:prstClr val="white"/>
              </a:solidFill>
              <a:effectLst/>
            </a:endParaRPr>
          </a:p>
        </p:txBody>
      </p:sp>
      <p:sp>
        <p:nvSpPr>
          <p:cNvPr id="6" name="Rectangle 5"/>
          <p:cNvSpPr/>
          <p:nvPr/>
        </p:nvSpPr>
        <p:spPr>
          <a:xfrm>
            <a:off x="2254250" y="2455876"/>
            <a:ext cx="1619250" cy="7112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kumimoji="0" lang="id-ID" sz="1800" dirty="0" smtClean="0">
                <a:solidFill>
                  <a:prstClr val="white"/>
                </a:solidFill>
                <a:effectLst/>
              </a:rPr>
              <a:t>Architecture Board</a:t>
            </a:r>
            <a:endParaRPr kumimoji="0" lang="id-ID" sz="1800" dirty="0">
              <a:solidFill>
                <a:prstClr val="white"/>
              </a:solidFill>
              <a:effectLst/>
            </a:endParaRPr>
          </a:p>
        </p:txBody>
      </p:sp>
      <p:sp>
        <p:nvSpPr>
          <p:cNvPr id="7" name="Rectangle 6"/>
          <p:cNvSpPr/>
          <p:nvPr/>
        </p:nvSpPr>
        <p:spPr>
          <a:xfrm>
            <a:off x="444500" y="3390913"/>
            <a:ext cx="3429000" cy="3175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kumimoji="0" lang="id-ID" sz="1800" dirty="0" smtClean="0">
                <a:solidFill>
                  <a:prstClr val="white"/>
                </a:solidFill>
                <a:effectLst/>
              </a:rPr>
              <a:t>Enterprise Architects</a:t>
            </a:r>
            <a:endParaRPr kumimoji="0" lang="id-ID" sz="1800" dirty="0">
              <a:solidFill>
                <a:prstClr val="white"/>
              </a:solidFill>
              <a:effectLst/>
            </a:endParaRPr>
          </a:p>
        </p:txBody>
      </p:sp>
      <p:sp>
        <p:nvSpPr>
          <p:cNvPr id="8" name="Rectangle 7"/>
          <p:cNvSpPr/>
          <p:nvPr/>
        </p:nvSpPr>
        <p:spPr>
          <a:xfrm>
            <a:off x="1349375" y="3886213"/>
            <a:ext cx="1619250" cy="7112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kumimoji="0" lang="id-ID" sz="1800" dirty="0" smtClean="0">
                <a:solidFill>
                  <a:prstClr val="white"/>
                </a:solidFill>
                <a:effectLst/>
              </a:rPr>
              <a:t>Domain Architects</a:t>
            </a:r>
            <a:endParaRPr kumimoji="0" lang="id-ID" sz="1800" dirty="0">
              <a:solidFill>
                <a:prstClr val="white"/>
              </a:solidFill>
              <a:effectLst/>
            </a:endParaRPr>
          </a:p>
        </p:txBody>
      </p:sp>
      <p:sp>
        <p:nvSpPr>
          <p:cNvPr id="9" name="Rectangle 8"/>
          <p:cNvSpPr/>
          <p:nvPr/>
        </p:nvSpPr>
        <p:spPr>
          <a:xfrm>
            <a:off x="4394200" y="2076463"/>
            <a:ext cx="2082800" cy="2628900"/>
          </a:xfrm>
          <a:prstGeom prst="rect">
            <a:avLst/>
          </a:prstGeom>
          <a:noFill/>
          <a:ln>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0"/>
              </a:spcAft>
            </a:pPr>
            <a:r>
              <a:rPr kumimoji="0" lang="en-US" sz="1800" b="1" dirty="0" smtClean="0">
                <a:solidFill>
                  <a:srgbClr val="0070C0"/>
                </a:solidFill>
                <a:effectLst/>
              </a:rPr>
              <a:t>Implement</a:t>
            </a:r>
            <a:endParaRPr kumimoji="0" lang="id-ID" sz="1800" b="1" dirty="0" smtClean="0">
              <a:solidFill>
                <a:srgbClr val="0070C0"/>
              </a:solidFill>
              <a:effectLst/>
            </a:endParaRPr>
          </a:p>
          <a:p>
            <a:pPr fontAlgn="auto">
              <a:spcBef>
                <a:spcPts val="0"/>
              </a:spcBef>
              <a:spcAft>
                <a:spcPts val="0"/>
              </a:spcAft>
            </a:pPr>
            <a:endParaRPr kumimoji="0" lang="id-ID" sz="1800" dirty="0">
              <a:solidFill>
                <a:prstClr val="black"/>
              </a:solidFill>
              <a:effectLst/>
            </a:endParaRPr>
          </a:p>
          <a:p>
            <a:pPr fontAlgn="auto">
              <a:spcBef>
                <a:spcPts val="0"/>
              </a:spcBef>
              <a:spcAft>
                <a:spcPts val="0"/>
              </a:spcAft>
            </a:pPr>
            <a:endParaRPr kumimoji="0" lang="id-ID" sz="1800" dirty="0" smtClean="0">
              <a:solidFill>
                <a:prstClr val="black"/>
              </a:solidFill>
              <a:effectLst/>
            </a:endParaRPr>
          </a:p>
          <a:p>
            <a:pPr fontAlgn="auto">
              <a:spcBef>
                <a:spcPts val="0"/>
              </a:spcBef>
              <a:spcAft>
                <a:spcPts val="0"/>
              </a:spcAft>
            </a:pPr>
            <a:endParaRPr kumimoji="0" lang="id-ID" sz="1800" dirty="0">
              <a:solidFill>
                <a:prstClr val="black"/>
              </a:solidFill>
              <a:effectLst/>
            </a:endParaRPr>
          </a:p>
          <a:p>
            <a:pPr fontAlgn="auto">
              <a:spcBef>
                <a:spcPts val="0"/>
              </a:spcBef>
              <a:spcAft>
                <a:spcPts val="0"/>
              </a:spcAft>
            </a:pPr>
            <a:endParaRPr kumimoji="0" lang="id-ID" sz="1800" dirty="0" smtClean="0">
              <a:solidFill>
                <a:prstClr val="black"/>
              </a:solidFill>
              <a:effectLst/>
            </a:endParaRPr>
          </a:p>
          <a:p>
            <a:pPr fontAlgn="auto">
              <a:spcBef>
                <a:spcPts val="0"/>
              </a:spcBef>
              <a:spcAft>
                <a:spcPts val="0"/>
              </a:spcAft>
            </a:pPr>
            <a:endParaRPr kumimoji="0" lang="id-ID" sz="1800" dirty="0">
              <a:solidFill>
                <a:prstClr val="black"/>
              </a:solidFill>
              <a:effectLst/>
            </a:endParaRPr>
          </a:p>
          <a:p>
            <a:pPr fontAlgn="auto">
              <a:spcBef>
                <a:spcPts val="0"/>
              </a:spcBef>
              <a:spcAft>
                <a:spcPts val="0"/>
              </a:spcAft>
            </a:pPr>
            <a:endParaRPr kumimoji="0" lang="id-ID" sz="1800" dirty="0" smtClean="0">
              <a:solidFill>
                <a:prstClr val="black"/>
              </a:solidFill>
              <a:effectLst/>
            </a:endParaRPr>
          </a:p>
          <a:p>
            <a:pPr fontAlgn="auto">
              <a:spcBef>
                <a:spcPts val="0"/>
              </a:spcBef>
              <a:spcAft>
                <a:spcPts val="0"/>
              </a:spcAft>
            </a:pPr>
            <a:endParaRPr kumimoji="0" lang="id-ID" sz="1800" dirty="0">
              <a:solidFill>
                <a:prstClr val="black"/>
              </a:solidFill>
              <a:effectLst/>
            </a:endParaRPr>
          </a:p>
          <a:p>
            <a:pPr algn="l" fontAlgn="auto">
              <a:spcBef>
                <a:spcPts val="0"/>
              </a:spcBef>
              <a:spcAft>
                <a:spcPts val="0"/>
              </a:spcAft>
            </a:pPr>
            <a:endParaRPr kumimoji="0" lang="id-ID" sz="1800" dirty="0">
              <a:solidFill>
                <a:prstClr val="black"/>
              </a:solidFill>
              <a:effectLst/>
            </a:endParaRPr>
          </a:p>
        </p:txBody>
      </p:sp>
      <p:sp>
        <p:nvSpPr>
          <p:cNvPr id="10" name="Rectangle 9"/>
          <p:cNvSpPr/>
          <p:nvPr/>
        </p:nvSpPr>
        <p:spPr>
          <a:xfrm>
            <a:off x="6858000" y="2070113"/>
            <a:ext cx="2082800" cy="2628900"/>
          </a:xfrm>
          <a:prstGeom prst="rect">
            <a:avLst/>
          </a:prstGeom>
          <a:noFill/>
          <a:ln>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0"/>
              </a:spcAft>
            </a:pPr>
            <a:r>
              <a:rPr kumimoji="0" lang="en-US" sz="1800" b="1" dirty="0" smtClean="0">
                <a:solidFill>
                  <a:srgbClr val="0070C0"/>
                </a:solidFill>
                <a:effectLst/>
              </a:rPr>
              <a:t>Deploy</a:t>
            </a:r>
            <a:endParaRPr kumimoji="0" lang="id-ID" sz="1800" b="1" dirty="0" smtClean="0">
              <a:solidFill>
                <a:srgbClr val="0070C0"/>
              </a:solidFill>
              <a:effectLst/>
            </a:endParaRPr>
          </a:p>
          <a:p>
            <a:pPr fontAlgn="auto">
              <a:spcBef>
                <a:spcPts val="0"/>
              </a:spcBef>
              <a:spcAft>
                <a:spcPts val="0"/>
              </a:spcAft>
            </a:pPr>
            <a:endParaRPr kumimoji="0" lang="id-ID" sz="1800" dirty="0">
              <a:solidFill>
                <a:prstClr val="black"/>
              </a:solidFill>
              <a:effectLst/>
            </a:endParaRPr>
          </a:p>
          <a:p>
            <a:pPr fontAlgn="auto">
              <a:spcBef>
                <a:spcPts val="0"/>
              </a:spcBef>
              <a:spcAft>
                <a:spcPts val="0"/>
              </a:spcAft>
            </a:pPr>
            <a:endParaRPr kumimoji="0" lang="id-ID" sz="1800" dirty="0" smtClean="0">
              <a:solidFill>
                <a:prstClr val="black"/>
              </a:solidFill>
              <a:effectLst/>
            </a:endParaRPr>
          </a:p>
          <a:p>
            <a:pPr fontAlgn="auto">
              <a:spcBef>
                <a:spcPts val="0"/>
              </a:spcBef>
              <a:spcAft>
                <a:spcPts val="0"/>
              </a:spcAft>
            </a:pPr>
            <a:endParaRPr kumimoji="0" lang="id-ID" sz="1800" dirty="0">
              <a:solidFill>
                <a:prstClr val="black"/>
              </a:solidFill>
              <a:effectLst/>
            </a:endParaRPr>
          </a:p>
          <a:p>
            <a:pPr fontAlgn="auto">
              <a:spcBef>
                <a:spcPts val="0"/>
              </a:spcBef>
              <a:spcAft>
                <a:spcPts val="0"/>
              </a:spcAft>
            </a:pPr>
            <a:endParaRPr kumimoji="0" lang="id-ID" sz="1800" dirty="0" smtClean="0">
              <a:solidFill>
                <a:prstClr val="black"/>
              </a:solidFill>
              <a:effectLst/>
            </a:endParaRPr>
          </a:p>
          <a:p>
            <a:pPr fontAlgn="auto">
              <a:spcBef>
                <a:spcPts val="0"/>
              </a:spcBef>
              <a:spcAft>
                <a:spcPts val="0"/>
              </a:spcAft>
            </a:pPr>
            <a:endParaRPr kumimoji="0" lang="id-ID" sz="1800" dirty="0">
              <a:solidFill>
                <a:prstClr val="black"/>
              </a:solidFill>
              <a:effectLst/>
            </a:endParaRPr>
          </a:p>
          <a:p>
            <a:pPr fontAlgn="auto">
              <a:spcBef>
                <a:spcPts val="0"/>
              </a:spcBef>
              <a:spcAft>
                <a:spcPts val="0"/>
              </a:spcAft>
            </a:pPr>
            <a:endParaRPr kumimoji="0" lang="id-ID" sz="1800" dirty="0" smtClean="0">
              <a:solidFill>
                <a:prstClr val="black"/>
              </a:solidFill>
              <a:effectLst/>
            </a:endParaRPr>
          </a:p>
          <a:p>
            <a:pPr fontAlgn="auto">
              <a:spcBef>
                <a:spcPts val="0"/>
              </a:spcBef>
              <a:spcAft>
                <a:spcPts val="0"/>
              </a:spcAft>
            </a:pPr>
            <a:endParaRPr kumimoji="0" lang="id-ID" sz="1800" dirty="0">
              <a:solidFill>
                <a:prstClr val="black"/>
              </a:solidFill>
              <a:effectLst/>
            </a:endParaRPr>
          </a:p>
          <a:p>
            <a:pPr fontAlgn="auto">
              <a:spcBef>
                <a:spcPts val="0"/>
              </a:spcBef>
              <a:spcAft>
                <a:spcPts val="0"/>
              </a:spcAft>
            </a:pPr>
            <a:endParaRPr kumimoji="0" lang="id-ID" sz="1800" dirty="0">
              <a:solidFill>
                <a:prstClr val="black"/>
              </a:solidFill>
              <a:effectLst/>
            </a:endParaRPr>
          </a:p>
        </p:txBody>
      </p:sp>
      <p:sp>
        <p:nvSpPr>
          <p:cNvPr id="11" name="Rectangle 10"/>
          <p:cNvSpPr/>
          <p:nvPr/>
        </p:nvSpPr>
        <p:spPr>
          <a:xfrm>
            <a:off x="4581400" y="2451113"/>
            <a:ext cx="1679700" cy="7112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kumimoji="0" lang="id-ID" sz="1800" dirty="0" smtClean="0">
                <a:solidFill>
                  <a:prstClr val="white"/>
                </a:solidFill>
                <a:effectLst/>
              </a:rPr>
              <a:t>Program Management Offfice</a:t>
            </a:r>
            <a:endParaRPr kumimoji="0" lang="id-ID" sz="1800" dirty="0">
              <a:solidFill>
                <a:prstClr val="white"/>
              </a:solidFill>
              <a:effectLst/>
            </a:endParaRPr>
          </a:p>
        </p:txBody>
      </p:sp>
      <p:sp>
        <p:nvSpPr>
          <p:cNvPr id="12" name="Rectangle 11"/>
          <p:cNvSpPr/>
          <p:nvPr/>
        </p:nvSpPr>
        <p:spPr>
          <a:xfrm>
            <a:off x="4581400" y="3889388"/>
            <a:ext cx="1679700" cy="7112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kumimoji="0" lang="id-ID" sz="1800" dirty="0" smtClean="0">
                <a:solidFill>
                  <a:prstClr val="white"/>
                </a:solidFill>
                <a:effectLst/>
              </a:rPr>
              <a:t>Implementation Projects</a:t>
            </a:r>
            <a:endParaRPr kumimoji="0" lang="id-ID" sz="1800" dirty="0">
              <a:solidFill>
                <a:prstClr val="white"/>
              </a:solidFill>
              <a:effectLst/>
            </a:endParaRPr>
          </a:p>
        </p:txBody>
      </p:sp>
      <p:sp>
        <p:nvSpPr>
          <p:cNvPr id="13" name="Rectangle 12"/>
          <p:cNvSpPr/>
          <p:nvPr/>
        </p:nvSpPr>
        <p:spPr>
          <a:xfrm>
            <a:off x="7105650" y="2451113"/>
            <a:ext cx="1619250" cy="7112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kumimoji="0" lang="id-ID" sz="1800" dirty="0" smtClean="0">
                <a:solidFill>
                  <a:prstClr val="white"/>
                </a:solidFill>
                <a:effectLst/>
              </a:rPr>
              <a:t>Service Management</a:t>
            </a:r>
            <a:endParaRPr kumimoji="0" lang="id-ID" sz="1800" dirty="0">
              <a:solidFill>
                <a:prstClr val="white"/>
              </a:solidFill>
              <a:effectLst/>
            </a:endParaRPr>
          </a:p>
        </p:txBody>
      </p:sp>
      <p:sp>
        <p:nvSpPr>
          <p:cNvPr id="14" name="Rectangle 13"/>
          <p:cNvSpPr/>
          <p:nvPr/>
        </p:nvSpPr>
        <p:spPr>
          <a:xfrm>
            <a:off x="7105650" y="3889388"/>
            <a:ext cx="1619250" cy="7112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kumimoji="0" lang="id-ID" sz="1800" dirty="0" smtClean="0">
                <a:solidFill>
                  <a:prstClr val="white"/>
                </a:solidFill>
                <a:effectLst/>
              </a:rPr>
              <a:t>Operational Systems</a:t>
            </a:r>
            <a:endParaRPr kumimoji="0" lang="id-ID" sz="1800" dirty="0">
              <a:solidFill>
                <a:prstClr val="white"/>
              </a:solidFill>
              <a:effectLst/>
            </a:endParaRPr>
          </a:p>
        </p:txBody>
      </p:sp>
      <p:sp>
        <p:nvSpPr>
          <p:cNvPr id="15" name="Rectangle 14"/>
          <p:cNvSpPr/>
          <p:nvPr/>
        </p:nvSpPr>
        <p:spPr>
          <a:xfrm>
            <a:off x="793750" y="5086315"/>
            <a:ext cx="7556500" cy="1627758"/>
          </a:xfrm>
          <a:prstGeom prst="rect">
            <a:avLst/>
          </a:prstGeom>
          <a:no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0"/>
              </a:spcAft>
            </a:pPr>
            <a:r>
              <a:rPr kumimoji="0" lang="id-ID" sz="1800" b="1" dirty="0" smtClean="0">
                <a:solidFill>
                  <a:prstClr val="black">
                    <a:lumMod val="75000"/>
                    <a:lumOff val="25000"/>
                  </a:prstClr>
                </a:solidFill>
                <a:effectLst/>
              </a:rPr>
              <a:t>Enterprise Continuum</a:t>
            </a:r>
          </a:p>
          <a:p>
            <a:pPr fontAlgn="auto">
              <a:spcBef>
                <a:spcPts val="0"/>
              </a:spcBef>
              <a:spcAft>
                <a:spcPts val="0"/>
              </a:spcAft>
            </a:pPr>
            <a:endParaRPr kumimoji="0" lang="id-ID" sz="1800" b="1" dirty="0" smtClean="0">
              <a:solidFill>
                <a:prstClr val="black">
                  <a:lumMod val="75000"/>
                  <a:lumOff val="25000"/>
                </a:prstClr>
              </a:solidFill>
              <a:effectLst/>
            </a:endParaRPr>
          </a:p>
          <a:p>
            <a:pPr fontAlgn="auto">
              <a:spcBef>
                <a:spcPts val="0"/>
              </a:spcBef>
              <a:spcAft>
                <a:spcPts val="0"/>
              </a:spcAft>
            </a:pPr>
            <a:endParaRPr kumimoji="0" lang="en-US" sz="1800" b="1" dirty="0">
              <a:solidFill>
                <a:prstClr val="black">
                  <a:lumMod val="75000"/>
                  <a:lumOff val="25000"/>
                </a:prstClr>
              </a:solidFill>
              <a:effectLst/>
            </a:endParaRPr>
          </a:p>
          <a:p>
            <a:pPr fontAlgn="auto">
              <a:spcBef>
                <a:spcPts val="0"/>
              </a:spcBef>
              <a:spcAft>
                <a:spcPts val="0"/>
              </a:spcAft>
            </a:pPr>
            <a:endParaRPr kumimoji="0" lang="id-ID" sz="1800" b="1" dirty="0">
              <a:solidFill>
                <a:prstClr val="black">
                  <a:lumMod val="75000"/>
                  <a:lumOff val="25000"/>
                </a:prstClr>
              </a:solidFill>
              <a:effectLst/>
            </a:endParaRPr>
          </a:p>
          <a:p>
            <a:pPr fontAlgn="auto">
              <a:spcBef>
                <a:spcPts val="0"/>
              </a:spcBef>
              <a:spcAft>
                <a:spcPts val="0"/>
              </a:spcAft>
            </a:pPr>
            <a:endParaRPr kumimoji="0" lang="id-ID" sz="1800" b="1" dirty="0" smtClean="0">
              <a:solidFill>
                <a:prstClr val="black">
                  <a:lumMod val="75000"/>
                  <a:lumOff val="25000"/>
                </a:prstClr>
              </a:solidFill>
              <a:effectLst/>
            </a:endParaRPr>
          </a:p>
          <a:p>
            <a:pPr fontAlgn="auto">
              <a:spcBef>
                <a:spcPts val="0"/>
              </a:spcBef>
              <a:spcAft>
                <a:spcPts val="0"/>
              </a:spcAft>
            </a:pPr>
            <a:endParaRPr kumimoji="0" lang="id-ID" sz="1800" b="1" dirty="0">
              <a:solidFill>
                <a:prstClr val="black">
                  <a:lumMod val="75000"/>
                  <a:lumOff val="25000"/>
                </a:prstClr>
              </a:solidFill>
              <a:effectLst/>
            </a:endParaRPr>
          </a:p>
        </p:txBody>
      </p:sp>
      <p:sp>
        <p:nvSpPr>
          <p:cNvPr id="16" name="Rectangle 15"/>
          <p:cNvSpPr/>
          <p:nvPr/>
        </p:nvSpPr>
        <p:spPr>
          <a:xfrm>
            <a:off x="1086912" y="5461012"/>
            <a:ext cx="1619250" cy="51011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kumimoji="0" lang="id-ID" sz="1600" dirty="0" smtClean="0">
                <a:solidFill>
                  <a:prstClr val="white"/>
                </a:solidFill>
                <a:effectLst/>
              </a:rPr>
              <a:t>Architectures</a:t>
            </a:r>
            <a:endParaRPr kumimoji="0" lang="id-ID" sz="1600" dirty="0">
              <a:solidFill>
                <a:prstClr val="white"/>
              </a:solidFill>
              <a:effectLst/>
            </a:endParaRPr>
          </a:p>
        </p:txBody>
      </p:sp>
      <p:sp>
        <p:nvSpPr>
          <p:cNvPr id="17" name="Rectangle 16"/>
          <p:cNvSpPr/>
          <p:nvPr/>
        </p:nvSpPr>
        <p:spPr>
          <a:xfrm>
            <a:off x="1999718" y="6125172"/>
            <a:ext cx="1619250" cy="51011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kumimoji="0" lang="id-ID" sz="1600" dirty="0" smtClean="0">
                <a:solidFill>
                  <a:prstClr val="white"/>
                </a:solidFill>
                <a:effectLst/>
              </a:rPr>
              <a:t>Regulatory Requirements</a:t>
            </a:r>
            <a:endParaRPr kumimoji="0" lang="id-ID" sz="1600" dirty="0">
              <a:solidFill>
                <a:prstClr val="white"/>
              </a:solidFill>
              <a:effectLst/>
            </a:endParaRPr>
          </a:p>
        </p:txBody>
      </p:sp>
      <p:sp>
        <p:nvSpPr>
          <p:cNvPr id="18" name="Rectangle 17"/>
          <p:cNvSpPr/>
          <p:nvPr/>
        </p:nvSpPr>
        <p:spPr>
          <a:xfrm>
            <a:off x="2863850" y="5448312"/>
            <a:ext cx="1619250" cy="51011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kumimoji="0" lang="id-ID" sz="1600" dirty="0" smtClean="0">
                <a:solidFill>
                  <a:prstClr val="white"/>
                </a:solidFill>
                <a:effectLst/>
              </a:rPr>
              <a:t>Processes</a:t>
            </a:r>
            <a:endParaRPr kumimoji="0" lang="id-ID" sz="1600" dirty="0">
              <a:solidFill>
                <a:prstClr val="white"/>
              </a:solidFill>
              <a:effectLst/>
            </a:endParaRPr>
          </a:p>
        </p:txBody>
      </p:sp>
      <p:sp>
        <p:nvSpPr>
          <p:cNvPr id="19" name="Rectangle 18"/>
          <p:cNvSpPr/>
          <p:nvPr/>
        </p:nvSpPr>
        <p:spPr>
          <a:xfrm>
            <a:off x="3762375" y="6110823"/>
            <a:ext cx="1619250" cy="51011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kumimoji="0" lang="id-ID" sz="1600" dirty="0" smtClean="0">
                <a:solidFill>
                  <a:prstClr val="white"/>
                </a:solidFill>
                <a:effectLst/>
              </a:rPr>
              <a:t>Authority Structures</a:t>
            </a:r>
            <a:endParaRPr kumimoji="0" lang="id-ID" sz="1600" dirty="0">
              <a:solidFill>
                <a:prstClr val="white"/>
              </a:solidFill>
              <a:effectLst/>
            </a:endParaRPr>
          </a:p>
        </p:txBody>
      </p:sp>
      <p:sp>
        <p:nvSpPr>
          <p:cNvPr id="20" name="Rectangle 19"/>
          <p:cNvSpPr/>
          <p:nvPr/>
        </p:nvSpPr>
        <p:spPr>
          <a:xfrm>
            <a:off x="4648196" y="5448312"/>
            <a:ext cx="1619250" cy="51011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kumimoji="0" lang="id-ID" sz="1600" dirty="0" smtClean="0">
                <a:solidFill>
                  <a:prstClr val="white"/>
                </a:solidFill>
                <a:effectLst/>
              </a:rPr>
              <a:t>Solutions</a:t>
            </a:r>
            <a:endParaRPr kumimoji="0" lang="id-ID" sz="1600" dirty="0">
              <a:solidFill>
                <a:prstClr val="white"/>
              </a:solidFill>
              <a:effectLst/>
            </a:endParaRPr>
          </a:p>
        </p:txBody>
      </p:sp>
      <p:sp>
        <p:nvSpPr>
          <p:cNvPr id="21" name="Rectangle 20"/>
          <p:cNvSpPr/>
          <p:nvPr/>
        </p:nvSpPr>
        <p:spPr>
          <a:xfrm>
            <a:off x="5525032" y="6110823"/>
            <a:ext cx="1619250" cy="51011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kumimoji="0" lang="id-ID" sz="1600" dirty="0" smtClean="0">
                <a:solidFill>
                  <a:prstClr val="white"/>
                </a:solidFill>
                <a:effectLst/>
              </a:rPr>
              <a:t>Organizational Standarts</a:t>
            </a:r>
            <a:endParaRPr kumimoji="0" lang="id-ID" sz="1600" dirty="0">
              <a:solidFill>
                <a:prstClr val="white"/>
              </a:solidFill>
              <a:effectLst/>
            </a:endParaRPr>
          </a:p>
        </p:txBody>
      </p:sp>
      <p:sp>
        <p:nvSpPr>
          <p:cNvPr id="22" name="Rectangle 21"/>
          <p:cNvSpPr/>
          <p:nvPr/>
        </p:nvSpPr>
        <p:spPr>
          <a:xfrm>
            <a:off x="6432542" y="5461011"/>
            <a:ext cx="1619250" cy="51011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kumimoji="0" lang="id-ID" sz="1600" dirty="0" smtClean="0">
                <a:solidFill>
                  <a:prstClr val="white"/>
                </a:solidFill>
                <a:effectLst/>
              </a:rPr>
              <a:t>SLAs/OLAs</a:t>
            </a:r>
            <a:endParaRPr kumimoji="0" lang="id-ID" sz="1600" dirty="0">
              <a:solidFill>
                <a:prstClr val="white"/>
              </a:solidFill>
              <a:effectLst/>
            </a:endParaRPr>
          </a:p>
        </p:txBody>
      </p:sp>
      <p:sp>
        <p:nvSpPr>
          <p:cNvPr id="23" name="Up-Down Arrow 22"/>
          <p:cNvSpPr/>
          <p:nvPr/>
        </p:nvSpPr>
        <p:spPr>
          <a:xfrm>
            <a:off x="2063750" y="4699014"/>
            <a:ext cx="238655" cy="387350"/>
          </a:xfrm>
          <a:prstGeom prst="upDownArrow">
            <a:avLst/>
          </a:prstGeom>
          <a:solidFill>
            <a:schemeClr val="tx1">
              <a:lumMod val="75000"/>
              <a:lumOff val="2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kumimoji="0" lang="id-ID" sz="1800">
              <a:solidFill>
                <a:prstClr val="black">
                  <a:lumMod val="65000"/>
                  <a:lumOff val="35000"/>
                </a:prstClr>
              </a:solidFill>
              <a:effectLst/>
            </a:endParaRPr>
          </a:p>
        </p:txBody>
      </p:sp>
      <p:sp>
        <p:nvSpPr>
          <p:cNvPr id="24" name="Up-Down Arrow 23"/>
          <p:cNvSpPr/>
          <p:nvPr/>
        </p:nvSpPr>
        <p:spPr>
          <a:xfrm>
            <a:off x="5286377" y="4705364"/>
            <a:ext cx="238655" cy="387350"/>
          </a:xfrm>
          <a:prstGeom prst="upDownArrow">
            <a:avLst/>
          </a:prstGeom>
          <a:solidFill>
            <a:schemeClr val="tx1">
              <a:lumMod val="75000"/>
              <a:lumOff val="2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kumimoji="0" lang="id-ID" sz="1800">
              <a:solidFill>
                <a:prstClr val="black">
                  <a:lumMod val="65000"/>
                  <a:lumOff val="35000"/>
                </a:prstClr>
              </a:solidFill>
              <a:effectLst/>
            </a:endParaRPr>
          </a:p>
        </p:txBody>
      </p:sp>
      <p:sp>
        <p:nvSpPr>
          <p:cNvPr id="25" name="Up-Down Arrow 24"/>
          <p:cNvSpPr/>
          <p:nvPr/>
        </p:nvSpPr>
        <p:spPr>
          <a:xfrm>
            <a:off x="7821614" y="4695204"/>
            <a:ext cx="238655" cy="387350"/>
          </a:xfrm>
          <a:prstGeom prst="upDownArrow">
            <a:avLst/>
          </a:prstGeom>
          <a:solidFill>
            <a:schemeClr val="tx1">
              <a:lumMod val="75000"/>
              <a:lumOff val="2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kumimoji="0" lang="id-ID" sz="1800">
              <a:solidFill>
                <a:prstClr val="black">
                  <a:lumMod val="65000"/>
                  <a:lumOff val="35000"/>
                </a:prstClr>
              </a:solidFill>
              <a:effectLst/>
            </a:endParaRPr>
          </a:p>
        </p:txBody>
      </p:sp>
      <p:sp>
        <p:nvSpPr>
          <p:cNvPr id="26" name="TextBox 25"/>
          <p:cNvSpPr txBox="1"/>
          <p:nvPr/>
        </p:nvSpPr>
        <p:spPr>
          <a:xfrm rot="16200000">
            <a:off x="3622485" y="3310215"/>
            <a:ext cx="1150764" cy="369332"/>
          </a:xfrm>
          <a:prstGeom prst="rect">
            <a:avLst/>
          </a:prstGeom>
          <a:noFill/>
        </p:spPr>
        <p:txBody>
          <a:bodyPr wrap="none" rtlCol="0">
            <a:spAutoFit/>
          </a:bodyPr>
          <a:lstStyle/>
          <a:p>
            <a:pPr algn="l" fontAlgn="auto">
              <a:spcBef>
                <a:spcPts val="0"/>
              </a:spcBef>
              <a:spcAft>
                <a:spcPts val="0"/>
              </a:spcAft>
            </a:pPr>
            <a:r>
              <a:rPr kumimoji="0" lang="id-ID" sz="1800" dirty="0" smtClean="0">
                <a:solidFill>
                  <a:srgbClr val="00B050"/>
                </a:solidFill>
                <a:effectLst/>
                <a:latin typeface="Calibri" panose="020F0502020204030204"/>
              </a:rPr>
              <a:t>Alignment</a:t>
            </a:r>
            <a:endParaRPr kumimoji="0" lang="id-ID" sz="1800" dirty="0">
              <a:solidFill>
                <a:srgbClr val="00B050"/>
              </a:solidFill>
              <a:effectLst/>
              <a:latin typeface="Calibri" panose="020F0502020204030204"/>
            </a:endParaRPr>
          </a:p>
        </p:txBody>
      </p:sp>
      <p:sp>
        <p:nvSpPr>
          <p:cNvPr id="27" name="TextBox 26"/>
          <p:cNvSpPr txBox="1"/>
          <p:nvPr/>
        </p:nvSpPr>
        <p:spPr>
          <a:xfrm rot="16200000">
            <a:off x="6072552" y="3273728"/>
            <a:ext cx="1150764" cy="369332"/>
          </a:xfrm>
          <a:prstGeom prst="rect">
            <a:avLst/>
          </a:prstGeom>
          <a:noFill/>
        </p:spPr>
        <p:txBody>
          <a:bodyPr wrap="none" rtlCol="0">
            <a:spAutoFit/>
          </a:bodyPr>
          <a:lstStyle/>
          <a:p>
            <a:pPr algn="l" fontAlgn="auto">
              <a:spcBef>
                <a:spcPts val="0"/>
              </a:spcBef>
              <a:spcAft>
                <a:spcPts val="0"/>
              </a:spcAft>
            </a:pPr>
            <a:r>
              <a:rPr kumimoji="0" lang="id-ID" sz="1800" dirty="0" smtClean="0">
                <a:solidFill>
                  <a:srgbClr val="00B050"/>
                </a:solidFill>
                <a:effectLst/>
                <a:latin typeface="Calibri" panose="020F0502020204030204"/>
              </a:rPr>
              <a:t>Alignment</a:t>
            </a:r>
            <a:endParaRPr kumimoji="0" lang="id-ID" sz="1800" dirty="0">
              <a:solidFill>
                <a:srgbClr val="00B050"/>
              </a:solidFill>
              <a:effectLst/>
              <a:latin typeface="Calibri" panose="020F0502020204030204"/>
            </a:endParaRPr>
          </a:p>
        </p:txBody>
      </p:sp>
      <p:sp>
        <p:nvSpPr>
          <p:cNvPr id="28" name="TextBox 27"/>
          <p:cNvSpPr txBox="1"/>
          <p:nvPr/>
        </p:nvSpPr>
        <p:spPr>
          <a:xfrm>
            <a:off x="2974168" y="3964973"/>
            <a:ext cx="840166" cy="307777"/>
          </a:xfrm>
          <a:prstGeom prst="rect">
            <a:avLst/>
          </a:prstGeom>
          <a:noFill/>
        </p:spPr>
        <p:txBody>
          <a:bodyPr wrap="none" rtlCol="0">
            <a:spAutoFit/>
          </a:bodyPr>
          <a:lstStyle/>
          <a:p>
            <a:pPr algn="l" fontAlgn="auto">
              <a:spcBef>
                <a:spcPts val="0"/>
              </a:spcBef>
              <a:spcAft>
                <a:spcPts val="0"/>
              </a:spcAft>
            </a:pPr>
            <a:r>
              <a:rPr kumimoji="0" lang="id-ID" sz="1400" dirty="0" smtClean="0">
                <a:solidFill>
                  <a:srgbClr val="00B050"/>
                </a:solidFill>
                <a:effectLst/>
                <a:latin typeface="Calibri" panose="020F0502020204030204"/>
              </a:rPr>
              <a:t>Diffusion</a:t>
            </a:r>
            <a:endParaRPr kumimoji="0" lang="id-ID" sz="1400" dirty="0">
              <a:solidFill>
                <a:srgbClr val="00B050"/>
              </a:solidFill>
              <a:effectLst/>
              <a:latin typeface="Calibri" panose="020F0502020204030204"/>
            </a:endParaRPr>
          </a:p>
        </p:txBody>
      </p:sp>
      <p:cxnSp>
        <p:nvCxnSpPr>
          <p:cNvPr id="29" name="Straight Arrow Connector 28"/>
          <p:cNvCxnSpPr/>
          <p:nvPr/>
        </p:nvCxnSpPr>
        <p:spPr>
          <a:xfrm>
            <a:off x="1193801" y="3150418"/>
            <a:ext cx="0" cy="240495"/>
          </a:xfrm>
          <a:prstGeom prst="straightConnector1">
            <a:avLst/>
          </a:prstGeom>
          <a:ln w="22225">
            <a:solidFill>
              <a:schemeClr val="accent1">
                <a:lumMod val="60000"/>
                <a:lumOff val="40000"/>
              </a:schemeClr>
            </a:solidFill>
            <a:prstDash val="sysDash"/>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30" name="Straight Arrow Connector 29"/>
          <p:cNvCxnSpPr/>
          <p:nvPr/>
        </p:nvCxnSpPr>
        <p:spPr>
          <a:xfrm>
            <a:off x="2955926" y="3155963"/>
            <a:ext cx="0" cy="240495"/>
          </a:xfrm>
          <a:prstGeom prst="straightConnector1">
            <a:avLst/>
          </a:prstGeom>
          <a:ln w="12700">
            <a:solidFill>
              <a:schemeClr val="accent1">
                <a:lumMod val="60000"/>
                <a:lumOff val="40000"/>
              </a:schemeClr>
            </a:solidFill>
            <a:prstDash val="sysDash"/>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31" name="Straight Arrow Connector 30"/>
          <p:cNvCxnSpPr>
            <a:stCxn id="6" idx="1"/>
            <a:endCxn id="5" idx="3"/>
          </p:cNvCxnSpPr>
          <p:nvPr/>
        </p:nvCxnSpPr>
        <p:spPr>
          <a:xfrm flipH="1">
            <a:off x="2063750" y="2811476"/>
            <a:ext cx="190500" cy="0"/>
          </a:xfrm>
          <a:prstGeom prst="straightConnector1">
            <a:avLst/>
          </a:prstGeom>
          <a:ln w="12700">
            <a:solidFill>
              <a:schemeClr val="accent1">
                <a:lumMod val="60000"/>
                <a:lumOff val="40000"/>
              </a:schemeClr>
            </a:solidFill>
            <a:prstDash val="sysDash"/>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32" name="Straight Arrow Connector 31"/>
          <p:cNvCxnSpPr>
            <a:endCxn id="4" idx="0"/>
          </p:cNvCxnSpPr>
          <p:nvPr/>
        </p:nvCxnSpPr>
        <p:spPr>
          <a:xfrm>
            <a:off x="2146300" y="1689113"/>
            <a:ext cx="0" cy="381000"/>
          </a:xfrm>
          <a:prstGeom prst="straightConnector1">
            <a:avLst/>
          </a:prstGeom>
          <a:ln w="22225">
            <a:solidFill>
              <a:schemeClr val="accent1">
                <a:lumMod val="60000"/>
                <a:lumOff val="40000"/>
              </a:schemeClr>
            </a:solidFill>
            <a:prstDash val="sysDash"/>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33" name="Straight Arrow Connector 32"/>
          <p:cNvCxnSpPr>
            <a:endCxn id="9" idx="0"/>
          </p:cNvCxnSpPr>
          <p:nvPr/>
        </p:nvCxnSpPr>
        <p:spPr>
          <a:xfrm>
            <a:off x="5435600" y="1689113"/>
            <a:ext cx="0" cy="387350"/>
          </a:xfrm>
          <a:prstGeom prst="straightConnector1">
            <a:avLst/>
          </a:prstGeom>
          <a:ln w="22225">
            <a:solidFill>
              <a:schemeClr val="accent1">
                <a:lumMod val="60000"/>
                <a:lumOff val="40000"/>
              </a:schemeClr>
            </a:solidFill>
            <a:prstDash val="sysDash"/>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34" name="Straight Arrow Connector 33"/>
          <p:cNvCxnSpPr/>
          <p:nvPr/>
        </p:nvCxnSpPr>
        <p:spPr>
          <a:xfrm>
            <a:off x="7915275" y="1689113"/>
            <a:ext cx="0" cy="387350"/>
          </a:xfrm>
          <a:prstGeom prst="straightConnector1">
            <a:avLst/>
          </a:prstGeom>
          <a:ln w="22225">
            <a:solidFill>
              <a:schemeClr val="accent1">
                <a:lumMod val="60000"/>
                <a:lumOff val="40000"/>
              </a:schemeClr>
            </a:solidFill>
            <a:prstDash val="sysDash"/>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35" name="Straight Arrow Connector 34"/>
          <p:cNvCxnSpPr>
            <a:stCxn id="13" idx="2"/>
            <a:endCxn id="14" idx="0"/>
          </p:cNvCxnSpPr>
          <p:nvPr/>
        </p:nvCxnSpPr>
        <p:spPr>
          <a:xfrm>
            <a:off x="7915275" y="3162313"/>
            <a:ext cx="0" cy="727075"/>
          </a:xfrm>
          <a:prstGeom prst="straightConnector1">
            <a:avLst/>
          </a:prstGeom>
          <a:ln w="22225">
            <a:solidFill>
              <a:schemeClr val="accent1">
                <a:lumMod val="60000"/>
                <a:lumOff val="40000"/>
              </a:schemeClr>
            </a:solidFill>
            <a:prstDash val="sysDash"/>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36" name="Straight Arrow Connector 35"/>
          <p:cNvCxnSpPr/>
          <p:nvPr/>
        </p:nvCxnSpPr>
        <p:spPr>
          <a:xfrm>
            <a:off x="5437187" y="3162313"/>
            <a:ext cx="0" cy="727075"/>
          </a:xfrm>
          <a:prstGeom prst="straightConnector1">
            <a:avLst/>
          </a:prstGeom>
          <a:ln w="12700">
            <a:solidFill>
              <a:schemeClr val="accent1">
                <a:lumMod val="60000"/>
                <a:lumOff val="40000"/>
              </a:schemeClr>
            </a:solidFill>
            <a:prstDash val="sysDash"/>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37" name="Straight Arrow Connector 36"/>
          <p:cNvCxnSpPr>
            <a:stCxn id="12" idx="3"/>
            <a:endCxn id="14" idx="1"/>
          </p:cNvCxnSpPr>
          <p:nvPr/>
        </p:nvCxnSpPr>
        <p:spPr>
          <a:xfrm>
            <a:off x="6261100" y="4244988"/>
            <a:ext cx="844550" cy="0"/>
          </a:xfrm>
          <a:prstGeom prst="straightConnector1">
            <a:avLst/>
          </a:prstGeom>
          <a:ln w="12700">
            <a:solidFill>
              <a:schemeClr val="accent1">
                <a:lumMod val="60000"/>
                <a:lumOff val="40000"/>
              </a:schemeClr>
            </a:solidFill>
            <a:prstDash val="sysDash"/>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38" name="Straight Arrow Connector 37"/>
          <p:cNvCxnSpPr>
            <a:stCxn id="6" idx="3"/>
            <a:endCxn id="11" idx="1"/>
          </p:cNvCxnSpPr>
          <p:nvPr/>
        </p:nvCxnSpPr>
        <p:spPr>
          <a:xfrm flipV="1">
            <a:off x="3873500" y="2806713"/>
            <a:ext cx="707900" cy="4763"/>
          </a:xfrm>
          <a:prstGeom prst="straightConnector1">
            <a:avLst/>
          </a:prstGeom>
          <a:ln w="12700">
            <a:solidFill>
              <a:schemeClr val="accent1">
                <a:lumMod val="60000"/>
                <a:lumOff val="40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8" idx="3"/>
            <a:endCxn id="12" idx="1"/>
          </p:cNvCxnSpPr>
          <p:nvPr/>
        </p:nvCxnSpPr>
        <p:spPr>
          <a:xfrm>
            <a:off x="2968625" y="4241813"/>
            <a:ext cx="1612775" cy="3175"/>
          </a:xfrm>
          <a:prstGeom prst="straightConnector1">
            <a:avLst/>
          </a:prstGeom>
          <a:ln w="12700">
            <a:solidFill>
              <a:schemeClr val="accent1">
                <a:lumMod val="60000"/>
                <a:lumOff val="40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1" idx="3"/>
            <a:endCxn id="13" idx="1"/>
          </p:cNvCxnSpPr>
          <p:nvPr/>
        </p:nvCxnSpPr>
        <p:spPr>
          <a:xfrm>
            <a:off x="6261100" y="2806713"/>
            <a:ext cx="844550" cy="0"/>
          </a:xfrm>
          <a:prstGeom prst="straightConnector1">
            <a:avLst/>
          </a:prstGeom>
          <a:ln w="12700">
            <a:solidFill>
              <a:schemeClr val="accent1">
                <a:lumMod val="60000"/>
                <a:lumOff val="40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350973" y="4214876"/>
            <a:ext cx="1165704" cy="307777"/>
          </a:xfrm>
          <a:prstGeom prst="rect">
            <a:avLst/>
          </a:prstGeom>
          <a:noFill/>
        </p:spPr>
        <p:txBody>
          <a:bodyPr wrap="none" rtlCol="0">
            <a:spAutoFit/>
          </a:bodyPr>
          <a:lstStyle/>
          <a:p>
            <a:pPr algn="l" fontAlgn="auto">
              <a:spcBef>
                <a:spcPts val="0"/>
              </a:spcBef>
              <a:spcAft>
                <a:spcPts val="0"/>
              </a:spcAft>
            </a:pPr>
            <a:r>
              <a:rPr kumimoji="0" lang="id-ID" sz="1400" dirty="0" smtClean="0">
                <a:solidFill>
                  <a:srgbClr val="00B050"/>
                </a:solidFill>
                <a:effectLst/>
                <a:latin typeface="Calibri" panose="020F0502020204030204"/>
              </a:rPr>
              <a:t>Conformance</a:t>
            </a:r>
            <a:endParaRPr kumimoji="0" lang="id-ID" sz="1400" dirty="0">
              <a:solidFill>
                <a:srgbClr val="00B050"/>
              </a:solidFill>
              <a:effectLst/>
              <a:latin typeface="Calibri" panose="020F0502020204030204"/>
            </a:endParaRPr>
          </a:p>
        </p:txBody>
      </p:sp>
      <p:sp>
        <p:nvSpPr>
          <p:cNvPr id="42" name="TextBox 41"/>
          <p:cNvSpPr txBox="1"/>
          <p:nvPr/>
        </p:nvSpPr>
        <p:spPr>
          <a:xfrm>
            <a:off x="2053172" y="3132250"/>
            <a:ext cx="875561" cy="307777"/>
          </a:xfrm>
          <a:prstGeom prst="rect">
            <a:avLst/>
          </a:prstGeom>
          <a:noFill/>
        </p:spPr>
        <p:txBody>
          <a:bodyPr wrap="none" rtlCol="0">
            <a:spAutoFit/>
          </a:bodyPr>
          <a:lstStyle/>
          <a:p>
            <a:pPr algn="l" fontAlgn="auto">
              <a:spcBef>
                <a:spcPts val="0"/>
              </a:spcBef>
              <a:spcAft>
                <a:spcPts val="0"/>
              </a:spcAft>
            </a:pPr>
            <a:r>
              <a:rPr kumimoji="0" lang="id-ID" sz="1400" dirty="0" smtClean="0">
                <a:solidFill>
                  <a:srgbClr val="00B050"/>
                </a:solidFill>
                <a:effectLst/>
                <a:latin typeface="Calibri" panose="020F0502020204030204"/>
              </a:rPr>
              <a:t>Guidance</a:t>
            </a:r>
            <a:endParaRPr kumimoji="0" lang="id-ID" sz="1400" dirty="0">
              <a:solidFill>
                <a:srgbClr val="00B050"/>
              </a:solidFill>
              <a:effectLst/>
              <a:latin typeface="Calibri" panose="020F0502020204030204"/>
            </a:endParaRPr>
          </a:p>
        </p:txBody>
      </p:sp>
      <p:sp>
        <p:nvSpPr>
          <p:cNvPr id="43" name="TextBox 42"/>
          <p:cNvSpPr txBox="1"/>
          <p:nvPr/>
        </p:nvSpPr>
        <p:spPr>
          <a:xfrm>
            <a:off x="4560866" y="3178288"/>
            <a:ext cx="1497589" cy="307777"/>
          </a:xfrm>
          <a:prstGeom prst="rect">
            <a:avLst/>
          </a:prstGeom>
          <a:noFill/>
        </p:spPr>
        <p:txBody>
          <a:bodyPr wrap="none" rtlCol="0">
            <a:spAutoFit/>
          </a:bodyPr>
          <a:lstStyle/>
          <a:p>
            <a:pPr algn="l" fontAlgn="auto">
              <a:spcBef>
                <a:spcPts val="0"/>
              </a:spcBef>
              <a:spcAft>
                <a:spcPts val="0"/>
              </a:spcAft>
            </a:pPr>
            <a:r>
              <a:rPr kumimoji="0" lang="id-ID" sz="1400" dirty="0" smtClean="0">
                <a:solidFill>
                  <a:srgbClr val="00B050"/>
                </a:solidFill>
                <a:effectLst/>
                <a:latin typeface="Calibri" panose="020F0502020204030204"/>
              </a:rPr>
              <a:t>Risk Management</a:t>
            </a:r>
            <a:endParaRPr kumimoji="0" lang="id-ID" sz="1400" dirty="0">
              <a:solidFill>
                <a:srgbClr val="00B050"/>
              </a:solidFill>
              <a:effectLst/>
              <a:latin typeface="Calibri" panose="020F0502020204030204"/>
            </a:endParaRPr>
          </a:p>
        </p:txBody>
      </p:sp>
      <p:sp>
        <p:nvSpPr>
          <p:cNvPr id="44" name="TextBox 43"/>
          <p:cNvSpPr txBox="1"/>
          <p:nvPr/>
        </p:nvSpPr>
        <p:spPr>
          <a:xfrm>
            <a:off x="7066467" y="3170349"/>
            <a:ext cx="1006879" cy="307777"/>
          </a:xfrm>
          <a:prstGeom prst="rect">
            <a:avLst/>
          </a:prstGeom>
          <a:noFill/>
        </p:spPr>
        <p:txBody>
          <a:bodyPr wrap="none" rtlCol="0">
            <a:spAutoFit/>
          </a:bodyPr>
          <a:lstStyle/>
          <a:p>
            <a:pPr algn="l" fontAlgn="auto">
              <a:spcBef>
                <a:spcPts val="0"/>
              </a:spcBef>
              <a:spcAft>
                <a:spcPts val="0"/>
              </a:spcAft>
            </a:pPr>
            <a:r>
              <a:rPr kumimoji="0" lang="id-ID" sz="1400" dirty="0" smtClean="0">
                <a:solidFill>
                  <a:srgbClr val="00B050"/>
                </a:solidFill>
                <a:effectLst/>
                <a:latin typeface="Calibri" panose="020F0502020204030204"/>
              </a:rPr>
              <a:t>Monitoring</a:t>
            </a:r>
            <a:endParaRPr kumimoji="0" lang="id-ID" sz="1400" dirty="0">
              <a:solidFill>
                <a:srgbClr val="00B050"/>
              </a:solidFill>
              <a:effectLst/>
              <a:latin typeface="Calibri" panose="020F0502020204030204"/>
            </a:endParaRPr>
          </a:p>
        </p:txBody>
      </p:sp>
      <p:sp>
        <p:nvSpPr>
          <p:cNvPr id="45" name="TextBox 44"/>
          <p:cNvSpPr txBox="1"/>
          <p:nvPr/>
        </p:nvSpPr>
        <p:spPr>
          <a:xfrm>
            <a:off x="6222017" y="3972196"/>
            <a:ext cx="729815" cy="307777"/>
          </a:xfrm>
          <a:prstGeom prst="rect">
            <a:avLst/>
          </a:prstGeom>
          <a:noFill/>
        </p:spPr>
        <p:txBody>
          <a:bodyPr wrap="none" rtlCol="0">
            <a:spAutoFit/>
          </a:bodyPr>
          <a:lstStyle/>
          <a:p>
            <a:pPr algn="l" fontAlgn="auto">
              <a:spcBef>
                <a:spcPts val="0"/>
              </a:spcBef>
              <a:spcAft>
                <a:spcPts val="0"/>
              </a:spcAft>
            </a:pPr>
            <a:r>
              <a:rPr kumimoji="0" lang="id-ID" sz="1400" dirty="0" smtClean="0">
                <a:solidFill>
                  <a:srgbClr val="00B050"/>
                </a:solidFill>
                <a:effectLst/>
                <a:latin typeface="Calibri" panose="020F0502020204030204"/>
              </a:rPr>
              <a:t>Change</a:t>
            </a:r>
            <a:endParaRPr kumimoji="0" lang="id-ID" sz="1400" dirty="0">
              <a:solidFill>
                <a:srgbClr val="00B050"/>
              </a:solidFill>
              <a:effectLst/>
              <a:latin typeface="Calibri" panose="020F0502020204030204"/>
            </a:endParaRPr>
          </a:p>
        </p:txBody>
      </p:sp>
      <p:cxnSp>
        <p:nvCxnSpPr>
          <p:cNvPr id="46" name="Straight Arrow Connector 45"/>
          <p:cNvCxnSpPr>
            <a:stCxn id="7" idx="2"/>
            <a:endCxn id="8" idx="0"/>
          </p:cNvCxnSpPr>
          <p:nvPr/>
        </p:nvCxnSpPr>
        <p:spPr>
          <a:xfrm>
            <a:off x="2159000" y="3708413"/>
            <a:ext cx="0" cy="177800"/>
          </a:xfrm>
          <a:prstGeom prst="straightConnector1">
            <a:avLst/>
          </a:prstGeom>
          <a:ln w="12700">
            <a:solidFill>
              <a:schemeClr val="accent1">
                <a:lumMod val="60000"/>
                <a:lumOff val="40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3873500" y="1701297"/>
            <a:ext cx="1337482" cy="369332"/>
          </a:xfrm>
          <a:prstGeom prst="rect">
            <a:avLst/>
          </a:prstGeom>
          <a:noFill/>
        </p:spPr>
        <p:txBody>
          <a:bodyPr wrap="none" rtlCol="0">
            <a:spAutoFit/>
          </a:bodyPr>
          <a:lstStyle/>
          <a:p>
            <a:pPr algn="l" fontAlgn="auto">
              <a:spcBef>
                <a:spcPts val="0"/>
              </a:spcBef>
              <a:spcAft>
                <a:spcPts val="0"/>
              </a:spcAft>
            </a:pPr>
            <a:r>
              <a:rPr kumimoji="0" lang="en-US" sz="1800" dirty="0" smtClean="0">
                <a:solidFill>
                  <a:srgbClr val="00B050"/>
                </a:solidFill>
                <a:effectLst/>
                <a:latin typeface="Calibri" panose="020F0502020204030204"/>
              </a:rPr>
              <a:t>Stewardship</a:t>
            </a:r>
            <a:endParaRPr kumimoji="0" lang="id-ID" sz="1800" dirty="0">
              <a:solidFill>
                <a:srgbClr val="00B050"/>
              </a:solidFill>
              <a:effectLst/>
              <a:latin typeface="Calibri" panose="020F0502020204030204"/>
            </a:endParaRPr>
          </a:p>
        </p:txBody>
      </p:sp>
      <p:sp>
        <p:nvSpPr>
          <p:cNvPr id="50" name="Slide Number Placeholder 49"/>
          <p:cNvSpPr>
            <a:spLocks noGrp="1"/>
          </p:cNvSpPr>
          <p:nvPr>
            <p:ph type="sldNum" sz="quarter" idx="4"/>
          </p:nvPr>
        </p:nvSpPr>
        <p:spPr/>
        <p:txBody>
          <a:bodyPr/>
          <a:lstStyle/>
          <a:p>
            <a:fld id="{C546E0E4-908A-4724-B308-E4F6AE4FA0DD}" type="slidenum">
              <a:rPr lang="en-US" smtClean="0">
                <a:solidFill>
                  <a:prstClr val="black">
                    <a:tint val="75000"/>
                  </a:prstClr>
                </a:solidFill>
              </a:rPr>
              <a:pPr/>
              <a:t>168</a:t>
            </a:fld>
            <a:endParaRPr lang="en-US">
              <a:solidFill>
                <a:prstClr val="black">
                  <a:tint val="75000"/>
                </a:prstClr>
              </a:solidFill>
            </a:endParaRPr>
          </a:p>
        </p:txBody>
      </p:sp>
    </p:spTree>
    <p:extLst>
      <p:ext uri="{BB962C8B-B14F-4D97-AF65-F5344CB8AC3E}">
        <p14:creationId xmlns:p14="http://schemas.microsoft.com/office/powerpoint/2010/main" val="18602182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77"/>
          <p:cNvSpPr/>
          <p:nvPr/>
        </p:nvSpPr>
        <p:spPr>
          <a:xfrm>
            <a:off x="0" y="863600"/>
            <a:ext cx="9144000" cy="5334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kumimoji="0" lang="id-ID" sz="1800" dirty="0" smtClean="0">
                <a:solidFill>
                  <a:prstClr val="white"/>
                </a:solidFill>
                <a:effectLst/>
              </a:rPr>
              <a:t>Dekan</a:t>
            </a:r>
            <a:endParaRPr kumimoji="0" lang="id-ID" sz="1800" dirty="0">
              <a:solidFill>
                <a:prstClr val="white"/>
              </a:solidFill>
              <a:effectLst/>
            </a:endParaRPr>
          </a:p>
        </p:txBody>
      </p:sp>
      <p:sp>
        <p:nvSpPr>
          <p:cNvPr id="79" name="Rectangle 78"/>
          <p:cNvSpPr/>
          <p:nvPr/>
        </p:nvSpPr>
        <p:spPr>
          <a:xfrm>
            <a:off x="254000" y="1778000"/>
            <a:ext cx="3784600" cy="2628900"/>
          </a:xfrm>
          <a:prstGeom prst="rect">
            <a:avLst/>
          </a:prstGeom>
          <a:noFill/>
          <a:ln>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0"/>
              </a:spcAft>
            </a:pPr>
            <a:endParaRPr kumimoji="0" lang="id-ID" sz="1800" dirty="0">
              <a:solidFill>
                <a:prstClr val="black"/>
              </a:solidFill>
              <a:effectLst/>
            </a:endParaRPr>
          </a:p>
          <a:p>
            <a:pPr fontAlgn="auto">
              <a:spcBef>
                <a:spcPts val="0"/>
              </a:spcBef>
              <a:spcAft>
                <a:spcPts val="0"/>
              </a:spcAft>
            </a:pPr>
            <a:endParaRPr kumimoji="0" lang="id-ID" sz="1800" dirty="0" smtClean="0">
              <a:solidFill>
                <a:prstClr val="black"/>
              </a:solidFill>
              <a:effectLst/>
            </a:endParaRPr>
          </a:p>
          <a:p>
            <a:pPr fontAlgn="auto">
              <a:spcBef>
                <a:spcPts val="0"/>
              </a:spcBef>
              <a:spcAft>
                <a:spcPts val="0"/>
              </a:spcAft>
            </a:pPr>
            <a:r>
              <a:rPr kumimoji="0" lang="id-ID" sz="1800" b="1" dirty="0" smtClean="0">
                <a:solidFill>
                  <a:srgbClr val="0070C0"/>
                </a:solidFill>
                <a:effectLst/>
              </a:rPr>
              <a:t>Pengembangan</a:t>
            </a:r>
          </a:p>
          <a:p>
            <a:pPr fontAlgn="auto">
              <a:spcBef>
                <a:spcPts val="0"/>
              </a:spcBef>
              <a:spcAft>
                <a:spcPts val="0"/>
              </a:spcAft>
            </a:pPr>
            <a:endParaRPr kumimoji="0" lang="id-ID" sz="1800" dirty="0">
              <a:solidFill>
                <a:prstClr val="black"/>
              </a:solidFill>
              <a:effectLst/>
            </a:endParaRPr>
          </a:p>
          <a:p>
            <a:pPr fontAlgn="auto">
              <a:spcBef>
                <a:spcPts val="0"/>
              </a:spcBef>
              <a:spcAft>
                <a:spcPts val="0"/>
              </a:spcAft>
            </a:pPr>
            <a:endParaRPr kumimoji="0" lang="id-ID" sz="1800" dirty="0" smtClean="0">
              <a:solidFill>
                <a:prstClr val="black"/>
              </a:solidFill>
              <a:effectLst/>
            </a:endParaRPr>
          </a:p>
          <a:p>
            <a:pPr fontAlgn="auto">
              <a:spcBef>
                <a:spcPts val="0"/>
              </a:spcBef>
              <a:spcAft>
                <a:spcPts val="0"/>
              </a:spcAft>
            </a:pPr>
            <a:endParaRPr kumimoji="0" lang="id-ID" sz="1800" dirty="0">
              <a:solidFill>
                <a:prstClr val="black"/>
              </a:solidFill>
              <a:effectLst/>
            </a:endParaRPr>
          </a:p>
          <a:p>
            <a:pPr fontAlgn="auto">
              <a:spcBef>
                <a:spcPts val="0"/>
              </a:spcBef>
              <a:spcAft>
                <a:spcPts val="0"/>
              </a:spcAft>
            </a:pPr>
            <a:endParaRPr kumimoji="0" lang="id-ID" sz="1800" dirty="0" smtClean="0">
              <a:solidFill>
                <a:prstClr val="black"/>
              </a:solidFill>
              <a:effectLst/>
            </a:endParaRPr>
          </a:p>
          <a:p>
            <a:pPr fontAlgn="auto">
              <a:spcBef>
                <a:spcPts val="0"/>
              </a:spcBef>
              <a:spcAft>
                <a:spcPts val="0"/>
              </a:spcAft>
            </a:pPr>
            <a:endParaRPr kumimoji="0" lang="id-ID" sz="1800" dirty="0">
              <a:solidFill>
                <a:prstClr val="black"/>
              </a:solidFill>
              <a:effectLst/>
            </a:endParaRPr>
          </a:p>
          <a:p>
            <a:pPr fontAlgn="auto">
              <a:spcBef>
                <a:spcPts val="0"/>
              </a:spcBef>
              <a:spcAft>
                <a:spcPts val="0"/>
              </a:spcAft>
            </a:pPr>
            <a:endParaRPr kumimoji="0" lang="id-ID" sz="1800" dirty="0" smtClean="0">
              <a:solidFill>
                <a:prstClr val="black"/>
              </a:solidFill>
              <a:effectLst/>
            </a:endParaRPr>
          </a:p>
          <a:p>
            <a:pPr fontAlgn="auto">
              <a:spcBef>
                <a:spcPts val="0"/>
              </a:spcBef>
              <a:spcAft>
                <a:spcPts val="0"/>
              </a:spcAft>
            </a:pPr>
            <a:endParaRPr kumimoji="0" lang="id-ID" sz="1800" dirty="0">
              <a:solidFill>
                <a:prstClr val="black"/>
              </a:solidFill>
              <a:effectLst/>
            </a:endParaRPr>
          </a:p>
          <a:p>
            <a:pPr fontAlgn="auto">
              <a:spcBef>
                <a:spcPts val="0"/>
              </a:spcBef>
              <a:spcAft>
                <a:spcPts val="0"/>
              </a:spcAft>
            </a:pPr>
            <a:endParaRPr kumimoji="0" lang="id-ID" sz="1800" dirty="0" smtClean="0">
              <a:solidFill>
                <a:prstClr val="black"/>
              </a:solidFill>
              <a:effectLst/>
            </a:endParaRPr>
          </a:p>
          <a:p>
            <a:pPr fontAlgn="auto">
              <a:spcBef>
                <a:spcPts val="0"/>
              </a:spcBef>
              <a:spcAft>
                <a:spcPts val="0"/>
              </a:spcAft>
            </a:pPr>
            <a:endParaRPr kumimoji="0" lang="id-ID" sz="1800" dirty="0">
              <a:solidFill>
                <a:prstClr val="black"/>
              </a:solidFill>
              <a:effectLst/>
            </a:endParaRPr>
          </a:p>
          <a:p>
            <a:pPr fontAlgn="auto">
              <a:spcBef>
                <a:spcPts val="0"/>
              </a:spcBef>
              <a:spcAft>
                <a:spcPts val="0"/>
              </a:spcAft>
            </a:pPr>
            <a:endParaRPr kumimoji="0" lang="id-ID" sz="1800" dirty="0" smtClean="0">
              <a:solidFill>
                <a:prstClr val="black"/>
              </a:solidFill>
              <a:effectLst/>
            </a:endParaRPr>
          </a:p>
        </p:txBody>
      </p:sp>
      <p:sp>
        <p:nvSpPr>
          <p:cNvPr id="80" name="Rectangle 79"/>
          <p:cNvSpPr/>
          <p:nvPr/>
        </p:nvSpPr>
        <p:spPr>
          <a:xfrm>
            <a:off x="444500" y="2163763"/>
            <a:ext cx="1619250" cy="7112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kumimoji="0" lang="id-ID" sz="1800" dirty="0" smtClean="0">
                <a:solidFill>
                  <a:prstClr val="white"/>
                </a:solidFill>
                <a:effectLst/>
              </a:rPr>
              <a:t>Chief Architect</a:t>
            </a:r>
            <a:endParaRPr kumimoji="0" lang="id-ID" sz="1800" dirty="0">
              <a:solidFill>
                <a:prstClr val="white"/>
              </a:solidFill>
              <a:effectLst/>
            </a:endParaRPr>
          </a:p>
        </p:txBody>
      </p:sp>
      <p:sp>
        <p:nvSpPr>
          <p:cNvPr id="81" name="Rectangle 80"/>
          <p:cNvSpPr/>
          <p:nvPr/>
        </p:nvSpPr>
        <p:spPr>
          <a:xfrm>
            <a:off x="2254250" y="2163763"/>
            <a:ext cx="1619250" cy="7112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kumimoji="0" lang="id-ID" sz="1800" dirty="0" smtClean="0">
                <a:solidFill>
                  <a:prstClr val="white"/>
                </a:solidFill>
                <a:effectLst/>
              </a:rPr>
              <a:t>Architecture Board</a:t>
            </a:r>
            <a:endParaRPr kumimoji="0" lang="id-ID" sz="1800" dirty="0">
              <a:solidFill>
                <a:prstClr val="white"/>
              </a:solidFill>
              <a:effectLst/>
            </a:endParaRPr>
          </a:p>
        </p:txBody>
      </p:sp>
      <p:sp>
        <p:nvSpPr>
          <p:cNvPr id="82" name="Rectangle 81"/>
          <p:cNvSpPr/>
          <p:nvPr/>
        </p:nvSpPr>
        <p:spPr>
          <a:xfrm>
            <a:off x="444500" y="3098800"/>
            <a:ext cx="3429000" cy="3175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kumimoji="0" lang="id-ID" sz="1800" dirty="0" smtClean="0">
                <a:solidFill>
                  <a:prstClr val="white"/>
                </a:solidFill>
                <a:effectLst/>
              </a:rPr>
              <a:t>Enterprise Architects</a:t>
            </a:r>
            <a:endParaRPr kumimoji="0" lang="id-ID" sz="1800" dirty="0">
              <a:solidFill>
                <a:prstClr val="white"/>
              </a:solidFill>
              <a:effectLst/>
            </a:endParaRPr>
          </a:p>
        </p:txBody>
      </p:sp>
      <p:sp>
        <p:nvSpPr>
          <p:cNvPr id="83" name="Rectangle 82"/>
          <p:cNvSpPr/>
          <p:nvPr/>
        </p:nvSpPr>
        <p:spPr>
          <a:xfrm>
            <a:off x="1349375" y="3594100"/>
            <a:ext cx="1619250" cy="7112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kumimoji="0" lang="id-ID" sz="1800" dirty="0" smtClean="0">
                <a:solidFill>
                  <a:prstClr val="white"/>
                </a:solidFill>
                <a:effectLst/>
              </a:rPr>
              <a:t>Domain Architects</a:t>
            </a:r>
            <a:endParaRPr kumimoji="0" lang="id-ID" sz="1800" dirty="0">
              <a:solidFill>
                <a:prstClr val="white"/>
              </a:solidFill>
              <a:effectLst/>
            </a:endParaRPr>
          </a:p>
        </p:txBody>
      </p:sp>
      <p:sp>
        <p:nvSpPr>
          <p:cNvPr id="84" name="Rectangle 83"/>
          <p:cNvSpPr/>
          <p:nvPr/>
        </p:nvSpPr>
        <p:spPr>
          <a:xfrm>
            <a:off x="4394200" y="1784350"/>
            <a:ext cx="2082800" cy="2628900"/>
          </a:xfrm>
          <a:prstGeom prst="rect">
            <a:avLst/>
          </a:prstGeom>
          <a:noFill/>
          <a:ln>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0"/>
              </a:spcAft>
            </a:pPr>
            <a:r>
              <a:rPr kumimoji="0" lang="id-ID" sz="1800" b="1" dirty="0" smtClean="0">
                <a:solidFill>
                  <a:srgbClr val="0070C0"/>
                </a:solidFill>
                <a:effectLst/>
              </a:rPr>
              <a:t>Pengelolaan</a:t>
            </a:r>
          </a:p>
          <a:p>
            <a:pPr fontAlgn="auto">
              <a:spcBef>
                <a:spcPts val="0"/>
              </a:spcBef>
              <a:spcAft>
                <a:spcPts val="0"/>
              </a:spcAft>
            </a:pPr>
            <a:endParaRPr kumimoji="0" lang="id-ID" sz="1800" dirty="0">
              <a:solidFill>
                <a:prstClr val="black"/>
              </a:solidFill>
              <a:effectLst/>
            </a:endParaRPr>
          </a:p>
          <a:p>
            <a:pPr fontAlgn="auto">
              <a:spcBef>
                <a:spcPts val="0"/>
              </a:spcBef>
              <a:spcAft>
                <a:spcPts val="0"/>
              </a:spcAft>
            </a:pPr>
            <a:endParaRPr kumimoji="0" lang="id-ID" sz="1800" dirty="0" smtClean="0">
              <a:solidFill>
                <a:prstClr val="black"/>
              </a:solidFill>
              <a:effectLst/>
            </a:endParaRPr>
          </a:p>
          <a:p>
            <a:pPr fontAlgn="auto">
              <a:spcBef>
                <a:spcPts val="0"/>
              </a:spcBef>
              <a:spcAft>
                <a:spcPts val="0"/>
              </a:spcAft>
            </a:pPr>
            <a:endParaRPr kumimoji="0" lang="id-ID" sz="1800" dirty="0">
              <a:solidFill>
                <a:prstClr val="black"/>
              </a:solidFill>
              <a:effectLst/>
            </a:endParaRPr>
          </a:p>
          <a:p>
            <a:pPr fontAlgn="auto">
              <a:spcBef>
                <a:spcPts val="0"/>
              </a:spcBef>
              <a:spcAft>
                <a:spcPts val="0"/>
              </a:spcAft>
            </a:pPr>
            <a:endParaRPr kumimoji="0" lang="id-ID" sz="1800" dirty="0" smtClean="0">
              <a:solidFill>
                <a:prstClr val="black"/>
              </a:solidFill>
              <a:effectLst/>
            </a:endParaRPr>
          </a:p>
          <a:p>
            <a:pPr fontAlgn="auto">
              <a:spcBef>
                <a:spcPts val="0"/>
              </a:spcBef>
              <a:spcAft>
                <a:spcPts val="0"/>
              </a:spcAft>
            </a:pPr>
            <a:endParaRPr kumimoji="0" lang="id-ID" sz="1800" dirty="0">
              <a:solidFill>
                <a:prstClr val="black"/>
              </a:solidFill>
              <a:effectLst/>
            </a:endParaRPr>
          </a:p>
          <a:p>
            <a:pPr fontAlgn="auto">
              <a:spcBef>
                <a:spcPts val="0"/>
              </a:spcBef>
              <a:spcAft>
                <a:spcPts val="0"/>
              </a:spcAft>
            </a:pPr>
            <a:endParaRPr kumimoji="0" lang="id-ID" sz="1800" dirty="0" smtClean="0">
              <a:solidFill>
                <a:prstClr val="black"/>
              </a:solidFill>
              <a:effectLst/>
            </a:endParaRPr>
          </a:p>
          <a:p>
            <a:pPr fontAlgn="auto">
              <a:spcBef>
                <a:spcPts val="0"/>
              </a:spcBef>
              <a:spcAft>
                <a:spcPts val="0"/>
              </a:spcAft>
            </a:pPr>
            <a:endParaRPr kumimoji="0" lang="id-ID" sz="1800" dirty="0">
              <a:solidFill>
                <a:prstClr val="black"/>
              </a:solidFill>
              <a:effectLst/>
            </a:endParaRPr>
          </a:p>
          <a:p>
            <a:pPr algn="l" fontAlgn="auto">
              <a:spcBef>
                <a:spcPts val="0"/>
              </a:spcBef>
              <a:spcAft>
                <a:spcPts val="0"/>
              </a:spcAft>
            </a:pPr>
            <a:endParaRPr kumimoji="0" lang="id-ID" sz="1800" dirty="0">
              <a:solidFill>
                <a:prstClr val="black"/>
              </a:solidFill>
              <a:effectLst/>
            </a:endParaRPr>
          </a:p>
        </p:txBody>
      </p:sp>
      <p:sp>
        <p:nvSpPr>
          <p:cNvPr id="85" name="Rectangle 84"/>
          <p:cNvSpPr/>
          <p:nvPr/>
        </p:nvSpPr>
        <p:spPr>
          <a:xfrm>
            <a:off x="6858000" y="1778000"/>
            <a:ext cx="2082800" cy="2628900"/>
          </a:xfrm>
          <a:prstGeom prst="rect">
            <a:avLst/>
          </a:prstGeom>
          <a:noFill/>
          <a:ln>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0"/>
              </a:spcAft>
            </a:pPr>
            <a:r>
              <a:rPr kumimoji="0" lang="id-ID" sz="1800" b="1" dirty="0" smtClean="0">
                <a:solidFill>
                  <a:srgbClr val="0070C0"/>
                </a:solidFill>
                <a:effectLst/>
              </a:rPr>
              <a:t>Penerapan</a:t>
            </a:r>
          </a:p>
          <a:p>
            <a:pPr fontAlgn="auto">
              <a:spcBef>
                <a:spcPts val="0"/>
              </a:spcBef>
              <a:spcAft>
                <a:spcPts val="0"/>
              </a:spcAft>
            </a:pPr>
            <a:endParaRPr kumimoji="0" lang="id-ID" sz="1800" dirty="0">
              <a:solidFill>
                <a:prstClr val="black"/>
              </a:solidFill>
              <a:effectLst/>
            </a:endParaRPr>
          </a:p>
          <a:p>
            <a:pPr fontAlgn="auto">
              <a:spcBef>
                <a:spcPts val="0"/>
              </a:spcBef>
              <a:spcAft>
                <a:spcPts val="0"/>
              </a:spcAft>
            </a:pPr>
            <a:endParaRPr kumimoji="0" lang="id-ID" sz="1800" dirty="0" smtClean="0">
              <a:solidFill>
                <a:prstClr val="black"/>
              </a:solidFill>
              <a:effectLst/>
            </a:endParaRPr>
          </a:p>
          <a:p>
            <a:pPr fontAlgn="auto">
              <a:spcBef>
                <a:spcPts val="0"/>
              </a:spcBef>
              <a:spcAft>
                <a:spcPts val="0"/>
              </a:spcAft>
            </a:pPr>
            <a:endParaRPr kumimoji="0" lang="id-ID" sz="1800" dirty="0">
              <a:solidFill>
                <a:prstClr val="black"/>
              </a:solidFill>
              <a:effectLst/>
            </a:endParaRPr>
          </a:p>
          <a:p>
            <a:pPr fontAlgn="auto">
              <a:spcBef>
                <a:spcPts val="0"/>
              </a:spcBef>
              <a:spcAft>
                <a:spcPts val="0"/>
              </a:spcAft>
            </a:pPr>
            <a:endParaRPr kumimoji="0" lang="id-ID" sz="1800" dirty="0" smtClean="0">
              <a:solidFill>
                <a:prstClr val="black"/>
              </a:solidFill>
              <a:effectLst/>
            </a:endParaRPr>
          </a:p>
          <a:p>
            <a:pPr fontAlgn="auto">
              <a:spcBef>
                <a:spcPts val="0"/>
              </a:spcBef>
              <a:spcAft>
                <a:spcPts val="0"/>
              </a:spcAft>
            </a:pPr>
            <a:endParaRPr kumimoji="0" lang="id-ID" sz="1800" dirty="0">
              <a:solidFill>
                <a:prstClr val="black"/>
              </a:solidFill>
              <a:effectLst/>
            </a:endParaRPr>
          </a:p>
          <a:p>
            <a:pPr fontAlgn="auto">
              <a:spcBef>
                <a:spcPts val="0"/>
              </a:spcBef>
              <a:spcAft>
                <a:spcPts val="0"/>
              </a:spcAft>
            </a:pPr>
            <a:endParaRPr kumimoji="0" lang="id-ID" sz="1800" dirty="0" smtClean="0">
              <a:solidFill>
                <a:prstClr val="black"/>
              </a:solidFill>
              <a:effectLst/>
            </a:endParaRPr>
          </a:p>
          <a:p>
            <a:pPr fontAlgn="auto">
              <a:spcBef>
                <a:spcPts val="0"/>
              </a:spcBef>
              <a:spcAft>
                <a:spcPts val="0"/>
              </a:spcAft>
            </a:pPr>
            <a:endParaRPr kumimoji="0" lang="id-ID" sz="1800" dirty="0">
              <a:solidFill>
                <a:prstClr val="black"/>
              </a:solidFill>
              <a:effectLst/>
            </a:endParaRPr>
          </a:p>
          <a:p>
            <a:pPr fontAlgn="auto">
              <a:spcBef>
                <a:spcPts val="0"/>
              </a:spcBef>
              <a:spcAft>
                <a:spcPts val="0"/>
              </a:spcAft>
            </a:pPr>
            <a:endParaRPr kumimoji="0" lang="id-ID" sz="1800" dirty="0">
              <a:solidFill>
                <a:prstClr val="black"/>
              </a:solidFill>
              <a:effectLst/>
            </a:endParaRPr>
          </a:p>
        </p:txBody>
      </p:sp>
      <p:sp>
        <p:nvSpPr>
          <p:cNvPr id="86" name="Rectangle 85"/>
          <p:cNvSpPr/>
          <p:nvPr/>
        </p:nvSpPr>
        <p:spPr>
          <a:xfrm>
            <a:off x="4581400" y="2159000"/>
            <a:ext cx="1679700" cy="7112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kumimoji="0" lang="id-ID" sz="1800" dirty="0" smtClean="0">
                <a:solidFill>
                  <a:prstClr val="white"/>
                </a:solidFill>
                <a:effectLst/>
              </a:rPr>
              <a:t>Program Management Offfice</a:t>
            </a:r>
            <a:endParaRPr kumimoji="0" lang="id-ID" sz="1800" dirty="0">
              <a:solidFill>
                <a:prstClr val="white"/>
              </a:solidFill>
              <a:effectLst/>
            </a:endParaRPr>
          </a:p>
        </p:txBody>
      </p:sp>
      <p:sp>
        <p:nvSpPr>
          <p:cNvPr id="87" name="Rectangle 86"/>
          <p:cNvSpPr/>
          <p:nvPr/>
        </p:nvSpPr>
        <p:spPr>
          <a:xfrm>
            <a:off x="4581400" y="3597275"/>
            <a:ext cx="1679700" cy="7112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kumimoji="0" lang="id-ID" sz="1800" dirty="0" smtClean="0">
                <a:solidFill>
                  <a:prstClr val="white"/>
                </a:solidFill>
                <a:effectLst/>
              </a:rPr>
              <a:t>Implementation Projects</a:t>
            </a:r>
            <a:endParaRPr kumimoji="0" lang="id-ID" sz="1800" dirty="0">
              <a:solidFill>
                <a:prstClr val="white"/>
              </a:solidFill>
              <a:effectLst/>
            </a:endParaRPr>
          </a:p>
        </p:txBody>
      </p:sp>
      <p:sp>
        <p:nvSpPr>
          <p:cNvPr id="88" name="Rectangle 87"/>
          <p:cNvSpPr/>
          <p:nvPr/>
        </p:nvSpPr>
        <p:spPr>
          <a:xfrm>
            <a:off x="7105650" y="2159000"/>
            <a:ext cx="1619250" cy="7112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kumimoji="0" lang="id-ID" sz="1800" dirty="0" smtClean="0">
                <a:solidFill>
                  <a:prstClr val="white"/>
                </a:solidFill>
                <a:effectLst/>
              </a:rPr>
              <a:t>Service Management</a:t>
            </a:r>
            <a:endParaRPr kumimoji="0" lang="id-ID" sz="1800" dirty="0">
              <a:solidFill>
                <a:prstClr val="white"/>
              </a:solidFill>
              <a:effectLst/>
            </a:endParaRPr>
          </a:p>
        </p:txBody>
      </p:sp>
      <p:sp>
        <p:nvSpPr>
          <p:cNvPr id="89" name="Rectangle 88"/>
          <p:cNvSpPr/>
          <p:nvPr/>
        </p:nvSpPr>
        <p:spPr>
          <a:xfrm>
            <a:off x="7105650" y="3597275"/>
            <a:ext cx="1619250" cy="7112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kumimoji="0" lang="id-ID" sz="1800" dirty="0" smtClean="0">
                <a:solidFill>
                  <a:prstClr val="white"/>
                </a:solidFill>
                <a:effectLst/>
              </a:rPr>
              <a:t>Operational Systems</a:t>
            </a:r>
            <a:endParaRPr kumimoji="0" lang="id-ID" sz="1800" dirty="0">
              <a:solidFill>
                <a:prstClr val="white"/>
              </a:solidFill>
              <a:effectLst/>
            </a:endParaRPr>
          </a:p>
        </p:txBody>
      </p:sp>
      <p:sp>
        <p:nvSpPr>
          <p:cNvPr id="90" name="Rectangle 89"/>
          <p:cNvSpPr/>
          <p:nvPr/>
        </p:nvSpPr>
        <p:spPr>
          <a:xfrm>
            <a:off x="793750" y="4972050"/>
            <a:ext cx="7556500" cy="1866900"/>
          </a:xfrm>
          <a:prstGeom prst="rect">
            <a:avLst/>
          </a:prstGeom>
          <a:no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0"/>
              </a:spcAft>
            </a:pPr>
            <a:r>
              <a:rPr kumimoji="0" lang="id-ID" sz="1800" b="1" dirty="0" smtClean="0">
                <a:solidFill>
                  <a:prstClr val="black">
                    <a:lumMod val="75000"/>
                    <a:lumOff val="25000"/>
                  </a:prstClr>
                </a:solidFill>
                <a:effectLst/>
              </a:rPr>
              <a:t>Enterprise Continuum</a:t>
            </a:r>
          </a:p>
          <a:p>
            <a:pPr fontAlgn="auto">
              <a:spcBef>
                <a:spcPts val="0"/>
              </a:spcBef>
              <a:spcAft>
                <a:spcPts val="0"/>
              </a:spcAft>
            </a:pPr>
            <a:endParaRPr kumimoji="0" lang="id-ID" sz="1800" b="1" dirty="0">
              <a:solidFill>
                <a:prstClr val="black">
                  <a:lumMod val="75000"/>
                  <a:lumOff val="25000"/>
                </a:prstClr>
              </a:solidFill>
              <a:effectLst/>
            </a:endParaRPr>
          </a:p>
          <a:p>
            <a:pPr fontAlgn="auto">
              <a:spcBef>
                <a:spcPts val="0"/>
              </a:spcBef>
              <a:spcAft>
                <a:spcPts val="0"/>
              </a:spcAft>
            </a:pPr>
            <a:endParaRPr kumimoji="0" lang="id-ID" sz="1800" b="1" dirty="0" smtClean="0">
              <a:solidFill>
                <a:prstClr val="black">
                  <a:lumMod val="75000"/>
                  <a:lumOff val="25000"/>
                </a:prstClr>
              </a:solidFill>
              <a:effectLst/>
            </a:endParaRPr>
          </a:p>
          <a:p>
            <a:pPr fontAlgn="auto">
              <a:spcBef>
                <a:spcPts val="0"/>
              </a:spcBef>
              <a:spcAft>
                <a:spcPts val="0"/>
              </a:spcAft>
            </a:pPr>
            <a:endParaRPr kumimoji="0" lang="id-ID" sz="1800" b="1" dirty="0">
              <a:solidFill>
                <a:prstClr val="black">
                  <a:lumMod val="75000"/>
                  <a:lumOff val="25000"/>
                </a:prstClr>
              </a:solidFill>
              <a:effectLst/>
            </a:endParaRPr>
          </a:p>
          <a:p>
            <a:pPr fontAlgn="auto">
              <a:spcBef>
                <a:spcPts val="0"/>
              </a:spcBef>
              <a:spcAft>
                <a:spcPts val="0"/>
              </a:spcAft>
            </a:pPr>
            <a:endParaRPr kumimoji="0" lang="id-ID" sz="1800" b="1" dirty="0" smtClean="0">
              <a:solidFill>
                <a:prstClr val="black">
                  <a:lumMod val="75000"/>
                  <a:lumOff val="25000"/>
                </a:prstClr>
              </a:solidFill>
              <a:effectLst/>
            </a:endParaRPr>
          </a:p>
          <a:p>
            <a:pPr fontAlgn="auto">
              <a:spcBef>
                <a:spcPts val="0"/>
              </a:spcBef>
              <a:spcAft>
                <a:spcPts val="0"/>
              </a:spcAft>
            </a:pPr>
            <a:endParaRPr kumimoji="0" lang="id-ID" sz="1800" b="1" dirty="0">
              <a:solidFill>
                <a:prstClr val="black">
                  <a:lumMod val="75000"/>
                  <a:lumOff val="25000"/>
                </a:prstClr>
              </a:solidFill>
              <a:effectLst/>
            </a:endParaRPr>
          </a:p>
        </p:txBody>
      </p:sp>
      <p:sp>
        <p:nvSpPr>
          <p:cNvPr id="91" name="Rectangle 90"/>
          <p:cNvSpPr/>
          <p:nvPr/>
        </p:nvSpPr>
        <p:spPr>
          <a:xfrm>
            <a:off x="968375" y="5372100"/>
            <a:ext cx="1619250" cy="5461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kumimoji="0" lang="id-ID" sz="1800" dirty="0" smtClean="0">
                <a:solidFill>
                  <a:prstClr val="white"/>
                </a:solidFill>
                <a:effectLst/>
              </a:rPr>
              <a:t>Architectures</a:t>
            </a:r>
            <a:endParaRPr kumimoji="0" lang="id-ID" sz="1800" dirty="0">
              <a:solidFill>
                <a:prstClr val="white"/>
              </a:solidFill>
              <a:effectLst/>
            </a:endParaRPr>
          </a:p>
        </p:txBody>
      </p:sp>
      <p:sp>
        <p:nvSpPr>
          <p:cNvPr id="92" name="Rectangle 91"/>
          <p:cNvSpPr/>
          <p:nvPr/>
        </p:nvSpPr>
        <p:spPr>
          <a:xfrm>
            <a:off x="1905000" y="6013450"/>
            <a:ext cx="1619250" cy="7112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kumimoji="0" lang="id-ID" sz="1800" dirty="0" smtClean="0">
                <a:solidFill>
                  <a:prstClr val="white"/>
                </a:solidFill>
                <a:effectLst/>
              </a:rPr>
              <a:t>Regulatory Requirements</a:t>
            </a:r>
            <a:endParaRPr kumimoji="0" lang="id-ID" sz="1800" dirty="0">
              <a:solidFill>
                <a:prstClr val="white"/>
              </a:solidFill>
              <a:effectLst/>
            </a:endParaRPr>
          </a:p>
        </p:txBody>
      </p:sp>
      <p:sp>
        <p:nvSpPr>
          <p:cNvPr id="93" name="Rectangle 92"/>
          <p:cNvSpPr/>
          <p:nvPr/>
        </p:nvSpPr>
        <p:spPr>
          <a:xfrm>
            <a:off x="2863850" y="5359400"/>
            <a:ext cx="1619250" cy="5461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kumimoji="0" lang="id-ID" sz="1800" dirty="0" smtClean="0">
                <a:solidFill>
                  <a:prstClr val="white"/>
                </a:solidFill>
                <a:effectLst/>
              </a:rPr>
              <a:t>Processes</a:t>
            </a:r>
            <a:endParaRPr kumimoji="0" lang="id-ID" sz="1800" dirty="0">
              <a:solidFill>
                <a:prstClr val="white"/>
              </a:solidFill>
              <a:effectLst/>
            </a:endParaRPr>
          </a:p>
        </p:txBody>
      </p:sp>
      <p:sp>
        <p:nvSpPr>
          <p:cNvPr id="94" name="Rectangle 93"/>
          <p:cNvSpPr/>
          <p:nvPr/>
        </p:nvSpPr>
        <p:spPr>
          <a:xfrm>
            <a:off x="3762375" y="6013450"/>
            <a:ext cx="1619250" cy="7112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kumimoji="0" lang="id-ID" sz="1800" dirty="0" smtClean="0">
                <a:solidFill>
                  <a:prstClr val="white"/>
                </a:solidFill>
                <a:effectLst/>
              </a:rPr>
              <a:t>Authority Structures</a:t>
            </a:r>
            <a:endParaRPr kumimoji="0" lang="id-ID" sz="1800" dirty="0">
              <a:solidFill>
                <a:prstClr val="white"/>
              </a:solidFill>
              <a:effectLst/>
            </a:endParaRPr>
          </a:p>
        </p:txBody>
      </p:sp>
      <p:sp>
        <p:nvSpPr>
          <p:cNvPr id="95" name="Rectangle 94"/>
          <p:cNvSpPr/>
          <p:nvPr/>
        </p:nvSpPr>
        <p:spPr>
          <a:xfrm>
            <a:off x="4749800" y="5359400"/>
            <a:ext cx="1619250" cy="5461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kumimoji="0" lang="id-ID" sz="1800" dirty="0" smtClean="0">
                <a:solidFill>
                  <a:prstClr val="white"/>
                </a:solidFill>
                <a:effectLst/>
              </a:rPr>
              <a:t>Solutions</a:t>
            </a:r>
            <a:endParaRPr kumimoji="0" lang="id-ID" sz="1800" dirty="0">
              <a:solidFill>
                <a:prstClr val="white"/>
              </a:solidFill>
              <a:effectLst/>
            </a:endParaRPr>
          </a:p>
        </p:txBody>
      </p:sp>
      <p:sp>
        <p:nvSpPr>
          <p:cNvPr id="96" name="Rectangle 95"/>
          <p:cNvSpPr/>
          <p:nvPr/>
        </p:nvSpPr>
        <p:spPr>
          <a:xfrm>
            <a:off x="5619750" y="6000750"/>
            <a:ext cx="1619250" cy="7112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kumimoji="0" lang="id-ID" sz="1800" dirty="0" smtClean="0">
                <a:solidFill>
                  <a:prstClr val="white"/>
                </a:solidFill>
                <a:effectLst/>
              </a:rPr>
              <a:t>Organizational Standarts</a:t>
            </a:r>
            <a:endParaRPr kumimoji="0" lang="id-ID" sz="1800" dirty="0">
              <a:solidFill>
                <a:prstClr val="white"/>
              </a:solidFill>
              <a:effectLst/>
            </a:endParaRPr>
          </a:p>
        </p:txBody>
      </p:sp>
      <p:sp>
        <p:nvSpPr>
          <p:cNvPr id="97" name="Rectangle 96"/>
          <p:cNvSpPr/>
          <p:nvPr/>
        </p:nvSpPr>
        <p:spPr>
          <a:xfrm>
            <a:off x="6605587" y="5359400"/>
            <a:ext cx="1619250" cy="5461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kumimoji="0" lang="id-ID" sz="1800" dirty="0" smtClean="0">
                <a:solidFill>
                  <a:prstClr val="white"/>
                </a:solidFill>
                <a:effectLst/>
              </a:rPr>
              <a:t>SLAs/OLAs</a:t>
            </a:r>
            <a:endParaRPr kumimoji="0" lang="id-ID" sz="1800" dirty="0">
              <a:solidFill>
                <a:prstClr val="white"/>
              </a:solidFill>
              <a:effectLst/>
            </a:endParaRPr>
          </a:p>
        </p:txBody>
      </p:sp>
      <p:sp>
        <p:nvSpPr>
          <p:cNvPr id="98" name="Up-Down Arrow 97"/>
          <p:cNvSpPr/>
          <p:nvPr/>
        </p:nvSpPr>
        <p:spPr>
          <a:xfrm>
            <a:off x="2063750" y="4406900"/>
            <a:ext cx="374650" cy="565150"/>
          </a:xfrm>
          <a:prstGeom prst="upDownArrow">
            <a:avLst/>
          </a:prstGeom>
          <a:solidFill>
            <a:schemeClr val="tx1">
              <a:lumMod val="75000"/>
              <a:lumOff val="2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kumimoji="0" lang="id-ID" sz="1800">
              <a:solidFill>
                <a:prstClr val="black">
                  <a:lumMod val="65000"/>
                  <a:lumOff val="35000"/>
                </a:prstClr>
              </a:solidFill>
              <a:effectLst/>
            </a:endParaRPr>
          </a:p>
        </p:txBody>
      </p:sp>
      <p:sp>
        <p:nvSpPr>
          <p:cNvPr id="99" name="Up-Down Arrow 98"/>
          <p:cNvSpPr/>
          <p:nvPr/>
        </p:nvSpPr>
        <p:spPr>
          <a:xfrm>
            <a:off x="5133975" y="4413250"/>
            <a:ext cx="374650" cy="565150"/>
          </a:xfrm>
          <a:prstGeom prst="upDownArrow">
            <a:avLst/>
          </a:prstGeom>
          <a:solidFill>
            <a:schemeClr val="tx1">
              <a:lumMod val="75000"/>
              <a:lumOff val="2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kumimoji="0" lang="id-ID" sz="1800">
              <a:solidFill>
                <a:prstClr val="black">
                  <a:lumMod val="65000"/>
                  <a:lumOff val="35000"/>
                </a:prstClr>
              </a:solidFill>
              <a:effectLst/>
            </a:endParaRPr>
          </a:p>
        </p:txBody>
      </p:sp>
      <p:sp>
        <p:nvSpPr>
          <p:cNvPr id="100" name="Up-Down Arrow 99"/>
          <p:cNvSpPr/>
          <p:nvPr/>
        </p:nvSpPr>
        <p:spPr>
          <a:xfrm>
            <a:off x="7440612" y="4403090"/>
            <a:ext cx="374650" cy="565150"/>
          </a:xfrm>
          <a:prstGeom prst="upDownArrow">
            <a:avLst/>
          </a:prstGeom>
          <a:solidFill>
            <a:schemeClr val="tx1">
              <a:lumMod val="75000"/>
              <a:lumOff val="2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kumimoji="0" lang="id-ID" sz="1800">
              <a:solidFill>
                <a:prstClr val="black">
                  <a:lumMod val="65000"/>
                  <a:lumOff val="35000"/>
                </a:prstClr>
              </a:solidFill>
              <a:effectLst/>
            </a:endParaRPr>
          </a:p>
        </p:txBody>
      </p:sp>
      <p:sp>
        <p:nvSpPr>
          <p:cNvPr id="103" name="TextBox 102"/>
          <p:cNvSpPr txBox="1"/>
          <p:nvPr/>
        </p:nvSpPr>
        <p:spPr>
          <a:xfrm rot="16200000">
            <a:off x="3622485" y="3018102"/>
            <a:ext cx="1150764" cy="369332"/>
          </a:xfrm>
          <a:prstGeom prst="rect">
            <a:avLst/>
          </a:prstGeom>
          <a:noFill/>
        </p:spPr>
        <p:txBody>
          <a:bodyPr wrap="none" rtlCol="0">
            <a:spAutoFit/>
          </a:bodyPr>
          <a:lstStyle/>
          <a:p>
            <a:pPr algn="l" fontAlgn="auto">
              <a:spcBef>
                <a:spcPts val="0"/>
              </a:spcBef>
              <a:spcAft>
                <a:spcPts val="0"/>
              </a:spcAft>
            </a:pPr>
            <a:r>
              <a:rPr kumimoji="0" lang="id-ID" sz="1800" dirty="0" smtClean="0">
                <a:solidFill>
                  <a:srgbClr val="00B050"/>
                </a:solidFill>
                <a:effectLst/>
                <a:latin typeface="Calibri" panose="020F0502020204030204"/>
              </a:rPr>
              <a:t>Alignment</a:t>
            </a:r>
            <a:endParaRPr kumimoji="0" lang="id-ID" sz="1800" dirty="0">
              <a:solidFill>
                <a:srgbClr val="00B050"/>
              </a:solidFill>
              <a:effectLst/>
              <a:latin typeface="Calibri" panose="020F0502020204030204"/>
            </a:endParaRPr>
          </a:p>
        </p:txBody>
      </p:sp>
      <p:sp>
        <p:nvSpPr>
          <p:cNvPr id="104" name="TextBox 103"/>
          <p:cNvSpPr txBox="1"/>
          <p:nvPr/>
        </p:nvSpPr>
        <p:spPr>
          <a:xfrm rot="16200000">
            <a:off x="6072552" y="2981615"/>
            <a:ext cx="1150764" cy="369332"/>
          </a:xfrm>
          <a:prstGeom prst="rect">
            <a:avLst/>
          </a:prstGeom>
          <a:noFill/>
        </p:spPr>
        <p:txBody>
          <a:bodyPr wrap="none" rtlCol="0">
            <a:spAutoFit/>
          </a:bodyPr>
          <a:lstStyle/>
          <a:p>
            <a:pPr algn="l" fontAlgn="auto">
              <a:spcBef>
                <a:spcPts val="0"/>
              </a:spcBef>
              <a:spcAft>
                <a:spcPts val="0"/>
              </a:spcAft>
            </a:pPr>
            <a:r>
              <a:rPr kumimoji="0" lang="id-ID" sz="1800" dirty="0" smtClean="0">
                <a:solidFill>
                  <a:srgbClr val="00B050"/>
                </a:solidFill>
                <a:effectLst/>
                <a:latin typeface="Calibri" panose="020F0502020204030204"/>
              </a:rPr>
              <a:t>Alignment</a:t>
            </a:r>
            <a:endParaRPr kumimoji="0" lang="id-ID" sz="1800" dirty="0">
              <a:solidFill>
                <a:srgbClr val="00B050"/>
              </a:solidFill>
              <a:effectLst/>
              <a:latin typeface="Calibri" panose="020F0502020204030204"/>
            </a:endParaRPr>
          </a:p>
        </p:txBody>
      </p:sp>
      <p:sp>
        <p:nvSpPr>
          <p:cNvPr id="105" name="TextBox 104"/>
          <p:cNvSpPr txBox="1"/>
          <p:nvPr/>
        </p:nvSpPr>
        <p:spPr>
          <a:xfrm>
            <a:off x="2974168" y="3672860"/>
            <a:ext cx="840166" cy="307777"/>
          </a:xfrm>
          <a:prstGeom prst="rect">
            <a:avLst/>
          </a:prstGeom>
          <a:noFill/>
        </p:spPr>
        <p:txBody>
          <a:bodyPr wrap="none" rtlCol="0">
            <a:spAutoFit/>
          </a:bodyPr>
          <a:lstStyle/>
          <a:p>
            <a:pPr algn="l" fontAlgn="auto">
              <a:spcBef>
                <a:spcPts val="0"/>
              </a:spcBef>
              <a:spcAft>
                <a:spcPts val="0"/>
              </a:spcAft>
            </a:pPr>
            <a:r>
              <a:rPr kumimoji="0" lang="id-ID" sz="1400" dirty="0" smtClean="0">
                <a:solidFill>
                  <a:srgbClr val="00B050"/>
                </a:solidFill>
                <a:effectLst/>
                <a:latin typeface="Calibri" panose="020F0502020204030204"/>
              </a:rPr>
              <a:t>Diffusion</a:t>
            </a:r>
            <a:endParaRPr kumimoji="0" lang="id-ID" sz="1400" dirty="0">
              <a:solidFill>
                <a:srgbClr val="00B050"/>
              </a:solidFill>
              <a:effectLst/>
              <a:latin typeface="Calibri" panose="020F0502020204030204"/>
            </a:endParaRPr>
          </a:p>
        </p:txBody>
      </p:sp>
      <p:cxnSp>
        <p:nvCxnSpPr>
          <p:cNvPr id="106" name="Straight Arrow Connector 105"/>
          <p:cNvCxnSpPr/>
          <p:nvPr/>
        </p:nvCxnSpPr>
        <p:spPr>
          <a:xfrm>
            <a:off x="1193801" y="2858305"/>
            <a:ext cx="0" cy="240495"/>
          </a:xfrm>
          <a:prstGeom prst="straightConnector1">
            <a:avLst/>
          </a:prstGeom>
          <a:ln w="22225">
            <a:solidFill>
              <a:schemeClr val="accent1">
                <a:lumMod val="60000"/>
                <a:lumOff val="40000"/>
              </a:schemeClr>
            </a:solidFill>
            <a:prstDash val="sysDash"/>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107" name="Straight Arrow Connector 106"/>
          <p:cNvCxnSpPr/>
          <p:nvPr/>
        </p:nvCxnSpPr>
        <p:spPr>
          <a:xfrm>
            <a:off x="2955926" y="2863850"/>
            <a:ext cx="0" cy="240495"/>
          </a:xfrm>
          <a:prstGeom prst="straightConnector1">
            <a:avLst/>
          </a:prstGeom>
          <a:ln w="12700">
            <a:solidFill>
              <a:schemeClr val="accent1">
                <a:lumMod val="60000"/>
                <a:lumOff val="40000"/>
              </a:schemeClr>
            </a:solidFill>
            <a:prstDash val="sysDash"/>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108" name="Straight Arrow Connector 107"/>
          <p:cNvCxnSpPr>
            <a:stCxn id="81" idx="1"/>
            <a:endCxn id="80" idx="3"/>
          </p:cNvCxnSpPr>
          <p:nvPr/>
        </p:nvCxnSpPr>
        <p:spPr>
          <a:xfrm flipH="1">
            <a:off x="2063750" y="2519363"/>
            <a:ext cx="190500" cy="0"/>
          </a:xfrm>
          <a:prstGeom prst="straightConnector1">
            <a:avLst/>
          </a:prstGeom>
          <a:ln w="12700">
            <a:solidFill>
              <a:schemeClr val="accent1">
                <a:lumMod val="60000"/>
                <a:lumOff val="40000"/>
              </a:schemeClr>
            </a:solidFill>
            <a:prstDash val="sysDash"/>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109" name="Straight Arrow Connector 108"/>
          <p:cNvCxnSpPr>
            <a:endCxn id="79" idx="0"/>
          </p:cNvCxnSpPr>
          <p:nvPr/>
        </p:nvCxnSpPr>
        <p:spPr>
          <a:xfrm>
            <a:off x="2146300" y="1397000"/>
            <a:ext cx="0" cy="381000"/>
          </a:xfrm>
          <a:prstGeom prst="straightConnector1">
            <a:avLst/>
          </a:prstGeom>
          <a:ln w="22225">
            <a:solidFill>
              <a:schemeClr val="accent1">
                <a:lumMod val="60000"/>
                <a:lumOff val="40000"/>
              </a:schemeClr>
            </a:solidFill>
            <a:prstDash val="sysDash"/>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110" name="Straight Arrow Connector 109"/>
          <p:cNvCxnSpPr>
            <a:endCxn id="84" idx="0"/>
          </p:cNvCxnSpPr>
          <p:nvPr/>
        </p:nvCxnSpPr>
        <p:spPr>
          <a:xfrm>
            <a:off x="5435600" y="1397000"/>
            <a:ext cx="0" cy="387350"/>
          </a:xfrm>
          <a:prstGeom prst="straightConnector1">
            <a:avLst/>
          </a:prstGeom>
          <a:ln w="22225">
            <a:solidFill>
              <a:schemeClr val="accent1">
                <a:lumMod val="60000"/>
                <a:lumOff val="40000"/>
              </a:schemeClr>
            </a:solidFill>
            <a:prstDash val="sysDash"/>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111" name="Straight Arrow Connector 110"/>
          <p:cNvCxnSpPr/>
          <p:nvPr/>
        </p:nvCxnSpPr>
        <p:spPr>
          <a:xfrm>
            <a:off x="7915275" y="1397000"/>
            <a:ext cx="0" cy="387350"/>
          </a:xfrm>
          <a:prstGeom prst="straightConnector1">
            <a:avLst/>
          </a:prstGeom>
          <a:ln w="22225">
            <a:solidFill>
              <a:schemeClr val="accent1">
                <a:lumMod val="60000"/>
                <a:lumOff val="40000"/>
              </a:schemeClr>
            </a:solidFill>
            <a:prstDash val="sysDash"/>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112" name="Straight Arrow Connector 111"/>
          <p:cNvCxnSpPr>
            <a:stCxn id="88" idx="2"/>
            <a:endCxn id="89" idx="0"/>
          </p:cNvCxnSpPr>
          <p:nvPr/>
        </p:nvCxnSpPr>
        <p:spPr>
          <a:xfrm>
            <a:off x="7915275" y="2870200"/>
            <a:ext cx="0" cy="727075"/>
          </a:xfrm>
          <a:prstGeom prst="straightConnector1">
            <a:avLst/>
          </a:prstGeom>
          <a:ln w="22225">
            <a:solidFill>
              <a:schemeClr val="accent1">
                <a:lumMod val="60000"/>
                <a:lumOff val="40000"/>
              </a:schemeClr>
            </a:solidFill>
            <a:prstDash val="sysDash"/>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113" name="Straight Arrow Connector 112"/>
          <p:cNvCxnSpPr/>
          <p:nvPr/>
        </p:nvCxnSpPr>
        <p:spPr>
          <a:xfrm>
            <a:off x="5437187" y="2870200"/>
            <a:ext cx="0" cy="727075"/>
          </a:xfrm>
          <a:prstGeom prst="straightConnector1">
            <a:avLst/>
          </a:prstGeom>
          <a:ln w="12700">
            <a:solidFill>
              <a:schemeClr val="accent1">
                <a:lumMod val="60000"/>
                <a:lumOff val="40000"/>
              </a:schemeClr>
            </a:solidFill>
            <a:prstDash val="sysDash"/>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114" name="Straight Arrow Connector 113"/>
          <p:cNvCxnSpPr>
            <a:stCxn id="87" idx="3"/>
            <a:endCxn id="89" idx="1"/>
          </p:cNvCxnSpPr>
          <p:nvPr/>
        </p:nvCxnSpPr>
        <p:spPr>
          <a:xfrm>
            <a:off x="6261100" y="3952875"/>
            <a:ext cx="844550" cy="0"/>
          </a:xfrm>
          <a:prstGeom prst="straightConnector1">
            <a:avLst/>
          </a:prstGeom>
          <a:ln w="12700">
            <a:solidFill>
              <a:schemeClr val="accent1">
                <a:lumMod val="60000"/>
                <a:lumOff val="40000"/>
              </a:schemeClr>
            </a:solidFill>
            <a:prstDash val="sysDash"/>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115" name="Straight Arrow Connector 114"/>
          <p:cNvCxnSpPr>
            <a:stCxn id="81" idx="3"/>
            <a:endCxn id="86" idx="1"/>
          </p:cNvCxnSpPr>
          <p:nvPr/>
        </p:nvCxnSpPr>
        <p:spPr>
          <a:xfrm flipV="1">
            <a:off x="3873500" y="2514600"/>
            <a:ext cx="707900" cy="4763"/>
          </a:xfrm>
          <a:prstGeom prst="straightConnector1">
            <a:avLst/>
          </a:prstGeom>
          <a:ln w="12700">
            <a:solidFill>
              <a:schemeClr val="accent1">
                <a:lumMod val="60000"/>
                <a:lumOff val="40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a:stCxn id="83" idx="3"/>
            <a:endCxn id="87" idx="1"/>
          </p:cNvCxnSpPr>
          <p:nvPr/>
        </p:nvCxnSpPr>
        <p:spPr>
          <a:xfrm>
            <a:off x="2968625" y="3949700"/>
            <a:ext cx="1612775" cy="3175"/>
          </a:xfrm>
          <a:prstGeom prst="straightConnector1">
            <a:avLst/>
          </a:prstGeom>
          <a:ln w="12700">
            <a:solidFill>
              <a:schemeClr val="accent1">
                <a:lumMod val="60000"/>
                <a:lumOff val="40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a:stCxn id="86" idx="3"/>
            <a:endCxn id="88" idx="1"/>
          </p:cNvCxnSpPr>
          <p:nvPr/>
        </p:nvCxnSpPr>
        <p:spPr>
          <a:xfrm>
            <a:off x="6261100" y="2514600"/>
            <a:ext cx="844550" cy="0"/>
          </a:xfrm>
          <a:prstGeom prst="straightConnector1">
            <a:avLst/>
          </a:prstGeom>
          <a:ln w="12700">
            <a:solidFill>
              <a:schemeClr val="accent1">
                <a:lumMod val="60000"/>
                <a:lumOff val="40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3350973" y="3922763"/>
            <a:ext cx="1165704" cy="307777"/>
          </a:xfrm>
          <a:prstGeom prst="rect">
            <a:avLst/>
          </a:prstGeom>
          <a:noFill/>
        </p:spPr>
        <p:txBody>
          <a:bodyPr wrap="none" rtlCol="0">
            <a:spAutoFit/>
          </a:bodyPr>
          <a:lstStyle/>
          <a:p>
            <a:pPr algn="l" fontAlgn="auto">
              <a:spcBef>
                <a:spcPts val="0"/>
              </a:spcBef>
              <a:spcAft>
                <a:spcPts val="0"/>
              </a:spcAft>
            </a:pPr>
            <a:r>
              <a:rPr kumimoji="0" lang="id-ID" sz="1400" dirty="0" smtClean="0">
                <a:solidFill>
                  <a:srgbClr val="00B050"/>
                </a:solidFill>
                <a:effectLst/>
                <a:latin typeface="Calibri" panose="020F0502020204030204"/>
              </a:rPr>
              <a:t>Conformance</a:t>
            </a:r>
            <a:endParaRPr kumimoji="0" lang="id-ID" sz="1400" dirty="0">
              <a:solidFill>
                <a:srgbClr val="00B050"/>
              </a:solidFill>
              <a:effectLst/>
              <a:latin typeface="Calibri" panose="020F0502020204030204"/>
            </a:endParaRPr>
          </a:p>
        </p:txBody>
      </p:sp>
      <p:sp>
        <p:nvSpPr>
          <p:cNvPr id="119" name="TextBox 118"/>
          <p:cNvSpPr txBox="1"/>
          <p:nvPr/>
        </p:nvSpPr>
        <p:spPr>
          <a:xfrm>
            <a:off x="2053172" y="2840137"/>
            <a:ext cx="875561" cy="307777"/>
          </a:xfrm>
          <a:prstGeom prst="rect">
            <a:avLst/>
          </a:prstGeom>
          <a:noFill/>
        </p:spPr>
        <p:txBody>
          <a:bodyPr wrap="none" rtlCol="0">
            <a:spAutoFit/>
          </a:bodyPr>
          <a:lstStyle/>
          <a:p>
            <a:pPr algn="l" fontAlgn="auto">
              <a:spcBef>
                <a:spcPts val="0"/>
              </a:spcBef>
              <a:spcAft>
                <a:spcPts val="0"/>
              </a:spcAft>
            </a:pPr>
            <a:r>
              <a:rPr kumimoji="0" lang="id-ID" sz="1400" dirty="0" smtClean="0">
                <a:solidFill>
                  <a:srgbClr val="00B050"/>
                </a:solidFill>
                <a:effectLst/>
                <a:latin typeface="Calibri" panose="020F0502020204030204"/>
              </a:rPr>
              <a:t>Guidance</a:t>
            </a:r>
            <a:endParaRPr kumimoji="0" lang="id-ID" sz="1400" dirty="0">
              <a:solidFill>
                <a:srgbClr val="00B050"/>
              </a:solidFill>
              <a:effectLst/>
              <a:latin typeface="Calibri" panose="020F0502020204030204"/>
            </a:endParaRPr>
          </a:p>
        </p:txBody>
      </p:sp>
      <p:sp>
        <p:nvSpPr>
          <p:cNvPr id="120" name="TextBox 119"/>
          <p:cNvSpPr txBox="1"/>
          <p:nvPr/>
        </p:nvSpPr>
        <p:spPr>
          <a:xfrm>
            <a:off x="4560866" y="2886175"/>
            <a:ext cx="1497589" cy="307777"/>
          </a:xfrm>
          <a:prstGeom prst="rect">
            <a:avLst/>
          </a:prstGeom>
          <a:noFill/>
        </p:spPr>
        <p:txBody>
          <a:bodyPr wrap="none" rtlCol="0">
            <a:spAutoFit/>
          </a:bodyPr>
          <a:lstStyle/>
          <a:p>
            <a:pPr algn="l" fontAlgn="auto">
              <a:spcBef>
                <a:spcPts val="0"/>
              </a:spcBef>
              <a:spcAft>
                <a:spcPts val="0"/>
              </a:spcAft>
            </a:pPr>
            <a:r>
              <a:rPr kumimoji="0" lang="id-ID" sz="1400" dirty="0" smtClean="0">
                <a:solidFill>
                  <a:srgbClr val="00B050"/>
                </a:solidFill>
                <a:effectLst/>
                <a:latin typeface="Calibri" panose="020F0502020204030204"/>
              </a:rPr>
              <a:t>Risk Management</a:t>
            </a:r>
            <a:endParaRPr kumimoji="0" lang="id-ID" sz="1400" dirty="0">
              <a:solidFill>
                <a:srgbClr val="00B050"/>
              </a:solidFill>
              <a:effectLst/>
              <a:latin typeface="Calibri" panose="020F0502020204030204"/>
            </a:endParaRPr>
          </a:p>
        </p:txBody>
      </p:sp>
      <p:sp>
        <p:nvSpPr>
          <p:cNvPr id="121" name="TextBox 120"/>
          <p:cNvSpPr txBox="1"/>
          <p:nvPr/>
        </p:nvSpPr>
        <p:spPr>
          <a:xfrm>
            <a:off x="7066467" y="2878236"/>
            <a:ext cx="1006879" cy="307777"/>
          </a:xfrm>
          <a:prstGeom prst="rect">
            <a:avLst/>
          </a:prstGeom>
          <a:noFill/>
        </p:spPr>
        <p:txBody>
          <a:bodyPr wrap="none" rtlCol="0">
            <a:spAutoFit/>
          </a:bodyPr>
          <a:lstStyle/>
          <a:p>
            <a:pPr algn="l" fontAlgn="auto">
              <a:spcBef>
                <a:spcPts val="0"/>
              </a:spcBef>
              <a:spcAft>
                <a:spcPts val="0"/>
              </a:spcAft>
            </a:pPr>
            <a:r>
              <a:rPr kumimoji="0" lang="id-ID" sz="1400" dirty="0" smtClean="0">
                <a:solidFill>
                  <a:srgbClr val="00B050"/>
                </a:solidFill>
                <a:effectLst/>
                <a:latin typeface="Calibri" panose="020F0502020204030204"/>
              </a:rPr>
              <a:t>Monitoring</a:t>
            </a:r>
            <a:endParaRPr kumimoji="0" lang="id-ID" sz="1400" dirty="0">
              <a:solidFill>
                <a:srgbClr val="00B050"/>
              </a:solidFill>
              <a:effectLst/>
              <a:latin typeface="Calibri" panose="020F0502020204030204"/>
            </a:endParaRPr>
          </a:p>
        </p:txBody>
      </p:sp>
      <p:sp>
        <p:nvSpPr>
          <p:cNvPr id="122" name="TextBox 121"/>
          <p:cNvSpPr txBox="1"/>
          <p:nvPr/>
        </p:nvSpPr>
        <p:spPr>
          <a:xfrm>
            <a:off x="6222017" y="3680083"/>
            <a:ext cx="729815" cy="307777"/>
          </a:xfrm>
          <a:prstGeom prst="rect">
            <a:avLst/>
          </a:prstGeom>
          <a:noFill/>
        </p:spPr>
        <p:txBody>
          <a:bodyPr wrap="none" rtlCol="0">
            <a:spAutoFit/>
          </a:bodyPr>
          <a:lstStyle/>
          <a:p>
            <a:pPr algn="l" fontAlgn="auto">
              <a:spcBef>
                <a:spcPts val="0"/>
              </a:spcBef>
              <a:spcAft>
                <a:spcPts val="0"/>
              </a:spcAft>
            </a:pPr>
            <a:r>
              <a:rPr kumimoji="0" lang="id-ID" sz="1400" dirty="0" smtClean="0">
                <a:solidFill>
                  <a:srgbClr val="00B050"/>
                </a:solidFill>
                <a:effectLst/>
                <a:latin typeface="Calibri" panose="020F0502020204030204"/>
              </a:rPr>
              <a:t>Change</a:t>
            </a:r>
            <a:endParaRPr kumimoji="0" lang="id-ID" sz="1400" dirty="0">
              <a:solidFill>
                <a:srgbClr val="00B050"/>
              </a:solidFill>
              <a:effectLst/>
              <a:latin typeface="Calibri" panose="020F0502020204030204"/>
            </a:endParaRPr>
          </a:p>
        </p:txBody>
      </p:sp>
      <p:cxnSp>
        <p:nvCxnSpPr>
          <p:cNvPr id="127" name="Straight Arrow Connector 126"/>
          <p:cNvCxnSpPr>
            <a:stCxn id="82" idx="2"/>
            <a:endCxn id="83" idx="0"/>
          </p:cNvCxnSpPr>
          <p:nvPr/>
        </p:nvCxnSpPr>
        <p:spPr>
          <a:xfrm>
            <a:off x="2159000" y="3416300"/>
            <a:ext cx="0" cy="177800"/>
          </a:xfrm>
          <a:prstGeom prst="straightConnector1">
            <a:avLst/>
          </a:prstGeom>
          <a:ln w="12700">
            <a:solidFill>
              <a:schemeClr val="accent1">
                <a:lumMod val="60000"/>
                <a:lumOff val="40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8004143" y="2930465"/>
            <a:ext cx="812595" cy="646331"/>
          </a:xfrm>
          <a:prstGeom prst="rect">
            <a:avLst/>
          </a:prstGeom>
          <a:noFill/>
        </p:spPr>
        <p:txBody>
          <a:bodyPr wrap="none" rtlCol="0">
            <a:spAutoFit/>
          </a:bodyPr>
          <a:lstStyle/>
          <a:p>
            <a:pPr algn="r" fontAlgn="auto">
              <a:spcBef>
                <a:spcPts val="0"/>
              </a:spcBef>
              <a:spcAft>
                <a:spcPts val="0"/>
              </a:spcAft>
            </a:pPr>
            <a:r>
              <a:rPr kumimoji="0" lang="id-ID" sz="1800" dirty="0" smtClean="0">
                <a:solidFill>
                  <a:srgbClr val="C00000"/>
                </a:solidFill>
                <a:effectLst/>
                <a:latin typeface="Calibri" panose="020F0502020204030204"/>
              </a:rPr>
              <a:t>Unit</a:t>
            </a:r>
          </a:p>
          <a:p>
            <a:pPr algn="r" fontAlgn="auto">
              <a:spcBef>
                <a:spcPts val="0"/>
              </a:spcBef>
              <a:spcAft>
                <a:spcPts val="0"/>
              </a:spcAft>
            </a:pPr>
            <a:r>
              <a:rPr kumimoji="0" lang="id-ID" sz="1800" dirty="0" smtClean="0">
                <a:solidFill>
                  <a:srgbClr val="C00000"/>
                </a:solidFill>
                <a:effectLst/>
                <a:latin typeface="Calibri" panose="020F0502020204030204"/>
              </a:rPr>
              <a:t>Terkait</a:t>
            </a:r>
            <a:endParaRPr kumimoji="0" lang="id-ID" sz="1800" dirty="0">
              <a:solidFill>
                <a:srgbClr val="C00000"/>
              </a:solidFill>
              <a:effectLst/>
              <a:latin typeface="Calibri" panose="020F0502020204030204"/>
            </a:endParaRPr>
          </a:p>
        </p:txBody>
      </p:sp>
      <p:sp>
        <p:nvSpPr>
          <p:cNvPr id="51" name="TextBox 50"/>
          <p:cNvSpPr txBox="1"/>
          <p:nvPr/>
        </p:nvSpPr>
        <p:spPr>
          <a:xfrm>
            <a:off x="5788534" y="3063842"/>
            <a:ext cx="479170" cy="369332"/>
          </a:xfrm>
          <a:prstGeom prst="rect">
            <a:avLst/>
          </a:prstGeom>
          <a:noFill/>
        </p:spPr>
        <p:txBody>
          <a:bodyPr wrap="none" rtlCol="0">
            <a:spAutoFit/>
          </a:bodyPr>
          <a:lstStyle/>
          <a:p>
            <a:pPr algn="r" fontAlgn="auto">
              <a:spcBef>
                <a:spcPts val="0"/>
              </a:spcBef>
              <a:spcAft>
                <a:spcPts val="0"/>
              </a:spcAft>
            </a:pPr>
            <a:r>
              <a:rPr kumimoji="0" lang="id-ID" sz="1800" dirty="0" smtClean="0">
                <a:solidFill>
                  <a:srgbClr val="C00000"/>
                </a:solidFill>
                <a:effectLst/>
                <a:latin typeface="Calibri" panose="020F0502020204030204"/>
              </a:rPr>
              <a:t>ICT</a:t>
            </a:r>
            <a:endParaRPr kumimoji="0" lang="id-ID" sz="1800" dirty="0">
              <a:solidFill>
                <a:srgbClr val="C00000"/>
              </a:solidFill>
              <a:effectLst/>
              <a:latin typeface="Calibri" panose="020F0502020204030204"/>
            </a:endParaRPr>
          </a:p>
        </p:txBody>
      </p:sp>
      <p:sp>
        <p:nvSpPr>
          <p:cNvPr id="52" name="TextBox 51"/>
          <p:cNvSpPr txBox="1"/>
          <p:nvPr/>
        </p:nvSpPr>
        <p:spPr>
          <a:xfrm>
            <a:off x="420790" y="3559073"/>
            <a:ext cx="775405" cy="646331"/>
          </a:xfrm>
          <a:prstGeom prst="rect">
            <a:avLst/>
          </a:prstGeom>
          <a:noFill/>
        </p:spPr>
        <p:txBody>
          <a:bodyPr wrap="none" rtlCol="0">
            <a:spAutoFit/>
          </a:bodyPr>
          <a:lstStyle/>
          <a:p>
            <a:pPr algn="l" fontAlgn="auto">
              <a:spcBef>
                <a:spcPts val="0"/>
              </a:spcBef>
              <a:spcAft>
                <a:spcPts val="0"/>
              </a:spcAft>
            </a:pPr>
            <a:r>
              <a:rPr kumimoji="0" lang="id-ID" sz="1800" dirty="0" smtClean="0">
                <a:solidFill>
                  <a:srgbClr val="C00000"/>
                </a:solidFill>
                <a:effectLst/>
                <a:latin typeface="Calibri" panose="020F0502020204030204"/>
              </a:rPr>
              <a:t>Wakil</a:t>
            </a:r>
          </a:p>
          <a:p>
            <a:pPr algn="l" fontAlgn="auto">
              <a:spcBef>
                <a:spcPts val="0"/>
              </a:spcBef>
              <a:spcAft>
                <a:spcPts val="0"/>
              </a:spcAft>
            </a:pPr>
            <a:r>
              <a:rPr kumimoji="0" lang="id-ID" sz="1800" dirty="0" smtClean="0">
                <a:solidFill>
                  <a:srgbClr val="C00000"/>
                </a:solidFill>
                <a:effectLst/>
                <a:latin typeface="Calibri" panose="020F0502020204030204"/>
              </a:rPr>
              <a:t>Dekan</a:t>
            </a:r>
          </a:p>
        </p:txBody>
      </p:sp>
      <p:sp>
        <p:nvSpPr>
          <p:cNvPr id="53" name="Title 1"/>
          <p:cNvSpPr>
            <a:spLocks noGrp="1"/>
          </p:cNvSpPr>
          <p:nvPr>
            <p:ph type="title"/>
          </p:nvPr>
        </p:nvSpPr>
        <p:spPr>
          <a:xfrm>
            <a:off x="628649" y="152399"/>
            <a:ext cx="8501495" cy="685801"/>
          </a:xfrm>
        </p:spPr>
        <p:txBody>
          <a:bodyPr/>
          <a:lstStyle/>
          <a:p>
            <a:r>
              <a:rPr lang="en-US" dirty="0" smtClean="0"/>
              <a:t>Architecture Governance</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169</a:t>
            </a:fld>
            <a:endParaRPr lang="en-US">
              <a:solidFill>
                <a:prstClr val="black">
                  <a:tint val="75000"/>
                </a:prstClr>
              </a:solidFill>
            </a:endParaRPr>
          </a:p>
        </p:txBody>
      </p:sp>
    </p:spTree>
    <p:extLst>
      <p:ext uri="{BB962C8B-B14F-4D97-AF65-F5344CB8AC3E}">
        <p14:creationId xmlns:p14="http://schemas.microsoft.com/office/powerpoint/2010/main" val="23762564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11696" t="7018" r="10233" b="6139"/>
          <a:stretch/>
        </p:blipFill>
        <p:spPr>
          <a:xfrm>
            <a:off x="7086600" y="1"/>
            <a:ext cx="2057400" cy="1525713"/>
          </a:xfrm>
          <a:prstGeom prst="rect">
            <a:avLst/>
          </a:prstGeom>
        </p:spPr>
      </p:pic>
      <p:sp>
        <p:nvSpPr>
          <p:cNvPr id="2" name="Title 1"/>
          <p:cNvSpPr>
            <a:spLocks noGrp="1"/>
          </p:cNvSpPr>
          <p:nvPr>
            <p:ph type="title"/>
          </p:nvPr>
        </p:nvSpPr>
        <p:spPr>
          <a:xfrm>
            <a:off x="628650" y="228599"/>
            <a:ext cx="8229600" cy="542565"/>
          </a:xfrm>
        </p:spPr>
        <p:txBody>
          <a:bodyPr>
            <a:normAutofit fontScale="90000"/>
          </a:bodyPr>
          <a:lstStyle/>
          <a:p>
            <a:r>
              <a:rPr lang="en-US" dirty="0" smtClean="0"/>
              <a:t>D</a:t>
            </a:r>
            <a:r>
              <a:rPr lang="id-ID" dirty="0" smtClean="0"/>
              <a:t>evelopers and ICT Workers</a:t>
            </a:r>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3" cstate="print"/>
          <a:srcRect t="16783"/>
          <a:stretch/>
        </p:blipFill>
        <p:spPr bwMode="auto">
          <a:xfrm rot="-60000">
            <a:off x="200477" y="3601722"/>
            <a:ext cx="8695809" cy="3256844"/>
          </a:xfrm>
          <a:prstGeom prst="rect">
            <a:avLst/>
          </a:prstGeom>
          <a:noFill/>
          <a:ln w="9525" cap="flat" cmpd="sng">
            <a:noFill/>
            <a:prstDash val="solid"/>
            <a:miter lim="800000"/>
            <a:headEnd type="none" w="med" len="med"/>
            <a:tailEnd type="none" w="med" len="med"/>
          </a:ln>
          <a:effectLst/>
        </p:spPr>
      </p:pic>
      <p:sp>
        <p:nvSpPr>
          <p:cNvPr id="5" name="Rectangle 4"/>
          <p:cNvSpPr/>
          <p:nvPr/>
        </p:nvSpPr>
        <p:spPr>
          <a:xfrm>
            <a:off x="613410" y="6448274"/>
            <a:ext cx="4551567" cy="400110"/>
          </a:xfrm>
          <a:prstGeom prst="rect">
            <a:avLst/>
          </a:prstGeom>
        </p:spPr>
        <p:txBody>
          <a:bodyPr wrap="none">
            <a:spAutoFit/>
          </a:bodyPr>
          <a:lstStyle/>
          <a:p>
            <a:r>
              <a:rPr lang="en-US" sz="2000" i="1" dirty="0" smtClean="0">
                <a:effectLst/>
                <a:latin typeface="+mn-lt"/>
              </a:rPr>
              <a:t>(Source: IDC Professional </a:t>
            </a:r>
            <a:r>
              <a:rPr lang="en-US" sz="2000" i="1" dirty="0">
                <a:effectLst/>
                <a:latin typeface="+mn-lt"/>
              </a:rPr>
              <a:t>Developer </a:t>
            </a:r>
            <a:r>
              <a:rPr lang="en-US" sz="2000" i="1" dirty="0" smtClean="0">
                <a:effectLst/>
                <a:latin typeface="+mn-lt"/>
              </a:rPr>
              <a:t>Index)</a:t>
            </a:r>
            <a:endParaRPr lang="en-US" sz="2000" i="1" dirty="0">
              <a:effectLst/>
              <a:latin typeface="+mn-lt"/>
            </a:endParaRPr>
          </a:p>
        </p:txBody>
      </p:sp>
      <p:pic>
        <p:nvPicPr>
          <p:cNvPr id="6"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990600"/>
            <a:ext cx="7010400" cy="2161797"/>
          </a:xfrm>
          <a:prstGeom prst="rect">
            <a:avLst/>
          </a:prstGeom>
        </p:spPr>
      </p:pic>
      <p:sp>
        <p:nvSpPr>
          <p:cNvPr id="7" name="Rounded Rectangle 6"/>
          <p:cNvSpPr/>
          <p:nvPr/>
        </p:nvSpPr>
        <p:spPr>
          <a:xfrm>
            <a:off x="304800" y="2286118"/>
            <a:ext cx="7162800" cy="83808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0460" y="3124200"/>
            <a:ext cx="7975260" cy="369332"/>
          </a:xfrm>
          <a:prstGeom prst="rect">
            <a:avLst/>
          </a:prstGeom>
        </p:spPr>
        <p:txBody>
          <a:bodyPr wrap="none">
            <a:spAutoFit/>
          </a:bodyPr>
          <a:lstStyle/>
          <a:p>
            <a:r>
              <a:rPr lang="en-US" sz="1800" i="1" dirty="0" smtClean="0">
                <a:effectLst/>
                <a:latin typeface="+mn-lt"/>
              </a:rPr>
              <a:t>(Source: IDC </a:t>
            </a:r>
            <a:r>
              <a:rPr lang="en-US" sz="1800" i="1" dirty="0">
                <a:effectLst/>
                <a:latin typeface="+mn-lt"/>
              </a:rPr>
              <a:t>2014 Worldwide Software Developer and ICT-Skilled Worker Estimates)</a:t>
            </a:r>
          </a:p>
        </p:txBody>
      </p:sp>
      <p:sp>
        <p:nvSpPr>
          <p:cNvPr id="11" name="Slide Number Placeholder 10"/>
          <p:cNvSpPr>
            <a:spLocks noGrp="1"/>
          </p:cNvSpPr>
          <p:nvPr>
            <p:ph type="sldNum" sz="quarter" idx="4"/>
          </p:nvPr>
        </p:nvSpPr>
        <p:spPr/>
        <p:txBody>
          <a:bodyPr/>
          <a:lstStyle/>
          <a:p>
            <a:fld id="{C546E0E4-908A-4724-B308-E4F6AE4FA0DD}" type="slidenum">
              <a:rPr lang="en-US" smtClean="0">
                <a:solidFill>
                  <a:prstClr val="black">
                    <a:tint val="75000"/>
                  </a:prstClr>
                </a:solidFill>
              </a:rPr>
              <a:pPr/>
              <a:t>17</a:t>
            </a:fld>
            <a:endParaRPr lang="en-US">
              <a:solidFill>
                <a:prstClr val="black">
                  <a:tint val="75000"/>
                </a:prstClr>
              </a:solidFill>
            </a:endParaRPr>
          </a:p>
        </p:txBody>
      </p:sp>
    </p:spTree>
    <p:extLst>
      <p:ext uri="{BB962C8B-B14F-4D97-AF65-F5344CB8AC3E}">
        <p14:creationId xmlns:p14="http://schemas.microsoft.com/office/powerpoint/2010/main" val="6559406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200" dirty="0" smtClean="0"/>
              <a:t>3.2 </a:t>
            </a:r>
            <a:r>
              <a:rPr lang="id-ID" sz="3200" dirty="0"/>
              <a:t>PMBOK (Project Management Framework</a:t>
            </a:r>
            <a:r>
              <a:rPr lang="id-ID" sz="3200" dirty="0" smtClean="0"/>
              <a:t>)</a:t>
            </a:r>
            <a:endParaRPr lang="nn-NO" sz="3200" dirty="0"/>
          </a:p>
        </p:txBody>
      </p:sp>
      <p:sp>
        <p:nvSpPr>
          <p:cNvPr id="3" name="Text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170</a:t>
            </a:fld>
            <a:endParaRPr lang="en-US">
              <a:solidFill>
                <a:prstClr val="black">
                  <a:tint val="75000"/>
                </a:prstClr>
              </a:solidFill>
            </a:endParaRPr>
          </a:p>
        </p:txBody>
      </p:sp>
    </p:spTree>
    <p:extLst>
      <p:ext uri="{BB962C8B-B14F-4D97-AF65-F5344CB8AC3E}">
        <p14:creationId xmlns:p14="http://schemas.microsoft.com/office/powerpoint/2010/main" val="33399285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PMBOK</a:t>
            </a:r>
            <a:r>
              <a:rPr lang="id-ID" dirty="0" smtClean="0"/>
              <a:t> (</a:t>
            </a:r>
            <a:r>
              <a:rPr lang="en-US" dirty="0" smtClean="0"/>
              <a:t>Project </a:t>
            </a:r>
            <a:r>
              <a:rPr lang="en-US" dirty="0"/>
              <a:t>Management Body of </a:t>
            </a:r>
            <a:r>
              <a:rPr lang="en-US" dirty="0" smtClean="0"/>
              <a:t>Knowledge</a:t>
            </a:r>
            <a:r>
              <a:rPr lang="id-ID" dirty="0" smtClean="0"/>
              <a:t>)</a:t>
            </a:r>
            <a:r>
              <a:rPr lang="en-US" dirty="0" smtClean="0"/>
              <a:t> </a:t>
            </a:r>
            <a:r>
              <a:rPr lang="en-US" dirty="0" err="1"/>
              <a:t>adalah</a:t>
            </a:r>
            <a:r>
              <a:rPr lang="en-US" dirty="0"/>
              <a:t> </a:t>
            </a:r>
            <a:r>
              <a:rPr lang="id-ID" dirty="0" smtClean="0">
                <a:solidFill>
                  <a:srgbClr val="C00000"/>
                </a:solidFill>
              </a:rPr>
              <a:t>framework dan </a:t>
            </a:r>
            <a:r>
              <a:rPr lang="en-US" dirty="0" err="1" smtClean="0">
                <a:solidFill>
                  <a:srgbClr val="C00000"/>
                </a:solidFill>
              </a:rPr>
              <a:t>kumpulan</a:t>
            </a:r>
            <a:r>
              <a:rPr lang="en-US" dirty="0" smtClean="0">
                <a:solidFill>
                  <a:srgbClr val="C00000"/>
                </a:solidFill>
              </a:rPr>
              <a:t> </a:t>
            </a:r>
            <a:r>
              <a:rPr lang="en-US" dirty="0" err="1">
                <a:solidFill>
                  <a:srgbClr val="C00000"/>
                </a:solidFill>
              </a:rPr>
              <a:t>pengetahuan</a:t>
            </a:r>
            <a:r>
              <a:rPr lang="en-US" dirty="0">
                <a:solidFill>
                  <a:srgbClr val="C00000"/>
                </a:solidFill>
              </a:rPr>
              <a:t> </a:t>
            </a:r>
            <a:r>
              <a:rPr lang="en-US" dirty="0" err="1">
                <a:solidFill>
                  <a:srgbClr val="C00000"/>
                </a:solidFill>
              </a:rPr>
              <a:t>khusus</a:t>
            </a:r>
            <a:r>
              <a:rPr lang="en-US" dirty="0"/>
              <a:t> </a:t>
            </a:r>
            <a:r>
              <a:rPr lang="id-ID" dirty="0" smtClean="0"/>
              <a:t>beserta </a:t>
            </a:r>
            <a:r>
              <a:rPr lang="id-ID" i="1" dirty="0" smtClean="0"/>
              <a:t>best practice </a:t>
            </a:r>
            <a:r>
              <a:rPr lang="en-US" dirty="0" err="1" smtClean="0"/>
              <a:t>mengenai</a:t>
            </a:r>
            <a:r>
              <a:rPr lang="en-US" dirty="0" smtClean="0"/>
              <a:t> </a:t>
            </a:r>
            <a:r>
              <a:rPr lang="en-US" dirty="0" err="1"/>
              <a:t>pengelolaan</a:t>
            </a:r>
            <a:r>
              <a:rPr lang="en-US" dirty="0"/>
              <a:t> </a:t>
            </a:r>
            <a:r>
              <a:rPr lang="en-US" dirty="0" smtClean="0"/>
              <a:t>project</a:t>
            </a:r>
            <a:r>
              <a:rPr lang="id-ID" dirty="0" smtClean="0"/>
              <a:t> </a:t>
            </a:r>
          </a:p>
          <a:p>
            <a:r>
              <a:rPr lang="id-ID" dirty="0" smtClean="0"/>
              <a:t>Dikeluarkan oleh </a:t>
            </a:r>
            <a:r>
              <a:rPr lang="en-US" dirty="0">
                <a:solidFill>
                  <a:srgbClr val="C00000"/>
                </a:solidFill>
              </a:rPr>
              <a:t>Project Management Institute </a:t>
            </a:r>
            <a:r>
              <a:rPr lang="id-ID" dirty="0" smtClean="0">
                <a:solidFill>
                  <a:srgbClr val="C00000"/>
                </a:solidFill>
              </a:rPr>
              <a:t> (PMI)</a:t>
            </a:r>
            <a:r>
              <a:rPr lang="id-ID" dirty="0" smtClean="0"/>
              <a:t>, dan diupdate </a:t>
            </a:r>
            <a:r>
              <a:rPr lang="id-ID" dirty="0"/>
              <a:t>s</a:t>
            </a:r>
            <a:r>
              <a:rPr lang="en-US" dirty="0" err="1" smtClean="0"/>
              <a:t>etiap</a:t>
            </a:r>
            <a:r>
              <a:rPr lang="en-US" dirty="0" smtClean="0"/>
              <a:t> </a:t>
            </a:r>
            <a:r>
              <a:rPr lang="en-US" dirty="0" err="1"/>
              <a:t>beberapa</a:t>
            </a:r>
            <a:r>
              <a:rPr lang="en-US" dirty="0"/>
              <a:t> </a:t>
            </a:r>
            <a:r>
              <a:rPr lang="en-US" dirty="0" err="1"/>
              <a:t>tahun</a:t>
            </a:r>
            <a:r>
              <a:rPr lang="en-US" dirty="0"/>
              <a:t> </a:t>
            </a:r>
            <a:r>
              <a:rPr lang="en-US" dirty="0" err="1"/>
              <a:t>sekali</a:t>
            </a:r>
            <a:r>
              <a:rPr lang="en-US" dirty="0"/>
              <a:t> </a:t>
            </a:r>
            <a:r>
              <a:rPr lang="en-US" dirty="0" smtClean="0"/>
              <a:t>PMI</a:t>
            </a:r>
            <a:endParaRPr lang="id-ID" dirty="0"/>
          </a:p>
          <a:p>
            <a:pPr lvl="1"/>
            <a:r>
              <a:rPr lang="id-ID" dirty="0" smtClean="0"/>
              <a:t>S</a:t>
            </a:r>
            <a:r>
              <a:rPr lang="en-US" dirty="0" err="1" smtClean="0"/>
              <a:t>aat</a:t>
            </a:r>
            <a:r>
              <a:rPr lang="en-US" dirty="0" smtClean="0"/>
              <a:t> </a:t>
            </a:r>
            <a:r>
              <a:rPr lang="en-US" dirty="0" err="1" smtClean="0"/>
              <a:t>ini</a:t>
            </a:r>
            <a:r>
              <a:rPr lang="en-US" dirty="0" smtClean="0"/>
              <a:t> </a:t>
            </a:r>
            <a:r>
              <a:rPr lang="id-ID" dirty="0" smtClean="0"/>
              <a:t>edisi </a:t>
            </a:r>
            <a:r>
              <a:rPr lang="en-US" dirty="0" smtClean="0"/>
              <a:t>yang </a:t>
            </a:r>
            <a:r>
              <a:rPr lang="en-US" dirty="0" err="1" smtClean="0"/>
              <a:t>terbaru</a:t>
            </a:r>
            <a:r>
              <a:rPr lang="en-US" dirty="0" smtClean="0"/>
              <a:t> </a:t>
            </a:r>
            <a:r>
              <a:rPr lang="en-US" dirty="0" err="1" smtClean="0"/>
              <a:t>adalah</a:t>
            </a:r>
            <a:r>
              <a:rPr lang="en-US" dirty="0" smtClean="0"/>
              <a:t> </a:t>
            </a:r>
            <a:r>
              <a:rPr lang="en-US" dirty="0" err="1" smtClean="0"/>
              <a:t>edisi</a:t>
            </a:r>
            <a:r>
              <a:rPr lang="en-US" dirty="0" smtClean="0"/>
              <a:t> </a:t>
            </a:r>
            <a:r>
              <a:rPr lang="en-US" dirty="0" err="1" smtClean="0"/>
              <a:t>kelima</a:t>
            </a:r>
            <a:r>
              <a:rPr lang="en-US" dirty="0" smtClean="0"/>
              <a:t> yang </a:t>
            </a:r>
            <a:r>
              <a:rPr lang="en-US" dirty="0" err="1" smtClean="0"/>
              <a:t>dirilis</a:t>
            </a:r>
            <a:r>
              <a:rPr lang="en-US" dirty="0" smtClean="0"/>
              <a:t> </a:t>
            </a:r>
            <a:r>
              <a:rPr lang="en-US" dirty="0" err="1" smtClean="0"/>
              <a:t>pada</a:t>
            </a:r>
            <a:r>
              <a:rPr lang="en-US" dirty="0" smtClean="0"/>
              <a:t> </a:t>
            </a:r>
            <a:r>
              <a:rPr lang="en-US" dirty="0" err="1" smtClean="0"/>
              <a:t>tahun</a:t>
            </a:r>
            <a:r>
              <a:rPr lang="en-US" dirty="0" smtClean="0"/>
              <a:t> 2013</a:t>
            </a:r>
            <a:endParaRPr lang="en-US" dirty="0"/>
          </a:p>
        </p:txBody>
      </p:sp>
      <p:sp>
        <p:nvSpPr>
          <p:cNvPr id="4" name="Title 3"/>
          <p:cNvSpPr>
            <a:spLocks noGrp="1"/>
          </p:cNvSpPr>
          <p:nvPr>
            <p:ph type="title"/>
          </p:nvPr>
        </p:nvSpPr>
        <p:spPr/>
        <p:txBody>
          <a:bodyPr/>
          <a:lstStyle/>
          <a:p>
            <a:r>
              <a:rPr lang="id-ID" dirty="0" smtClean="0"/>
              <a:t>PMBOK</a:t>
            </a:r>
            <a:endParaRPr lang="en-US"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171</a:t>
            </a:fld>
            <a:endParaRPr lang="en-US">
              <a:solidFill>
                <a:prstClr val="black">
                  <a:tint val="75000"/>
                </a:prstClr>
              </a:solidFill>
            </a:endParaRPr>
          </a:p>
        </p:txBody>
      </p:sp>
    </p:spTree>
    <p:extLst>
      <p:ext uri="{BB962C8B-B14F-4D97-AF65-F5344CB8AC3E}">
        <p14:creationId xmlns:p14="http://schemas.microsoft.com/office/powerpoint/2010/main" val="6370758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624" t="13611" r="2785" b="7193"/>
          <a:stretch/>
        </p:blipFill>
        <p:spPr>
          <a:xfrm>
            <a:off x="381000" y="990600"/>
            <a:ext cx="8339138" cy="5181600"/>
          </a:xfrm>
        </p:spPr>
      </p:pic>
      <p:sp>
        <p:nvSpPr>
          <p:cNvPr id="4" name="Title 3"/>
          <p:cNvSpPr>
            <a:spLocks noGrp="1"/>
          </p:cNvSpPr>
          <p:nvPr>
            <p:ph type="title"/>
          </p:nvPr>
        </p:nvSpPr>
        <p:spPr/>
        <p:txBody>
          <a:bodyPr/>
          <a:lstStyle/>
          <a:p>
            <a:r>
              <a:rPr lang="id-ID" dirty="0" smtClean="0"/>
              <a:t>PMBOK Process</a:t>
            </a:r>
            <a:endParaRPr lang="en-US"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172</a:t>
            </a:fld>
            <a:endParaRPr lang="en-US">
              <a:solidFill>
                <a:prstClr val="black">
                  <a:tint val="75000"/>
                </a:prstClr>
              </a:solidFill>
            </a:endParaRPr>
          </a:p>
        </p:txBody>
      </p:sp>
    </p:spTree>
    <p:extLst>
      <p:ext uri="{BB962C8B-B14F-4D97-AF65-F5344CB8AC3E}">
        <p14:creationId xmlns:p14="http://schemas.microsoft.com/office/powerpoint/2010/main" val="31837360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857" t="7791" r="2716" b="6494"/>
          <a:stretch/>
        </p:blipFill>
        <p:spPr>
          <a:xfrm>
            <a:off x="150668" y="1066800"/>
            <a:ext cx="8842664" cy="5257800"/>
          </a:xfrm>
        </p:spPr>
      </p:pic>
      <p:sp>
        <p:nvSpPr>
          <p:cNvPr id="4" name="Title 3"/>
          <p:cNvSpPr>
            <a:spLocks noGrp="1"/>
          </p:cNvSpPr>
          <p:nvPr>
            <p:ph type="title"/>
          </p:nvPr>
        </p:nvSpPr>
        <p:spPr/>
        <p:txBody>
          <a:bodyPr>
            <a:normAutofit fontScale="90000"/>
          </a:bodyPr>
          <a:lstStyle/>
          <a:p>
            <a:r>
              <a:rPr lang="id-ID" dirty="0"/>
              <a:t>PMBOK </a:t>
            </a:r>
            <a:r>
              <a:rPr lang="id-ID" dirty="0" smtClean="0"/>
              <a:t>Process Group vs Knowledge Area</a:t>
            </a:r>
            <a:endParaRPr lang="en-US"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173</a:t>
            </a:fld>
            <a:endParaRPr lang="en-US">
              <a:solidFill>
                <a:prstClr val="black">
                  <a:tint val="75000"/>
                </a:prstClr>
              </a:solidFill>
            </a:endParaRPr>
          </a:p>
        </p:txBody>
      </p:sp>
    </p:spTree>
    <p:extLst>
      <p:ext uri="{BB962C8B-B14F-4D97-AF65-F5344CB8AC3E}">
        <p14:creationId xmlns:p14="http://schemas.microsoft.com/office/powerpoint/2010/main" val="30347285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41309"/>
            <a:ext cx="9434945" cy="6816691"/>
          </a:xfrm>
        </p:spPr>
      </p:pic>
      <p:sp>
        <p:nvSpPr>
          <p:cNvPr id="4" name="Title 3"/>
          <p:cNvSpPr>
            <a:spLocks noGrp="1"/>
          </p:cNvSpPr>
          <p:nvPr>
            <p:ph type="title"/>
          </p:nvPr>
        </p:nvSpPr>
        <p:spPr/>
        <p:txBody>
          <a:bodyPr/>
          <a:lstStyle/>
          <a:p>
            <a:endParaRPr lang="en-US"/>
          </a:p>
        </p:txBody>
      </p:sp>
      <p:sp>
        <p:nvSpPr>
          <p:cNvPr id="6" name="Rectangle 5"/>
          <p:cNvSpPr/>
          <p:nvPr/>
        </p:nvSpPr>
        <p:spPr>
          <a:xfrm>
            <a:off x="-304800" y="6015769"/>
            <a:ext cx="2133600" cy="835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4"/>
          </p:nvPr>
        </p:nvSpPr>
        <p:spPr/>
        <p:txBody>
          <a:bodyPr/>
          <a:lstStyle/>
          <a:p>
            <a:fld id="{C546E0E4-908A-4724-B308-E4F6AE4FA0DD}" type="slidenum">
              <a:rPr lang="en-US" smtClean="0">
                <a:solidFill>
                  <a:prstClr val="black">
                    <a:tint val="75000"/>
                  </a:prstClr>
                </a:solidFill>
              </a:rPr>
              <a:pPr/>
              <a:t>174</a:t>
            </a:fld>
            <a:endParaRPr lang="en-US">
              <a:solidFill>
                <a:prstClr val="black">
                  <a:tint val="75000"/>
                </a:prstClr>
              </a:solidFill>
            </a:endParaRPr>
          </a:p>
        </p:txBody>
      </p:sp>
    </p:spTree>
    <p:extLst>
      <p:ext uri="{BB962C8B-B14F-4D97-AF65-F5344CB8AC3E}">
        <p14:creationId xmlns:p14="http://schemas.microsoft.com/office/powerpoint/2010/main" val="29448781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rotWithShape="1">
          <a:blip r:embed="rId2"/>
          <a:srcRect l="28070" t="10088" r="27485" b="13420"/>
          <a:stretch/>
        </p:blipFill>
        <p:spPr>
          <a:xfrm>
            <a:off x="1676401" y="-48927"/>
            <a:ext cx="6019799" cy="6906927"/>
          </a:xfrm>
          <a:prstGeom prst="rect">
            <a:avLst/>
          </a:prstGeom>
        </p:spPr>
      </p:pic>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175</a:t>
            </a:fld>
            <a:endParaRPr lang="en-US">
              <a:solidFill>
                <a:prstClr val="black">
                  <a:tint val="75000"/>
                </a:prstClr>
              </a:solidFill>
            </a:endParaRPr>
          </a:p>
        </p:txBody>
      </p:sp>
    </p:spTree>
    <p:extLst>
      <p:ext uri="{BB962C8B-B14F-4D97-AF65-F5344CB8AC3E}">
        <p14:creationId xmlns:p14="http://schemas.microsoft.com/office/powerpoint/2010/main" val="10042573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itle 3"/>
          <p:cNvSpPr>
            <a:spLocks noGrp="1"/>
          </p:cNvSpPr>
          <p:nvPr>
            <p:ph type="title"/>
          </p:nvPr>
        </p:nvSpPr>
        <p:spPr/>
        <p:txBody>
          <a:bodyPr/>
          <a:lstStyle/>
          <a:p>
            <a:r>
              <a:rPr lang="id-ID" dirty="0" smtClean="0"/>
              <a:t>Project Charter</a:t>
            </a:r>
            <a:endParaRPr lang="en-US" dirty="0"/>
          </a:p>
        </p:txBody>
      </p:sp>
      <p:pic>
        <p:nvPicPr>
          <p:cNvPr id="6" name="Picture 5"/>
          <p:cNvPicPr>
            <a:picLocks noChangeAspect="1"/>
          </p:cNvPicPr>
          <p:nvPr/>
        </p:nvPicPr>
        <p:blipFill rotWithShape="1">
          <a:blip r:embed="rId2"/>
          <a:srcRect l="31579" t="33868" r="12998" b="10765"/>
          <a:stretch/>
        </p:blipFill>
        <p:spPr>
          <a:xfrm>
            <a:off x="109330" y="1765851"/>
            <a:ext cx="7417048" cy="4939749"/>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3"/>
          <a:srcRect l="40305" t="9488" r="21837" b="22368"/>
          <a:stretch/>
        </p:blipFill>
        <p:spPr>
          <a:xfrm>
            <a:off x="4840357" y="152399"/>
            <a:ext cx="4194313" cy="5033176"/>
          </a:xfrm>
          <a:prstGeom prst="rect">
            <a:avLst/>
          </a:prstGeom>
          <a:ln>
            <a:noFill/>
          </a:ln>
          <a:effectLst>
            <a:outerShdw blurRad="292100" dist="139700" dir="2700000" algn="tl" rotWithShape="0">
              <a:srgbClr val="333333">
                <a:alpha val="65000"/>
              </a:srgbClr>
            </a:outerShdw>
          </a:effectLst>
        </p:spPr>
      </p:pic>
      <p:sp>
        <p:nvSpPr>
          <p:cNvPr id="8" name="Slide Number Placeholder 7"/>
          <p:cNvSpPr>
            <a:spLocks noGrp="1"/>
          </p:cNvSpPr>
          <p:nvPr>
            <p:ph type="sldNum" sz="quarter" idx="4"/>
          </p:nvPr>
        </p:nvSpPr>
        <p:spPr/>
        <p:txBody>
          <a:bodyPr/>
          <a:lstStyle/>
          <a:p>
            <a:fld id="{C546E0E4-908A-4724-B308-E4F6AE4FA0DD}" type="slidenum">
              <a:rPr lang="en-US" smtClean="0">
                <a:solidFill>
                  <a:prstClr val="black">
                    <a:tint val="75000"/>
                  </a:prstClr>
                </a:solidFill>
              </a:rPr>
              <a:pPr/>
              <a:t>176</a:t>
            </a:fld>
            <a:endParaRPr lang="en-US">
              <a:solidFill>
                <a:prstClr val="black">
                  <a:tint val="75000"/>
                </a:prstClr>
              </a:solidFill>
            </a:endParaRPr>
          </a:p>
        </p:txBody>
      </p:sp>
    </p:spTree>
    <p:extLst>
      <p:ext uri="{BB962C8B-B14F-4D97-AF65-F5344CB8AC3E}">
        <p14:creationId xmlns:p14="http://schemas.microsoft.com/office/powerpoint/2010/main" val="20554524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itle 3"/>
          <p:cNvSpPr>
            <a:spLocks noGrp="1"/>
          </p:cNvSpPr>
          <p:nvPr>
            <p:ph type="title"/>
          </p:nvPr>
        </p:nvSpPr>
        <p:spPr/>
        <p:txBody>
          <a:bodyPr>
            <a:normAutofit/>
          </a:bodyPr>
          <a:lstStyle/>
          <a:p>
            <a:r>
              <a:rPr lang="id-ID" sz="3600" dirty="0"/>
              <a:t>Project Management (Trello.Com Board)</a:t>
            </a:r>
            <a:endParaRPr lang="en-US" sz="3600" dirty="0"/>
          </a:p>
        </p:txBody>
      </p:sp>
      <p:pic>
        <p:nvPicPr>
          <p:cNvPr id="5" name="Picture 4"/>
          <p:cNvPicPr>
            <a:picLocks noChangeAspect="1"/>
          </p:cNvPicPr>
          <p:nvPr/>
        </p:nvPicPr>
        <p:blipFill rotWithShape="1">
          <a:blip r:embed="rId2"/>
          <a:srcRect t="7201" b="15134"/>
          <a:stretch/>
        </p:blipFill>
        <p:spPr>
          <a:xfrm>
            <a:off x="-1" y="968825"/>
            <a:ext cx="9138673" cy="4731802"/>
          </a:xfrm>
          <a:prstGeom prst="rect">
            <a:avLst/>
          </a:prstGeom>
        </p:spPr>
      </p:pic>
      <p:sp>
        <p:nvSpPr>
          <p:cNvPr id="7" name="Rectangle 6"/>
          <p:cNvSpPr/>
          <p:nvPr/>
        </p:nvSpPr>
        <p:spPr>
          <a:xfrm>
            <a:off x="540482" y="5991296"/>
            <a:ext cx="1310144" cy="191355"/>
          </a:xfrm>
          <a:prstGeom prst="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8" name="TextBox 7"/>
          <p:cNvSpPr txBox="1"/>
          <p:nvPr/>
        </p:nvSpPr>
        <p:spPr>
          <a:xfrm>
            <a:off x="333115" y="6112321"/>
            <a:ext cx="1688925"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t>Akan </a:t>
            </a:r>
            <a:r>
              <a:rPr lang="en-US" dirty="0" err="1" smtClean="0"/>
              <a:t>Dikerjakan</a:t>
            </a:r>
            <a:endParaRPr lang="id-ID" dirty="0"/>
          </a:p>
        </p:txBody>
      </p:sp>
      <p:sp>
        <p:nvSpPr>
          <p:cNvPr id="9" name="Rectangle 8"/>
          <p:cNvSpPr/>
          <p:nvPr/>
        </p:nvSpPr>
        <p:spPr>
          <a:xfrm>
            <a:off x="2847875" y="5991295"/>
            <a:ext cx="1310144" cy="191355"/>
          </a:xfrm>
          <a:prstGeom prst="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10" name="TextBox 9"/>
          <p:cNvSpPr txBox="1"/>
          <p:nvPr/>
        </p:nvSpPr>
        <p:spPr>
          <a:xfrm>
            <a:off x="2531122" y="6112320"/>
            <a:ext cx="1907702"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err="1" smtClean="0"/>
              <a:t>Sedang</a:t>
            </a:r>
            <a:r>
              <a:rPr lang="en-US" dirty="0" smtClean="0"/>
              <a:t> </a:t>
            </a:r>
            <a:r>
              <a:rPr lang="en-US" dirty="0" err="1" smtClean="0"/>
              <a:t>Dikerjakan</a:t>
            </a:r>
            <a:endParaRPr lang="id-ID" dirty="0"/>
          </a:p>
        </p:txBody>
      </p:sp>
      <p:sp>
        <p:nvSpPr>
          <p:cNvPr id="11" name="Rectangle 10"/>
          <p:cNvSpPr/>
          <p:nvPr/>
        </p:nvSpPr>
        <p:spPr>
          <a:xfrm>
            <a:off x="5094236" y="5991295"/>
            <a:ext cx="1310144" cy="191355"/>
          </a:xfrm>
          <a:prstGeom prst="rect">
            <a:avLst/>
          </a:prstGeom>
          <a:solidFill>
            <a:schemeClr val="accent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12" name="TextBox 11"/>
          <p:cNvSpPr txBox="1"/>
          <p:nvPr/>
        </p:nvSpPr>
        <p:spPr>
          <a:xfrm>
            <a:off x="4858598" y="6112320"/>
            <a:ext cx="1745478"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err="1" smtClean="0"/>
              <a:t>Sedang</a:t>
            </a:r>
            <a:r>
              <a:rPr lang="en-US" dirty="0" smtClean="0"/>
              <a:t> </a:t>
            </a:r>
            <a:r>
              <a:rPr lang="en-US" dirty="0" err="1" smtClean="0"/>
              <a:t>Direview</a:t>
            </a:r>
            <a:endParaRPr lang="id-ID" dirty="0"/>
          </a:p>
        </p:txBody>
      </p:sp>
      <p:sp>
        <p:nvSpPr>
          <p:cNvPr id="13" name="Rectangle 12"/>
          <p:cNvSpPr/>
          <p:nvPr/>
        </p:nvSpPr>
        <p:spPr>
          <a:xfrm>
            <a:off x="7335770" y="5991295"/>
            <a:ext cx="1310144" cy="191355"/>
          </a:xfrm>
          <a:prstGeom prst="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14" name="TextBox 13"/>
          <p:cNvSpPr txBox="1"/>
          <p:nvPr/>
        </p:nvSpPr>
        <p:spPr>
          <a:xfrm>
            <a:off x="7039864" y="6112320"/>
            <a:ext cx="1866024"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err="1" smtClean="0"/>
              <a:t>Selesai</a:t>
            </a:r>
            <a:r>
              <a:rPr lang="en-US" dirty="0" smtClean="0"/>
              <a:t> </a:t>
            </a:r>
            <a:r>
              <a:rPr lang="en-US" dirty="0" err="1" smtClean="0"/>
              <a:t>Dikerjakan</a:t>
            </a:r>
            <a:endParaRPr lang="id-ID" dirty="0"/>
          </a:p>
        </p:txBody>
      </p:sp>
      <p:sp>
        <p:nvSpPr>
          <p:cNvPr id="15" name="Slide Number Placeholder 14"/>
          <p:cNvSpPr>
            <a:spLocks noGrp="1"/>
          </p:cNvSpPr>
          <p:nvPr>
            <p:ph type="sldNum" sz="quarter" idx="4"/>
          </p:nvPr>
        </p:nvSpPr>
        <p:spPr/>
        <p:txBody>
          <a:bodyPr/>
          <a:lstStyle/>
          <a:p>
            <a:fld id="{C546E0E4-908A-4724-B308-E4F6AE4FA0DD}" type="slidenum">
              <a:rPr lang="en-US" smtClean="0">
                <a:solidFill>
                  <a:prstClr val="black">
                    <a:tint val="75000"/>
                  </a:prstClr>
                </a:solidFill>
              </a:rPr>
              <a:pPr/>
              <a:t>177</a:t>
            </a:fld>
            <a:endParaRPr lang="en-US">
              <a:solidFill>
                <a:prstClr val="black">
                  <a:tint val="75000"/>
                </a:prstClr>
              </a:solidFill>
            </a:endParaRPr>
          </a:p>
        </p:txBody>
      </p:sp>
    </p:spTree>
    <p:extLst>
      <p:ext uri="{BB962C8B-B14F-4D97-AF65-F5344CB8AC3E}">
        <p14:creationId xmlns:p14="http://schemas.microsoft.com/office/powerpoint/2010/main" val="42568734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8594"/>
            <a:ext cx="7886700" cy="538729"/>
          </a:xfrm>
        </p:spPr>
        <p:txBody>
          <a:bodyPr>
            <a:noAutofit/>
          </a:bodyPr>
          <a:lstStyle/>
          <a:p>
            <a:r>
              <a:rPr lang="id-ID" sz="3600" dirty="0" smtClean="0"/>
              <a:t>Project Management (Trello.Com Board)</a:t>
            </a:r>
            <a:endParaRPr lang="en-US" sz="3600" dirty="0"/>
          </a:p>
        </p:txBody>
      </p:sp>
      <p:pic>
        <p:nvPicPr>
          <p:cNvPr id="5" name="Picture 4"/>
          <p:cNvPicPr>
            <a:picLocks noChangeAspect="1"/>
          </p:cNvPicPr>
          <p:nvPr/>
        </p:nvPicPr>
        <p:blipFill rotWithShape="1">
          <a:blip r:embed="rId2"/>
          <a:srcRect t="9837" r="8062" b="20472"/>
          <a:stretch/>
        </p:blipFill>
        <p:spPr>
          <a:xfrm>
            <a:off x="0" y="888348"/>
            <a:ext cx="9144000" cy="4620958"/>
          </a:xfrm>
          <a:prstGeom prst="rect">
            <a:avLst/>
          </a:prstGeom>
        </p:spPr>
      </p:pic>
      <p:sp>
        <p:nvSpPr>
          <p:cNvPr id="6" name="Rectangle 5"/>
          <p:cNvSpPr/>
          <p:nvPr/>
        </p:nvSpPr>
        <p:spPr>
          <a:xfrm>
            <a:off x="540482" y="5980846"/>
            <a:ext cx="1310144" cy="191355"/>
          </a:xfrm>
          <a:prstGeom prst="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7" name="TextBox 6"/>
          <p:cNvSpPr txBox="1"/>
          <p:nvPr/>
        </p:nvSpPr>
        <p:spPr>
          <a:xfrm>
            <a:off x="333115" y="6101871"/>
            <a:ext cx="1688925"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t>Akan </a:t>
            </a:r>
            <a:r>
              <a:rPr lang="en-US" dirty="0" err="1" smtClean="0"/>
              <a:t>Dikerjakan</a:t>
            </a:r>
            <a:endParaRPr lang="id-ID" dirty="0"/>
          </a:p>
        </p:txBody>
      </p:sp>
      <p:sp>
        <p:nvSpPr>
          <p:cNvPr id="8" name="Rectangle 7"/>
          <p:cNvSpPr/>
          <p:nvPr/>
        </p:nvSpPr>
        <p:spPr>
          <a:xfrm>
            <a:off x="2847875" y="5980845"/>
            <a:ext cx="1310144" cy="191355"/>
          </a:xfrm>
          <a:prstGeom prst="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9" name="TextBox 8"/>
          <p:cNvSpPr txBox="1"/>
          <p:nvPr/>
        </p:nvSpPr>
        <p:spPr>
          <a:xfrm>
            <a:off x="2531122" y="6101870"/>
            <a:ext cx="1907702"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err="1" smtClean="0"/>
              <a:t>Sedang</a:t>
            </a:r>
            <a:r>
              <a:rPr lang="en-US" dirty="0" smtClean="0"/>
              <a:t> </a:t>
            </a:r>
            <a:r>
              <a:rPr lang="en-US" dirty="0" err="1" smtClean="0"/>
              <a:t>Dikerjakan</a:t>
            </a:r>
            <a:endParaRPr lang="id-ID" dirty="0"/>
          </a:p>
        </p:txBody>
      </p:sp>
      <p:sp>
        <p:nvSpPr>
          <p:cNvPr id="10" name="Rectangle 9"/>
          <p:cNvSpPr/>
          <p:nvPr/>
        </p:nvSpPr>
        <p:spPr>
          <a:xfrm>
            <a:off x="5094236" y="5980845"/>
            <a:ext cx="1310144" cy="191355"/>
          </a:xfrm>
          <a:prstGeom prst="rect">
            <a:avLst/>
          </a:prstGeom>
          <a:solidFill>
            <a:schemeClr val="accent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11" name="TextBox 10"/>
          <p:cNvSpPr txBox="1"/>
          <p:nvPr/>
        </p:nvSpPr>
        <p:spPr>
          <a:xfrm>
            <a:off x="4858598" y="6101870"/>
            <a:ext cx="1745478"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err="1" smtClean="0"/>
              <a:t>Sedang</a:t>
            </a:r>
            <a:r>
              <a:rPr lang="en-US" dirty="0" smtClean="0"/>
              <a:t> </a:t>
            </a:r>
            <a:r>
              <a:rPr lang="en-US" dirty="0" err="1" smtClean="0"/>
              <a:t>Direview</a:t>
            </a:r>
            <a:endParaRPr lang="id-ID" dirty="0"/>
          </a:p>
        </p:txBody>
      </p:sp>
      <p:sp>
        <p:nvSpPr>
          <p:cNvPr id="12" name="Rectangle 11"/>
          <p:cNvSpPr/>
          <p:nvPr/>
        </p:nvSpPr>
        <p:spPr>
          <a:xfrm>
            <a:off x="7335770" y="5980845"/>
            <a:ext cx="1310144" cy="191355"/>
          </a:xfrm>
          <a:prstGeom prst="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13" name="TextBox 12"/>
          <p:cNvSpPr txBox="1"/>
          <p:nvPr/>
        </p:nvSpPr>
        <p:spPr>
          <a:xfrm>
            <a:off x="7039864" y="6101870"/>
            <a:ext cx="1866024"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err="1" smtClean="0"/>
              <a:t>Selesai</a:t>
            </a:r>
            <a:r>
              <a:rPr lang="en-US" dirty="0" smtClean="0"/>
              <a:t> </a:t>
            </a:r>
            <a:r>
              <a:rPr lang="en-US" dirty="0" err="1" smtClean="0"/>
              <a:t>Dikerjakan</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178</a:t>
            </a:fld>
            <a:endParaRPr lang="en-US">
              <a:solidFill>
                <a:prstClr val="black">
                  <a:tint val="75000"/>
                </a:prstClr>
              </a:solidFill>
            </a:endParaRPr>
          </a:p>
        </p:txBody>
      </p:sp>
    </p:spTree>
    <p:extLst>
      <p:ext uri="{BB962C8B-B14F-4D97-AF65-F5344CB8AC3E}">
        <p14:creationId xmlns:p14="http://schemas.microsoft.com/office/powerpoint/2010/main" val="33100512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200" dirty="0"/>
              <a:t>3.3 ITIL (Service Management Framework</a:t>
            </a:r>
            <a:r>
              <a:rPr lang="id-ID" sz="3200" dirty="0" smtClean="0"/>
              <a:t>)</a:t>
            </a:r>
            <a:endParaRPr lang="nn-NO" sz="3200" dirty="0"/>
          </a:p>
        </p:txBody>
      </p:sp>
      <p:sp>
        <p:nvSpPr>
          <p:cNvPr id="3" name="Text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179</a:t>
            </a:fld>
            <a:endParaRPr lang="en-US">
              <a:solidFill>
                <a:prstClr val="black">
                  <a:tint val="75000"/>
                </a:prstClr>
              </a:solidFill>
            </a:endParaRPr>
          </a:p>
        </p:txBody>
      </p:sp>
    </p:spTree>
    <p:extLst>
      <p:ext uri="{BB962C8B-B14F-4D97-AF65-F5344CB8AC3E}">
        <p14:creationId xmlns:p14="http://schemas.microsoft.com/office/powerpoint/2010/main" val="23355671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11696" t="7018" r="10233" b="6139"/>
          <a:stretch/>
        </p:blipFill>
        <p:spPr>
          <a:xfrm>
            <a:off x="6986156" y="1"/>
            <a:ext cx="2157843" cy="1600199"/>
          </a:xfrm>
          <a:prstGeom prst="rect">
            <a:avLst/>
          </a:prstGeom>
        </p:spPr>
      </p:pic>
      <p:sp>
        <p:nvSpPr>
          <p:cNvPr id="2" name="Content Placeholder 1"/>
          <p:cNvSpPr>
            <a:spLocks noGrp="1"/>
          </p:cNvSpPr>
          <p:nvPr>
            <p:ph idx="1"/>
          </p:nvPr>
        </p:nvSpPr>
        <p:spPr/>
        <p:txBody>
          <a:bodyPr/>
          <a:lstStyle/>
          <a:p>
            <a:endParaRPr lang="en-US" dirty="0"/>
          </a:p>
        </p:txBody>
      </p:sp>
      <p:sp>
        <p:nvSpPr>
          <p:cNvPr id="4" name="Title 3"/>
          <p:cNvSpPr>
            <a:spLocks noGrp="1"/>
          </p:cNvSpPr>
          <p:nvPr>
            <p:ph type="title"/>
          </p:nvPr>
        </p:nvSpPr>
        <p:spPr/>
        <p:txBody>
          <a:bodyPr/>
          <a:lstStyle/>
          <a:p>
            <a:r>
              <a:rPr lang="id-ID" dirty="0" smtClean="0"/>
              <a:t>Global Innovation Index</a:t>
            </a:r>
            <a:endParaRPr lang="en-US" dirty="0"/>
          </a:p>
        </p:txBody>
      </p:sp>
      <p:pic>
        <p:nvPicPr>
          <p:cNvPr id="5" name="Picture 4"/>
          <p:cNvPicPr>
            <a:picLocks noChangeAspect="1"/>
          </p:cNvPicPr>
          <p:nvPr/>
        </p:nvPicPr>
        <p:blipFill rotWithShape="1">
          <a:blip r:embed="rId3"/>
          <a:srcRect l="12573" t="19737" r="33626" b="9649"/>
          <a:stretch/>
        </p:blipFill>
        <p:spPr>
          <a:xfrm>
            <a:off x="625384" y="762000"/>
            <a:ext cx="6128657" cy="5362575"/>
          </a:xfrm>
          <a:prstGeom prst="rect">
            <a:avLst/>
          </a:prstGeom>
        </p:spPr>
      </p:pic>
      <p:sp>
        <p:nvSpPr>
          <p:cNvPr id="6" name="TextBox 5"/>
          <p:cNvSpPr txBox="1"/>
          <p:nvPr/>
        </p:nvSpPr>
        <p:spPr>
          <a:xfrm>
            <a:off x="346603" y="6276494"/>
            <a:ext cx="6850593" cy="400110"/>
          </a:xfrm>
          <a:prstGeom prst="rect">
            <a:avLst/>
          </a:prstGeom>
          <a:noFill/>
        </p:spPr>
        <p:txBody>
          <a:bodyPr wrap="none" rtlCol="0">
            <a:spAutoFit/>
          </a:bodyPr>
          <a:lstStyle/>
          <a:p>
            <a:r>
              <a:rPr lang="en-US" sz="2000" i="1" dirty="0" smtClean="0">
                <a:effectLst/>
                <a:latin typeface="+mn-lt"/>
              </a:rPr>
              <a:t>(Source: </a:t>
            </a:r>
            <a:r>
              <a:rPr lang="id-ID" sz="2000" i="1" dirty="0" smtClean="0">
                <a:effectLst/>
                <a:latin typeface="+mn-lt"/>
              </a:rPr>
              <a:t>Global Innovation Index </a:t>
            </a:r>
            <a:r>
              <a:rPr lang="en-US" sz="2000" i="1" dirty="0" smtClean="0">
                <a:effectLst/>
                <a:latin typeface="+mn-lt"/>
              </a:rPr>
              <a:t>2014</a:t>
            </a:r>
            <a:r>
              <a:rPr lang="id-ID" sz="2000" i="1" dirty="0" smtClean="0">
                <a:effectLst/>
                <a:latin typeface="+mn-lt"/>
              </a:rPr>
              <a:t>, WIPO, Cornell University</a:t>
            </a:r>
            <a:r>
              <a:rPr lang="en-US" sz="2000" i="1" dirty="0" smtClean="0">
                <a:effectLst/>
                <a:latin typeface="+mn-lt"/>
              </a:rPr>
              <a:t>)</a:t>
            </a:r>
            <a:endParaRPr lang="en-US" sz="2000" i="1" dirty="0">
              <a:effectLst/>
              <a:latin typeface="+mn-lt"/>
            </a:endParaRPr>
          </a:p>
        </p:txBody>
      </p:sp>
      <p:sp>
        <p:nvSpPr>
          <p:cNvPr id="7" name="Rounded Rectangle 6"/>
          <p:cNvSpPr/>
          <p:nvPr/>
        </p:nvSpPr>
        <p:spPr>
          <a:xfrm>
            <a:off x="609600" y="5486400"/>
            <a:ext cx="6324600" cy="33841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p:cNvSpPr>
            <a:spLocks noGrp="1"/>
          </p:cNvSpPr>
          <p:nvPr>
            <p:ph type="sldNum" sz="quarter" idx="4"/>
          </p:nvPr>
        </p:nvSpPr>
        <p:spPr/>
        <p:txBody>
          <a:bodyPr/>
          <a:lstStyle/>
          <a:p>
            <a:fld id="{C546E0E4-908A-4724-B308-E4F6AE4FA0DD}" type="slidenum">
              <a:rPr lang="en-US" smtClean="0">
                <a:solidFill>
                  <a:prstClr val="black">
                    <a:tint val="75000"/>
                  </a:prstClr>
                </a:solidFill>
              </a:rPr>
              <a:pPr/>
              <a:t>18</a:t>
            </a:fld>
            <a:endParaRPr lang="en-US">
              <a:solidFill>
                <a:prstClr val="black">
                  <a:tint val="75000"/>
                </a:prstClr>
              </a:solidFill>
            </a:endParaRPr>
          </a:p>
        </p:txBody>
      </p:sp>
    </p:spTree>
    <p:extLst>
      <p:ext uri="{BB962C8B-B14F-4D97-AF65-F5344CB8AC3E}">
        <p14:creationId xmlns:p14="http://schemas.microsoft.com/office/powerpoint/2010/main" val="12943622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dirty="0"/>
              <a:t>ITIL </a:t>
            </a:r>
            <a:r>
              <a:rPr lang="en-US" dirty="0" err="1"/>
              <a:t>atau</a:t>
            </a:r>
            <a:r>
              <a:rPr lang="en-US" dirty="0"/>
              <a:t> </a:t>
            </a:r>
            <a:r>
              <a:rPr lang="en-US" i="1" dirty="0"/>
              <a:t>Information Technology Infrastructure Library </a:t>
            </a:r>
            <a:r>
              <a:rPr lang="en-US" dirty="0" smtClean="0"/>
              <a:t>(Pustaka </a:t>
            </a:r>
            <a:r>
              <a:rPr lang="en-US" dirty="0" err="1"/>
              <a:t>Infrastruktur</a:t>
            </a:r>
            <a:r>
              <a:rPr lang="en-US" dirty="0"/>
              <a:t> </a:t>
            </a:r>
            <a:r>
              <a:rPr lang="en-US" dirty="0" err="1"/>
              <a:t>Teknologi</a:t>
            </a:r>
            <a:r>
              <a:rPr lang="en-US" dirty="0"/>
              <a:t> </a:t>
            </a:r>
            <a:r>
              <a:rPr lang="en-US" dirty="0" err="1"/>
              <a:t>Informasi</a:t>
            </a:r>
            <a:r>
              <a:rPr lang="en-US" dirty="0"/>
              <a:t>), </a:t>
            </a:r>
            <a:r>
              <a:rPr lang="en-US" dirty="0" err="1"/>
              <a:t>adalah</a:t>
            </a:r>
            <a:r>
              <a:rPr lang="en-US" dirty="0"/>
              <a:t> </a:t>
            </a:r>
            <a:r>
              <a:rPr lang="en-US" dirty="0" err="1"/>
              <a:t>suatu</a:t>
            </a:r>
            <a:r>
              <a:rPr lang="en-US" dirty="0"/>
              <a:t> </a:t>
            </a:r>
            <a:r>
              <a:rPr lang="en-US" dirty="0" smtClean="0">
                <a:solidFill>
                  <a:srgbClr val="C00000"/>
                </a:solidFill>
              </a:rPr>
              <a:t>ran</a:t>
            </a:r>
            <a:r>
              <a:rPr lang="id-ID" dirty="0" smtClean="0">
                <a:solidFill>
                  <a:srgbClr val="C00000"/>
                </a:solidFill>
              </a:rPr>
              <a:t>gka kerja </a:t>
            </a:r>
            <a:r>
              <a:rPr lang="en-US" dirty="0" err="1" smtClean="0">
                <a:solidFill>
                  <a:srgbClr val="C00000"/>
                </a:solidFill>
              </a:rPr>
              <a:t>dan</a:t>
            </a:r>
            <a:r>
              <a:rPr lang="en-US" dirty="0" smtClean="0">
                <a:solidFill>
                  <a:srgbClr val="C00000"/>
                </a:solidFill>
              </a:rPr>
              <a:t> </a:t>
            </a:r>
            <a:r>
              <a:rPr lang="en-US" dirty="0" err="1">
                <a:solidFill>
                  <a:srgbClr val="C00000"/>
                </a:solidFill>
              </a:rPr>
              <a:t>teknik</a:t>
            </a:r>
            <a:r>
              <a:rPr lang="en-US" dirty="0">
                <a:solidFill>
                  <a:srgbClr val="C00000"/>
                </a:solidFill>
              </a:rPr>
              <a:t> </a:t>
            </a:r>
            <a:r>
              <a:rPr lang="en-US" dirty="0" err="1">
                <a:solidFill>
                  <a:srgbClr val="C00000"/>
                </a:solidFill>
              </a:rPr>
              <a:t>pengelolaan</a:t>
            </a:r>
            <a:r>
              <a:rPr lang="en-US" dirty="0">
                <a:solidFill>
                  <a:srgbClr val="C00000"/>
                </a:solidFill>
              </a:rPr>
              <a:t> </a:t>
            </a:r>
            <a:r>
              <a:rPr lang="en-US" dirty="0" err="1"/>
              <a:t>infrastruktur</a:t>
            </a:r>
            <a:r>
              <a:rPr lang="en-US" dirty="0"/>
              <a:t>, </a:t>
            </a:r>
            <a:r>
              <a:rPr lang="en-US" dirty="0" err="1"/>
              <a:t>pengembangan</a:t>
            </a:r>
            <a:r>
              <a:rPr lang="en-US" dirty="0"/>
              <a:t>, </a:t>
            </a:r>
            <a:r>
              <a:rPr lang="en-US" dirty="0" err="1"/>
              <a:t>serta</a:t>
            </a:r>
            <a:r>
              <a:rPr lang="en-US" dirty="0"/>
              <a:t> </a:t>
            </a:r>
            <a:r>
              <a:rPr lang="en-US" dirty="0" err="1" smtClean="0">
                <a:solidFill>
                  <a:srgbClr val="C00000"/>
                </a:solidFill>
              </a:rPr>
              <a:t>operasi</a:t>
            </a:r>
            <a:r>
              <a:rPr lang="id-ID" dirty="0" smtClean="0">
                <a:solidFill>
                  <a:srgbClr val="C00000"/>
                </a:solidFill>
              </a:rPr>
              <a:t>onal</a:t>
            </a:r>
            <a:r>
              <a:rPr lang="en-US" dirty="0" smtClean="0">
                <a:solidFill>
                  <a:srgbClr val="C00000"/>
                </a:solidFill>
              </a:rPr>
              <a:t> </a:t>
            </a:r>
            <a:r>
              <a:rPr lang="en-US" dirty="0" err="1">
                <a:solidFill>
                  <a:srgbClr val="C00000"/>
                </a:solidFill>
              </a:rPr>
              <a:t>teknologi</a:t>
            </a:r>
            <a:r>
              <a:rPr lang="en-US" dirty="0">
                <a:solidFill>
                  <a:srgbClr val="C00000"/>
                </a:solidFill>
              </a:rPr>
              <a:t> </a:t>
            </a:r>
            <a:r>
              <a:rPr lang="en-US" dirty="0" err="1" smtClean="0">
                <a:solidFill>
                  <a:srgbClr val="C00000"/>
                </a:solidFill>
              </a:rPr>
              <a:t>informasi</a:t>
            </a:r>
            <a:endParaRPr lang="id-ID" dirty="0" smtClean="0">
              <a:solidFill>
                <a:srgbClr val="C00000"/>
              </a:solidFill>
            </a:endParaRPr>
          </a:p>
          <a:p>
            <a:r>
              <a:rPr lang="en-US" dirty="0" smtClean="0"/>
              <a:t>ITIL </a:t>
            </a:r>
            <a:r>
              <a:rPr lang="en-US" dirty="0" err="1"/>
              <a:t>diterbitkan</a:t>
            </a:r>
            <a:r>
              <a:rPr lang="en-US" dirty="0"/>
              <a:t> </a:t>
            </a:r>
            <a:r>
              <a:rPr lang="en-US" dirty="0" err="1"/>
              <a:t>dalam</a:t>
            </a:r>
            <a:r>
              <a:rPr lang="en-US" dirty="0"/>
              <a:t> </a:t>
            </a:r>
            <a:r>
              <a:rPr lang="en-US" dirty="0" err="1"/>
              <a:t>suatu</a:t>
            </a:r>
            <a:r>
              <a:rPr lang="en-US" dirty="0"/>
              <a:t> </a:t>
            </a:r>
            <a:r>
              <a:rPr lang="en-US" dirty="0" err="1"/>
              <a:t>rangkaian</a:t>
            </a:r>
            <a:r>
              <a:rPr lang="en-US" dirty="0"/>
              <a:t> </a:t>
            </a:r>
            <a:r>
              <a:rPr lang="en-US" dirty="0" err="1"/>
              <a:t>buku</a:t>
            </a:r>
            <a:r>
              <a:rPr lang="en-US" dirty="0"/>
              <a:t> yang </a:t>
            </a:r>
            <a:r>
              <a:rPr lang="en-US" dirty="0" err="1"/>
              <a:t>masing-masing</a:t>
            </a:r>
            <a:r>
              <a:rPr lang="en-US" dirty="0"/>
              <a:t> </a:t>
            </a:r>
            <a:r>
              <a:rPr lang="en-US" dirty="0" err="1"/>
              <a:t>membahas</a:t>
            </a:r>
            <a:r>
              <a:rPr lang="en-US" dirty="0"/>
              <a:t> </a:t>
            </a:r>
            <a:r>
              <a:rPr lang="en-US" dirty="0" err="1"/>
              <a:t>suatu</a:t>
            </a:r>
            <a:r>
              <a:rPr lang="en-US" dirty="0"/>
              <a:t> </a:t>
            </a:r>
            <a:r>
              <a:rPr lang="en-US" dirty="0" err="1"/>
              <a:t>topik</a:t>
            </a:r>
            <a:r>
              <a:rPr lang="en-US" dirty="0"/>
              <a:t> </a:t>
            </a:r>
            <a:r>
              <a:rPr lang="en-US" dirty="0" err="1"/>
              <a:t>pengelolaan</a:t>
            </a:r>
            <a:r>
              <a:rPr lang="en-US" dirty="0"/>
              <a:t> </a:t>
            </a:r>
            <a:r>
              <a:rPr lang="en-US" dirty="0" smtClean="0"/>
              <a:t>TI</a:t>
            </a:r>
            <a:endParaRPr lang="id-ID" dirty="0" smtClean="0"/>
          </a:p>
          <a:p>
            <a:r>
              <a:rPr lang="en-US" dirty="0" err="1" smtClean="0"/>
              <a:t>Nama</a:t>
            </a:r>
            <a:r>
              <a:rPr lang="en-US" dirty="0" smtClean="0"/>
              <a:t> </a:t>
            </a:r>
            <a:r>
              <a:rPr lang="en-US" dirty="0"/>
              <a:t>ITIL </a:t>
            </a:r>
            <a:r>
              <a:rPr lang="en-US" dirty="0" err="1"/>
              <a:t>dan</a:t>
            </a:r>
            <a:r>
              <a:rPr lang="en-US" dirty="0"/>
              <a:t> IT Infrastructure Library </a:t>
            </a:r>
            <a:r>
              <a:rPr lang="en-US" dirty="0" err="1"/>
              <a:t>merupakan</a:t>
            </a:r>
            <a:r>
              <a:rPr lang="en-US" dirty="0"/>
              <a:t> </a:t>
            </a:r>
            <a:r>
              <a:rPr lang="en-US" dirty="0" err="1"/>
              <a:t>merek</a:t>
            </a:r>
            <a:r>
              <a:rPr lang="en-US" dirty="0"/>
              <a:t> </a:t>
            </a:r>
            <a:r>
              <a:rPr lang="en-US" dirty="0" err="1"/>
              <a:t>dagang</a:t>
            </a:r>
            <a:r>
              <a:rPr lang="en-US" dirty="0"/>
              <a:t> </a:t>
            </a:r>
            <a:r>
              <a:rPr lang="en-US" dirty="0" err="1"/>
              <a:t>terdaftar</a:t>
            </a:r>
            <a:r>
              <a:rPr lang="en-US" dirty="0"/>
              <a:t> </a:t>
            </a:r>
            <a:r>
              <a:rPr lang="en-US" dirty="0" err="1"/>
              <a:t>dari</a:t>
            </a:r>
            <a:r>
              <a:rPr lang="en-US" dirty="0"/>
              <a:t> </a:t>
            </a:r>
            <a:r>
              <a:rPr lang="en-US" dirty="0">
                <a:solidFill>
                  <a:srgbClr val="C00000"/>
                </a:solidFill>
              </a:rPr>
              <a:t>Office of Government Commerce (OGC) </a:t>
            </a:r>
            <a:r>
              <a:rPr lang="en-US" dirty="0" err="1">
                <a:solidFill>
                  <a:srgbClr val="C00000"/>
                </a:solidFill>
              </a:rPr>
              <a:t>Britania</a:t>
            </a:r>
            <a:r>
              <a:rPr lang="en-US" dirty="0">
                <a:solidFill>
                  <a:srgbClr val="C00000"/>
                </a:solidFill>
              </a:rPr>
              <a:t> </a:t>
            </a:r>
            <a:r>
              <a:rPr lang="en-US" dirty="0" smtClean="0">
                <a:solidFill>
                  <a:srgbClr val="C00000"/>
                </a:solidFill>
              </a:rPr>
              <a:t>Raya</a:t>
            </a:r>
            <a:endParaRPr lang="id-ID" dirty="0" smtClean="0">
              <a:solidFill>
                <a:srgbClr val="C00000"/>
              </a:solidFill>
            </a:endParaRPr>
          </a:p>
          <a:p>
            <a:r>
              <a:rPr lang="en-US" dirty="0" smtClean="0"/>
              <a:t>ITIL </a:t>
            </a:r>
            <a:r>
              <a:rPr lang="en-US" dirty="0" err="1"/>
              <a:t>memberikan</a:t>
            </a:r>
            <a:r>
              <a:rPr lang="en-US" dirty="0"/>
              <a:t> </a:t>
            </a:r>
            <a:r>
              <a:rPr lang="en-US" dirty="0" err="1"/>
              <a:t>deskripsi</a:t>
            </a:r>
            <a:r>
              <a:rPr lang="en-US" dirty="0"/>
              <a:t> detail </a:t>
            </a:r>
            <a:r>
              <a:rPr lang="en-US" dirty="0" err="1"/>
              <a:t>tentang</a:t>
            </a:r>
            <a:r>
              <a:rPr lang="en-US" dirty="0"/>
              <a:t> </a:t>
            </a:r>
            <a:r>
              <a:rPr lang="en-US" dirty="0" err="1"/>
              <a:t>beberapa</a:t>
            </a:r>
            <a:r>
              <a:rPr lang="en-US" dirty="0"/>
              <a:t> </a:t>
            </a:r>
            <a:r>
              <a:rPr lang="en-US" dirty="0" err="1"/>
              <a:t>praktik</a:t>
            </a:r>
            <a:r>
              <a:rPr lang="en-US" dirty="0"/>
              <a:t> TI </a:t>
            </a:r>
            <a:r>
              <a:rPr lang="en-US" dirty="0" err="1"/>
              <a:t>penting</a:t>
            </a:r>
            <a:r>
              <a:rPr lang="en-US" dirty="0"/>
              <a:t> </a:t>
            </a:r>
            <a:r>
              <a:rPr lang="en-US" dirty="0" err="1"/>
              <a:t>dengan</a:t>
            </a:r>
            <a:r>
              <a:rPr lang="en-US" dirty="0"/>
              <a:t> </a:t>
            </a:r>
            <a:r>
              <a:rPr lang="en-US" dirty="0" err="1"/>
              <a:t>daftar</a:t>
            </a:r>
            <a:r>
              <a:rPr lang="en-US" dirty="0"/>
              <a:t> </a:t>
            </a:r>
            <a:r>
              <a:rPr lang="en-US" dirty="0" err="1"/>
              <a:t>cek</a:t>
            </a:r>
            <a:r>
              <a:rPr lang="en-US" dirty="0"/>
              <a:t>, </a:t>
            </a:r>
            <a:r>
              <a:rPr lang="en-US" dirty="0" err="1"/>
              <a:t>tugas</a:t>
            </a:r>
            <a:r>
              <a:rPr lang="en-US" dirty="0"/>
              <a:t>, </a:t>
            </a:r>
            <a:r>
              <a:rPr lang="en-US" dirty="0" err="1"/>
              <a:t>serta</a:t>
            </a:r>
            <a:r>
              <a:rPr lang="en-US" dirty="0"/>
              <a:t> </a:t>
            </a:r>
            <a:r>
              <a:rPr lang="en-US" dirty="0" err="1"/>
              <a:t>prosedur</a:t>
            </a:r>
            <a:r>
              <a:rPr lang="en-US" dirty="0"/>
              <a:t> yang </a:t>
            </a:r>
            <a:r>
              <a:rPr lang="en-US" dirty="0" err="1"/>
              <a:t>menyeluruh</a:t>
            </a:r>
            <a:r>
              <a:rPr lang="en-US" dirty="0"/>
              <a:t> yang </a:t>
            </a:r>
            <a:r>
              <a:rPr lang="en-US" dirty="0" err="1"/>
              <a:t>dapat</a:t>
            </a:r>
            <a:r>
              <a:rPr lang="en-US" dirty="0"/>
              <a:t> </a:t>
            </a:r>
            <a:r>
              <a:rPr lang="en-US" dirty="0" err="1"/>
              <a:t>disesuaikan</a:t>
            </a:r>
            <a:r>
              <a:rPr lang="en-US" dirty="0"/>
              <a:t> </a:t>
            </a:r>
            <a:r>
              <a:rPr lang="en-US" dirty="0" err="1"/>
              <a:t>dengan</a:t>
            </a:r>
            <a:r>
              <a:rPr lang="en-US" dirty="0"/>
              <a:t> </a:t>
            </a:r>
            <a:r>
              <a:rPr lang="en-US" dirty="0" err="1"/>
              <a:t>segala</a:t>
            </a:r>
            <a:r>
              <a:rPr lang="en-US" dirty="0"/>
              <a:t> </a:t>
            </a:r>
            <a:r>
              <a:rPr lang="en-US" dirty="0" err="1"/>
              <a:t>jenis</a:t>
            </a:r>
            <a:r>
              <a:rPr lang="en-US" dirty="0"/>
              <a:t> </a:t>
            </a:r>
            <a:r>
              <a:rPr lang="en-US" dirty="0" err="1"/>
              <a:t>organisasi</a:t>
            </a:r>
            <a:r>
              <a:rPr lang="en-US" dirty="0"/>
              <a:t> </a:t>
            </a:r>
            <a:r>
              <a:rPr lang="en-US" dirty="0" smtClean="0"/>
              <a:t>TI</a:t>
            </a:r>
            <a:endParaRPr lang="en-US" dirty="0"/>
          </a:p>
        </p:txBody>
      </p:sp>
      <p:sp>
        <p:nvSpPr>
          <p:cNvPr id="4" name="Title 3"/>
          <p:cNvSpPr>
            <a:spLocks noGrp="1"/>
          </p:cNvSpPr>
          <p:nvPr>
            <p:ph type="title"/>
          </p:nvPr>
        </p:nvSpPr>
        <p:spPr/>
        <p:txBody>
          <a:bodyPr/>
          <a:lstStyle/>
          <a:p>
            <a:r>
              <a:rPr lang="id-ID" dirty="0" smtClean="0"/>
              <a:t>ITIL</a:t>
            </a:r>
            <a:endParaRPr lang="en-US"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180</a:t>
            </a:fld>
            <a:endParaRPr lang="en-US">
              <a:solidFill>
                <a:prstClr val="black">
                  <a:tint val="75000"/>
                </a:prstClr>
              </a:solidFill>
            </a:endParaRPr>
          </a:p>
        </p:txBody>
      </p:sp>
    </p:spTree>
    <p:extLst>
      <p:ext uri="{BB962C8B-B14F-4D97-AF65-F5344CB8AC3E}">
        <p14:creationId xmlns:p14="http://schemas.microsoft.com/office/powerpoint/2010/main" val="29007739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4226" y="609600"/>
            <a:ext cx="5915547" cy="6020914"/>
          </a:xfrm>
        </p:spPr>
      </p:pic>
      <p:sp>
        <p:nvSpPr>
          <p:cNvPr id="4" name="Title 3"/>
          <p:cNvSpPr>
            <a:spLocks noGrp="1"/>
          </p:cNvSpPr>
          <p:nvPr>
            <p:ph type="title"/>
          </p:nvPr>
        </p:nvSpPr>
        <p:spPr/>
        <p:txBody>
          <a:bodyPr/>
          <a:lstStyle/>
          <a:p>
            <a:r>
              <a:rPr lang="id-ID" dirty="0" smtClean="0"/>
              <a:t>ITIL</a:t>
            </a:r>
            <a:endParaRPr lang="en-US"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181</a:t>
            </a:fld>
            <a:endParaRPr lang="en-US">
              <a:solidFill>
                <a:prstClr val="black">
                  <a:tint val="75000"/>
                </a:prstClr>
              </a:solidFill>
            </a:endParaRPr>
          </a:p>
        </p:txBody>
      </p:sp>
    </p:spTree>
    <p:extLst>
      <p:ext uri="{BB962C8B-B14F-4D97-AF65-F5344CB8AC3E}">
        <p14:creationId xmlns:p14="http://schemas.microsoft.com/office/powerpoint/2010/main" val="23138709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990600"/>
            <a:ext cx="8382000" cy="5485572"/>
          </a:xfrm>
        </p:spPr>
      </p:pic>
      <p:sp>
        <p:nvSpPr>
          <p:cNvPr id="4" name="Title 3"/>
          <p:cNvSpPr>
            <a:spLocks noGrp="1"/>
          </p:cNvSpPr>
          <p:nvPr>
            <p:ph type="title"/>
          </p:nvPr>
        </p:nvSpPr>
        <p:spPr/>
        <p:txBody>
          <a:bodyPr/>
          <a:lstStyle/>
          <a:p>
            <a:r>
              <a:rPr lang="id-ID" dirty="0"/>
              <a:t>ITIL</a:t>
            </a:r>
            <a:endParaRPr lang="en-US"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182</a:t>
            </a:fld>
            <a:endParaRPr lang="en-US">
              <a:solidFill>
                <a:prstClr val="black">
                  <a:tint val="75000"/>
                </a:prstClr>
              </a:solidFill>
            </a:endParaRPr>
          </a:p>
        </p:txBody>
      </p:sp>
    </p:spTree>
    <p:extLst>
      <p:ext uri="{BB962C8B-B14F-4D97-AF65-F5344CB8AC3E}">
        <p14:creationId xmlns:p14="http://schemas.microsoft.com/office/powerpoint/2010/main" val="28721302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200" dirty="0"/>
              <a:t>3.4 COBIT (IT Monitoring and Evaluation Framework)</a:t>
            </a:r>
            <a:endParaRPr lang="nn-NO" sz="3200" dirty="0"/>
          </a:p>
        </p:txBody>
      </p:sp>
      <p:sp>
        <p:nvSpPr>
          <p:cNvPr id="3" name="Text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183</a:t>
            </a:fld>
            <a:endParaRPr lang="en-US">
              <a:solidFill>
                <a:prstClr val="black">
                  <a:tint val="75000"/>
                </a:prstClr>
              </a:solidFill>
            </a:endParaRPr>
          </a:p>
        </p:txBody>
      </p:sp>
    </p:spTree>
    <p:extLst>
      <p:ext uri="{BB962C8B-B14F-4D97-AF65-F5344CB8AC3E}">
        <p14:creationId xmlns:p14="http://schemas.microsoft.com/office/powerpoint/2010/main" val="36438180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990600"/>
            <a:ext cx="8134350" cy="5562600"/>
          </a:xfrm>
        </p:spPr>
        <p:txBody>
          <a:bodyPr>
            <a:normAutofit fontScale="92500" lnSpcReduction="20000"/>
          </a:bodyPr>
          <a:lstStyle/>
          <a:p>
            <a:r>
              <a:rPr lang="en-US" dirty="0"/>
              <a:t>Control Objective for Information and related </a:t>
            </a:r>
            <a:r>
              <a:rPr lang="en-US" dirty="0" smtClean="0"/>
              <a:t>Technology</a:t>
            </a:r>
            <a:r>
              <a:rPr lang="id-ID" dirty="0" smtClean="0"/>
              <a:t> (</a:t>
            </a:r>
            <a:r>
              <a:rPr lang="en-US" dirty="0" smtClean="0"/>
              <a:t>COBIT</a:t>
            </a:r>
            <a:r>
              <a:rPr lang="id-ID" dirty="0" smtClean="0"/>
              <a:t>)</a:t>
            </a:r>
            <a:r>
              <a:rPr lang="en-US" dirty="0" smtClean="0"/>
              <a:t> </a:t>
            </a:r>
            <a:r>
              <a:rPr lang="en-US" dirty="0" err="1"/>
              <a:t>adalah</a:t>
            </a:r>
            <a:r>
              <a:rPr lang="en-US" dirty="0"/>
              <a:t> </a:t>
            </a:r>
            <a:r>
              <a:rPr lang="en-US" dirty="0" err="1" smtClean="0">
                <a:solidFill>
                  <a:srgbClr val="C00000"/>
                </a:solidFill>
              </a:rPr>
              <a:t>panduan</a:t>
            </a:r>
            <a:r>
              <a:rPr lang="en-US" dirty="0" smtClean="0">
                <a:solidFill>
                  <a:srgbClr val="C00000"/>
                </a:solidFill>
              </a:rPr>
              <a:t> </a:t>
            </a:r>
            <a:r>
              <a:rPr lang="en-US" dirty="0" err="1">
                <a:solidFill>
                  <a:srgbClr val="C00000"/>
                </a:solidFill>
              </a:rPr>
              <a:t>standar</a:t>
            </a:r>
            <a:r>
              <a:rPr lang="en-US" dirty="0">
                <a:solidFill>
                  <a:srgbClr val="C00000"/>
                </a:solidFill>
              </a:rPr>
              <a:t> </a:t>
            </a:r>
            <a:r>
              <a:rPr lang="en-US" dirty="0" err="1">
                <a:solidFill>
                  <a:srgbClr val="C00000"/>
                </a:solidFill>
              </a:rPr>
              <a:t>praktik</a:t>
            </a:r>
            <a:r>
              <a:rPr lang="en-US" dirty="0">
                <a:solidFill>
                  <a:srgbClr val="C00000"/>
                </a:solidFill>
              </a:rPr>
              <a:t> </a:t>
            </a:r>
            <a:r>
              <a:rPr lang="en-US" dirty="0" err="1">
                <a:solidFill>
                  <a:srgbClr val="C00000"/>
                </a:solidFill>
              </a:rPr>
              <a:t>manajemen</a:t>
            </a:r>
            <a:r>
              <a:rPr lang="en-US" dirty="0">
                <a:solidFill>
                  <a:srgbClr val="C00000"/>
                </a:solidFill>
              </a:rPr>
              <a:t> </a:t>
            </a:r>
            <a:r>
              <a:rPr lang="en-US" dirty="0" err="1">
                <a:solidFill>
                  <a:srgbClr val="C00000"/>
                </a:solidFill>
              </a:rPr>
              <a:t>teknologi</a:t>
            </a:r>
            <a:r>
              <a:rPr lang="en-US" dirty="0">
                <a:solidFill>
                  <a:srgbClr val="C00000"/>
                </a:solidFill>
              </a:rPr>
              <a:t> </a:t>
            </a:r>
            <a:r>
              <a:rPr lang="en-US" dirty="0" err="1" smtClean="0">
                <a:solidFill>
                  <a:srgbClr val="C00000"/>
                </a:solidFill>
              </a:rPr>
              <a:t>informasi</a:t>
            </a:r>
            <a:r>
              <a:rPr lang="id-ID" dirty="0" smtClean="0"/>
              <a:t>, yang bertujuan untuk </a:t>
            </a:r>
            <a:r>
              <a:rPr lang="en-US" dirty="0" err="1" smtClean="0"/>
              <a:t>menyediakan</a:t>
            </a:r>
            <a:r>
              <a:rPr lang="en-US" dirty="0" smtClean="0"/>
              <a:t> </a:t>
            </a:r>
            <a:r>
              <a:rPr lang="en-US" dirty="0" err="1"/>
              <a:t>kebijakan</a:t>
            </a:r>
            <a:r>
              <a:rPr lang="en-US" dirty="0"/>
              <a:t> yang </a:t>
            </a:r>
            <a:r>
              <a:rPr lang="en-US" dirty="0" err="1"/>
              <a:t>jelas</a:t>
            </a:r>
            <a:r>
              <a:rPr lang="en-US" dirty="0"/>
              <a:t> </a:t>
            </a:r>
            <a:r>
              <a:rPr lang="en-US" dirty="0" err="1"/>
              <a:t>dan</a:t>
            </a:r>
            <a:r>
              <a:rPr lang="en-US" dirty="0"/>
              <a:t> </a:t>
            </a:r>
            <a:r>
              <a:rPr lang="en-US" i="1" dirty="0"/>
              <a:t>good practice </a:t>
            </a:r>
            <a:r>
              <a:rPr lang="en-US" dirty="0" err="1"/>
              <a:t>untuk</a:t>
            </a:r>
            <a:r>
              <a:rPr lang="en-US" dirty="0"/>
              <a:t> </a:t>
            </a:r>
            <a:r>
              <a:rPr lang="en-US" dirty="0">
                <a:solidFill>
                  <a:srgbClr val="C00000"/>
                </a:solidFill>
              </a:rPr>
              <a:t>IT governance</a:t>
            </a:r>
            <a:r>
              <a:rPr lang="en-US" dirty="0"/>
              <a:t>, </a:t>
            </a:r>
            <a:r>
              <a:rPr lang="id-ID" dirty="0" smtClean="0"/>
              <a:t>mengukur penerapan IT, </a:t>
            </a:r>
            <a:r>
              <a:rPr lang="en-US" dirty="0" err="1" smtClean="0"/>
              <a:t>membantu</a:t>
            </a:r>
            <a:r>
              <a:rPr lang="en-US" dirty="0" smtClean="0"/>
              <a:t> </a:t>
            </a:r>
            <a:r>
              <a:rPr lang="en-US" dirty="0" err="1"/>
              <a:t>manajemen</a:t>
            </a:r>
            <a:r>
              <a:rPr lang="en-US" dirty="0"/>
              <a:t> </a:t>
            </a:r>
            <a:r>
              <a:rPr lang="en-US" dirty="0" err="1" smtClean="0"/>
              <a:t>mengelola</a:t>
            </a:r>
            <a:r>
              <a:rPr lang="en-US" dirty="0" smtClean="0"/>
              <a:t> </a:t>
            </a:r>
            <a:r>
              <a:rPr lang="en-US" dirty="0" err="1"/>
              <a:t>resiko-resiko</a:t>
            </a:r>
            <a:r>
              <a:rPr lang="en-US" dirty="0"/>
              <a:t> yang </a:t>
            </a:r>
            <a:r>
              <a:rPr lang="en-US" dirty="0" err="1"/>
              <a:t>berhubungan</a:t>
            </a:r>
            <a:r>
              <a:rPr lang="en-US" dirty="0"/>
              <a:t> </a:t>
            </a:r>
            <a:r>
              <a:rPr lang="en-US" dirty="0" err="1"/>
              <a:t>dengan</a:t>
            </a:r>
            <a:r>
              <a:rPr lang="en-US" dirty="0"/>
              <a:t> IT</a:t>
            </a:r>
          </a:p>
          <a:p>
            <a:r>
              <a:rPr lang="en-US" dirty="0" err="1" smtClean="0"/>
              <a:t>Standar</a:t>
            </a:r>
            <a:r>
              <a:rPr lang="en-US" dirty="0" smtClean="0"/>
              <a:t> </a:t>
            </a:r>
            <a:r>
              <a:rPr lang="en-US" dirty="0"/>
              <a:t>COBIT </a:t>
            </a:r>
            <a:r>
              <a:rPr lang="en-US" dirty="0" err="1"/>
              <a:t>dikeluarkan</a:t>
            </a:r>
            <a:r>
              <a:rPr lang="en-US" dirty="0"/>
              <a:t> </a:t>
            </a:r>
            <a:r>
              <a:rPr lang="en-US" dirty="0" err="1"/>
              <a:t>oleh</a:t>
            </a:r>
            <a:r>
              <a:rPr lang="en-US" dirty="0"/>
              <a:t> IT Governance Institute yang </a:t>
            </a:r>
            <a:r>
              <a:rPr lang="en-US" dirty="0" err="1"/>
              <a:t>merupakan</a:t>
            </a:r>
            <a:r>
              <a:rPr lang="en-US" dirty="0"/>
              <a:t> </a:t>
            </a:r>
            <a:r>
              <a:rPr lang="en-US" dirty="0" err="1"/>
              <a:t>bagian</a:t>
            </a:r>
            <a:r>
              <a:rPr lang="en-US" dirty="0"/>
              <a:t> </a:t>
            </a:r>
            <a:r>
              <a:rPr lang="en-US" dirty="0" err="1"/>
              <a:t>dari</a:t>
            </a:r>
            <a:r>
              <a:rPr lang="en-US" dirty="0"/>
              <a:t> ISACA. </a:t>
            </a:r>
            <a:r>
              <a:rPr lang="en-US" dirty="0">
                <a:solidFill>
                  <a:srgbClr val="C00000"/>
                </a:solidFill>
              </a:rPr>
              <a:t>COBIT </a:t>
            </a:r>
            <a:r>
              <a:rPr lang="id-ID" dirty="0" smtClean="0">
                <a:solidFill>
                  <a:srgbClr val="C00000"/>
                </a:solidFill>
              </a:rPr>
              <a:t>5</a:t>
            </a:r>
            <a:r>
              <a:rPr lang="id-ID" dirty="0" smtClean="0"/>
              <a:t> </a:t>
            </a:r>
            <a:r>
              <a:rPr lang="en-US" dirty="0" err="1" smtClean="0"/>
              <a:t>merupakan</a:t>
            </a:r>
            <a:r>
              <a:rPr lang="en-US" dirty="0" smtClean="0"/>
              <a:t> </a:t>
            </a:r>
            <a:r>
              <a:rPr lang="en-US" dirty="0" err="1"/>
              <a:t>versi</a:t>
            </a:r>
            <a:r>
              <a:rPr lang="en-US" dirty="0"/>
              <a:t> </a:t>
            </a:r>
            <a:r>
              <a:rPr lang="en-US" dirty="0" err="1" smtClean="0"/>
              <a:t>terbaru</a:t>
            </a:r>
            <a:r>
              <a:rPr lang="id-ID" dirty="0" smtClean="0"/>
              <a:t>, dengan cakupan domain</a:t>
            </a:r>
            <a:r>
              <a:rPr lang="en-US" dirty="0" smtClean="0"/>
              <a:t>:</a:t>
            </a:r>
            <a:endParaRPr lang="en-US" dirty="0"/>
          </a:p>
          <a:p>
            <a:pPr marL="914400" lvl="1" indent="-457200">
              <a:buFont typeface="+mj-lt"/>
              <a:buAutoNum type="arabicPeriod"/>
            </a:pPr>
            <a:r>
              <a:rPr lang="id-ID" dirty="0" smtClean="0"/>
              <a:t>Align, P</a:t>
            </a:r>
            <a:r>
              <a:rPr lang="en-US" dirty="0" err="1" smtClean="0"/>
              <a:t>lan</a:t>
            </a:r>
            <a:r>
              <a:rPr lang="en-US" dirty="0" smtClean="0"/>
              <a:t> </a:t>
            </a:r>
            <a:r>
              <a:rPr lang="en-US" dirty="0"/>
              <a:t>and </a:t>
            </a:r>
            <a:r>
              <a:rPr lang="id-ID" dirty="0"/>
              <a:t>O</a:t>
            </a:r>
            <a:r>
              <a:rPr lang="en-US" dirty="0" err="1" smtClean="0"/>
              <a:t>rganise</a:t>
            </a:r>
            <a:endParaRPr lang="id-ID" dirty="0" smtClean="0"/>
          </a:p>
          <a:p>
            <a:pPr marL="914400" lvl="1" indent="-457200">
              <a:buFont typeface="+mj-lt"/>
              <a:buAutoNum type="arabicPeriod"/>
            </a:pPr>
            <a:r>
              <a:rPr lang="id-ID" dirty="0" smtClean="0"/>
              <a:t>Build, </a:t>
            </a:r>
            <a:r>
              <a:rPr lang="id-ID" dirty="0"/>
              <a:t>A</a:t>
            </a:r>
            <a:r>
              <a:rPr lang="en-US" dirty="0" err="1" smtClean="0"/>
              <a:t>cquire</a:t>
            </a:r>
            <a:r>
              <a:rPr lang="en-US" dirty="0" smtClean="0"/>
              <a:t> </a:t>
            </a:r>
            <a:r>
              <a:rPr lang="en-US" dirty="0"/>
              <a:t>and </a:t>
            </a:r>
            <a:r>
              <a:rPr lang="id-ID" dirty="0" smtClean="0"/>
              <a:t>I</a:t>
            </a:r>
            <a:r>
              <a:rPr lang="en-US" dirty="0" err="1" smtClean="0"/>
              <a:t>mplement</a:t>
            </a:r>
            <a:endParaRPr lang="id-ID" dirty="0" smtClean="0"/>
          </a:p>
          <a:p>
            <a:pPr marL="914400" lvl="1" indent="-457200">
              <a:buFont typeface="+mj-lt"/>
              <a:buAutoNum type="arabicPeriod"/>
            </a:pPr>
            <a:r>
              <a:rPr lang="id-ID" dirty="0" smtClean="0"/>
              <a:t>D</a:t>
            </a:r>
            <a:r>
              <a:rPr lang="en-US" dirty="0" err="1" smtClean="0"/>
              <a:t>eliver</a:t>
            </a:r>
            <a:r>
              <a:rPr lang="id-ID" dirty="0" smtClean="0"/>
              <a:t>, Service</a:t>
            </a:r>
            <a:r>
              <a:rPr lang="en-US" dirty="0" smtClean="0"/>
              <a:t> </a:t>
            </a:r>
            <a:r>
              <a:rPr lang="en-US" dirty="0"/>
              <a:t>and </a:t>
            </a:r>
            <a:r>
              <a:rPr lang="id-ID" dirty="0"/>
              <a:t>S</a:t>
            </a:r>
            <a:r>
              <a:rPr lang="en-US" dirty="0" err="1" smtClean="0"/>
              <a:t>upport</a:t>
            </a:r>
            <a:endParaRPr lang="id-ID" dirty="0" smtClean="0"/>
          </a:p>
          <a:p>
            <a:pPr marL="914400" lvl="1" indent="-457200">
              <a:buFont typeface="+mj-lt"/>
              <a:buAutoNum type="arabicPeriod"/>
            </a:pPr>
            <a:r>
              <a:rPr lang="id-ID" dirty="0"/>
              <a:t>M</a:t>
            </a:r>
            <a:r>
              <a:rPr lang="en-US" dirty="0" err="1" smtClean="0"/>
              <a:t>onitor</a:t>
            </a:r>
            <a:r>
              <a:rPr lang="id-ID" dirty="0" smtClean="0"/>
              <a:t>, </a:t>
            </a:r>
            <a:r>
              <a:rPr lang="id-ID" dirty="0"/>
              <a:t>E</a:t>
            </a:r>
            <a:r>
              <a:rPr lang="en-US" dirty="0" smtClean="0"/>
              <a:t>valuate</a:t>
            </a:r>
            <a:r>
              <a:rPr lang="id-ID" dirty="0" smtClean="0"/>
              <a:t> and Asses</a:t>
            </a:r>
            <a:endParaRPr lang="en-US" dirty="0" smtClean="0"/>
          </a:p>
          <a:p>
            <a:r>
              <a:rPr lang="en-US" dirty="0" smtClean="0"/>
              <a:t>COBIT </a:t>
            </a:r>
            <a:r>
              <a:rPr lang="en-US" dirty="0" err="1"/>
              <a:t>menyediakan</a:t>
            </a:r>
            <a:r>
              <a:rPr lang="en-US" dirty="0"/>
              <a:t> </a:t>
            </a:r>
            <a:r>
              <a:rPr lang="en-US" dirty="0" err="1"/>
              <a:t>kerangka</a:t>
            </a:r>
            <a:r>
              <a:rPr lang="en-US" dirty="0"/>
              <a:t> IT governance </a:t>
            </a:r>
            <a:r>
              <a:rPr lang="en-US" dirty="0" err="1"/>
              <a:t>dan</a:t>
            </a:r>
            <a:r>
              <a:rPr lang="en-US" dirty="0"/>
              <a:t> </a:t>
            </a:r>
            <a:r>
              <a:rPr lang="en-US" dirty="0" err="1"/>
              <a:t>petunjuk</a:t>
            </a:r>
            <a:r>
              <a:rPr lang="en-US" dirty="0"/>
              <a:t> control objective yang detail </a:t>
            </a:r>
            <a:r>
              <a:rPr lang="en-US" dirty="0" err="1"/>
              <a:t>untuk</a:t>
            </a:r>
            <a:r>
              <a:rPr lang="en-US" dirty="0"/>
              <a:t> </a:t>
            </a:r>
            <a:r>
              <a:rPr lang="en-US" dirty="0" err="1"/>
              <a:t>manajemen</a:t>
            </a:r>
            <a:r>
              <a:rPr lang="en-US" dirty="0"/>
              <a:t>, </a:t>
            </a:r>
            <a:r>
              <a:rPr lang="en-US" dirty="0" err="1"/>
              <a:t>pemilik</a:t>
            </a:r>
            <a:r>
              <a:rPr lang="en-US" dirty="0"/>
              <a:t> proses </a:t>
            </a:r>
            <a:r>
              <a:rPr lang="en-US" dirty="0" err="1"/>
              <a:t>bisnis</a:t>
            </a:r>
            <a:r>
              <a:rPr lang="en-US" dirty="0"/>
              <a:t>, user </a:t>
            </a:r>
            <a:r>
              <a:rPr lang="en-US" dirty="0" err="1"/>
              <a:t>dan</a:t>
            </a:r>
            <a:r>
              <a:rPr lang="en-US" dirty="0"/>
              <a:t> </a:t>
            </a:r>
            <a:r>
              <a:rPr lang="en-US" dirty="0" smtClean="0"/>
              <a:t>auditor</a:t>
            </a:r>
            <a:endParaRPr lang="en-US" dirty="0"/>
          </a:p>
        </p:txBody>
      </p:sp>
      <p:sp>
        <p:nvSpPr>
          <p:cNvPr id="4" name="Title 3"/>
          <p:cNvSpPr>
            <a:spLocks noGrp="1"/>
          </p:cNvSpPr>
          <p:nvPr>
            <p:ph type="title"/>
          </p:nvPr>
        </p:nvSpPr>
        <p:spPr/>
        <p:txBody>
          <a:bodyPr/>
          <a:lstStyle/>
          <a:p>
            <a:r>
              <a:rPr lang="id-ID" dirty="0" smtClean="0"/>
              <a:t>COBIT</a:t>
            </a:r>
            <a:endParaRPr lang="en-US"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184</a:t>
            </a:fld>
            <a:endParaRPr lang="en-US">
              <a:solidFill>
                <a:prstClr val="black">
                  <a:tint val="75000"/>
                </a:prstClr>
              </a:solidFill>
            </a:endParaRPr>
          </a:p>
        </p:txBody>
      </p:sp>
    </p:spTree>
    <p:extLst>
      <p:ext uri="{BB962C8B-B14F-4D97-AF65-F5344CB8AC3E}">
        <p14:creationId xmlns:p14="http://schemas.microsoft.com/office/powerpoint/2010/main" val="37198343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3875" t="9280" r="3971" b="6174"/>
          <a:stretch/>
        </p:blipFill>
        <p:spPr>
          <a:xfrm>
            <a:off x="-1" y="152400"/>
            <a:ext cx="9162585" cy="6400800"/>
          </a:xfrm>
        </p:spPr>
      </p:pic>
      <p:sp>
        <p:nvSpPr>
          <p:cNvPr id="4" name="Title 3"/>
          <p:cNvSpPr>
            <a:spLocks noGrp="1"/>
          </p:cNvSpPr>
          <p:nvPr>
            <p:ph type="title"/>
          </p:nvPr>
        </p:nvSpPr>
        <p:spPr/>
        <p:txBody>
          <a:bodyPr/>
          <a:lstStyle/>
          <a:p>
            <a:endParaRPr lang="en-US"/>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185</a:t>
            </a:fld>
            <a:endParaRPr lang="en-US">
              <a:solidFill>
                <a:prstClr val="black">
                  <a:tint val="75000"/>
                </a:prstClr>
              </a:solidFill>
            </a:endParaRPr>
          </a:p>
        </p:txBody>
      </p:sp>
    </p:spTree>
    <p:extLst>
      <p:ext uri="{BB962C8B-B14F-4D97-AF65-F5344CB8AC3E}">
        <p14:creationId xmlns:p14="http://schemas.microsoft.com/office/powerpoint/2010/main" val="11434353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689" t="2610" r="1993" b="11269"/>
          <a:stretch/>
        </p:blipFill>
        <p:spPr>
          <a:xfrm>
            <a:off x="0" y="1143000"/>
            <a:ext cx="9220301" cy="5334000"/>
          </a:xfrm>
        </p:spPr>
      </p:pic>
      <p:sp>
        <p:nvSpPr>
          <p:cNvPr id="4" name="Title 3"/>
          <p:cNvSpPr>
            <a:spLocks noGrp="1"/>
          </p:cNvSpPr>
          <p:nvPr>
            <p:ph type="title"/>
          </p:nvPr>
        </p:nvSpPr>
        <p:spPr/>
        <p:txBody>
          <a:bodyPr/>
          <a:lstStyle/>
          <a:p>
            <a:r>
              <a:rPr lang="id-ID" dirty="0" smtClean="0"/>
              <a:t>COBIT 5 Reference Card</a:t>
            </a:r>
            <a:endParaRPr lang="en-US"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186</a:t>
            </a:fld>
            <a:endParaRPr lang="en-US">
              <a:solidFill>
                <a:prstClr val="black">
                  <a:tint val="75000"/>
                </a:prstClr>
              </a:solidFill>
            </a:endParaRPr>
          </a:p>
        </p:txBody>
      </p:sp>
    </p:spTree>
    <p:extLst>
      <p:ext uri="{BB962C8B-B14F-4D97-AF65-F5344CB8AC3E}">
        <p14:creationId xmlns:p14="http://schemas.microsoft.com/office/powerpoint/2010/main" val="36103487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itle 3"/>
          <p:cNvSpPr>
            <a:spLocks noGrp="1"/>
          </p:cNvSpPr>
          <p:nvPr>
            <p:ph type="title"/>
          </p:nvPr>
        </p:nvSpPr>
        <p:spPr/>
        <p:txBody>
          <a:bodyPr/>
          <a:lstStyle/>
          <a:p>
            <a:r>
              <a:rPr lang="en-US" dirty="0"/>
              <a:t>COBIT Maturity Model</a:t>
            </a:r>
          </a:p>
        </p:txBody>
      </p:sp>
      <p:sp>
        <p:nvSpPr>
          <p:cNvPr id="5" name="AutoShape 7"/>
          <p:cNvSpPr>
            <a:spLocks noChangeArrowheads="1"/>
          </p:cNvSpPr>
          <p:nvPr/>
        </p:nvSpPr>
        <p:spPr bwMode="auto">
          <a:xfrm>
            <a:off x="2133600" y="3810000"/>
            <a:ext cx="533400" cy="533400"/>
          </a:xfrm>
          <a:prstGeom prst="star16">
            <a:avLst>
              <a:gd name="adj" fmla="val 37500"/>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Rectangle 9"/>
          <p:cNvSpPr txBox="1">
            <a:spLocks noChangeArrowheads="1"/>
          </p:cNvSpPr>
          <p:nvPr/>
        </p:nvSpPr>
        <p:spPr>
          <a:xfrm>
            <a:off x="2819400" y="3927475"/>
            <a:ext cx="5791200" cy="1863725"/>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80000"/>
              </a:lnSpc>
              <a:spcAft>
                <a:spcPts val="0"/>
              </a:spcAft>
              <a:buFont typeface="Wingdings" panose="05000000000000000000" pitchFamily="2" charset="2"/>
              <a:buNone/>
            </a:pPr>
            <a:r>
              <a:rPr kumimoji="0" lang="en-US" sz="2400" smtClean="0">
                <a:effectLst/>
              </a:rPr>
              <a:t>Kondisi Sekarang</a:t>
            </a:r>
          </a:p>
          <a:p>
            <a:pPr fontAlgn="auto">
              <a:lnSpc>
                <a:spcPct val="80000"/>
              </a:lnSpc>
              <a:spcAft>
                <a:spcPts val="0"/>
              </a:spcAft>
              <a:buFont typeface="Wingdings" panose="05000000000000000000" pitchFamily="2" charset="2"/>
              <a:buNone/>
            </a:pPr>
            <a:endParaRPr kumimoji="0" lang="en-US" sz="2400" smtClean="0">
              <a:effectLst/>
            </a:endParaRPr>
          </a:p>
          <a:p>
            <a:pPr fontAlgn="auto">
              <a:lnSpc>
                <a:spcPct val="80000"/>
              </a:lnSpc>
              <a:spcAft>
                <a:spcPts val="0"/>
              </a:spcAft>
              <a:buFont typeface="Wingdings" panose="05000000000000000000" pitchFamily="2" charset="2"/>
              <a:buNone/>
            </a:pPr>
            <a:r>
              <a:rPr kumimoji="0" lang="en-US" sz="2400" smtClean="0">
                <a:effectLst/>
              </a:rPr>
              <a:t>Kondisi rata-rata Perusahaan</a:t>
            </a:r>
          </a:p>
          <a:p>
            <a:pPr fontAlgn="auto">
              <a:lnSpc>
                <a:spcPct val="80000"/>
              </a:lnSpc>
              <a:spcAft>
                <a:spcPts val="0"/>
              </a:spcAft>
              <a:buFont typeface="Wingdings" panose="05000000000000000000" pitchFamily="2" charset="2"/>
              <a:buNone/>
            </a:pPr>
            <a:endParaRPr kumimoji="0" lang="en-US" sz="2400" smtClean="0">
              <a:effectLst/>
            </a:endParaRPr>
          </a:p>
          <a:p>
            <a:pPr fontAlgn="auto">
              <a:lnSpc>
                <a:spcPct val="80000"/>
              </a:lnSpc>
              <a:spcAft>
                <a:spcPts val="0"/>
              </a:spcAft>
              <a:buFont typeface="Wingdings" panose="05000000000000000000" pitchFamily="2" charset="2"/>
              <a:buNone/>
            </a:pPr>
            <a:r>
              <a:rPr kumimoji="0" lang="en-US" sz="2400" smtClean="0">
                <a:effectLst/>
              </a:rPr>
              <a:t>Target yang akan dicapai</a:t>
            </a:r>
          </a:p>
          <a:p>
            <a:pPr fontAlgn="auto">
              <a:lnSpc>
                <a:spcPct val="80000"/>
              </a:lnSpc>
              <a:spcAft>
                <a:spcPts val="0"/>
              </a:spcAft>
              <a:buFont typeface="Wingdings" panose="05000000000000000000" pitchFamily="2" charset="2"/>
              <a:buNone/>
            </a:pPr>
            <a:endParaRPr kumimoji="0" lang="en-US" sz="2400">
              <a:effectLst/>
            </a:endParaRPr>
          </a:p>
        </p:txBody>
      </p:sp>
      <p:pic>
        <p:nvPicPr>
          <p:cNvPr id="7"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81000" y="1295400"/>
            <a:ext cx="8458200" cy="2098675"/>
          </a:xfrm>
          <a:prstGeom prst="rect">
            <a:avLst/>
          </a:prstGeom>
          <a:noFill/>
          <a:ln/>
        </p:spPr>
      </p:pic>
      <p:sp>
        <p:nvSpPr>
          <p:cNvPr id="8" name="AutoShape 13"/>
          <p:cNvSpPr>
            <a:spLocks noChangeArrowheads="1"/>
          </p:cNvSpPr>
          <p:nvPr/>
        </p:nvSpPr>
        <p:spPr bwMode="auto">
          <a:xfrm>
            <a:off x="2133600" y="5257800"/>
            <a:ext cx="533400" cy="533400"/>
          </a:xfrm>
          <a:prstGeom prst="star5">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AutoShape 14"/>
          <p:cNvSpPr>
            <a:spLocks noChangeArrowheads="1"/>
          </p:cNvSpPr>
          <p:nvPr/>
        </p:nvSpPr>
        <p:spPr bwMode="auto">
          <a:xfrm>
            <a:off x="2133600" y="4572000"/>
            <a:ext cx="533400" cy="533400"/>
          </a:xfrm>
          <a:prstGeom prst="upArrow">
            <a:avLst>
              <a:gd name="adj1" fmla="val 50000"/>
              <a:gd name="adj2" fmla="val 25000"/>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Slide Number Placeholder 9"/>
          <p:cNvSpPr>
            <a:spLocks noGrp="1"/>
          </p:cNvSpPr>
          <p:nvPr>
            <p:ph type="sldNum" sz="quarter" idx="4"/>
          </p:nvPr>
        </p:nvSpPr>
        <p:spPr/>
        <p:txBody>
          <a:bodyPr/>
          <a:lstStyle/>
          <a:p>
            <a:fld id="{C546E0E4-908A-4724-B308-E4F6AE4FA0DD}" type="slidenum">
              <a:rPr lang="en-US" smtClean="0">
                <a:solidFill>
                  <a:prstClr val="black">
                    <a:tint val="75000"/>
                  </a:prstClr>
                </a:solidFill>
              </a:rPr>
              <a:pPr/>
              <a:t>187</a:t>
            </a:fld>
            <a:endParaRPr lang="en-US">
              <a:solidFill>
                <a:prstClr val="black">
                  <a:tint val="75000"/>
                </a:prstClr>
              </a:solidFill>
            </a:endParaRPr>
          </a:p>
        </p:txBody>
      </p:sp>
    </p:spTree>
    <p:extLst>
      <p:ext uri="{BB962C8B-B14F-4D97-AF65-F5344CB8AC3E}">
        <p14:creationId xmlns:p14="http://schemas.microsoft.com/office/powerpoint/2010/main" val="38133995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28650" y="1143000"/>
            <a:ext cx="8058150" cy="5333549"/>
          </a:xfrm>
        </p:spPr>
        <p:txBody>
          <a:bodyPr>
            <a:normAutofit/>
          </a:bodyPr>
          <a:lstStyle/>
          <a:p>
            <a:pPr>
              <a:lnSpc>
                <a:spcPct val="90000"/>
              </a:lnSpc>
            </a:pPr>
            <a:r>
              <a:rPr lang="en-US" sz="3200" dirty="0" err="1"/>
              <a:t>Tidak</a:t>
            </a:r>
            <a:r>
              <a:rPr lang="en-US" sz="3200" dirty="0"/>
              <a:t> </a:t>
            </a:r>
            <a:r>
              <a:rPr lang="en-US" sz="3200" dirty="0" err="1"/>
              <a:t>ada</a:t>
            </a:r>
            <a:r>
              <a:rPr lang="en-US" sz="3200" dirty="0"/>
              <a:t> </a:t>
            </a:r>
            <a:r>
              <a:rPr lang="en-US" sz="3200" dirty="0" err="1"/>
              <a:t>pengetahuan</a:t>
            </a:r>
            <a:r>
              <a:rPr lang="en-US" sz="3200" dirty="0"/>
              <a:t> </a:t>
            </a:r>
            <a:r>
              <a:rPr lang="en-US" sz="3200" dirty="0" err="1"/>
              <a:t>akan</a:t>
            </a:r>
            <a:r>
              <a:rPr lang="en-US" sz="3200" dirty="0"/>
              <a:t> </a:t>
            </a:r>
            <a:r>
              <a:rPr lang="en-US" sz="3200" dirty="0" err="1"/>
              <a:t>pentingnya</a:t>
            </a:r>
            <a:r>
              <a:rPr lang="en-US" sz="3200" dirty="0"/>
              <a:t> </a:t>
            </a:r>
            <a:r>
              <a:rPr lang="en-US" sz="3200" dirty="0" err="1"/>
              <a:t>penjajaran</a:t>
            </a:r>
            <a:r>
              <a:rPr lang="en-US" sz="3200" dirty="0"/>
              <a:t> </a:t>
            </a:r>
            <a:r>
              <a:rPr lang="en-US" sz="3200" dirty="0" err="1"/>
              <a:t>manajemen</a:t>
            </a:r>
            <a:r>
              <a:rPr lang="en-US" sz="3200" dirty="0"/>
              <a:t> </a:t>
            </a:r>
            <a:r>
              <a:rPr lang="en-US" sz="3200" dirty="0" err="1"/>
              <a:t>sumber</a:t>
            </a:r>
            <a:r>
              <a:rPr lang="en-US" sz="3200" dirty="0"/>
              <a:t> </a:t>
            </a:r>
            <a:r>
              <a:rPr lang="id-ID" sz="3200" dirty="0" err="1"/>
              <a:t>d</a:t>
            </a:r>
            <a:r>
              <a:rPr lang="en-US" sz="3200" dirty="0" err="1" smtClean="0"/>
              <a:t>aya</a:t>
            </a:r>
            <a:r>
              <a:rPr lang="en-US" sz="3200" dirty="0" smtClean="0"/>
              <a:t> </a:t>
            </a:r>
            <a:r>
              <a:rPr lang="id-ID" sz="3200" dirty="0" err="1"/>
              <a:t>m</a:t>
            </a:r>
            <a:r>
              <a:rPr lang="en-US" sz="3200" dirty="0" err="1" smtClean="0"/>
              <a:t>anusia</a:t>
            </a:r>
            <a:r>
              <a:rPr lang="en-US" sz="3200" dirty="0" smtClean="0"/>
              <a:t> </a:t>
            </a:r>
            <a:r>
              <a:rPr lang="en-US" sz="3200" dirty="0"/>
              <a:t>TI </a:t>
            </a:r>
            <a:r>
              <a:rPr lang="en-US" sz="3200" dirty="0" err="1"/>
              <a:t>dengan</a:t>
            </a:r>
            <a:r>
              <a:rPr lang="en-US" sz="3200" dirty="0"/>
              <a:t> proses </a:t>
            </a:r>
            <a:r>
              <a:rPr lang="en-US" sz="3200" dirty="0" err="1"/>
              <a:t>perencanaan</a:t>
            </a:r>
            <a:r>
              <a:rPr lang="en-US" sz="3200" dirty="0"/>
              <a:t> </a:t>
            </a:r>
            <a:r>
              <a:rPr lang="en-US" sz="3200" dirty="0" err="1"/>
              <a:t>teknologi</a:t>
            </a:r>
            <a:r>
              <a:rPr lang="en-US" sz="3200" dirty="0"/>
              <a:t> </a:t>
            </a:r>
            <a:r>
              <a:rPr lang="en-US" sz="3200" dirty="0" err="1"/>
              <a:t>untuk</a:t>
            </a:r>
            <a:r>
              <a:rPr lang="en-US" sz="3200" dirty="0"/>
              <a:t> </a:t>
            </a:r>
            <a:r>
              <a:rPr lang="en-US" sz="3200" dirty="0" err="1" smtClean="0"/>
              <a:t>organisasi</a:t>
            </a:r>
            <a:endParaRPr lang="en-US" sz="3200" dirty="0"/>
          </a:p>
          <a:p>
            <a:r>
              <a:rPr lang="en-US" sz="3200" dirty="0" err="1"/>
              <a:t>Tidak</a:t>
            </a:r>
            <a:r>
              <a:rPr lang="en-US" sz="3200" dirty="0"/>
              <a:t> </a:t>
            </a:r>
            <a:r>
              <a:rPr lang="en-US" sz="3200" dirty="0" err="1"/>
              <a:t>ada</a:t>
            </a:r>
            <a:r>
              <a:rPr lang="en-US" sz="3200" dirty="0"/>
              <a:t> orang </a:t>
            </a:r>
            <a:r>
              <a:rPr lang="en-US" sz="3200" dirty="0" err="1"/>
              <a:t>atau</a:t>
            </a:r>
            <a:r>
              <a:rPr lang="en-US" sz="3200" dirty="0"/>
              <a:t> yang </a:t>
            </a:r>
            <a:r>
              <a:rPr lang="en-US" sz="3200" dirty="0" err="1"/>
              <a:t>bertanggungjawab</a:t>
            </a:r>
            <a:r>
              <a:rPr lang="en-US" sz="3200" dirty="0"/>
              <a:t> </a:t>
            </a:r>
            <a:r>
              <a:rPr lang="en-US" sz="3200" dirty="0" err="1"/>
              <a:t>secara</a:t>
            </a:r>
            <a:r>
              <a:rPr lang="en-US" sz="3200" dirty="0"/>
              <a:t> formal </a:t>
            </a:r>
            <a:r>
              <a:rPr lang="en-US" sz="3200" dirty="0" err="1"/>
              <a:t>untuk</a:t>
            </a:r>
            <a:r>
              <a:rPr lang="en-US" sz="3200" dirty="0"/>
              <a:t> </a:t>
            </a:r>
            <a:r>
              <a:rPr lang="en-US" sz="3200" dirty="0" err="1"/>
              <a:t>manajemen</a:t>
            </a:r>
            <a:r>
              <a:rPr lang="en-US" sz="3200" dirty="0"/>
              <a:t> </a:t>
            </a:r>
            <a:r>
              <a:rPr lang="en-US" sz="3200" dirty="0" err="1"/>
              <a:t>sumber</a:t>
            </a:r>
            <a:r>
              <a:rPr lang="en-US" sz="3200" dirty="0"/>
              <a:t> </a:t>
            </a:r>
            <a:r>
              <a:rPr lang="id-ID" sz="3200" dirty="0"/>
              <a:t>d</a:t>
            </a:r>
            <a:r>
              <a:rPr lang="en-US" sz="3200" dirty="0" err="1"/>
              <a:t>aya</a:t>
            </a:r>
            <a:r>
              <a:rPr lang="en-US" sz="3200" dirty="0"/>
              <a:t> </a:t>
            </a:r>
            <a:r>
              <a:rPr lang="id-ID" sz="3200" dirty="0"/>
              <a:t>m</a:t>
            </a:r>
            <a:r>
              <a:rPr lang="en-US" sz="3200" dirty="0" err="1"/>
              <a:t>anusia</a:t>
            </a:r>
            <a:r>
              <a:rPr lang="en-US" sz="3200" dirty="0"/>
              <a:t> </a:t>
            </a:r>
            <a:r>
              <a:rPr lang="en-US" sz="3200" dirty="0" smtClean="0"/>
              <a:t>TI</a:t>
            </a:r>
            <a:endParaRPr lang="en-US" sz="3200" dirty="0"/>
          </a:p>
        </p:txBody>
      </p:sp>
      <p:sp>
        <p:nvSpPr>
          <p:cNvPr id="68614" name="Rectangle 6"/>
          <p:cNvSpPr>
            <a:spLocks noGrp="1" noChangeArrowheads="1"/>
          </p:cNvSpPr>
          <p:nvPr>
            <p:ph type="title"/>
          </p:nvPr>
        </p:nvSpPr>
        <p:spPr>
          <a:noFill/>
          <a:ln/>
        </p:spPr>
        <p:txBody>
          <a:bodyPr/>
          <a:lstStyle/>
          <a:p>
            <a:r>
              <a:rPr lang="en-US"/>
              <a:t>Non-existent</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188</a:t>
            </a:fld>
            <a:endParaRPr lang="en-US">
              <a:solidFill>
                <a:prstClr val="black">
                  <a:tint val="75000"/>
                </a:prstClr>
              </a:solidFill>
            </a:endParaRPr>
          </a:p>
        </p:txBody>
      </p:sp>
    </p:spTree>
    <p:extLst>
      <p:ext uri="{BB962C8B-B14F-4D97-AF65-F5344CB8AC3E}">
        <p14:creationId xmlns:p14="http://schemas.microsoft.com/office/powerpoint/2010/main" val="42796662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Grp="1" noChangeArrowheads="1"/>
          </p:cNvSpPr>
          <p:nvPr>
            <p:ph type="body" idx="1"/>
          </p:nvPr>
        </p:nvSpPr>
        <p:spPr/>
        <p:txBody>
          <a:bodyPr>
            <a:normAutofit/>
          </a:bodyPr>
          <a:lstStyle/>
          <a:p>
            <a:pPr>
              <a:lnSpc>
                <a:spcPct val="80000"/>
              </a:lnSpc>
            </a:pPr>
            <a:r>
              <a:rPr lang="en-US" dirty="0" err="1"/>
              <a:t>Manajemen</a:t>
            </a:r>
            <a:r>
              <a:rPr lang="en-US" dirty="0"/>
              <a:t> </a:t>
            </a:r>
            <a:r>
              <a:rPr lang="en-US" dirty="0" err="1"/>
              <a:t>mengenali</a:t>
            </a:r>
            <a:r>
              <a:rPr lang="en-US" dirty="0"/>
              <a:t> </a:t>
            </a:r>
            <a:r>
              <a:rPr lang="en-US" dirty="0" err="1"/>
              <a:t>kebutuhan</a:t>
            </a:r>
            <a:r>
              <a:rPr lang="en-US" dirty="0"/>
              <a:t> </a:t>
            </a:r>
            <a:r>
              <a:rPr lang="en-US" dirty="0" err="1"/>
              <a:t>akan</a:t>
            </a:r>
            <a:r>
              <a:rPr lang="en-US" dirty="0"/>
              <a:t> </a:t>
            </a:r>
            <a:r>
              <a:rPr lang="en-US" dirty="0" err="1"/>
              <a:t>manajemen</a:t>
            </a:r>
            <a:r>
              <a:rPr lang="en-US" dirty="0"/>
              <a:t> </a:t>
            </a:r>
            <a:r>
              <a:rPr lang="en-US" dirty="0" err="1"/>
              <a:t>sumber</a:t>
            </a:r>
            <a:r>
              <a:rPr lang="en-US" dirty="0"/>
              <a:t> </a:t>
            </a:r>
            <a:r>
              <a:rPr lang="en-US" dirty="0" err="1"/>
              <a:t>daya</a:t>
            </a:r>
            <a:r>
              <a:rPr lang="en-US" dirty="0"/>
              <a:t> </a:t>
            </a:r>
            <a:r>
              <a:rPr lang="en-US" dirty="0" err="1"/>
              <a:t>manusia</a:t>
            </a:r>
            <a:r>
              <a:rPr lang="en-US" dirty="0"/>
              <a:t> TI, </a:t>
            </a:r>
            <a:r>
              <a:rPr lang="en-US" dirty="0" err="1"/>
              <a:t>Tetapi</a:t>
            </a:r>
            <a:r>
              <a:rPr lang="en-US" dirty="0"/>
              <a:t> </a:t>
            </a:r>
            <a:r>
              <a:rPr lang="en-US" dirty="0" err="1"/>
              <a:t>tidak</a:t>
            </a:r>
            <a:r>
              <a:rPr lang="en-US" dirty="0"/>
              <a:t> </a:t>
            </a:r>
            <a:r>
              <a:rPr lang="en-US" dirty="0" err="1"/>
              <a:t>diformalisasikan</a:t>
            </a:r>
            <a:r>
              <a:rPr lang="en-US" dirty="0"/>
              <a:t> </a:t>
            </a:r>
            <a:r>
              <a:rPr lang="en-US" dirty="0" err="1"/>
              <a:t>pada</a:t>
            </a:r>
            <a:r>
              <a:rPr lang="en-US" dirty="0"/>
              <a:t> </a:t>
            </a:r>
            <a:r>
              <a:rPr lang="en-US" dirty="0" err="1"/>
              <a:t>suatu</a:t>
            </a:r>
            <a:r>
              <a:rPr lang="en-US" dirty="0"/>
              <a:t> proses </a:t>
            </a:r>
            <a:r>
              <a:rPr lang="en-US" dirty="0" err="1"/>
              <a:t>atau</a:t>
            </a:r>
            <a:r>
              <a:rPr lang="en-US" dirty="0"/>
              <a:t> </a:t>
            </a:r>
            <a:r>
              <a:rPr lang="en-US" dirty="0" err="1" smtClean="0"/>
              <a:t>rencana</a:t>
            </a:r>
            <a:endParaRPr lang="en-US" dirty="0"/>
          </a:p>
          <a:p>
            <a:pPr>
              <a:lnSpc>
                <a:spcPct val="80000"/>
              </a:lnSpc>
            </a:pPr>
            <a:r>
              <a:rPr lang="en-US" dirty="0"/>
              <a:t>Proses </a:t>
            </a:r>
            <a:r>
              <a:rPr lang="en-US" dirty="0" err="1"/>
              <a:t>Manajemen</a:t>
            </a:r>
            <a:r>
              <a:rPr lang="en-US" dirty="0"/>
              <a:t> </a:t>
            </a:r>
            <a:r>
              <a:rPr lang="en-US" dirty="0" err="1"/>
              <a:t>sumber</a:t>
            </a:r>
            <a:r>
              <a:rPr lang="en-US" dirty="0"/>
              <a:t> </a:t>
            </a:r>
            <a:r>
              <a:rPr lang="en-US" dirty="0" err="1"/>
              <a:t>daya</a:t>
            </a:r>
            <a:r>
              <a:rPr lang="en-US" dirty="0"/>
              <a:t> </a:t>
            </a:r>
            <a:r>
              <a:rPr lang="en-US" dirty="0" err="1"/>
              <a:t>manusia</a:t>
            </a:r>
            <a:r>
              <a:rPr lang="en-US" dirty="0"/>
              <a:t> TI </a:t>
            </a:r>
            <a:r>
              <a:rPr lang="en-US" dirty="0" err="1"/>
              <a:t>bersifat</a:t>
            </a:r>
            <a:r>
              <a:rPr lang="en-US" dirty="0"/>
              <a:t> </a:t>
            </a:r>
            <a:r>
              <a:rPr lang="en-US" dirty="0" err="1"/>
              <a:t>tidak</a:t>
            </a:r>
            <a:r>
              <a:rPr lang="en-US" dirty="0"/>
              <a:t> formal </a:t>
            </a:r>
            <a:r>
              <a:rPr lang="en-US" dirty="0" err="1"/>
              <a:t>dan</a:t>
            </a:r>
            <a:r>
              <a:rPr lang="en-US" dirty="0"/>
              <a:t> </a:t>
            </a:r>
            <a:r>
              <a:rPr lang="en-US" dirty="0" err="1"/>
              <a:t>sebuah</a:t>
            </a:r>
            <a:r>
              <a:rPr lang="en-US" dirty="0"/>
              <a:t> </a:t>
            </a:r>
            <a:r>
              <a:rPr lang="en-US" dirty="0" err="1"/>
              <a:t>pendekatan</a:t>
            </a:r>
            <a:r>
              <a:rPr lang="en-US" dirty="0"/>
              <a:t> yang </a:t>
            </a:r>
            <a:r>
              <a:rPr lang="en-US" dirty="0" err="1"/>
              <a:t>difokuskan</a:t>
            </a:r>
            <a:r>
              <a:rPr lang="en-US" dirty="0"/>
              <a:t> </a:t>
            </a:r>
            <a:r>
              <a:rPr lang="en-US" dirty="0" err="1"/>
              <a:t>secara</a:t>
            </a:r>
            <a:r>
              <a:rPr lang="en-US" dirty="0"/>
              <a:t> </a:t>
            </a:r>
            <a:r>
              <a:rPr lang="en-US" dirty="0" err="1"/>
              <a:t>reaktif</a:t>
            </a:r>
            <a:r>
              <a:rPr lang="en-US" dirty="0"/>
              <a:t> </a:t>
            </a:r>
            <a:r>
              <a:rPr lang="en-US" dirty="0" err="1"/>
              <a:t>dan</a:t>
            </a:r>
            <a:r>
              <a:rPr lang="en-US" dirty="0"/>
              <a:t> </a:t>
            </a:r>
            <a:r>
              <a:rPr lang="en-US" dirty="0" err="1"/>
              <a:t>operasional</a:t>
            </a:r>
            <a:r>
              <a:rPr lang="en-US" dirty="0"/>
              <a:t> </a:t>
            </a:r>
            <a:r>
              <a:rPr lang="en-US" dirty="0" err="1"/>
              <a:t>untuk</a:t>
            </a:r>
            <a:r>
              <a:rPr lang="en-US" dirty="0"/>
              <a:t> </a:t>
            </a:r>
            <a:r>
              <a:rPr lang="en-US" dirty="0" err="1"/>
              <a:t>penyewaan</a:t>
            </a:r>
            <a:r>
              <a:rPr lang="en-US" dirty="0"/>
              <a:t> </a:t>
            </a:r>
            <a:r>
              <a:rPr lang="en-US" dirty="0" err="1"/>
              <a:t>dan</a:t>
            </a:r>
            <a:r>
              <a:rPr lang="en-US" dirty="0"/>
              <a:t> </a:t>
            </a:r>
            <a:r>
              <a:rPr lang="en-US" dirty="0" err="1"/>
              <a:t>pengaturan</a:t>
            </a:r>
            <a:r>
              <a:rPr lang="en-US" dirty="0"/>
              <a:t> </a:t>
            </a:r>
            <a:r>
              <a:rPr lang="en-US" dirty="0" err="1"/>
              <a:t>personil</a:t>
            </a:r>
            <a:r>
              <a:rPr lang="en-US" dirty="0"/>
              <a:t> </a:t>
            </a:r>
            <a:r>
              <a:rPr lang="en-US" dirty="0" smtClean="0"/>
              <a:t>TI</a:t>
            </a:r>
            <a:endParaRPr lang="en-US" dirty="0"/>
          </a:p>
          <a:p>
            <a:pPr>
              <a:lnSpc>
                <a:spcPct val="80000"/>
              </a:lnSpc>
            </a:pPr>
            <a:r>
              <a:rPr lang="en-US" dirty="0" err="1"/>
              <a:t>Pengetahuan</a:t>
            </a:r>
            <a:r>
              <a:rPr lang="en-US" dirty="0"/>
              <a:t> </a:t>
            </a:r>
            <a:r>
              <a:rPr lang="en-US" dirty="0" err="1"/>
              <a:t>merupakan</a:t>
            </a:r>
            <a:r>
              <a:rPr lang="en-US" dirty="0"/>
              <a:t> </a:t>
            </a:r>
            <a:r>
              <a:rPr lang="en-US" dirty="0" err="1"/>
              <a:t>pengembangan</a:t>
            </a:r>
            <a:r>
              <a:rPr lang="en-US" dirty="0"/>
              <a:t> </a:t>
            </a:r>
            <a:r>
              <a:rPr lang="en-US" dirty="0" err="1"/>
              <a:t>mengenai</a:t>
            </a:r>
            <a:r>
              <a:rPr lang="en-US" dirty="0"/>
              <a:t> </a:t>
            </a:r>
            <a:r>
              <a:rPr lang="en-US" dirty="0" err="1"/>
              <a:t>pengaruh</a:t>
            </a:r>
            <a:r>
              <a:rPr lang="en-US" dirty="0"/>
              <a:t> yang </a:t>
            </a:r>
            <a:r>
              <a:rPr lang="en-US" dirty="0" err="1"/>
              <a:t>kuat</a:t>
            </a:r>
            <a:r>
              <a:rPr lang="en-US" dirty="0"/>
              <a:t> </a:t>
            </a:r>
            <a:r>
              <a:rPr lang="en-US" dirty="0" err="1"/>
              <a:t>dimana</a:t>
            </a:r>
            <a:r>
              <a:rPr lang="en-US" dirty="0"/>
              <a:t> </a:t>
            </a:r>
            <a:r>
              <a:rPr lang="en-US" dirty="0" err="1"/>
              <a:t>perubahan-perubahan</a:t>
            </a:r>
            <a:r>
              <a:rPr lang="en-US" dirty="0"/>
              <a:t> </a:t>
            </a:r>
            <a:r>
              <a:rPr lang="en-US" dirty="0" err="1"/>
              <a:t>bisnis</a:t>
            </a:r>
            <a:r>
              <a:rPr lang="en-US" dirty="0"/>
              <a:t> </a:t>
            </a:r>
            <a:r>
              <a:rPr lang="en-US" dirty="0" err="1"/>
              <a:t>dan</a:t>
            </a:r>
            <a:r>
              <a:rPr lang="en-US" dirty="0"/>
              <a:t> </a:t>
            </a:r>
            <a:r>
              <a:rPr lang="en-US" dirty="0" err="1"/>
              <a:t>teknologi</a:t>
            </a:r>
            <a:r>
              <a:rPr lang="en-US" dirty="0"/>
              <a:t> </a:t>
            </a:r>
            <a:r>
              <a:rPr lang="en-US" dirty="0" err="1"/>
              <a:t>cepat</a:t>
            </a:r>
            <a:r>
              <a:rPr lang="en-US" dirty="0"/>
              <a:t> </a:t>
            </a:r>
            <a:r>
              <a:rPr lang="en-US" dirty="0" err="1"/>
              <a:t>dan</a:t>
            </a:r>
            <a:r>
              <a:rPr lang="en-US" dirty="0"/>
              <a:t> </a:t>
            </a:r>
            <a:r>
              <a:rPr lang="en-US" dirty="0" err="1"/>
              <a:t>solusi-solusi</a:t>
            </a:r>
            <a:r>
              <a:rPr lang="en-US" dirty="0"/>
              <a:t> </a:t>
            </a:r>
            <a:r>
              <a:rPr lang="en-US" dirty="0" err="1"/>
              <a:t>kompleks</a:t>
            </a:r>
            <a:r>
              <a:rPr lang="en-US" dirty="0"/>
              <a:t> yang </a:t>
            </a:r>
            <a:r>
              <a:rPr lang="en-US" dirty="0" err="1"/>
              <a:t>makin</a:t>
            </a:r>
            <a:r>
              <a:rPr lang="en-US" dirty="0"/>
              <a:t> </a:t>
            </a:r>
            <a:r>
              <a:rPr lang="en-US" dirty="0" err="1"/>
              <a:t>bertambah</a:t>
            </a:r>
            <a:r>
              <a:rPr lang="en-US" dirty="0"/>
              <a:t> </a:t>
            </a:r>
            <a:r>
              <a:rPr lang="en-US" dirty="0" err="1"/>
              <a:t>didapat</a:t>
            </a:r>
            <a:r>
              <a:rPr lang="en-US" dirty="0"/>
              <a:t> </a:t>
            </a:r>
            <a:r>
              <a:rPr lang="en-US" dirty="0" err="1"/>
              <a:t>dalam</a:t>
            </a:r>
            <a:r>
              <a:rPr lang="en-US" dirty="0"/>
              <a:t> </a:t>
            </a:r>
            <a:r>
              <a:rPr lang="en-US" dirty="0" err="1"/>
              <a:t>kebutuhan</a:t>
            </a:r>
            <a:r>
              <a:rPr lang="en-US" dirty="0"/>
              <a:t> </a:t>
            </a:r>
            <a:r>
              <a:rPr lang="en-US" dirty="0" err="1"/>
              <a:t>untuk</a:t>
            </a:r>
            <a:r>
              <a:rPr lang="en-US" dirty="0"/>
              <a:t> </a:t>
            </a:r>
            <a:r>
              <a:rPr lang="en-US" dirty="0" err="1"/>
              <a:t>kemahiran-kemahiran</a:t>
            </a:r>
            <a:r>
              <a:rPr lang="en-US" dirty="0"/>
              <a:t> yang </a:t>
            </a:r>
            <a:r>
              <a:rPr lang="en-US" dirty="0" err="1"/>
              <a:t>baru</a:t>
            </a:r>
            <a:r>
              <a:rPr lang="en-US" dirty="0"/>
              <a:t> </a:t>
            </a:r>
            <a:r>
              <a:rPr lang="en-US" dirty="0" err="1"/>
              <a:t>dan</a:t>
            </a:r>
            <a:r>
              <a:rPr lang="en-US" dirty="0"/>
              <a:t> </a:t>
            </a:r>
            <a:r>
              <a:rPr lang="en-US" dirty="0" err="1"/>
              <a:t>tingkatan</a:t>
            </a:r>
            <a:r>
              <a:rPr lang="en-US" dirty="0"/>
              <a:t> yang </a:t>
            </a:r>
            <a:r>
              <a:rPr lang="en-US" dirty="0" err="1" smtClean="0"/>
              <a:t>kompeten</a:t>
            </a:r>
            <a:endParaRPr lang="en-US" dirty="0"/>
          </a:p>
          <a:p>
            <a:pPr>
              <a:lnSpc>
                <a:spcPct val="80000"/>
              </a:lnSpc>
            </a:pPr>
            <a:endParaRPr lang="en-US" dirty="0"/>
          </a:p>
        </p:txBody>
      </p:sp>
      <p:sp>
        <p:nvSpPr>
          <p:cNvPr id="70662" name="Rectangle 6"/>
          <p:cNvSpPr>
            <a:spLocks noGrp="1" noChangeArrowheads="1"/>
          </p:cNvSpPr>
          <p:nvPr>
            <p:ph type="title"/>
          </p:nvPr>
        </p:nvSpPr>
        <p:spPr>
          <a:noFill/>
          <a:ln/>
        </p:spPr>
        <p:txBody>
          <a:bodyPr/>
          <a:lstStyle/>
          <a:p>
            <a:r>
              <a:rPr lang="en-US"/>
              <a:t>Initial</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189</a:t>
            </a:fld>
            <a:endParaRPr lang="en-US">
              <a:solidFill>
                <a:prstClr val="black">
                  <a:tint val="75000"/>
                </a:prstClr>
              </a:solidFill>
            </a:endParaRPr>
          </a:p>
        </p:txBody>
      </p:sp>
    </p:spTree>
    <p:extLst>
      <p:ext uri="{BB962C8B-B14F-4D97-AF65-F5344CB8AC3E}">
        <p14:creationId xmlns:p14="http://schemas.microsoft.com/office/powerpoint/2010/main" val="25770682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599"/>
            <a:ext cx="8229600" cy="511191"/>
          </a:xfrm>
        </p:spPr>
        <p:txBody>
          <a:bodyPr>
            <a:normAutofit fontScale="90000"/>
          </a:bodyPr>
          <a:lstStyle/>
          <a:p>
            <a:r>
              <a:rPr lang="en-US" dirty="0" smtClean="0"/>
              <a:t>H</a:t>
            </a:r>
            <a:r>
              <a:rPr lang="id-ID" dirty="0" smtClean="0"/>
              <a:t>uman </a:t>
            </a:r>
            <a:r>
              <a:rPr lang="en-US" dirty="0" smtClean="0"/>
              <a:t>D</a:t>
            </a:r>
            <a:r>
              <a:rPr lang="id-ID" dirty="0" smtClean="0"/>
              <a:t>evelopment </a:t>
            </a:r>
            <a:r>
              <a:rPr lang="en-US" dirty="0" smtClean="0"/>
              <a:t>Index</a:t>
            </a:r>
            <a:endParaRPr lang="en-US" dirty="0"/>
          </a:p>
        </p:txBody>
      </p:sp>
      <p:sp>
        <p:nvSpPr>
          <p:cNvPr id="3" name="Content Placeholder 2"/>
          <p:cNvSpPr>
            <a:spLocks noGrp="1"/>
          </p:cNvSpPr>
          <p:nvPr>
            <p:ph idx="1"/>
          </p:nvPr>
        </p:nvSpPr>
        <p:spPr>
          <a:xfrm>
            <a:off x="457200" y="5190347"/>
            <a:ext cx="8229600" cy="677053"/>
          </a:xfrm>
        </p:spPr>
        <p:txBody>
          <a:bodyPr>
            <a:noAutofit/>
          </a:bodyPr>
          <a:lstStyle/>
          <a:p>
            <a:r>
              <a:rPr lang="en-US" sz="2400" dirty="0" smtClean="0"/>
              <a:t>Indonesia </a:t>
            </a:r>
            <a:r>
              <a:rPr lang="en-US" sz="2400" dirty="0"/>
              <a:t>performs worse than the average MIST </a:t>
            </a:r>
            <a:r>
              <a:rPr lang="en-US" sz="2400" dirty="0" smtClean="0"/>
              <a:t>country</a:t>
            </a:r>
          </a:p>
          <a:p>
            <a:r>
              <a:rPr lang="en-US" sz="2400" dirty="0" smtClean="0"/>
              <a:t>Its </a:t>
            </a:r>
            <a:r>
              <a:rPr lang="en-US" sz="2400" dirty="0"/>
              <a:t>HDI is higher than </a:t>
            </a:r>
            <a:r>
              <a:rPr lang="en-US" sz="2400" dirty="0" smtClean="0"/>
              <a:t>Vietnam’s </a:t>
            </a:r>
            <a:r>
              <a:rPr lang="en-US" sz="2400" dirty="0"/>
              <a:t>only</a:t>
            </a:r>
          </a:p>
        </p:txBody>
      </p:sp>
      <p:pic>
        <p:nvPicPr>
          <p:cNvPr id="4" name="Picture 3"/>
          <p:cNvPicPr>
            <a:picLocks noChangeAspect="1"/>
          </p:cNvPicPr>
          <p:nvPr/>
        </p:nvPicPr>
        <p:blipFill rotWithShape="1">
          <a:blip r:embed="rId2"/>
          <a:srcRect l="13000" t="34889" r="11500" b="17111"/>
          <a:stretch/>
        </p:blipFill>
        <p:spPr>
          <a:xfrm>
            <a:off x="0" y="1828800"/>
            <a:ext cx="9144000" cy="3270040"/>
          </a:xfrm>
          <a:prstGeom prst="rect">
            <a:avLst/>
          </a:prstGeom>
        </p:spPr>
      </p:pic>
      <p:sp>
        <p:nvSpPr>
          <p:cNvPr id="5" name="TextBox 4"/>
          <p:cNvSpPr txBox="1"/>
          <p:nvPr/>
        </p:nvSpPr>
        <p:spPr>
          <a:xfrm>
            <a:off x="211375" y="6248400"/>
            <a:ext cx="8780225" cy="400110"/>
          </a:xfrm>
          <a:prstGeom prst="rect">
            <a:avLst/>
          </a:prstGeom>
          <a:noFill/>
        </p:spPr>
        <p:txBody>
          <a:bodyPr wrap="square" rtlCol="0">
            <a:spAutoFit/>
          </a:bodyPr>
          <a:lstStyle/>
          <a:p>
            <a:pPr algn="ctr"/>
            <a:r>
              <a:rPr lang="en-US" sz="2000" i="1" dirty="0" smtClean="0">
                <a:effectLst/>
                <a:latin typeface="+mn-lt"/>
              </a:rPr>
              <a:t>(Source</a:t>
            </a:r>
            <a:r>
              <a:rPr lang="en-US" sz="2000" i="1" dirty="0">
                <a:effectLst/>
                <a:latin typeface="+mn-lt"/>
              </a:rPr>
              <a:t>: Human Development Report </a:t>
            </a:r>
            <a:r>
              <a:rPr lang="en-US" sz="2000" i="1" dirty="0" smtClean="0">
                <a:effectLst/>
                <a:latin typeface="+mn-lt"/>
              </a:rPr>
              <a:t>2013)</a:t>
            </a:r>
            <a:endParaRPr lang="en-US" sz="2000" i="1" dirty="0">
              <a:effectLst/>
              <a:latin typeface="+mn-lt"/>
            </a:endParaRPr>
          </a:p>
        </p:txBody>
      </p:sp>
      <p:sp>
        <p:nvSpPr>
          <p:cNvPr id="6" name="Rounded Rectangle 5"/>
          <p:cNvSpPr/>
          <p:nvPr/>
        </p:nvSpPr>
        <p:spPr>
          <a:xfrm>
            <a:off x="152400" y="3016807"/>
            <a:ext cx="8839200" cy="33841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3"/>
          <a:srcRect l="11696" t="7018" r="10233" b="6139"/>
          <a:stretch/>
        </p:blipFill>
        <p:spPr>
          <a:xfrm>
            <a:off x="6781256" y="1"/>
            <a:ext cx="2362744" cy="1752148"/>
          </a:xfrm>
          <a:prstGeom prst="rect">
            <a:avLst/>
          </a:prstGeom>
        </p:spPr>
      </p:pic>
      <p:sp>
        <p:nvSpPr>
          <p:cNvPr id="9" name="Slide Number Placeholder 8"/>
          <p:cNvSpPr>
            <a:spLocks noGrp="1"/>
          </p:cNvSpPr>
          <p:nvPr>
            <p:ph type="sldNum" sz="quarter" idx="4"/>
          </p:nvPr>
        </p:nvSpPr>
        <p:spPr/>
        <p:txBody>
          <a:bodyPr/>
          <a:lstStyle/>
          <a:p>
            <a:fld id="{C546E0E4-908A-4724-B308-E4F6AE4FA0DD}" type="slidenum">
              <a:rPr lang="en-US" smtClean="0">
                <a:solidFill>
                  <a:prstClr val="black">
                    <a:tint val="75000"/>
                  </a:prstClr>
                </a:solidFill>
              </a:rPr>
              <a:pPr/>
              <a:t>19</a:t>
            </a:fld>
            <a:endParaRPr lang="en-US">
              <a:solidFill>
                <a:prstClr val="black">
                  <a:tint val="75000"/>
                </a:prstClr>
              </a:solidFill>
            </a:endParaRPr>
          </a:p>
        </p:txBody>
      </p:sp>
    </p:spTree>
    <p:extLst>
      <p:ext uri="{BB962C8B-B14F-4D97-AF65-F5344CB8AC3E}">
        <p14:creationId xmlns:p14="http://schemas.microsoft.com/office/powerpoint/2010/main" val="26761008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
          <p:cNvSpPr>
            <a:spLocks noGrp="1" noChangeArrowheads="1"/>
          </p:cNvSpPr>
          <p:nvPr>
            <p:ph type="body" idx="1"/>
          </p:nvPr>
        </p:nvSpPr>
        <p:spPr/>
        <p:txBody>
          <a:bodyPr>
            <a:normAutofit/>
          </a:bodyPr>
          <a:lstStyle/>
          <a:p>
            <a:pPr>
              <a:lnSpc>
                <a:spcPct val="90000"/>
              </a:lnSpc>
            </a:pPr>
            <a:r>
              <a:rPr lang="en-US" dirty="0" err="1"/>
              <a:t>Terdapat</a:t>
            </a:r>
            <a:r>
              <a:rPr lang="en-US" dirty="0"/>
              <a:t> </a:t>
            </a:r>
            <a:r>
              <a:rPr lang="en-US" dirty="0" err="1"/>
              <a:t>pemahaman</a:t>
            </a:r>
            <a:r>
              <a:rPr lang="en-US" dirty="0"/>
              <a:t> yang </a:t>
            </a:r>
            <a:r>
              <a:rPr lang="en-US" dirty="0" err="1"/>
              <a:t>semestinya</a:t>
            </a:r>
            <a:r>
              <a:rPr lang="en-US" dirty="0"/>
              <a:t> </a:t>
            </a:r>
            <a:r>
              <a:rPr lang="en-US" dirty="0" err="1"/>
              <a:t>akan</a:t>
            </a:r>
            <a:r>
              <a:rPr lang="en-US" dirty="0"/>
              <a:t> </a:t>
            </a:r>
            <a:r>
              <a:rPr lang="en-US" dirty="0" err="1"/>
              <a:t>kebutuhan</a:t>
            </a:r>
            <a:r>
              <a:rPr lang="en-US" dirty="0"/>
              <a:t> </a:t>
            </a:r>
            <a:r>
              <a:rPr lang="en-US" dirty="0" err="1"/>
              <a:t>untuk</a:t>
            </a:r>
            <a:r>
              <a:rPr lang="en-US" dirty="0"/>
              <a:t> </a:t>
            </a:r>
            <a:r>
              <a:rPr lang="en-US" dirty="0" err="1"/>
              <a:t>manajemen</a:t>
            </a:r>
            <a:r>
              <a:rPr lang="en-US" dirty="0"/>
              <a:t> </a:t>
            </a:r>
            <a:r>
              <a:rPr lang="en-US" dirty="0" err="1"/>
              <a:t>sumber</a:t>
            </a:r>
            <a:r>
              <a:rPr lang="en-US" dirty="0"/>
              <a:t> </a:t>
            </a:r>
            <a:r>
              <a:rPr lang="en-US" dirty="0" err="1"/>
              <a:t>daya</a:t>
            </a:r>
            <a:r>
              <a:rPr lang="en-US" dirty="0"/>
              <a:t> </a:t>
            </a:r>
            <a:r>
              <a:rPr lang="en-US" dirty="0" err="1"/>
              <a:t>manusia</a:t>
            </a:r>
            <a:r>
              <a:rPr lang="en-US" dirty="0"/>
              <a:t> </a:t>
            </a:r>
            <a:r>
              <a:rPr lang="en-US" dirty="0" smtClean="0"/>
              <a:t>TI</a:t>
            </a:r>
            <a:endParaRPr lang="en-US" dirty="0"/>
          </a:p>
          <a:p>
            <a:pPr>
              <a:lnSpc>
                <a:spcPct val="90000"/>
              </a:lnSpc>
            </a:pPr>
            <a:r>
              <a:rPr lang="en-US" dirty="0"/>
              <a:t>Ada </a:t>
            </a:r>
            <a:r>
              <a:rPr lang="en-US" dirty="0" err="1"/>
              <a:t>suatu</a:t>
            </a:r>
            <a:r>
              <a:rPr lang="en-US" dirty="0"/>
              <a:t> </a:t>
            </a:r>
            <a:r>
              <a:rPr lang="en-US" dirty="0" err="1"/>
              <a:t>pendekatan</a:t>
            </a:r>
            <a:r>
              <a:rPr lang="en-US" dirty="0"/>
              <a:t> </a:t>
            </a:r>
            <a:r>
              <a:rPr lang="en-US" dirty="0" err="1"/>
              <a:t>taktis</a:t>
            </a:r>
            <a:r>
              <a:rPr lang="en-US" dirty="0"/>
              <a:t> </a:t>
            </a:r>
            <a:r>
              <a:rPr lang="en-US" dirty="0" err="1"/>
              <a:t>untuk</a:t>
            </a:r>
            <a:r>
              <a:rPr lang="en-US" dirty="0"/>
              <a:t> </a:t>
            </a:r>
            <a:r>
              <a:rPr lang="en-US" dirty="0" err="1"/>
              <a:t>penyewaan</a:t>
            </a:r>
            <a:r>
              <a:rPr lang="en-US" dirty="0"/>
              <a:t> </a:t>
            </a:r>
            <a:r>
              <a:rPr lang="en-US" dirty="0" err="1"/>
              <a:t>dan</a:t>
            </a:r>
            <a:r>
              <a:rPr lang="en-US" dirty="0"/>
              <a:t> </a:t>
            </a:r>
            <a:r>
              <a:rPr lang="en-US" dirty="0" err="1"/>
              <a:t>pengaturan</a:t>
            </a:r>
            <a:r>
              <a:rPr lang="en-US" dirty="0"/>
              <a:t> </a:t>
            </a:r>
            <a:r>
              <a:rPr lang="en-US" dirty="0" err="1"/>
              <a:t>dari</a:t>
            </a:r>
            <a:r>
              <a:rPr lang="en-US" dirty="0"/>
              <a:t> </a:t>
            </a:r>
            <a:r>
              <a:rPr lang="en-US" dirty="0" err="1"/>
              <a:t>personil</a:t>
            </a:r>
            <a:r>
              <a:rPr lang="en-US" dirty="0"/>
              <a:t> TI, </a:t>
            </a:r>
            <a:r>
              <a:rPr lang="en-US" dirty="0" err="1"/>
              <a:t>dikendalikan</a:t>
            </a:r>
            <a:r>
              <a:rPr lang="en-US" dirty="0"/>
              <a:t> </a:t>
            </a:r>
            <a:r>
              <a:rPr lang="en-US" dirty="0" err="1"/>
              <a:t>proyek-kebutuhan</a:t>
            </a:r>
            <a:r>
              <a:rPr lang="en-US" dirty="0"/>
              <a:t> </a:t>
            </a:r>
            <a:r>
              <a:rPr lang="en-US" dirty="0" err="1"/>
              <a:t>spesifik</a:t>
            </a:r>
            <a:r>
              <a:rPr lang="en-US" dirty="0"/>
              <a:t>, </a:t>
            </a:r>
            <a:r>
              <a:rPr lang="en-US" dirty="0" err="1"/>
              <a:t>dari</a:t>
            </a:r>
            <a:r>
              <a:rPr lang="en-US" dirty="0"/>
              <a:t> </a:t>
            </a:r>
            <a:r>
              <a:rPr lang="en-US" dirty="0" err="1"/>
              <a:t>pada</a:t>
            </a:r>
            <a:r>
              <a:rPr lang="en-US" dirty="0"/>
              <a:t> </a:t>
            </a:r>
            <a:r>
              <a:rPr lang="en-US" dirty="0" err="1"/>
              <a:t>oleh</a:t>
            </a:r>
            <a:r>
              <a:rPr lang="en-US" dirty="0"/>
              <a:t> </a:t>
            </a:r>
            <a:r>
              <a:rPr lang="en-US" dirty="0" err="1"/>
              <a:t>suatu</a:t>
            </a:r>
            <a:r>
              <a:rPr lang="en-US" dirty="0"/>
              <a:t> </a:t>
            </a:r>
            <a:r>
              <a:rPr lang="en-US" dirty="0" err="1"/>
              <a:t>arahan</a:t>
            </a:r>
            <a:r>
              <a:rPr lang="en-US" dirty="0"/>
              <a:t> </a:t>
            </a:r>
            <a:r>
              <a:rPr lang="en-US" dirty="0" err="1"/>
              <a:t>teknologi</a:t>
            </a:r>
            <a:r>
              <a:rPr lang="en-US" dirty="0"/>
              <a:t> </a:t>
            </a:r>
            <a:r>
              <a:rPr lang="en-US" dirty="0" err="1"/>
              <a:t>dan</a:t>
            </a:r>
            <a:r>
              <a:rPr lang="en-US" dirty="0"/>
              <a:t> </a:t>
            </a:r>
            <a:r>
              <a:rPr lang="en-US" dirty="0" err="1"/>
              <a:t>suatu</a:t>
            </a:r>
            <a:r>
              <a:rPr lang="en-US" dirty="0"/>
              <a:t> </a:t>
            </a:r>
            <a:r>
              <a:rPr lang="en-US" dirty="0" err="1"/>
              <a:t>keseimbangan</a:t>
            </a:r>
            <a:r>
              <a:rPr lang="en-US" dirty="0"/>
              <a:t> </a:t>
            </a:r>
            <a:r>
              <a:rPr lang="en-US" dirty="0" err="1"/>
              <a:t>pemahaman</a:t>
            </a:r>
            <a:r>
              <a:rPr lang="en-US" dirty="0"/>
              <a:t> </a:t>
            </a:r>
            <a:r>
              <a:rPr lang="en-US" dirty="0" err="1"/>
              <a:t>dari</a:t>
            </a:r>
            <a:r>
              <a:rPr lang="en-US" dirty="0"/>
              <a:t> </a:t>
            </a:r>
            <a:r>
              <a:rPr lang="en-US" dirty="0" err="1"/>
              <a:t>ketersediaan</a:t>
            </a:r>
            <a:r>
              <a:rPr lang="en-US" dirty="0"/>
              <a:t> internal </a:t>
            </a:r>
            <a:r>
              <a:rPr lang="en-US" dirty="0" err="1"/>
              <a:t>dan</a:t>
            </a:r>
            <a:r>
              <a:rPr lang="en-US" dirty="0"/>
              <a:t> </a:t>
            </a:r>
            <a:r>
              <a:rPr lang="en-US" dirty="0" err="1"/>
              <a:t>eksternal</a:t>
            </a:r>
            <a:r>
              <a:rPr lang="en-US" dirty="0"/>
              <a:t> </a:t>
            </a:r>
            <a:r>
              <a:rPr lang="en-US" dirty="0" err="1"/>
              <a:t>dari</a:t>
            </a:r>
            <a:r>
              <a:rPr lang="en-US" dirty="0"/>
              <a:t> </a:t>
            </a:r>
            <a:r>
              <a:rPr lang="en-US" dirty="0" err="1"/>
              <a:t>staf-staf</a:t>
            </a:r>
            <a:r>
              <a:rPr lang="en-US" dirty="0"/>
              <a:t> yang </a:t>
            </a:r>
            <a:r>
              <a:rPr lang="en-US" dirty="0" err="1"/>
              <a:t>memiliki</a:t>
            </a:r>
            <a:r>
              <a:rPr lang="en-US" dirty="0"/>
              <a:t> </a:t>
            </a:r>
            <a:r>
              <a:rPr lang="en-US" dirty="0" err="1" smtClean="0"/>
              <a:t>skil</a:t>
            </a:r>
            <a:endParaRPr lang="en-US" dirty="0"/>
          </a:p>
          <a:p>
            <a:pPr>
              <a:lnSpc>
                <a:spcPct val="90000"/>
              </a:lnSpc>
            </a:pPr>
            <a:r>
              <a:rPr lang="en-US" dirty="0" err="1"/>
              <a:t>Pelatihan</a:t>
            </a:r>
            <a:r>
              <a:rPr lang="en-US" dirty="0"/>
              <a:t> informal </a:t>
            </a:r>
            <a:r>
              <a:rPr lang="en-US" dirty="0" err="1"/>
              <a:t>mengambil</a:t>
            </a:r>
            <a:r>
              <a:rPr lang="en-US" dirty="0"/>
              <a:t> </a:t>
            </a:r>
            <a:r>
              <a:rPr lang="en-US" dirty="0" err="1"/>
              <a:t>tempat</a:t>
            </a:r>
            <a:r>
              <a:rPr lang="en-US" dirty="0"/>
              <a:t> </a:t>
            </a:r>
            <a:r>
              <a:rPr lang="en-US" dirty="0" err="1"/>
              <a:t>untuk</a:t>
            </a:r>
            <a:r>
              <a:rPr lang="en-US" dirty="0"/>
              <a:t> </a:t>
            </a:r>
            <a:r>
              <a:rPr lang="en-US" dirty="0" err="1"/>
              <a:t>personil</a:t>
            </a:r>
            <a:r>
              <a:rPr lang="en-US" dirty="0"/>
              <a:t> </a:t>
            </a:r>
            <a:r>
              <a:rPr lang="en-US" dirty="0" err="1"/>
              <a:t>baru</a:t>
            </a:r>
            <a:r>
              <a:rPr lang="en-US" dirty="0"/>
              <a:t>, yang </a:t>
            </a:r>
            <a:r>
              <a:rPr lang="en-US" dirty="0" err="1"/>
              <a:t>menerima</a:t>
            </a:r>
            <a:r>
              <a:rPr lang="en-US" dirty="0"/>
              <a:t> </a:t>
            </a:r>
            <a:r>
              <a:rPr lang="en-US" dirty="0" err="1"/>
              <a:t>pelatihan</a:t>
            </a:r>
            <a:r>
              <a:rPr lang="en-US" dirty="0"/>
              <a:t> </a:t>
            </a:r>
            <a:r>
              <a:rPr lang="en-US" dirty="0" err="1"/>
              <a:t>dalam</a:t>
            </a:r>
            <a:r>
              <a:rPr lang="en-US" dirty="0"/>
              <a:t> </a:t>
            </a:r>
            <a:r>
              <a:rPr lang="en-US" dirty="0" err="1"/>
              <a:t>sebuah</a:t>
            </a:r>
            <a:r>
              <a:rPr lang="en-US" dirty="0"/>
              <a:t> </a:t>
            </a:r>
            <a:r>
              <a:rPr lang="en-US" dirty="0" err="1"/>
              <a:t>dasar</a:t>
            </a:r>
            <a:r>
              <a:rPr lang="en-US" dirty="0"/>
              <a:t> yang </a:t>
            </a:r>
            <a:r>
              <a:rPr lang="en-US" dirty="0" err="1" smtClean="0"/>
              <a:t>dibutuhkan</a:t>
            </a:r>
            <a:endParaRPr lang="en-US" dirty="0"/>
          </a:p>
        </p:txBody>
      </p:sp>
      <p:sp>
        <p:nvSpPr>
          <p:cNvPr id="72710" name="Rectangle 6"/>
          <p:cNvSpPr>
            <a:spLocks noGrp="1" noChangeArrowheads="1"/>
          </p:cNvSpPr>
          <p:nvPr>
            <p:ph type="title"/>
          </p:nvPr>
        </p:nvSpPr>
        <p:spPr>
          <a:noFill/>
          <a:ln/>
        </p:spPr>
        <p:txBody>
          <a:bodyPr/>
          <a:lstStyle/>
          <a:p>
            <a:r>
              <a:rPr lang="en-US"/>
              <a:t>Repeatable</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190</a:t>
            </a:fld>
            <a:endParaRPr lang="en-US">
              <a:solidFill>
                <a:prstClr val="black">
                  <a:tint val="75000"/>
                </a:prstClr>
              </a:solidFill>
            </a:endParaRPr>
          </a:p>
        </p:txBody>
      </p:sp>
    </p:spTree>
    <p:extLst>
      <p:ext uri="{BB962C8B-B14F-4D97-AF65-F5344CB8AC3E}">
        <p14:creationId xmlns:p14="http://schemas.microsoft.com/office/powerpoint/2010/main" val="16049657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ChangeArrowheads="1"/>
          </p:cNvSpPr>
          <p:nvPr>
            <p:ph type="body" idx="1"/>
          </p:nvPr>
        </p:nvSpPr>
        <p:spPr>
          <a:xfrm>
            <a:off x="628650" y="1143000"/>
            <a:ext cx="8058150" cy="5333549"/>
          </a:xfrm>
        </p:spPr>
        <p:txBody>
          <a:bodyPr>
            <a:normAutofit/>
          </a:bodyPr>
          <a:lstStyle/>
          <a:p>
            <a:pPr>
              <a:lnSpc>
                <a:spcPct val="90000"/>
              </a:lnSpc>
            </a:pPr>
            <a:r>
              <a:rPr lang="en-US" dirty="0"/>
              <a:t>Proses </a:t>
            </a:r>
            <a:r>
              <a:rPr lang="en-US" dirty="0" err="1"/>
              <a:t>untuk</a:t>
            </a:r>
            <a:r>
              <a:rPr lang="en-US" dirty="0"/>
              <a:t> </a:t>
            </a:r>
            <a:r>
              <a:rPr lang="en-US" dirty="0" err="1"/>
              <a:t>pengaturan</a:t>
            </a:r>
            <a:r>
              <a:rPr lang="en-US" dirty="0"/>
              <a:t> </a:t>
            </a:r>
            <a:r>
              <a:rPr lang="en-US" dirty="0" err="1"/>
              <a:t>sumber</a:t>
            </a:r>
            <a:r>
              <a:rPr lang="en-US" dirty="0"/>
              <a:t> </a:t>
            </a:r>
            <a:r>
              <a:rPr lang="en-US" dirty="0" err="1"/>
              <a:t>daya</a:t>
            </a:r>
            <a:r>
              <a:rPr lang="en-US" dirty="0"/>
              <a:t> </a:t>
            </a:r>
            <a:r>
              <a:rPr lang="en-US" dirty="0" err="1"/>
              <a:t>manusia</a:t>
            </a:r>
            <a:r>
              <a:rPr lang="en-US" dirty="0"/>
              <a:t> TI </a:t>
            </a:r>
            <a:r>
              <a:rPr lang="en-US" dirty="0" err="1"/>
              <a:t>telah</a:t>
            </a:r>
            <a:r>
              <a:rPr lang="en-US" dirty="0"/>
              <a:t> </a:t>
            </a:r>
            <a:r>
              <a:rPr lang="en-US" dirty="0" err="1"/>
              <a:t>dikembangkan</a:t>
            </a:r>
            <a:r>
              <a:rPr lang="en-US" dirty="0"/>
              <a:t> </a:t>
            </a:r>
            <a:r>
              <a:rPr lang="en-US" dirty="0" err="1"/>
              <a:t>dan</a:t>
            </a:r>
            <a:r>
              <a:rPr lang="en-US" dirty="0"/>
              <a:t> </a:t>
            </a:r>
            <a:r>
              <a:rPr lang="en-US" dirty="0" err="1"/>
              <a:t>disana</a:t>
            </a:r>
            <a:r>
              <a:rPr lang="en-US" dirty="0"/>
              <a:t> </a:t>
            </a:r>
            <a:r>
              <a:rPr lang="en-US" dirty="0" err="1"/>
              <a:t>terdapat</a:t>
            </a:r>
            <a:r>
              <a:rPr lang="en-US" dirty="0"/>
              <a:t> </a:t>
            </a:r>
            <a:r>
              <a:rPr lang="en-US" dirty="0" err="1"/>
              <a:t>suatu</a:t>
            </a:r>
            <a:r>
              <a:rPr lang="en-US" dirty="0"/>
              <a:t> </a:t>
            </a:r>
            <a:r>
              <a:rPr lang="en-US" dirty="0" err="1"/>
              <a:t>rencana</a:t>
            </a:r>
            <a:r>
              <a:rPr lang="en-US" dirty="0"/>
              <a:t> </a:t>
            </a:r>
            <a:r>
              <a:rPr lang="en-US" dirty="0" err="1"/>
              <a:t>manajemen</a:t>
            </a:r>
            <a:r>
              <a:rPr lang="en-US" dirty="0"/>
              <a:t> </a:t>
            </a:r>
            <a:r>
              <a:rPr lang="en-US" dirty="0" err="1"/>
              <a:t>sumber</a:t>
            </a:r>
            <a:r>
              <a:rPr lang="en-US" dirty="0"/>
              <a:t> </a:t>
            </a:r>
            <a:r>
              <a:rPr lang="en-US" dirty="0" err="1"/>
              <a:t>saya</a:t>
            </a:r>
            <a:r>
              <a:rPr lang="en-US" dirty="0"/>
              <a:t> </a:t>
            </a:r>
            <a:r>
              <a:rPr lang="en-US" dirty="0" err="1"/>
              <a:t>manusia</a:t>
            </a:r>
            <a:r>
              <a:rPr lang="en-US" dirty="0"/>
              <a:t> TI yang </a:t>
            </a:r>
            <a:r>
              <a:rPr lang="en-US" dirty="0" err="1"/>
              <a:t>terdefenisi</a:t>
            </a:r>
            <a:r>
              <a:rPr lang="en-US" dirty="0"/>
              <a:t> </a:t>
            </a:r>
            <a:r>
              <a:rPr lang="en-US" dirty="0" err="1"/>
              <a:t>dan</a:t>
            </a:r>
            <a:r>
              <a:rPr lang="en-US" dirty="0"/>
              <a:t> </a:t>
            </a:r>
            <a:r>
              <a:rPr lang="en-US" dirty="0" err="1" smtClean="0"/>
              <a:t>terdokumentasi</a:t>
            </a:r>
            <a:endParaRPr lang="en-US" dirty="0"/>
          </a:p>
          <a:p>
            <a:pPr>
              <a:lnSpc>
                <a:spcPct val="90000"/>
              </a:lnSpc>
            </a:pPr>
            <a:r>
              <a:rPr lang="en-US" dirty="0" err="1"/>
              <a:t>Terdapat</a:t>
            </a:r>
            <a:r>
              <a:rPr lang="en-US" dirty="0"/>
              <a:t> </a:t>
            </a:r>
            <a:r>
              <a:rPr lang="en-US" dirty="0" err="1"/>
              <a:t>suatu</a:t>
            </a:r>
            <a:r>
              <a:rPr lang="en-US" dirty="0"/>
              <a:t> </a:t>
            </a:r>
            <a:r>
              <a:rPr lang="en-US" dirty="0" err="1"/>
              <a:t>pendekatan</a:t>
            </a:r>
            <a:r>
              <a:rPr lang="en-US" dirty="0"/>
              <a:t> </a:t>
            </a:r>
            <a:r>
              <a:rPr lang="en-US" dirty="0" err="1"/>
              <a:t>strategi</a:t>
            </a:r>
            <a:r>
              <a:rPr lang="en-US" dirty="0"/>
              <a:t> </a:t>
            </a:r>
            <a:r>
              <a:rPr lang="en-US" dirty="0" err="1"/>
              <a:t>untuk</a:t>
            </a:r>
            <a:r>
              <a:rPr lang="en-US" dirty="0"/>
              <a:t> </a:t>
            </a:r>
            <a:r>
              <a:rPr lang="en-US" dirty="0" err="1"/>
              <a:t>penyewaan</a:t>
            </a:r>
            <a:r>
              <a:rPr lang="en-US" dirty="0"/>
              <a:t> </a:t>
            </a:r>
            <a:r>
              <a:rPr lang="en-US" dirty="0" err="1"/>
              <a:t>dan</a:t>
            </a:r>
            <a:r>
              <a:rPr lang="en-US" dirty="0"/>
              <a:t> </a:t>
            </a:r>
            <a:r>
              <a:rPr lang="en-US" dirty="0" err="1"/>
              <a:t>pengaturan</a:t>
            </a:r>
            <a:r>
              <a:rPr lang="en-US" dirty="0"/>
              <a:t> </a:t>
            </a:r>
            <a:r>
              <a:rPr lang="en-US" dirty="0" err="1"/>
              <a:t>dari</a:t>
            </a:r>
            <a:r>
              <a:rPr lang="en-US" dirty="0"/>
              <a:t> </a:t>
            </a:r>
            <a:r>
              <a:rPr lang="en-US" dirty="0" err="1"/>
              <a:t>personil</a:t>
            </a:r>
            <a:r>
              <a:rPr lang="en-US" dirty="0"/>
              <a:t> </a:t>
            </a:r>
            <a:r>
              <a:rPr lang="en-US" dirty="0" smtClean="0"/>
              <a:t>TI</a:t>
            </a:r>
            <a:endParaRPr lang="en-US" dirty="0"/>
          </a:p>
          <a:p>
            <a:pPr>
              <a:lnSpc>
                <a:spcPct val="90000"/>
              </a:lnSpc>
            </a:pPr>
            <a:r>
              <a:rPr lang="en-US" dirty="0"/>
              <a:t>Ada </a:t>
            </a:r>
            <a:r>
              <a:rPr lang="en-US" dirty="0" err="1"/>
              <a:t>suatu</a:t>
            </a:r>
            <a:r>
              <a:rPr lang="en-US" dirty="0"/>
              <a:t> </a:t>
            </a:r>
            <a:r>
              <a:rPr lang="en-US" dirty="0" err="1"/>
              <a:t>rencana</a:t>
            </a:r>
            <a:r>
              <a:rPr lang="en-US" dirty="0"/>
              <a:t> </a:t>
            </a:r>
            <a:r>
              <a:rPr lang="en-US" dirty="0" err="1"/>
              <a:t>pelatihan</a:t>
            </a:r>
            <a:r>
              <a:rPr lang="en-US" dirty="0"/>
              <a:t> formal yang </a:t>
            </a:r>
            <a:r>
              <a:rPr lang="en-US" dirty="0" err="1"/>
              <a:t>didisain</a:t>
            </a:r>
            <a:r>
              <a:rPr lang="en-US" dirty="0"/>
              <a:t> </a:t>
            </a:r>
            <a:r>
              <a:rPr lang="en-US" dirty="0" err="1"/>
              <a:t>untuk</a:t>
            </a:r>
            <a:r>
              <a:rPr lang="en-US" dirty="0"/>
              <a:t> </a:t>
            </a:r>
            <a:r>
              <a:rPr lang="en-US" dirty="0" err="1"/>
              <a:t>menemukan</a:t>
            </a:r>
            <a:r>
              <a:rPr lang="en-US" dirty="0"/>
              <a:t> </a:t>
            </a:r>
            <a:r>
              <a:rPr lang="en-US" dirty="0" err="1"/>
              <a:t>kebutuhan-kebutuhan</a:t>
            </a:r>
            <a:r>
              <a:rPr lang="en-US" dirty="0"/>
              <a:t> </a:t>
            </a:r>
            <a:r>
              <a:rPr lang="en-US" dirty="0" err="1"/>
              <a:t>bisnis</a:t>
            </a:r>
            <a:r>
              <a:rPr lang="en-US" dirty="0"/>
              <a:t> </a:t>
            </a:r>
            <a:r>
              <a:rPr lang="en-US" dirty="0" err="1"/>
              <a:t>dari</a:t>
            </a:r>
            <a:r>
              <a:rPr lang="en-US" dirty="0"/>
              <a:t> </a:t>
            </a:r>
            <a:r>
              <a:rPr lang="en-US" dirty="0" err="1"/>
              <a:t>sumber</a:t>
            </a:r>
            <a:r>
              <a:rPr lang="en-US" dirty="0"/>
              <a:t> </a:t>
            </a:r>
            <a:r>
              <a:rPr lang="en-US" dirty="0" err="1"/>
              <a:t>daya</a:t>
            </a:r>
            <a:r>
              <a:rPr lang="en-US" dirty="0"/>
              <a:t> </a:t>
            </a:r>
            <a:r>
              <a:rPr lang="en-US" dirty="0" err="1"/>
              <a:t>manusia</a:t>
            </a:r>
            <a:r>
              <a:rPr lang="en-US" dirty="0"/>
              <a:t> TI</a:t>
            </a:r>
          </a:p>
          <a:p>
            <a:pPr>
              <a:lnSpc>
                <a:spcPct val="90000"/>
              </a:lnSpc>
            </a:pPr>
            <a:r>
              <a:rPr lang="en-US" dirty="0"/>
              <a:t> </a:t>
            </a:r>
            <a:r>
              <a:rPr lang="en-US" dirty="0" err="1"/>
              <a:t>Suatu</a:t>
            </a:r>
            <a:r>
              <a:rPr lang="en-US" dirty="0"/>
              <a:t> program yang </a:t>
            </a:r>
            <a:r>
              <a:rPr lang="en-US" dirty="0" err="1"/>
              <a:t>rotasional</a:t>
            </a:r>
            <a:r>
              <a:rPr lang="en-US" dirty="0"/>
              <a:t>, </a:t>
            </a:r>
            <a:r>
              <a:rPr lang="en-US" dirty="0" err="1"/>
              <a:t>didisain</a:t>
            </a:r>
            <a:r>
              <a:rPr lang="en-US" dirty="0"/>
              <a:t> </a:t>
            </a:r>
            <a:r>
              <a:rPr lang="en-US" dirty="0" err="1"/>
              <a:t>untuk</a:t>
            </a:r>
            <a:r>
              <a:rPr lang="en-US" dirty="0"/>
              <a:t> </a:t>
            </a:r>
            <a:r>
              <a:rPr lang="en-US" dirty="0" err="1"/>
              <a:t>memperluas</a:t>
            </a:r>
            <a:r>
              <a:rPr lang="en-US" dirty="0"/>
              <a:t> </a:t>
            </a:r>
            <a:r>
              <a:rPr lang="en-US" dirty="0" err="1"/>
              <a:t>skil-skil</a:t>
            </a:r>
            <a:r>
              <a:rPr lang="en-US" dirty="0"/>
              <a:t> </a:t>
            </a:r>
            <a:r>
              <a:rPr lang="en-US" dirty="0" err="1"/>
              <a:t>manajemen</a:t>
            </a:r>
            <a:r>
              <a:rPr lang="en-US" dirty="0"/>
              <a:t> </a:t>
            </a:r>
            <a:r>
              <a:rPr lang="en-US" dirty="0" err="1"/>
              <a:t>teknikal</a:t>
            </a:r>
            <a:r>
              <a:rPr lang="en-US" dirty="0"/>
              <a:t> </a:t>
            </a:r>
            <a:r>
              <a:rPr lang="en-US" dirty="0" err="1"/>
              <a:t>dan</a:t>
            </a:r>
            <a:r>
              <a:rPr lang="en-US" dirty="0"/>
              <a:t> </a:t>
            </a:r>
            <a:r>
              <a:rPr lang="en-US" dirty="0" err="1"/>
              <a:t>bisnis</a:t>
            </a:r>
            <a:r>
              <a:rPr lang="en-US" dirty="0"/>
              <a:t>, </a:t>
            </a:r>
            <a:r>
              <a:rPr lang="en-US" dirty="0" err="1" smtClean="0"/>
              <a:t>dibangun</a:t>
            </a:r>
            <a:endParaRPr lang="en-US" dirty="0"/>
          </a:p>
        </p:txBody>
      </p:sp>
      <p:sp>
        <p:nvSpPr>
          <p:cNvPr id="74758" name="Rectangle 6"/>
          <p:cNvSpPr>
            <a:spLocks noGrp="1" noChangeArrowheads="1"/>
          </p:cNvSpPr>
          <p:nvPr>
            <p:ph type="title"/>
          </p:nvPr>
        </p:nvSpPr>
        <p:spPr>
          <a:noFill/>
          <a:ln/>
        </p:spPr>
        <p:txBody>
          <a:bodyPr/>
          <a:lstStyle/>
          <a:p>
            <a:r>
              <a:rPr lang="en-US"/>
              <a:t>Defined</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191</a:t>
            </a:fld>
            <a:endParaRPr lang="en-US">
              <a:solidFill>
                <a:prstClr val="black">
                  <a:tint val="75000"/>
                </a:prstClr>
              </a:solidFill>
            </a:endParaRPr>
          </a:p>
        </p:txBody>
      </p:sp>
    </p:spTree>
    <p:extLst>
      <p:ext uri="{BB962C8B-B14F-4D97-AF65-F5344CB8AC3E}">
        <p14:creationId xmlns:p14="http://schemas.microsoft.com/office/powerpoint/2010/main" val="18624167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3"/>
          <p:cNvSpPr>
            <a:spLocks noGrp="1" noChangeArrowheads="1"/>
          </p:cNvSpPr>
          <p:nvPr>
            <p:ph type="body" idx="1"/>
          </p:nvPr>
        </p:nvSpPr>
        <p:spPr>
          <a:xfrm>
            <a:off x="628650" y="1143000"/>
            <a:ext cx="8210550" cy="5333549"/>
          </a:xfrm>
        </p:spPr>
        <p:txBody>
          <a:bodyPr>
            <a:normAutofit/>
          </a:bodyPr>
          <a:lstStyle/>
          <a:p>
            <a:pPr>
              <a:lnSpc>
                <a:spcPct val="80000"/>
              </a:lnSpc>
            </a:pPr>
            <a:r>
              <a:rPr lang="en-US" sz="2400" dirty="0" err="1"/>
              <a:t>Tanggung</a:t>
            </a:r>
            <a:r>
              <a:rPr lang="en-US" sz="2400" dirty="0"/>
              <a:t> </a:t>
            </a:r>
            <a:r>
              <a:rPr lang="en-US" sz="2400" dirty="0" err="1"/>
              <a:t>jawab</a:t>
            </a:r>
            <a:r>
              <a:rPr lang="en-US" sz="2400" dirty="0"/>
              <a:t> </a:t>
            </a:r>
            <a:r>
              <a:rPr lang="en-US" sz="2400" dirty="0" err="1"/>
              <a:t>untuk</a:t>
            </a:r>
            <a:r>
              <a:rPr lang="en-US" sz="2400" dirty="0"/>
              <a:t> </a:t>
            </a:r>
            <a:r>
              <a:rPr lang="en-US" sz="2400" dirty="0" err="1"/>
              <a:t>pengembangan</a:t>
            </a:r>
            <a:r>
              <a:rPr lang="en-US" sz="2400" dirty="0"/>
              <a:t> </a:t>
            </a:r>
            <a:r>
              <a:rPr lang="en-US" sz="2400" dirty="0" err="1"/>
              <a:t>dan</a:t>
            </a:r>
            <a:r>
              <a:rPr lang="en-US" sz="2400" dirty="0"/>
              <a:t> </a:t>
            </a:r>
            <a:r>
              <a:rPr lang="en-US" sz="2400" dirty="0" err="1"/>
              <a:t>pemeliharaan</a:t>
            </a:r>
            <a:r>
              <a:rPr lang="en-US" sz="2400" dirty="0"/>
              <a:t> </a:t>
            </a:r>
            <a:r>
              <a:rPr lang="en-US" sz="2400" dirty="0" err="1"/>
              <a:t>dari</a:t>
            </a:r>
            <a:r>
              <a:rPr lang="en-US" sz="2400" dirty="0"/>
              <a:t> </a:t>
            </a:r>
            <a:r>
              <a:rPr lang="en-US" sz="2400" dirty="0" err="1"/>
              <a:t>suatu</a:t>
            </a:r>
            <a:r>
              <a:rPr lang="en-US" sz="2400" dirty="0"/>
              <a:t> </a:t>
            </a:r>
            <a:r>
              <a:rPr lang="en-US" sz="2400" dirty="0" err="1"/>
              <a:t>rencana</a:t>
            </a:r>
            <a:r>
              <a:rPr lang="en-US" sz="2400" dirty="0"/>
              <a:t> </a:t>
            </a:r>
            <a:r>
              <a:rPr lang="en-US" sz="2400" dirty="0" err="1"/>
              <a:t>manajemen</a:t>
            </a:r>
            <a:r>
              <a:rPr lang="en-US" sz="2400" dirty="0"/>
              <a:t> </a:t>
            </a:r>
            <a:r>
              <a:rPr lang="en-US" sz="2400" dirty="0" err="1"/>
              <a:t>sumber</a:t>
            </a:r>
            <a:r>
              <a:rPr lang="en-US" sz="2400" dirty="0"/>
              <a:t> </a:t>
            </a:r>
            <a:r>
              <a:rPr lang="en-US" sz="2400" dirty="0" err="1"/>
              <a:t>daya</a:t>
            </a:r>
            <a:r>
              <a:rPr lang="en-US" sz="2400" dirty="0"/>
              <a:t> </a:t>
            </a:r>
            <a:r>
              <a:rPr lang="en-US" sz="2400" dirty="0" err="1"/>
              <a:t>manusia</a:t>
            </a:r>
            <a:r>
              <a:rPr lang="en-US" sz="2400" dirty="0"/>
              <a:t> TI </a:t>
            </a:r>
            <a:r>
              <a:rPr lang="en-US" sz="2400" dirty="0" err="1"/>
              <a:t>telah</a:t>
            </a:r>
            <a:r>
              <a:rPr lang="en-US" sz="2400" dirty="0"/>
              <a:t> </a:t>
            </a:r>
            <a:r>
              <a:rPr lang="en-US" sz="2400" dirty="0" err="1"/>
              <a:t>diberikan</a:t>
            </a:r>
            <a:r>
              <a:rPr lang="en-US" sz="2400" dirty="0"/>
              <a:t> </a:t>
            </a:r>
            <a:r>
              <a:rPr lang="en-US" sz="2400" dirty="0" err="1"/>
              <a:t>pada</a:t>
            </a:r>
            <a:r>
              <a:rPr lang="en-US" sz="2400" dirty="0"/>
              <a:t> </a:t>
            </a:r>
            <a:r>
              <a:rPr lang="en-US" sz="2400" dirty="0" err="1"/>
              <a:t>individu</a:t>
            </a:r>
            <a:r>
              <a:rPr lang="en-US" sz="2400" dirty="0"/>
              <a:t> yang </a:t>
            </a:r>
            <a:r>
              <a:rPr lang="en-US" sz="2400" dirty="0" err="1"/>
              <a:t>khusus</a:t>
            </a:r>
            <a:r>
              <a:rPr lang="en-US" sz="2400" dirty="0"/>
              <a:t> </a:t>
            </a:r>
            <a:r>
              <a:rPr lang="en-US" sz="2400" dirty="0" err="1"/>
              <a:t>dengan</a:t>
            </a:r>
            <a:r>
              <a:rPr lang="en-US" sz="2400" dirty="0"/>
              <a:t> </a:t>
            </a:r>
            <a:r>
              <a:rPr lang="en-US" sz="2400" dirty="0" err="1"/>
              <a:t>keahlian</a:t>
            </a:r>
            <a:r>
              <a:rPr lang="en-US" sz="2400" dirty="0"/>
              <a:t> </a:t>
            </a:r>
            <a:r>
              <a:rPr lang="en-US" sz="2400" dirty="0" err="1"/>
              <a:t>dan</a:t>
            </a:r>
            <a:r>
              <a:rPr lang="en-US" sz="2400" dirty="0"/>
              <a:t> </a:t>
            </a:r>
            <a:r>
              <a:rPr lang="en-US" sz="2400" dirty="0" err="1"/>
              <a:t>kemahiran</a:t>
            </a:r>
            <a:r>
              <a:rPr lang="en-US" sz="2400" dirty="0"/>
              <a:t> yang </a:t>
            </a:r>
            <a:r>
              <a:rPr lang="en-US" sz="2400" dirty="0" err="1"/>
              <a:t>penting</a:t>
            </a:r>
            <a:r>
              <a:rPr lang="en-US" sz="2400" dirty="0"/>
              <a:t> </a:t>
            </a:r>
            <a:r>
              <a:rPr lang="en-US" sz="2400" dirty="0" err="1"/>
              <a:t>untuk</a:t>
            </a:r>
            <a:r>
              <a:rPr lang="en-US" sz="2400" dirty="0"/>
              <a:t> </a:t>
            </a:r>
            <a:r>
              <a:rPr lang="en-US" sz="2400" dirty="0" err="1"/>
              <a:t>mengembangkan</a:t>
            </a:r>
            <a:r>
              <a:rPr lang="en-US" sz="2400" dirty="0"/>
              <a:t> </a:t>
            </a:r>
            <a:r>
              <a:rPr lang="en-US" sz="2400" dirty="0" err="1"/>
              <a:t>dan</a:t>
            </a:r>
            <a:r>
              <a:rPr lang="en-US" sz="2400" dirty="0"/>
              <a:t> </a:t>
            </a:r>
            <a:r>
              <a:rPr lang="en-US" sz="2400" dirty="0" err="1"/>
              <a:t>memelihara</a:t>
            </a:r>
            <a:r>
              <a:rPr lang="en-US" sz="2400" dirty="0"/>
              <a:t> </a:t>
            </a:r>
            <a:r>
              <a:rPr lang="en-US" sz="2400" dirty="0" err="1"/>
              <a:t>rencana</a:t>
            </a:r>
            <a:r>
              <a:rPr lang="en-US" sz="2400" dirty="0"/>
              <a:t>. Proses </a:t>
            </a:r>
            <a:r>
              <a:rPr lang="en-US" sz="2400" dirty="0" err="1"/>
              <a:t>bersifat</a:t>
            </a:r>
            <a:r>
              <a:rPr lang="en-US" sz="2400" dirty="0"/>
              <a:t> </a:t>
            </a:r>
            <a:r>
              <a:rPr lang="en-US" sz="2400" dirty="0" err="1"/>
              <a:t>responsif</a:t>
            </a:r>
            <a:r>
              <a:rPr lang="en-US" sz="2400" dirty="0"/>
              <a:t> </a:t>
            </a:r>
            <a:r>
              <a:rPr lang="en-US" sz="2400" dirty="0" err="1"/>
              <a:t>untuk</a:t>
            </a:r>
            <a:r>
              <a:rPr lang="en-US" sz="2400" dirty="0"/>
              <a:t> </a:t>
            </a:r>
            <a:r>
              <a:rPr lang="en-US" sz="2400" dirty="0" err="1"/>
              <a:t>perubahan</a:t>
            </a:r>
            <a:r>
              <a:rPr lang="en-US" sz="2400" dirty="0"/>
              <a:t>.</a:t>
            </a:r>
          </a:p>
          <a:p>
            <a:pPr>
              <a:lnSpc>
                <a:spcPct val="80000"/>
              </a:lnSpc>
            </a:pPr>
            <a:r>
              <a:rPr lang="en-US" sz="2400" dirty="0" err="1"/>
              <a:t>Organisasi</a:t>
            </a:r>
            <a:r>
              <a:rPr lang="en-US" sz="2400" dirty="0"/>
              <a:t> </a:t>
            </a:r>
            <a:r>
              <a:rPr lang="en-US" sz="2400" dirty="0" err="1"/>
              <a:t>telah</a:t>
            </a:r>
            <a:r>
              <a:rPr lang="en-US" sz="2400" dirty="0"/>
              <a:t> </a:t>
            </a:r>
            <a:r>
              <a:rPr lang="en-US" sz="2400" dirty="0" err="1"/>
              <a:t>memiliki</a:t>
            </a:r>
            <a:r>
              <a:rPr lang="en-US" sz="2400" dirty="0"/>
              <a:t> </a:t>
            </a:r>
            <a:r>
              <a:rPr lang="en-US" sz="2400" dirty="0" err="1"/>
              <a:t>ukuran</a:t>
            </a:r>
            <a:r>
              <a:rPr lang="en-US" sz="2400" dirty="0"/>
              <a:t> yang </a:t>
            </a:r>
            <a:r>
              <a:rPr lang="en-US" sz="2400" dirty="0" err="1"/>
              <a:t>distandarisasikan</a:t>
            </a:r>
            <a:r>
              <a:rPr lang="en-US" sz="2400" dirty="0"/>
              <a:t> yang </a:t>
            </a:r>
            <a:r>
              <a:rPr lang="en-US" sz="2400" dirty="0" err="1"/>
              <a:t>memperbolehkan</a:t>
            </a:r>
            <a:r>
              <a:rPr lang="en-US" sz="2400" dirty="0"/>
              <a:t> </a:t>
            </a:r>
            <a:r>
              <a:rPr lang="en-US" sz="2400" dirty="0" err="1"/>
              <a:t>organisasi</a:t>
            </a:r>
            <a:r>
              <a:rPr lang="en-US" sz="2400" dirty="0"/>
              <a:t> </a:t>
            </a:r>
            <a:r>
              <a:rPr lang="en-US" sz="2400" dirty="0" err="1"/>
              <a:t>tersebut</a:t>
            </a:r>
            <a:r>
              <a:rPr lang="en-US" sz="2400" dirty="0"/>
              <a:t> </a:t>
            </a:r>
            <a:r>
              <a:rPr lang="en-US" sz="2400" dirty="0" err="1"/>
              <a:t>untuk</a:t>
            </a:r>
            <a:r>
              <a:rPr lang="en-US" sz="2400" dirty="0"/>
              <a:t> </a:t>
            </a:r>
            <a:r>
              <a:rPr lang="en-US" sz="2400" dirty="0" err="1"/>
              <a:t>mengidentifikasi</a:t>
            </a:r>
            <a:r>
              <a:rPr lang="en-US" sz="2400" dirty="0"/>
              <a:t> </a:t>
            </a:r>
            <a:r>
              <a:rPr lang="en-US" sz="2400" dirty="0" err="1"/>
              <a:t>penyimpangan-penyimpangan</a:t>
            </a:r>
            <a:r>
              <a:rPr lang="en-US" sz="2400" dirty="0"/>
              <a:t> </a:t>
            </a:r>
            <a:r>
              <a:rPr lang="en-US" sz="2400" dirty="0" err="1"/>
              <a:t>dari</a:t>
            </a:r>
            <a:r>
              <a:rPr lang="en-US" sz="2400" dirty="0"/>
              <a:t> </a:t>
            </a:r>
            <a:r>
              <a:rPr lang="en-US" sz="2400" dirty="0" err="1"/>
              <a:t>rencana</a:t>
            </a:r>
            <a:r>
              <a:rPr lang="en-US" sz="2400" dirty="0"/>
              <a:t>, </a:t>
            </a:r>
            <a:r>
              <a:rPr lang="en-US" sz="2400" dirty="0" err="1"/>
              <a:t>dengan</a:t>
            </a:r>
            <a:r>
              <a:rPr lang="en-US" sz="2400" dirty="0"/>
              <a:t> </a:t>
            </a:r>
            <a:r>
              <a:rPr lang="en-US" sz="2400" dirty="0" err="1"/>
              <a:t>perhatian</a:t>
            </a:r>
            <a:r>
              <a:rPr lang="en-US" sz="2400" dirty="0"/>
              <a:t> </a:t>
            </a:r>
            <a:r>
              <a:rPr lang="en-US" sz="2400" dirty="0" err="1"/>
              <a:t>khusus</a:t>
            </a:r>
            <a:r>
              <a:rPr lang="en-US" sz="2400" dirty="0"/>
              <a:t> </a:t>
            </a:r>
            <a:r>
              <a:rPr lang="en-US" sz="2400" dirty="0" err="1"/>
              <a:t>dalam</a:t>
            </a:r>
            <a:r>
              <a:rPr lang="en-US" sz="2400" dirty="0"/>
              <a:t> </a:t>
            </a:r>
            <a:r>
              <a:rPr lang="en-US" sz="2400" dirty="0" err="1"/>
              <a:t>pengaturan</a:t>
            </a:r>
            <a:r>
              <a:rPr lang="en-US" sz="2400" dirty="0"/>
              <a:t> </a:t>
            </a:r>
            <a:r>
              <a:rPr lang="en-US" sz="2400" dirty="0" err="1"/>
              <a:t>pertumbuhan</a:t>
            </a:r>
            <a:r>
              <a:rPr lang="en-US" sz="2400" dirty="0"/>
              <a:t> </a:t>
            </a:r>
            <a:r>
              <a:rPr lang="en-US" sz="2400" dirty="0" err="1"/>
              <a:t>personil</a:t>
            </a:r>
            <a:r>
              <a:rPr lang="en-US" sz="2400" dirty="0"/>
              <a:t> TI.</a:t>
            </a:r>
          </a:p>
          <a:p>
            <a:pPr>
              <a:lnSpc>
                <a:spcPct val="80000"/>
              </a:lnSpc>
            </a:pPr>
            <a:r>
              <a:rPr lang="en-US" sz="2400" dirty="0" err="1"/>
              <a:t>Analisa</a:t>
            </a:r>
            <a:r>
              <a:rPr lang="en-US" sz="2400" dirty="0"/>
              <a:t> </a:t>
            </a:r>
            <a:r>
              <a:rPr lang="en-US" sz="2400" dirty="0" err="1"/>
              <a:t>skala</a:t>
            </a:r>
            <a:r>
              <a:rPr lang="en-US" sz="2400" dirty="0"/>
              <a:t> </a:t>
            </a:r>
            <a:r>
              <a:rPr lang="en-US" sz="2400" dirty="0" err="1"/>
              <a:t>kompensasi</a:t>
            </a:r>
            <a:r>
              <a:rPr lang="en-US" sz="2400" dirty="0"/>
              <a:t> </a:t>
            </a:r>
            <a:r>
              <a:rPr lang="en-US" sz="2400" dirty="0" err="1"/>
              <a:t>dijalankan</a:t>
            </a:r>
            <a:r>
              <a:rPr lang="en-US" sz="2400" dirty="0"/>
              <a:t> </a:t>
            </a:r>
            <a:r>
              <a:rPr lang="en-US" sz="2400" dirty="0" err="1"/>
              <a:t>secara</a:t>
            </a:r>
            <a:r>
              <a:rPr lang="en-US" sz="2400" dirty="0"/>
              <a:t> </a:t>
            </a:r>
            <a:r>
              <a:rPr lang="en-US" sz="2400" dirty="0" err="1"/>
              <a:t>periodik</a:t>
            </a:r>
            <a:r>
              <a:rPr lang="en-US" sz="2400" dirty="0"/>
              <a:t> </a:t>
            </a:r>
            <a:r>
              <a:rPr lang="en-US" sz="2400" dirty="0" err="1"/>
              <a:t>untuk</a:t>
            </a:r>
            <a:r>
              <a:rPr lang="en-US" sz="2400" dirty="0"/>
              <a:t> </a:t>
            </a:r>
            <a:r>
              <a:rPr lang="en-US" sz="2400" dirty="0" err="1"/>
              <a:t>memastikan</a:t>
            </a:r>
            <a:r>
              <a:rPr lang="en-US" sz="2400" dirty="0"/>
              <a:t> </a:t>
            </a:r>
            <a:r>
              <a:rPr lang="en-US" sz="2400" dirty="0" err="1"/>
              <a:t>dimana</a:t>
            </a:r>
            <a:r>
              <a:rPr lang="en-US" sz="2400" dirty="0"/>
              <a:t> </a:t>
            </a:r>
            <a:r>
              <a:rPr lang="en-US" sz="2400" dirty="0" err="1"/>
              <a:t>gaji</a:t>
            </a:r>
            <a:r>
              <a:rPr lang="en-US" sz="2400" dirty="0"/>
              <a:t> yang </a:t>
            </a:r>
            <a:r>
              <a:rPr lang="en-US" sz="2400" dirty="0" err="1"/>
              <a:t>kompetitif</a:t>
            </a:r>
            <a:r>
              <a:rPr lang="en-US" sz="2400" dirty="0"/>
              <a:t> </a:t>
            </a:r>
            <a:r>
              <a:rPr lang="en-US" sz="2400" dirty="0" err="1"/>
              <a:t>dalam</a:t>
            </a:r>
            <a:r>
              <a:rPr lang="en-US" sz="2400" dirty="0"/>
              <a:t> </a:t>
            </a:r>
            <a:r>
              <a:rPr lang="en-US" sz="2400" dirty="0" err="1"/>
              <a:t>membandingkan</a:t>
            </a:r>
            <a:r>
              <a:rPr lang="en-US" sz="2400" dirty="0"/>
              <a:t> </a:t>
            </a:r>
            <a:r>
              <a:rPr lang="en-US" sz="2400" dirty="0" err="1"/>
              <a:t>organisasi-organisasi</a:t>
            </a:r>
            <a:r>
              <a:rPr lang="en-US" sz="2400" dirty="0"/>
              <a:t> TI. </a:t>
            </a:r>
            <a:r>
              <a:rPr lang="en-US" sz="2400" dirty="0" err="1"/>
              <a:t>Manajemen</a:t>
            </a:r>
            <a:r>
              <a:rPr lang="en-US" sz="2400" dirty="0"/>
              <a:t> </a:t>
            </a:r>
            <a:r>
              <a:rPr lang="en-US" sz="2400" dirty="0" err="1"/>
              <a:t>sumber</a:t>
            </a:r>
            <a:r>
              <a:rPr lang="en-US" sz="2400" dirty="0"/>
              <a:t> </a:t>
            </a:r>
            <a:r>
              <a:rPr lang="en-US" sz="2400" dirty="0" err="1"/>
              <a:t>daya</a:t>
            </a:r>
            <a:r>
              <a:rPr lang="en-US" sz="2400" dirty="0"/>
              <a:t> </a:t>
            </a:r>
            <a:r>
              <a:rPr lang="en-US" sz="2400" dirty="0" err="1"/>
              <a:t>manusia</a:t>
            </a:r>
            <a:r>
              <a:rPr lang="en-US" sz="2400" dirty="0"/>
              <a:t> TI </a:t>
            </a:r>
            <a:r>
              <a:rPr lang="en-US" sz="2400" dirty="0" err="1"/>
              <a:t>bersifat</a:t>
            </a:r>
            <a:r>
              <a:rPr lang="en-US" sz="2400" dirty="0"/>
              <a:t> </a:t>
            </a:r>
            <a:r>
              <a:rPr lang="en-US" sz="2400" dirty="0" err="1"/>
              <a:t>proaktif</a:t>
            </a:r>
            <a:r>
              <a:rPr lang="en-US" sz="2400" dirty="0"/>
              <a:t>, </a:t>
            </a:r>
            <a:r>
              <a:rPr lang="en-US" sz="2400" dirty="0" err="1"/>
              <a:t>pengambilan</a:t>
            </a:r>
            <a:r>
              <a:rPr lang="en-US" sz="2400" dirty="0"/>
              <a:t> </a:t>
            </a:r>
            <a:r>
              <a:rPr lang="en-US" sz="2400" dirty="0" err="1"/>
              <a:t>ke</a:t>
            </a:r>
            <a:r>
              <a:rPr lang="en-US" sz="2400" dirty="0"/>
              <a:t> </a:t>
            </a:r>
            <a:r>
              <a:rPr lang="en-US" sz="2400" dirty="0" err="1"/>
              <a:t>dalam</a:t>
            </a:r>
            <a:r>
              <a:rPr lang="en-US" sz="2400" dirty="0"/>
              <a:t> </a:t>
            </a:r>
            <a:r>
              <a:rPr lang="en-US" sz="2400" dirty="0" err="1"/>
              <a:t>pengembangan</a:t>
            </a:r>
            <a:r>
              <a:rPr lang="en-US" sz="2400" dirty="0"/>
              <a:t> </a:t>
            </a:r>
            <a:r>
              <a:rPr lang="en-US" sz="2400" dirty="0" err="1"/>
              <a:t>pencatatan</a:t>
            </a:r>
            <a:r>
              <a:rPr lang="en-US" sz="2400" dirty="0"/>
              <a:t> </a:t>
            </a:r>
            <a:r>
              <a:rPr lang="en-US" sz="2400" dirty="0" err="1"/>
              <a:t>jalur</a:t>
            </a:r>
            <a:r>
              <a:rPr lang="en-US" sz="2400" dirty="0"/>
              <a:t> </a:t>
            </a:r>
            <a:r>
              <a:rPr lang="en-US" sz="2400" dirty="0" err="1"/>
              <a:t>karir</a:t>
            </a:r>
            <a:r>
              <a:rPr lang="en-US" sz="2400" dirty="0"/>
              <a:t>.</a:t>
            </a:r>
          </a:p>
          <a:p>
            <a:pPr>
              <a:lnSpc>
                <a:spcPct val="80000"/>
              </a:lnSpc>
            </a:pPr>
            <a:endParaRPr lang="en-US" sz="2400" dirty="0"/>
          </a:p>
        </p:txBody>
      </p:sp>
      <p:sp>
        <p:nvSpPr>
          <p:cNvPr id="76806" name="Rectangle 6"/>
          <p:cNvSpPr>
            <a:spLocks noGrp="1" noChangeArrowheads="1"/>
          </p:cNvSpPr>
          <p:nvPr>
            <p:ph type="title"/>
          </p:nvPr>
        </p:nvSpPr>
        <p:spPr>
          <a:noFill/>
          <a:ln/>
        </p:spPr>
        <p:txBody>
          <a:bodyPr/>
          <a:lstStyle/>
          <a:p>
            <a:r>
              <a:rPr lang="en-US"/>
              <a:t>Managed and Measurable</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192</a:t>
            </a:fld>
            <a:endParaRPr lang="en-US">
              <a:solidFill>
                <a:prstClr val="black">
                  <a:tint val="75000"/>
                </a:prstClr>
              </a:solidFill>
            </a:endParaRPr>
          </a:p>
        </p:txBody>
      </p:sp>
    </p:spTree>
    <p:extLst>
      <p:ext uri="{BB962C8B-B14F-4D97-AF65-F5344CB8AC3E}">
        <p14:creationId xmlns:p14="http://schemas.microsoft.com/office/powerpoint/2010/main" val="17205442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p:cNvSpPr>
            <a:spLocks noGrp="1" noChangeArrowheads="1"/>
          </p:cNvSpPr>
          <p:nvPr>
            <p:ph type="body" idx="1"/>
          </p:nvPr>
        </p:nvSpPr>
        <p:spPr>
          <a:xfrm>
            <a:off x="533400" y="990600"/>
            <a:ext cx="8382000" cy="4953000"/>
          </a:xfrm>
        </p:spPr>
        <p:txBody>
          <a:bodyPr>
            <a:noAutofit/>
          </a:bodyPr>
          <a:lstStyle/>
          <a:p>
            <a:pPr>
              <a:lnSpc>
                <a:spcPct val="80000"/>
              </a:lnSpc>
            </a:pPr>
            <a:r>
              <a:rPr lang="en-US" sz="2200" dirty="0" err="1"/>
              <a:t>Organisasi</a:t>
            </a:r>
            <a:r>
              <a:rPr lang="en-US" sz="2200" dirty="0"/>
              <a:t> </a:t>
            </a:r>
            <a:r>
              <a:rPr lang="en-US" sz="2200" dirty="0" err="1"/>
              <a:t>memiliki</a:t>
            </a:r>
            <a:r>
              <a:rPr lang="en-US" sz="2200" dirty="0"/>
              <a:t> </a:t>
            </a:r>
            <a:r>
              <a:rPr lang="en-US" sz="2200" dirty="0" err="1"/>
              <a:t>rencana</a:t>
            </a:r>
            <a:r>
              <a:rPr lang="en-US" sz="2200" dirty="0"/>
              <a:t> </a:t>
            </a:r>
            <a:r>
              <a:rPr lang="en-US" sz="2200" dirty="0" err="1"/>
              <a:t>manajemen</a:t>
            </a:r>
            <a:r>
              <a:rPr lang="en-US" sz="2200" dirty="0"/>
              <a:t> </a:t>
            </a:r>
            <a:r>
              <a:rPr lang="en-US" sz="2200" dirty="0" err="1"/>
              <a:t>sumber</a:t>
            </a:r>
            <a:r>
              <a:rPr lang="en-US" sz="2200" dirty="0"/>
              <a:t> </a:t>
            </a:r>
            <a:r>
              <a:rPr lang="en-US" sz="2200" dirty="0" err="1"/>
              <a:t>daya</a:t>
            </a:r>
            <a:r>
              <a:rPr lang="en-US" sz="2200" dirty="0"/>
              <a:t> </a:t>
            </a:r>
            <a:r>
              <a:rPr lang="en-US" sz="2200" dirty="0" err="1"/>
              <a:t>manusiaTI</a:t>
            </a:r>
            <a:r>
              <a:rPr lang="en-US" sz="2200" dirty="0"/>
              <a:t> yang </a:t>
            </a:r>
            <a:r>
              <a:rPr lang="en-US" sz="2200" dirty="0" err="1"/>
              <a:t>efektif</a:t>
            </a:r>
            <a:r>
              <a:rPr lang="en-US" sz="2200" dirty="0"/>
              <a:t> </a:t>
            </a:r>
            <a:r>
              <a:rPr lang="en-US" sz="2200" dirty="0" err="1"/>
              <a:t>dimana</a:t>
            </a:r>
            <a:r>
              <a:rPr lang="en-US" sz="2200" dirty="0"/>
              <a:t> yang </a:t>
            </a:r>
            <a:r>
              <a:rPr lang="en-US" sz="2200" dirty="0" err="1"/>
              <a:t>menemukan</a:t>
            </a:r>
            <a:r>
              <a:rPr lang="en-US" sz="2200" dirty="0"/>
              <a:t> </a:t>
            </a:r>
            <a:r>
              <a:rPr lang="en-US" sz="2200" dirty="0" err="1"/>
              <a:t>kebutuhan-kebutuhan</a:t>
            </a:r>
            <a:r>
              <a:rPr lang="en-US" sz="2200" dirty="0"/>
              <a:t> </a:t>
            </a:r>
            <a:r>
              <a:rPr lang="en-US" sz="2200" dirty="0" err="1"/>
              <a:t>bisnis</a:t>
            </a:r>
            <a:r>
              <a:rPr lang="en-US" sz="2200" dirty="0"/>
              <a:t> </a:t>
            </a:r>
            <a:r>
              <a:rPr lang="en-US" sz="2200" dirty="0" err="1"/>
              <a:t>untuk</a:t>
            </a:r>
            <a:r>
              <a:rPr lang="en-US" sz="2200" dirty="0"/>
              <a:t> TI </a:t>
            </a:r>
            <a:r>
              <a:rPr lang="en-US" sz="2200" dirty="0" err="1"/>
              <a:t>dan</a:t>
            </a:r>
            <a:r>
              <a:rPr lang="en-US" sz="2200" dirty="0"/>
              <a:t> </a:t>
            </a:r>
            <a:r>
              <a:rPr lang="en-US" sz="2200" dirty="0" err="1"/>
              <a:t>pendukung</a:t>
            </a:r>
            <a:r>
              <a:rPr lang="en-US" sz="2200" dirty="0"/>
              <a:t> </a:t>
            </a:r>
            <a:r>
              <a:rPr lang="en-US" sz="2200" dirty="0" err="1" smtClean="0"/>
              <a:t>bisnis</a:t>
            </a:r>
            <a:endParaRPr lang="en-US" sz="2200" dirty="0"/>
          </a:p>
          <a:p>
            <a:pPr>
              <a:lnSpc>
                <a:spcPct val="80000"/>
              </a:lnSpc>
            </a:pPr>
            <a:r>
              <a:rPr lang="en-US" sz="2200" dirty="0" err="1"/>
              <a:t>Manajemen</a:t>
            </a:r>
            <a:r>
              <a:rPr lang="en-US" sz="2200" dirty="0"/>
              <a:t> </a:t>
            </a:r>
            <a:r>
              <a:rPr lang="en-US" sz="2200" dirty="0" err="1"/>
              <a:t>sumber</a:t>
            </a:r>
            <a:r>
              <a:rPr lang="en-US" sz="2200" dirty="0"/>
              <a:t> </a:t>
            </a:r>
            <a:r>
              <a:rPr lang="en-US" sz="2200" dirty="0" err="1"/>
              <a:t>daya</a:t>
            </a:r>
            <a:r>
              <a:rPr lang="en-US" sz="2200" dirty="0"/>
              <a:t> </a:t>
            </a:r>
            <a:r>
              <a:rPr lang="en-US" sz="2200" dirty="0" err="1"/>
              <a:t>manusia</a:t>
            </a:r>
            <a:r>
              <a:rPr lang="en-US" sz="2200" dirty="0"/>
              <a:t> TI </a:t>
            </a:r>
            <a:r>
              <a:rPr lang="en-US" sz="2200" dirty="0" err="1"/>
              <a:t>diintegrasikan</a:t>
            </a:r>
            <a:r>
              <a:rPr lang="en-US" sz="2200" dirty="0"/>
              <a:t> </a:t>
            </a:r>
            <a:r>
              <a:rPr lang="en-US" sz="2200" dirty="0" err="1"/>
              <a:t>dengan</a:t>
            </a:r>
            <a:r>
              <a:rPr lang="en-US" sz="2200" dirty="0"/>
              <a:t> </a:t>
            </a:r>
            <a:r>
              <a:rPr lang="en-US" sz="2200" dirty="0" err="1"/>
              <a:t>perencanaan</a:t>
            </a:r>
            <a:r>
              <a:rPr lang="en-US" sz="2200" dirty="0"/>
              <a:t> </a:t>
            </a:r>
            <a:r>
              <a:rPr lang="en-US" sz="2200" dirty="0" err="1"/>
              <a:t>teknologi</a:t>
            </a:r>
            <a:r>
              <a:rPr lang="en-US" sz="2200" dirty="0"/>
              <a:t>, </a:t>
            </a:r>
            <a:r>
              <a:rPr lang="en-US" sz="2200" dirty="0" err="1"/>
              <a:t>pemastian</a:t>
            </a:r>
            <a:r>
              <a:rPr lang="en-US" sz="2200" dirty="0"/>
              <a:t> </a:t>
            </a:r>
            <a:r>
              <a:rPr lang="en-US" sz="2200" dirty="0" err="1"/>
              <a:t>pengembangan</a:t>
            </a:r>
            <a:r>
              <a:rPr lang="en-US" sz="2200" dirty="0"/>
              <a:t> optimum </a:t>
            </a:r>
            <a:r>
              <a:rPr lang="en-US" sz="2200" dirty="0" err="1"/>
              <a:t>menggunakan</a:t>
            </a:r>
            <a:r>
              <a:rPr lang="en-US" sz="2200" dirty="0"/>
              <a:t> </a:t>
            </a:r>
            <a:r>
              <a:rPr lang="en-US" sz="2200" dirty="0" err="1"/>
              <a:t>skil</a:t>
            </a:r>
            <a:r>
              <a:rPr lang="en-US" sz="2200" dirty="0"/>
              <a:t> </a:t>
            </a:r>
            <a:r>
              <a:rPr lang="en-US" sz="2200" dirty="0" err="1"/>
              <a:t>skil</a:t>
            </a:r>
            <a:r>
              <a:rPr lang="en-US" sz="2200" dirty="0"/>
              <a:t> TI yang </a:t>
            </a:r>
            <a:r>
              <a:rPr lang="en-US" sz="2200" dirty="0" err="1"/>
              <a:t>tersedia</a:t>
            </a:r>
            <a:r>
              <a:rPr lang="en-US" sz="2200" dirty="0"/>
              <a:t>. </a:t>
            </a:r>
            <a:r>
              <a:rPr lang="en-US" sz="2200" dirty="0" err="1"/>
              <a:t>Komponen</a:t>
            </a:r>
            <a:r>
              <a:rPr lang="en-US" sz="2200" dirty="0"/>
              <a:t> </a:t>
            </a:r>
            <a:r>
              <a:rPr lang="en-US" sz="2200" dirty="0" err="1"/>
              <a:t>manajemen</a:t>
            </a:r>
            <a:r>
              <a:rPr lang="en-US" sz="2200" dirty="0"/>
              <a:t> </a:t>
            </a:r>
            <a:r>
              <a:rPr lang="en-US" sz="2200" dirty="0" err="1"/>
              <a:t>sumber</a:t>
            </a:r>
            <a:r>
              <a:rPr lang="en-US" sz="2200" dirty="0"/>
              <a:t> </a:t>
            </a:r>
            <a:r>
              <a:rPr lang="en-US" sz="2200" dirty="0" err="1"/>
              <a:t>daya</a:t>
            </a:r>
            <a:r>
              <a:rPr lang="en-US" sz="2200" dirty="0"/>
              <a:t> </a:t>
            </a:r>
            <a:r>
              <a:rPr lang="en-US" sz="2200" dirty="0" err="1"/>
              <a:t>manusia</a:t>
            </a:r>
            <a:r>
              <a:rPr lang="en-US" sz="2200" dirty="0"/>
              <a:t> TI </a:t>
            </a:r>
            <a:r>
              <a:rPr lang="en-US" sz="2200" dirty="0" err="1"/>
              <a:t>konsisten</a:t>
            </a:r>
            <a:r>
              <a:rPr lang="en-US" sz="2200" dirty="0"/>
              <a:t> </a:t>
            </a:r>
            <a:r>
              <a:rPr lang="en-US" sz="2200" dirty="0" err="1"/>
              <a:t>dengan</a:t>
            </a:r>
            <a:r>
              <a:rPr lang="en-US" sz="2200" dirty="0"/>
              <a:t> </a:t>
            </a:r>
            <a:r>
              <a:rPr lang="en-US" sz="2200" dirty="0" err="1"/>
              <a:t>praktek</a:t>
            </a:r>
            <a:r>
              <a:rPr lang="en-US" sz="2200" dirty="0"/>
              <a:t> </a:t>
            </a:r>
            <a:r>
              <a:rPr lang="en-US" sz="2200" dirty="0" err="1"/>
              <a:t>terbaik</a:t>
            </a:r>
            <a:r>
              <a:rPr lang="en-US" sz="2200" dirty="0"/>
              <a:t> TI, </a:t>
            </a:r>
            <a:r>
              <a:rPr lang="en-US" sz="2200" dirty="0" err="1"/>
              <a:t>seperti</a:t>
            </a:r>
            <a:r>
              <a:rPr lang="en-US" sz="2200" dirty="0"/>
              <a:t> </a:t>
            </a:r>
            <a:r>
              <a:rPr lang="en-US" sz="2200" dirty="0" err="1"/>
              <a:t>sebagai</a:t>
            </a:r>
            <a:r>
              <a:rPr lang="en-US" sz="2200" dirty="0"/>
              <a:t> </a:t>
            </a:r>
            <a:r>
              <a:rPr lang="en-US" sz="2200" dirty="0" err="1"/>
              <a:t>kompensasi</a:t>
            </a:r>
            <a:r>
              <a:rPr lang="en-US" sz="2200" dirty="0"/>
              <a:t>, </a:t>
            </a:r>
            <a:r>
              <a:rPr lang="en-US" sz="2200" dirty="0" err="1"/>
              <a:t>pelaksanaan</a:t>
            </a:r>
            <a:r>
              <a:rPr lang="en-US" sz="2200" dirty="0"/>
              <a:t> </a:t>
            </a:r>
            <a:r>
              <a:rPr lang="en-US" sz="2200" dirty="0" err="1"/>
              <a:t>pengkajian</a:t>
            </a:r>
            <a:r>
              <a:rPr lang="en-US" sz="2200" dirty="0"/>
              <a:t> </a:t>
            </a:r>
            <a:r>
              <a:rPr lang="en-US" sz="2200" dirty="0" err="1"/>
              <a:t>ulang</a:t>
            </a:r>
            <a:r>
              <a:rPr lang="en-US" sz="2200" dirty="0"/>
              <a:t>, </a:t>
            </a:r>
            <a:r>
              <a:rPr lang="en-US" sz="2200" dirty="0" err="1"/>
              <a:t>partisipasi</a:t>
            </a:r>
            <a:r>
              <a:rPr lang="en-US" sz="2200" dirty="0"/>
              <a:t> </a:t>
            </a:r>
            <a:r>
              <a:rPr lang="en-US" sz="2200" dirty="0" err="1"/>
              <a:t>dalam</a:t>
            </a:r>
            <a:r>
              <a:rPr lang="en-US" sz="2200" dirty="0"/>
              <a:t> forum-forum </a:t>
            </a:r>
            <a:r>
              <a:rPr lang="en-US" sz="2200" dirty="0" err="1"/>
              <a:t>industri</a:t>
            </a:r>
            <a:r>
              <a:rPr lang="en-US" sz="2200" dirty="0"/>
              <a:t>, transfer </a:t>
            </a:r>
            <a:r>
              <a:rPr lang="en-US" sz="2200" dirty="0" err="1"/>
              <a:t>pengetahuan,pelatihan</a:t>
            </a:r>
            <a:r>
              <a:rPr lang="en-US" sz="2200" dirty="0"/>
              <a:t> </a:t>
            </a:r>
            <a:r>
              <a:rPr lang="en-US" sz="2200" dirty="0" err="1"/>
              <a:t>dan</a:t>
            </a:r>
            <a:r>
              <a:rPr lang="en-US" sz="2200" dirty="0"/>
              <a:t> </a:t>
            </a:r>
            <a:r>
              <a:rPr lang="en-US" sz="2200" dirty="0" smtClean="0"/>
              <a:t>mentoring</a:t>
            </a:r>
            <a:endParaRPr lang="en-US" sz="2200" dirty="0"/>
          </a:p>
          <a:p>
            <a:pPr>
              <a:lnSpc>
                <a:spcPct val="80000"/>
              </a:lnSpc>
            </a:pPr>
            <a:r>
              <a:rPr lang="en-US" sz="2200" dirty="0"/>
              <a:t>Program-program </a:t>
            </a:r>
            <a:r>
              <a:rPr lang="en-US" sz="2200" dirty="0" err="1"/>
              <a:t>pelatihan</a:t>
            </a:r>
            <a:r>
              <a:rPr lang="en-US" sz="2200" dirty="0"/>
              <a:t> </a:t>
            </a:r>
            <a:r>
              <a:rPr lang="en-US" sz="2200" dirty="0" err="1"/>
              <a:t>dikembangkan</a:t>
            </a:r>
            <a:r>
              <a:rPr lang="en-US" sz="2200" dirty="0"/>
              <a:t> </a:t>
            </a:r>
            <a:r>
              <a:rPr lang="en-US" sz="2200" dirty="0" err="1"/>
              <a:t>bagi</a:t>
            </a:r>
            <a:r>
              <a:rPr lang="en-US" sz="2200" dirty="0"/>
              <a:t> </a:t>
            </a:r>
            <a:r>
              <a:rPr lang="en-US" sz="2200" dirty="0" err="1"/>
              <a:t>standar-standar</a:t>
            </a:r>
            <a:r>
              <a:rPr lang="en-US" sz="2200" dirty="0"/>
              <a:t> </a:t>
            </a:r>
            <a:r>
              <a:rPr lang="en-US" sz="2200" dirty="0" err="1"/>
              <a:t>teknologi</a:t>
            </a:r>
            <a:r>
              <a:rPr lang="en-US" sz="2200" dirty="0"/>
              <a:t> yang </a:t>
            </a:r>
            <a:r>
              <a:rPr lang="en-US" sz="2200" dirty="0" err="1"/>
              <a:t>baru</a:t>
            </a:r>
            <a:r>
              <a:rPr lang="en-US" sz="2200" dirty="0"/>
              <a:t> </a:t>
            </a:r>
            <a:r>
              <a:rPr lang="en-US" sz="2200" dirty="0" err="1"/>
              <a:t>secara</a:t>
            </a:r>
            <a:r>
              <a:rPr lang="en-US" sz="2200" dirty="0"/>
              <a:t> </a:t>
            </a:r>
            <a:r>
              <a:rPr lang="en-US" sz="2200" dirty="0" err="1"/>
              <a:t>keseluruhan</a:t>
            </a:r>
            <a:r>
              <a:rPr lang="en-US" sz="2200" dirty="0"/>
              <a:t> </a:t>
            </a:r>
            <a:r>
              <a:rPr lang="en-US" sz="2200" dirty="0" err="1"/>
              <a:t>dan</a:t>
            </a:r>
            <a:r>
              <a:rPr lang="en-US" sz="2200" dirty="0"/>
              <a:t> </a:t>
            </a:r>
            <a:r>
              <a:rPr lang="en-US" sz="2200" dirty="0" err="1"/>
              <a:t>produk-produk</a:t>
            </a:r>
            <a:r>
              <a:rPr lang="en-US" sz="2200" dirty="0"/>
              <a:t> </a:t>
            </a:r>
            <a:r>
              <a:rPr lang="en-US" sz="2200" dirty="0" err="1"/>
              <a:t>diprioritaskan</a:t>
            </a:r>
            <a:r>
              <a:rPr lang="en-US" sz="2200" dirty="0"/>
              <a:t> </a:t>
            </a:r>
            <a:r>
              <a:rPr lang="en-US" sz="2200" dirty="0" err="1"/>
              <a:t>untuk</a:t>
            </a:r>
            <a:r>
              <a:rPr lang="en-US" sz="2200" dirty="0"/>
              <a:t> </a:t>
            </a:r>
            <a:r>
              <a:rPr lang="en-US" sz="2200" dirty="0" err="1"/>
              <a:t>tenaga</a:t>
            </a:r>
            <a:r>
              <a:rPr lang="en-US" sz="2200" dirty="0"/>
              <a:t> </a:t>
            </a:r>
            <a:r>
              <a:rPr lang="en-US" sz="2200" dirty="0" err="1"/>
              <a:t>kerja</a:t>
            </a:r>
            <a:r>
              <a:rPr lang="en-US" sz="2200" dirty="0"/>
              <a:t> </a:t>
            </a:r>
            <a:r>
              <a:rPr lang="en-US" sz="2200" dirty="0" err="1"/>
              <a:t>mereka</a:t>
            </a:r>
            <a:r>
              <a:rPr lang="en-US" sz="2200" dirty="0"/>
              <a:t> </a:t>
            </a:r>
            <a:r>
              <a:rPr lang="en-US" sz="2200" dirty="0" err="1"/>
              <a:t>dalam</a:t>
            </a:r>
            <a:r>
              <a:rPr lang="en-US" sz="2200" dirty="0"/>
              <a:t> </a:t>
            </a:r>
            <a:r>
              <a:rPr lang="en-US" sz="2200" dirty="0" err="1"/>
              <a:t>organisasi</a:t>
            </a:r>
            <a:r>
              <a:rPr lang="en-US" sz="2200" dirty="0"/>
              <a:t>. </a:t>
            </a:r>
            <a:r>
              <a:rPr lang="en-US" sz="2200" dirty="0" err="1"/>
              <a:t>Teknologi</a:t>
            </a:r>
            <a:r>
              <a:rPr lang="en-US" sz="2200" dirty="0"/>
              <a:t> </a:t>
            </a:r>
            <a:r>
              <a:rPr lang="en-US" sz="2200" dirty="0" err="1"/>
              <a:t>digunakan</a:t>
            </a:r>
            <a:r>
              <a:rPr lang="en-US" sz="2200" dirty="0"/>
              <a:t> </a:t>
            </a:r>
            <a:r>
              <a:rPr lang="en-US" sz="2200" dirty="0" err="1"/>
              <a:t>dalam</a:t>
            </a:r>
            <a:r>
              <a:rPr lang="en-US" sz="2200" dirty="0"/>
              <a:t> </a:t>
            </a:r>
            <a:r>
              <a:rPr lang="en-US" sz="2200" dirty="0" err="1"/>
              <a:t>penyediaan</a:t>
            </a:r>
            <a:r>
              <a:rPr lang="en-US" sz="2200" dirty="0"/>
              <a:t> </a:t>
            </a:r>
            <a:r>
              <a:rPr lang="en-US" sz="2200" dirty="0" err="1"/>
              <a:t>skil</a:t>
            </a:r>
            <a:r>
              <a:rPr lang="en-US" sz="2200" dirty="0"/>
              <a:t>, </a:t>
            </a:r>
            <a:r>
              <a:rPr lang="en-US" sz="2200" dirty="0" err="1"/>
              <a:t>pelatihan</a:t>
            </a:r>
            <a:r>
              <a:rPr lang="en-US" sz="2200" dirty="0"/>
              <a:t> </a:t>
            </a:r>
            <a:r>
              <a:rPr lang="en-US" sz="2200" dirty="0" err="1"/>
              <a:t>dan</a:t>
            </a:r>
            <a:r>
              <a:rPr lang="en-US" sz="2200" dirty="0"/>
              <a:t> </a:t>
            </a:r>
            <a:r>
              <a:rPr lang="en-US" sz="2200" dirty="0" err="1"/>
              <a:t>kebutuhan</a:t>
            </a:r>
            <a:r>
              <a:rPr lang="en-US" sz="2200" dirty="0"/>
              <a:t> </a:t>
            </a:r>
            <a:r>
              <a:rPr lang="en-US" sz="2200" dirty="0" err="1"/>
              <a:t>kompeten</a:t>
            </a:r>
            <a:r>
              <a:rPr lang="en-US" sz="2200" dirty="0"/>
              <a:t> </a:t>
            </a:r>
            <a:r>
              <a:rPr lang="en-US" sz="2200" dirty="0" err="1"/>
              <a:t>informasi</a:t>
            </a:r>
            <a:r>
              <a:rPr lang="en-US" sz="2200" dirty="0"/>
              <a:t> </a:t>
            </a:r>
            <a:r>
              <a:rPr lang="en-US" sz="2200" dirty="0" err="1"/>
              <a:t>dalam</a:t>
            </a:r>
            <a:r>
              <a:rPr lang="en-US" sz="2200" dirty="0"/>
              <a:t> </a:t>
            </a:r>
            <a:r>
              <a:rPr lang="en-US" sz="2200" dirty="0" err="1"/>
              <a:t>kemudahan</a:t>
            </a:r>
            <a:r>
              <a:rPr lang="en-US" sz="2200" dirty="0"/>
              <a:t> </a:t>
            </a:r>
            <a:r>
              <a:rPr lang="en-US" sz="2200" dirty="0" err="1"/>
              <a:t>dapat</a:t>
            </a:r>
            <a:r>
              <a:rPr lang="en-US" sz="2200" dirty="0"/>
              <a:t> </a:t>
            </a:r>
            <a:r>
              <a:rPr lang="en-US" sz="2200" dirty="0" err="1"/>
              <a:t>mengakses</a:t>
            </a:r>
            <a:r>
              <a:rPr lang="en-US" sz="2200" dirty="0"/>
              <a:t> database, </a:t>
            </a:r>
            <a:r>
              <a:rPr lang="en-US" sz="2200" dirty="0" err="1"/>
              <a:t>untuk</a:t>
            </a:r>
            <a:r>
              <a:rPr lang="en-US" sz="2200" dirty="0"/>
              <a:t> </a:t>
            </a:r>
            <a:r>
              <a:rPr lang="en-US" sz="2200" dirty="0" err="1"/>
              <a:t>membantu</a:t>
            </a:r>
            <a:r>
              <a:rPr lang="en-US" sz="2200" dirty="0"/>
              <a:t> proses </a:t>
            </a:r>
            <a:r>
              <a:rPr lang="en-US" sz="2200" dirty="0" err="1"/>
              <a:t>manajemen</a:t>
            </a:r>
            <a:r>
              <a:rPr lang="en-US" sz="2200" dirty="0"/>
              <a:t> </a:t>
            </a:r>
            <a:r>
              <a:rPr lang="en-US" sz="2200" dirty="0" err="1"/>
              <a:t>sumber</a:t>
            </a:r>
            <a:r>
              <a:rPr lang="en-US" sz="2200" dirty="0"/>
              <a:t> </a:t>
            </a:r>
            <a:r>
              <a:rPr lang="en-US" sz="2200" dirty="0" err="1"/>
              <a:t>daya</a:t>
            </a:r>
            <a:r>
              <a:rPr lang="en-US" sz="2200" dirty="0"/>
              <a:t> </a:t>
            </a:r>
            <a:r>
              <a:rPr lang="en-US" sz="2200" dirty="0" err="1"/>
              <a:t>manusia</a:t>
            </a:r>
            <a:r>
              <a:rPr lang="en-US" sz="2200" dirty="0"/>
              <a:t> </a:t>
            </a:r>
            <a:r>
              <a:rPr lang="en-US" sz="2200" dirty="0" smtClean="0"/>
              <a:t>TI</a:t>
            </a:r>
            <a:endParaRPr lang="en-US" sz="2200" dirty="0"/>
          </a:p>
          <a:p>
            <a:pPr>
              <a:lnSpc>
                <a:spcPct val="80000"/>
              </a:lnSpc>
            </a:pPr>
            <a:r>
              <a:rPr lang="en-US" sz="2200" dirty="0"/>
              <a:t>Program-program </a:t>
            </a:r>
            <a:r>
              <a:rPr lang="en-US" sz="2200" dirty="0" err="1"/>
              <a:t>insentif</a:t>
            </a:r>
            <a:r>
              <a:rPr lang="en-US" sz="2200" dirty="0"/>
              <a:t> </a:t>
            </a:r>
            <a:r>
              <a:rPr lang="en-US" sz="2200" dirty="0" err="1"/>
              <a:t>didefenisikan</a:t>
            </a:r>
            <a:r>
              <a:rPr lang="en-US" sz="2200" dirty="0"/>
              <a:t> </a:t>
            </a:r>
            <a:r>
              <a:rPr lang="en-US" sz="2200" dirty="0" err="1"/>
              <a:t>dan</a:t>
            </a:r>
            <a:r>
              <a:rPr lang="en-US" sz="2200" dirty="0"/>
              <a:t> </a:t>
            </a:r>
            <a:r>
              <a:rPr lang="en-US" sz="2200" dirty="0" err="1"/>
              <a:t>dipastikan</a:t>
            </a:r>
            <a:r>
              <a:rPr lang="en-US" sz="2200" dirty="0"/>
              <a:t> </a:t>
            </a:r>
            <a:r>
              <a:rPr lang="en-US" sz="2200" dirty="0" err="1"/>
              <a:t>untuk</a:t>
            </a:r>
            <a:r>
              <a:rPr lang="en-US" sz="2200" dirty="0"/>
              <a:t> </a:t>
            </a:r>
            <a:r>
              <a:rPr lang="en-US" sz="2200" dirty="0" err="1"/>
              <a:t>manajemen</a:t>
            </a:r>
            <a:r>
              <a:rPr lang="en-US" sz="2200" dirty="0"/>
              <a:t> TI, </a:t>
            </a:r>
            <a:r>
              <a:rPr lang="en-US" sz="2200" dirty="0" err="1"/>
              <a:t>sama</a:t>
            </a:r>
            <a:r>
              <a:rPr lang="en-US" sz="2200" dirty="0"/>
              <a:t> </a:t>
            </a:r>
            <a:r>
              <a:rPr lang="en-US" sz="2200" dirty="0" err="1"/>
              <a:t>untuk</a:t>
            </a:r>
            <a:r>
              <a:rPr lang="en-US" sz="2200" dirty="0"/>
              <a:t> </a:t>
            </a:r>
            <a:r>
              <a:rPr lang="en-US" sz="2200" dirty="0" err="1"/>
              <a:t>ketersediaan</a:t>
            </a:r>
            <a:r>
              <a:rPr lang="en-US" sz="2200" dirty="0"/>
              <a:t> </a:t>
            </a:r>
            <a:r>
              <a:rPr lang="en-US" sz="2200" dirty="0" err="1"/>
              <a:t>untuk</a:t>
            </a:r>
            <a:r>
              <a:rPr lang="en-US" sz="2200" dirty="0"/>
              <a:t> </a:t>
            </a:r>
            <a:r>
              <a:rPr lang="en-US" sz="2200" dirty="0" err="1"/>
              <a:t>manajemen</a:t>
            </a:r>
            <a:r>
              <a:rPr lang="en-US" sz="2200" dirty="0"/>
              <a:t> senior yang lain </a:t>
            </a:r>
            <a:r>
              <a:rPr lang="en-US" sz="2200" dirty="0" err="1"/>
              <a:t>dari</a:t>
            </a:r>
            <a:r>
              <a:rPr lang="en-US" sz="2200" dirty="0"/>
              <a:t> </a:t>
            </a:r>
            <a:r>
              <a:rPr lang="en-US" sz="2200" dirty="0" err="1"/>
              <a:t>organisasi</a:t>
            </a:r>
            <a:r>
              <a:rPr lang="en-US" sz="2200" dirty="0"/>
              <a:t>, </a:t>
            </a:r>
            <a:r>
              <a:rPr lang="en-US" sz="2200" dirty="0" err="1"/>
              <a:t>untuk</a:t>
            </a:r>
            <a:r>
              <a:rPr lang="en-US" sz="2200" dirty="0"/>
              <a:t> </a:t>
            </a:r>
            <a:r>
              <a:rPr lang="en-US" sz="2200" dirty="0" err="1"/>
              <a:t>menghadiahi</a:t>
            </a:r>
            <a:r>
              <a:rPr lang="en-US" sz="2200" dirty="0"/>
              <a:t> </a:t>
            </a:r>
            <a:r>
              <a:rPr lang="en-US" sz="2200" dirty="0" err="1"/>
              <a:t>rapat</a:t>
            </a:r>
            <a:r>
              <a:rPr lang="en-US" sz="2200" dirty="0"/>
              <a:t> </a:t>
            </a:r>
            <a:r>
              <a:rPr lang="en-US" sz="2200" dirty="0" err="1"/>
              <a:t>sasaran</a:t>
            </a:r>
            <a:r>
              <a:rPr lang="en-US" sz="2200" dirty="0"/>
              <a:t> </a:t>
            </a:r>
            <a:r>
              <a:rPr lang="en-US" sz="2200" dirty="0" err="1"/>
              <a:t>pelaksanaan</a:t>
            </a:r>
            <a:r>
              <a:rPr lang="en-US" sz="2200" dirty="0"/>
              <a:t> </a:t>
            </a:r>
            <a:r>
              <a:rPr lang="en-US" sz="2200" dirty="0" smtClean="0"/>
              <a:t>TI</a:t>
            </a:r>
            <a:endParaRPr lang="en-US" sz="2200" dirty="0"/>
          </a:p>
        </p:txBody>
      </p:sp>
      <p:sp>
        <p:nvSpPr>
          <p:cNvPr id="66566" name="Rectangle 6"/>
          <p:cNvSpPr>
            <a:spLocks noGrp="1" noChangeArrowheads="1"/>
          </p:cNvSpPr>
          <p:nvPr>
            <p:ph type="title"/>
          </p:nvPr>
        </p:nvSpPr>
        <p:spPr>
          <a:noFill/>
          <a:ln/>
        </p:spPr>
        <p:txBody>
          <a:bodyPr/>
          <a:lstStyle/>
          <a:p>
            <a:r>
              <a:rPr lang="en-US"/>
              <a:t>Optimised</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193</a:t>
            </a:fld>
            <a:endParaRPr lang="en-US">
              <a:solidFill>
                <a:prstClr val="black">
                  <a:tint val="75000"/>
                </a:prstClr>
              </a:solidFill>
            </a:endParaRPr>
          </a:p>
        </p:txBody>
      </p:sp>
    </p:spTree>
    <p:extLst>
      <p:ext uri="{BB962C8B-B14F-4D97-AF65-F5344CB8AC3E}">
        <p14:creationId xmlns:p14="http://schemas.microsoft.com/office/powerpoint/2010/main" val="33598508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143000"/>
            <a:ext cx="3867150" cy="5333549"/>
          </a:xfrm>
        </p:spPr>
        <p:txBody>
          <a:bodyPr/>
          <a:lstStyle/>
          <a:p>
            <a:pPr marL="0" indent="0">
              <a:buNone/>
            </a:pPr>
            <a:r>
              <a:rPr lang="id-ID" dirty="0" smtClean="0"/>
              <a:t>T</a:t>
            </a:r>
            <a:r>
              <a:rPr lang="en-ID" dirty="0" smtClean="0"/>
              <a:t>he </a:t>
            </a:r>
            <a:r>
              <a:rPr lang="en-ID" dirty="0"/>
              <a:t>maturity level descriptions were split into separate statements, and all statements in the maturity level descriptions were separate in the questionnaire </a:t>
            </a:r>
          </a:p>
          <a:p>
            <a:endParaRPr lang="en-US" dirty="0"/>
          </a:p>
        </p:txBody>
      </p:sp>
      <p:sp>
        <p:nvSpPr>
          <p:cNvPr id="4" name="Title 3"/>
          <p:cNvSpPr>
            <a:spLocks noGrp="1"/>
          </p:cNvSpPr>
          <p:nvPr>
            <p:ph type="title"/>
          </p:nvPr>
        </p:nvSpPr>
        <p:spPr/>
        <p:txBody>
          <a:bodyPr/>
          <a:lstStyle/>
          <a:p>
            <a:r>
              <a:rPr lang="en-US" dirty="0" err="1"/>
              <a:t>Langkah</a:t>
            </a:r>
            <a:r>
              <a:rPr lang="en-US" dirty="0"/>
              <a:t> 1. </a:t>
            </a:r>
            <a:r>
              <a:rPr lang="en-US" dirty="0" err="1"/>
              <a:t>Menentukan</a:t>
            </a:r>
            <a:r>
              <a:rPr lang="en-US" dirty="0"/>
              <a:t> Statement</a:t>
            </a:r>
          </a:p>
        </p:txBody>
      </p:sp>
      <p:pic>
        <p:nvPicPr>
          <p:cNvPr id="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648200" y="1066800"/>
            <a:ext cx="4038600" cy="5409749"/>
          </a:xfrm>
          <a:prstGeom prst="rect">
            <a:avLst/>
          </a:prstGeom>
        </p:spPr>
      </p:pic>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194</a:t>
            </a:fld>
            <a:endParaRPr lang="en-US">
              <a:solidFill>
                <a:prstClr val="black">
                  <a:tint val="75000"/>
                </a:prstClr>
              </a:solidFill>
            </a:endParaRPr>
          </a:p>
        </p:txBody>
      </p:sp>
    </p:spTree>
    <p:extLst>
      <p:ext uri="{BB962C8B-B14F-4D97-AF65-F5344CB8AC3E}">
        <p14:creationId xmlns:p14="http://schemas.microsoft.com/office/powerpoint/2010/main" val="31898713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itle 3"/>
          <p:cNvSpPr>
            <a:spLocks noGrp="1"/>
          </p:cNvSpPr>
          <p:nvPr>
            <p:ph type="title"/>
          </p:nvPr>
        </p:nvSpPr>
        <p:spPr/>
        <p:txBody>
          <a:bodyPr>
            <a:normAutofit/>
          </a:bodyPr>
          <a:lstStyle/>
          <a:p>
            <a:r>
              <a:rPr lang="fi-FI" dirty="0" smtClean="0"/>
              <a:t>Langkah </a:t>
            </a:r>
            <a:r>
              <a:rPr lang="fi-FI" dirty="0"/>
              <a:t>2. Menentukan </a:t>
            </a:r>
            <a:r>
              <a:rPr lang="id-ID" dirty="0" smtClean="0"/>
              <a:t>N</a:t>
            </a:r>
            <a:r>
              <a:rPr lang="fi-FI" dirty="0" smtClean="0"/>
              <a:t>ilai </a:t>
            </a:r>
            <a:r>
              <a:rPr lang="id-ID" dirty="0"/>
              <a:t>K</a:t>
            </a:r>
            <a:r>
              <a:rPr lang="fi-FI" dirty="0" smtClean="0"/>
              <a:t>epatuhan</a:t>
            </a:r>
            <a:endParaRPr lang="en-US" dirty="0"/>
          </a:p>
        </p:txBody>
      </p:sp>
      <p:pic>
        <p:nvPicPr>
          <p:cNvPr id="5" name="Picture 11" descr="jrnlv303cs1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81000" y="1828800"/>
            <a:ext cx="8598408" cy="2971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195</a:t>
            </a:fld>
            <a:endParaRPr lang="en-US">
              <a:solidFill>
                <a:prstClr val="black">
                  <a:tint val="75000"/>
                </a:prstClr>
              </a:solidFill>
            </a:endParaRPr>
          </a:p>
        </p:txBody>
      </p:sp>
    </p:spTree>
    <p:extLst>
      <p:ext uri="{BB962C8B-B14F-4D97-AF65-F5344CB8AC3E}">
        <p14:creationId xmlns:p14="http://schemas.microsoft.com/office/powerpoint/2010/main" val="41772414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219651"/>
            <a:ext cx="4724400" cy="5333549"/>
          </a:xfrm>
        </p:spPr>
        <p:txBody>
          <a:bodyPr/>
          <a:lstStyle/>
          <a:p>
            <a:r>
              <a:rPr lang="en-ID" dirty="0"/>
              <a:t>When the questionnaire is complete, each maturity level will have a set of statements, each with its own compliance value of 0, 0.33, 0.66 or </a:t>
            </a:r>
            <a:r>
              <a:rPr lang="en-ID" dirty="0" smtClean="0"/>
              <a:t>1</a:t>
            </a:r>
            <a:endParaRPr lang="en-ID" dirty="0"/>
          </a:p>
          <a:p>
            <a:r>
              <a:rPr lang="en-ID" dirty="0"/>
              <a:t>The compliance value for the scenario can be computed as the average of the compliance level of the statements. In the case of maturity level 3, it is equal to 8.63/11 = </a:t>
            </a:r>
            <a:r>
              <a:rPr lang="en-ID" dirty="0" smtClean="0"/>
              <a:t>0.78</a:t>
            </a:r>
            <a:endParaRPr lang="en-ID" dirty="0"/>
          </a:p>
          <a:p>
            <a:endParaRPr lang="en-US" dirty="0"/>
          </a:p>
        </p:txBody>
      </p:sp>
      <p:sp>
        <p:nvSpPr>
          <p:cNvPr id="4" name="Title 3"/>
          <p:cNvSpPr>
            <a:spLocks noGrp="1"/>
          </p:cNvSpPr>
          <p:nvPr>
            <p:ph type="title"/>
          </p:nvPr>
        </p:nvSpPr>
        <p:spPr/>
        <p:txBody>
          <a:bodyPr>
            <a:normAutofit/>
          </a:bodyPr>
          <a:lstStyle/>
          <a:p>
            <a:r>
              <a:rPr lang="en-US" dirty="0" err="1"/>
              <a:t>Langkah</a:t>
            </a:r>
            <a:r>
              <a:rPr lang="en-US" dirty="0"/>
              <a:t> 3. </a:t>
            </a:r>
            <a:r>
              <a:rPr lang="en-US" dirty="0" err="1"/>
              <a:t>Membuat</a:t>
            </a:r>
            <a:r>
              <a:rPr lang="en-US" dirty="0"/>
              <a:t> </a:t>
            </a:r>
            <a:r>
              <a:rPr lang="en-US" dirty="0" smtClean="0"/>
              <a:t>Ku</a:t>
            </a:r>
            <a:r>
              <a:rPr lang="id-ID" dirty="0" smtClean="0"/>
              <a:t>e</a:t>
            </a:r>
            <a:r>
              <a:rPr lang="en-US" dirty="0" err="1" smtClean="0"/>
              <a:t>sioner</a:t>
            </a:r>
            <a:endParaRPr lang="en-US" dirty="0"/>
          </a:p>
        </p:txBody>
      </p:sp>
      <p:pic>
        <p:nvPicPr>
          <p:cNvPr id="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029200" y="1295400"/>
            <a:ext cx="4038600" cy="4953000"/>
          </a:xfrm>
          <a:prstGeom prst="rect">
            <a:avLst/>
          </a:prstGeom>
        </p:spPr>
      </p:pic>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196</a:t>
            </a:fld>
            <a:endParaRPr lang="en-US">
              <a:solidFill>
                <a:prstClr val="black">
                  <a:tint val="75000"/>
                </a:prstClr>
              </a:solidFill>
            </a:endParaRPr>
          </a:p>
        </p:txBody>
      </p:sp>
    </p:spTree>
    <p:extLst>
      <p:ext uri="{BB962C8B-B14F-4D97-AF65-F5344CB8AC3E}">
        <p14:creationId xmlns:p14="http://schemas.microsoft.com/office/powerpoint/2010/main" val="27170376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ID" dirty="0" smtClean="0"/>
              <a:t>Working </a:t>
            </a:r>
            <a:r>
              <a:rPr lang="en-ID" dirty="0"/>
              <a:t>in the same way on the other maturity levels, one can compute a compliance value for all the maturity level form 0 to </a:t>
            </a:r>
            <a:r>
              <a:rPr lang="en-ID" dirty="0" smtClean="0"/>
              <a:t>5</a:t>
            </a:r>
            <a:endParaRPr lang="en-ID" dirty="0"/>
          </a:p>
          <a:p>
            <a:endParaRPr lang="en-US" dirty="0"/>
          </a:p>
        </p:txBody>
      </p:sp>
      <p:sp>
        <p:nvSpPr>
          <p:cNvPr id="4" name="Title 3"/>
          <p:cNvSpPr>
            <a:spLocks noGrp="1"/>
          </p:cNvSpPr>
          <p:nvPr>
            <p:ph type="title"/>
          </p:nvPr>
        </p:nvSpPr>
        <p:spPr/>
        <p:txBody>
          <a:bodyPr>
            <a:normAutofit/>
          </a:bodyPr>
          <a:lstStyle/>
          <a:p>
            <a:r>
              <a:rPr lang="de-DE" dirty="0"/>
              <a:t>Langkah 4. </a:t>
            </a:r>
            <a:r>
              <a:rPr lang="id-ID" dirty="0" smtClean="0"/>
              <a:t>M</a:t>
            </a:r>
            <a:r>
              <a:rPr lang="de-DE" dirty="0" smtClean="0"/>
              <a:t>enghitung </a:t>
            </a:r>
            <a:r>
              <a:rPr lang="id-ID" dirty="0" smtClean="0"/>
              <a:t>N</a:t>
            </a:r>
            <a:r>
              <a:rPr lang="de-DE" dirty="0" smtClean="0"/>
              <a:t>ilai </a:t>
            </a:r>
            <a:r>
              <a:rPr lang="id-ID" dirty="0" smtClean="0"/>
              <a:t>K</a:t>
            </a:r>
            <a:r>
              <a:rPr lang="de-DE" dirty="0" smtClean="0"/>
              <a:t>epatuhan </a:t>
            </a:r>
            <a:endParaRPr lang="en-US" dirty="0"/>
          </a:p>
        </p:txBody>
      </p:sp>
      <p:pic>
        <p:nvPicPr>
          <p:cNvPr id="5" name="Picture 9" descr="jrnlv303cs1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143000" y="2514600"/>
            <a:ext cx="6951174" cy="3733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197</a:t>
            </a:fld>
            <a:endParaRPr lang="en-US">
              <a:solidFill>
                <a:prstClr val="black">
                  <a:tint val="75000"/>
                </a:prstClr>
              </a:solidFill>
            </a:endParaRPr>
          </a:p>
        </p:txBody>
      </p:sp>
    </p:spTree>
    <p:extLst>
      <p:ext uri="{BB962C8B-B14F-4D97-AF65-F5344CB8AC3E}">
        <p14:creationId xmlns:p14="http://schemas.microsoft.com/office/powerpoint/2010/main" val="40679730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143000"/>
            <a:ext cx="8286750" cy="5333549"/>
          </a:xfrm>
        </p:spPr>
        <p:txBody>
          <a:bodyPr/>
          <a:lstStyle/>
          <a:p>
            <a:pPr marL="0" indent="0">
              <a:buNone/>
            </a:pPr>
            <a:r>
              <a:rPr lang="en-ID" dirty="0"/>
              <a:t>The ability to see the compliance values as a description of the "contribution" of each maturity level scenario to the overall maturity level of the organization </a:t>
            </a:r>
          </a:p>
        </p:txBody>
      </p:sp>
      <p:sp>
        <p:nvSpPr>
          <p:cNvPr id="4" name="Title 3"/>
          <p:cNvSpPr>
            <a:spLocks noGrp="1"/>
          </p:cNvSpPr>
          <p:nvPr>
            <p:ph type="title"/>
          </p:nvPr>
        </p:nvSpPr>
        <p:spPr/>
        <p:txBody>
          <a:bodyPr>
            <a:normAutofit/>
          </a:bodyPr>
          <a:lstStyle/>
          <a:p>
            <a:r>
              <a:rPr lang="en-US" dirty="0" err="1"/>
              <a:t>Langkah</a:t>
            </a:r>
            <a:r>
              <a:rPr lang="en-US" dirty="0"/>
              <a:t> 5. </a:t>
            </a:r>
            <a:r>
              <a:rPr lang="en-US" dirty="0" err="1"/>
              <a:t>Normalisasi</a:t>
            </a:r>
            <a:r>
              <a:rPr lang="en-US" dirty="0"/>
              <a:t> </a:t>
            </a:r>
            <a:r>
              <a:rPr lang="en-US" dirty="0" err="1"/>
              <a:t>Nilai</a:t>
            </a:r>
            <a:r>
              <a:rPr lang="en-US" dirty="0"/>
              <a:t> </a:t>
            </a:r>
            <a:r>
              <a:rPr lang="en-US" dirty="0" err="1" smtClean="0"/>
              <a:t>Kepatuhan</a:t>
            </a:r>
            <a:endParaRPr lang="en-US" dirty="0"/>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333500" y="2401623"/>
            <a:ext cx="6477000" cy="4113252"/>
          </a:xfrm>
          <a:prstGeom prst="rect">
            <a:avLst/>
          </a:prstGeom>
        </p:spPr>
      </p:pic>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198</a:t>
            </a:fld>
            <a:endParaRPr lang="en-US">
              <a:solidFill>
                <a:prstClr val="black">
                  <a:tint val="75000"/>
                </a:prstClr>
              </a:solidFill>
            </a:endParaRPr>
          </a:p>
        </p:txBody>
      </p:sp>
    </p:spTree>
    <p:extLst>
      <p:ext uri="{BB962C8B-B14F-4D97-AF65-F5344CB8AC3E}">
        <p14:creationId xmlns:p14="http://schemas.microsoft.com/office/powerpoint/2010/main" val="33146328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143000"/>
            <a:ext cx="7981950" cy="5333549"/>
          </a:xfrm>
        </p:spPr>
        <p:txBody>
          <a:bodyPr/>
          <a:lstStyle/>
          <a:p>
            <a:pPr marL="0" indent="0">
              <a:buNone/>
            </a:pPr>
            <a:r>
              <a:rPr lang="en-ID" dirty="0"/>
              <a:t>Finally, the maturity level summary for the process was computed by combining the normalized compliance values for each maturity level as shown in figure </a:t>
            </a:r>
            <a:r>
              <a:rPr lang="en-ID" dirty="0" smtClean="0"/>
              <a:t>7</a:t>
            </a:r>
            <a:endParaRPr lang="en-ID" dirty="0"/>
          </a:p>
          <a:p>
            <a:endParaRPr lang="en-US" dirty="0"/>
          </a:p>
        </p:txBody>
      </p:sp>
      <p:sp>
        <p:nvSpPr>
          <p:cNvPr id="4" name="Title 3"/>
          <p:cNvSpPr>
            <a:spLocks noGrp="1"/>
          </p:cNvSpPr>
          <p:nvPr>
            <p:ph type="title"/>
          </p:nvPr>
        </p:nvSpPr>
        <p:spPr/>
        <p:txBody>
          <a:bodyPr>
            <a:normAutofit fontScale="90000"/>
          </a:bodyPr>
          <a:lstStyle/>
          <a:p>
            <a:r>
              <a:rPr lang="en-ID" dirty="0" err="1"/>
              <a:t>Langkah</a:t>
            </a:r>
            <a:r>
              <a:rPr lang="en-ID" dirty="0"/>
              <a:t> 6. </a:t>
            </a:r>
            <a:r>
              <a:rPr lang="en-ID" dirty="0" err="1"/>
              <a:t>Menghitung</a:t>
            </a:r>
            <a:r>
              <a:rPr lang="en-ID" dirty="0"/>
              <a:t> Total Maturity </a:t>
            </a:r>
            <a:r>
              <a:rPr lang="en-ID" dirty="0" smtClean="0"/>
              <a:t>Level</a:t>
            </a:r>
            <a:endParaRPr lang="en-US" dirty="0"/>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495425" y="2777572"/>
            <a:ext cx="6248400" cy="3698977"/>
          </a:xfrm>
          <a:prstGeom prst="rect">
            <a:avLst/>
          </a:prstGeom>
        </p:spPr>
      </p:pic>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199</a:t>
            </a:fld>
            <a:endParaRPr lang="en-US">
              <a:solidFill>
                <a:prstClr val="black">
                  <a:tint val="75000"/>
                </a:prstClr>
              </a:solidFill>
            </a:endParaRPr>
          </a:p>
        </p:txBody>
      </p:sp>
    </p:spTree>
    <p:extLst>
      <p:ext uri="{BB962C8B-B14F-4D97-AF65-F5344CB8AC3E}">
        <p14:creationId xmlns:p14="http://schemas.microsoft.com/office/powerpoint/2010/main" val="37848281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Romi Satria Wahono</a:t>
            </a:r>
            <a:endParaRPr lang="en-US" dirty="0"/>
          </a:p>
        </p:txBody>
      </p:sp>
      <p:pic>
        <p:nvPicPr>
          <p:cNvPr id="4" name="Picture 3"/>
          <p:cNvPicPr>
            <a:picLocks noChangeAspect="1" noChangeArrowheads="1"/>
          </p:cNvPicPr>
          <p:nvPr/>
        </p:nvPicPr>
        <p:blipFill>
          <a:blip r:embed="rId3" cstate="print">
            <a:lum bright="30000"/>
          </a:blip>
          <a:srcRect l="4478" t="3448" r="8186" b="6897"/>
          <a:stretch>
            <a:fillRect/>
          </a:stretch>
        </p:blipFill>
        <p:spPr bwMode="auto">
          <a:xfrm>
            <a:off x="6033043" y="61532"/>
            <a:ext cx="3097102" cy="4129468"/>
          </a:xfrm>
          <a:prstGeom prst="rect">
            <a:avLst/>
          </a:prstGeom>
          <a:noFill/>
          <a:ln w="9525">
            <a:noFill/>
            <a:miter lim="800000"/>
            <a:headEnd/>
            <a:tailEnd/>
          </a:ln>
        </p:spPr>
      </p:pic>
      <p:sp>
        <p:nvSpPr>
          <p:cNvPr id="3" name="Content Placeholder 2"/>
          <p:cNvSpPr>
            <a:spLocks noGrp="1"/>
          </p:cNvSpPr>
          <p:nvPr>
            <p:ph idx="1"/>
          </p:nvPr>
        </p:nvSpPr>
        <p:spPr>
          <a:xfrm>
            <a:off x="504824" y="1066800"/>
            <a:ext cx="8181975" cy="5431485"/>
          </a:xfrm>
        </p:spPr>
        <p:txBody>
          <a:bodyPr>
            <a:normAutofit fontScale="85000" lnSpcReduction="20000"/>
          </a:bodyPr>
          <a:lstStyle/>
          <a:p>
            <a:r>
              <a:rPr lang="id-ID" dirty="0" smtClean="0">
                <a:solidFill>
                  <a:srgbClr val="C00000"/>
                </a:solidFill>
              </a:rPr>
              <a:t>SMA </a:t>
            </a:r>
            <a:r>
              <a:rPr lang="id-ID" dirty="0">
                <a:solidFill>
                  <a:srgbClr val="C00000"/>
                </a:solidFill>
              </a:rPr>
              <a:t>Taruna Nusantara</a:t>
            </a:r>
            <a:r>
              <a:rPr lang="en-US" dirty="0"/>
              <a:t> </a:t>
            </a:r>
            <a:r>
              <a:rPr lang="id-ID" dirty="0"/>
              <a:t>Magelang (1993)</a:t>
            </a:r>
          </a:p>
          <a:p>
            <a:r>
              <a:rPr lang="id-ID" dirty="0">
                <a:solidFill>
                  <a:srgbClr val="C00000"/>
                </a:solidFill>
              </a:rPr>
              <a:t>B.Eng</a:t>
            </a:r>
            <a:r>
              <a:rPr lang="id-ID" dirty="0"/>
              <a:t>, </a:t>
            </a:r>
            <a:r>
              <a:rPr lang="id-ID" dirty="0">
                <a:solidFill>
                  <a:srgbClr val="C00000"/>
                </a:solidFill>
              </a:rPr>
              <a:t>M.Eng</a:t>
            </a:r>
            <a:r>
              <a:rPr lang="id-ID" dirty="0"/>
              <a:t> and </a:t>
            </a:r>
            <a:r>
              <a:rPr lang="id-ID" dirty="0">
                <a:solidFill>
                  <a:srgbClr val="C00000"/>
                </a:solidFill>
              </a:rPr>
              <a:t>Ph.D</a:t>
            </a:r>
            <a:r>
              <a:rPr lang="en-US" dirty="0">
                <a:solidFill>
                  <a:srgbClr val="C00000"/>
                </a:solidFill>
              </a:rPr>
              <a:t> </a:t>
            </a:r>
            <a:r>
              <a:rPr lang="id-ID" dirty="0"/>
              <a:t>in Software </a:t>
            </a:r>
            <a:r>
              <a:rPr lang="id-ID" dirty="0" smtClean="0"/>
              <a:t>Engineering</a:t>
            </a:r>
            <a:r>
              <a:rPr lang="id-ID" dirty="0"/>
              <a:t/>
            </a:r>
            <a:br>
              <a:rPr lang="id-ID" dirty="0"/>
            </a:br>
            <a:r>
              <a:rPr lang="id-ID" dirty="0"/>
              <a:t>Saitama University Japan (1994-2004)</a:t>
            </a:r>
            <a:br>
              <a:rPr lang="id-ID" dirty="0"/>
            </a:br>
            <a:r>
              <a:rPr lang="id-ID" dirty="0"/>
              <a:t>Universiti Teknikal Malaysia Melaka (2014)</a:t>
            </a:r>
          </a:p>
          <a:p>
            <a:r>
              <a:rPr lang="id-ID" dirty="0"/>
              <a:t>Research </a:t>
            </a:r>
            <a:r>
              <a:rPr lang="id-ID" dirty="0" smtClean="0"/>
              <a:t>Interests in </a:t>
            </a:r>
            <a:r>
              <a:rPr lang="en-US" dirty="0">
                <a:solidFill>
                  <a:srgbClr val="C00000"/>
                </a:solidFill>
              </a:rPr>
              <a:t>Software </a:t>
            </a:r>
            <a:r>
              <a:rPr lang="en-US" dirty="0" smtClean="0">
                <a:solidFill>
                  <a:srgbClr val="C00000"/>
                </a:solidFill>
              </a:rPr>
              <a:t>Engineering</a:t>
            </a:r>
            <a:r>
              <a:rPr lang="id-ID" dirty="0" smtClean="0"/>
              <a:t> and</a:t>
            </a:r>
            <a:r>
              <a:rPr lang="id-ID" dirty="0"/>
              <a:t/>
            </a:r>
            <a:br>
              <a:rPr lang="id-ID" dirty="0"/>
            </a:br>
            <a:r>
              <a:rPr lang="en-US" dirty="0" smtClean="0"/>
              <a:t>Machine Learning</a:t>
            </a:r>
            <a:endParaRPr lang="en-US" dirty="0"/>
          </a:p>
          <a:p>
            <a:r>
              <a:rPr lang="id-ID" dirty="0" smtClean="0"/>
              <a:t>LIPI Researcher </a:t>
            </a:r>
            <a:r>
              <a:rPr lang="id-ID" dirty="0"/>
              <a:t>(2004-2007)</a:t>
            </a:r>
          </a:p>
          <a:p>
            <a:r>
              <a:rPr lang="id-ID" dirty="0" smtClean="0"/>
              <a:t>Professional </a:t>
            </a:r>
            <a:r>
              <a:rPr lang="id-ID" dirty="0" smtClean="0">
                <a:solidFill>
                  <a:srgbClr val="C00000"/>
                </a:solidFill>
              </a:rPr>
              <a:t>Member</a:t>
            </a:r>
            <a:r>
              <a:rPr lang="id-ID" dirty="0" smtClean="0"/>
              <a:t> of IEEE, ACM and PMI</a:t>
            </a:r>
          </a:p>
          <a:p>
            <a:r>
              <a:rPr lang="id-ID" dirty="0" smtClean="0">
                <a:solidFill>
                  <a:srgbClr val="C00000"/>
                </a:solidFill>
              </a:rPr>
              <a:t>IT Award Winners </a:t>
            </a:r>
            <a:r>
              <a:rPr lang="id-ID" dirty="0" smtClean="0"/>
              <a:t>from WSIS (United Nations), Kemdikbud, LIPI, etc</a:t>
            </a:r>
          </a:p>
          <a:p>
            <a:r>
              <a:rPr lang="id-ID" dirty="0" smtClean="0"/>
              <a:t>Industrial </a:t>
            </a:r>
            <a:r>
              <a:rPr lang="id-ID" dirty="0" smtClean="0">
                <a:solidFill>
                  <a:srgbClr val="C00000"/>
                </a:solidFill>
              </a:rPr>
              <a:t>IT Certifications</a:t>
            </a:r>
            <a:r>
              <a:rPr lang="id-ID" dirty="0" smtClean="0"/>
              <a:t>: TOGAF, ITIL, CCNA, etc</a:t>
            </a:r>
          </a:p>
          <a:p>
            <a:r>
              <a:rPr lang="id-ID" dirty="0" smtClean="0">
                <a:solidFill>
                  <a:srgbClr val="C00000"/>
                </a:solidFill>
              </a:rPr>
              <a:t>IT Enterprise Architect</a:t>
            </a:r>
            <a:r>
              <a:rPr lang="id-ID" dirty="0" smtClean="0"/>
              <a:t>: KPK, UNSRI, LIPI, Ristek Dikti, DJPK </a:t>
            </a:r>
            <a:r>
              <a:rPr lang="id-ID" dirty="0"/>
              <a:t>Kemenkeu, etc</a:t>
            </a:r>
            <a:endParaRPr lang="id-ID" dirty="0" smtClean="0"/>
          </a:p>
          <a:p>
            <a:r>
              <a:rPr lang="en-US" dirty="0" smtClean="0"/>
              <a:t>Founder </a:t>
            </a:r>
            <a:r>
              <a:rPr lang="id-ID" dirty="0" smtClean="0"/>
              <a:t>and</a:t>
            </a:r>
            <a:r>
              <a:rPr lang="en-US" dirty="0" smtClean="0"/>
              <a:t> </a:t>
            </a:r>
            <a:r>
              <a:rPr lang="id-ID" dirty="0" smtClean="0">
                <a:solidFill>
                  <a:srgbClr val="C00000"/>
                </a:solidFill>
              </a:rPr>
              <a:t>CEO</a:t>
            </a:r>
            <a:r>
              <a:rPr lang="id-ID" dirty="0" smtClean="0"/>
              <a:t>:</a:t>
            </a:r>
          </a:p>
          <a:p>
            <a:pPr lvl="1"/>
            <a:r>
              <a:rPr lang="id-ID" dirty="0" smtClean="0"/>
              <a:t>PT </a:t>
            </a:r>
            <a:r>
              <a:rPr lang="en-US" dirty="0" err="1" smtClean="0">
                <a:solidFill>
                  <a:srgbClr val="0070C0"/>
                </a:solidFill>
              </a:rPr>
              <a:t>IlmuKomputerCom</a:t>
            </a:r>
            <a:r>
              <a:rPr lang="id-ID" dirty="0" smtClean="0">
                <a:solidFill>
                  <a:srgbClr val="CC0000"/>
                </a:solidFill>
              </a:rPr>
              <a:t> </a:t>
            </a:r>
            <a:r>
              <a:rPr lang="id-ID" dirty="0" smtClean="0"/>
              <a:t>Braindevs Sistema</a:t>
            </a:r>
          </a:p>
          <a:p>
            <a:pPr lvl="1"/>
            <a:r>
              <a:rPr lang="id-ID" dirty="0" smtClean="0"/>
              <a:t>PT</a:t>
            </a:r>
            <a:r>
              <a:rPr lang="id-ID" dirty="0" smtClean="0">
                <a:solidFill>
                  <a:srgbClr val="CC0000"/>
                </a:solidFill>
              </a:rPr>
              <a:t> </a:t>
            </a:r>
            <a:r>
              <a:rPr lang="id-ID" dirty="0">
                <a:solidFill>
                  <a:srgbClr val="0070C0"/>
                </a:solidFill>
              </a:rPr>
              <a:t>Brainmatics</a:t>
            </a:r>
            <a:r>
              <a:rPr lang="id-ID" dirty="0">
                <a:solidFill>
                  <a:srgbClr val="CC0000"/>
                </a:solidFill>
              </a:rPr>
              <a:t> </a:t>
            </a:r>
            <a:r>
              <a:rPr lang="id-ID" dirty="0"/>
              <a:t>Cipta Informatika</a:t>
            </a:r>
            <a:endParaRPr lang="en-US"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2</a:t>
            </a:fld>
            <a:endParaRPr lang="en-US">
              <a:solidFill>
                <a:prstClr val="black">
                  <a:tint val="75000"/>
                </a:prstClr>
              </a:solidFill>
            </a:endParaRPr>
          </a:p>
        </p:txBody>
      </p:sp>
    </p:spTree>
    <p:extLst>
      <p:ext uri="{BB962C8B-B14F-4D97-AF65-F5344CB8AC3E}">
        <p14:creationId xmlns:p14="http://schemas.microsoft.com/office/powerpoint/2010/main" val="24797769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90600"/>
            <a:ext cx="7886700" cy="5333549"/>
          </a:xfrm>
        </p:spPr>
        <p:txBody>
          <a:bodyPr/>
          <a:lstStyle/>
          <a:p>
            <a:endParaRPr lang="en-US"/>
          </a:p>
        </p:txBody>
      </p:sp>
      <p:sp>
        <p:nvSpPr>
          <p:cNvPr id="5" name="TextBox 4"/>
          <p:cNvSpPr txBox="1"/>
          <p:nvPr/>
        </p:nvSpPr>
        <p:spPr>
          <a:xfrm>
            <a:off x="1412533" y="6400800"/>
            <a:ext cx="6272807" cy="369332"/>
          </a:xfrm>
          <a:prstGeom prst="rect">
            <a:avLst/>
          </a:prstGeom>
          <a:noFill/>
        </p:spPr>
        <p:txBody>
          <a:bodyPr wrap="none" rtlCol="0">
            <a:spAutoFit/>
          </a:bodyPr>
          <a:lstStyle/>
          <a:p>
            <a:r>
              <a:rPr lang="en-US" sz="1800" i="1" dirty="0" smtClean="0">
                <a:effectLst/>
                <a:latin typeface="+mn-lt"/>
              </a:rPr>
              <a:t>(Source</a:t>
            </a:r>
            <a:r>
              <a:rPr lang="en-US" sz="1800" i="1" dirty="0">
                <a:effectLst/>
                <a:latin typeface="+mn-lt"/>
              </a:rPr>
              <a:t>: Martin Prosperity </a:t>
            </a:r>
            <a:r>
              <a:rPr lang="en-US" sz="1800" i="1" dirty="0" smtClean="0">
                <a:effectLst/>
                <a:latin typeface="+mn-lt"/>
              </a:rPr>
              <a:t>Institute, Global </a:t>
            </a:r>
            <a:r>
              <a:rPr lang="en-US" sz="1800" i="1" dirty="0">
                <a:effectLst/>
                <a:latin typeface="+mn-lt"/>
              </a:rPr>
              <a:t>Creativity </a:t>
            </a:r>
            <a:r>
              <a:rPr lang="en-US" sz="1800" i="1" dirty="0" smtClean="0">
                <a:effectLst/>
                <a:latin typeface="+mn-lt"/>
              </a:rPr>
              <a:t>Index 2011)</a:t>
            </a:r>
            <a:endParaRPr lang="en-US" sz="1800" i="1" dirty="0">
              <a:effectLst/>
              <a:latin typeface="+mn-lt"/>
            </a:endParaRPr>
          </a:p>
        </p:txBody>
      </p:sp>
      <p:sp>
        <p:nvSpPr>
          <p:cNvPr id="2" name="Title 1"/>
          <p:cNvSpPr>
            <a:spLocks noGrp="1"/>
          </p:cNvSpPr>
          <p:nvPr>
            <p:ph type="title"/>
          </p:nvPr>
        </p:nvSpPr>
        <p:spPr>
          <a:xfrm>
            <a:off x="628650" y="274638"/>
            <a:ext cx="8229600" cy="487362"/>
          </a:xfrm>
        </p:spPr>
        <p:txBody>
          <a:bodyPr>
            <a:normAutofit fontScale="90000"/>
          </a:bodyPr>
          <a:lstStyle/>
          <a:p>
            <a:r>
              <a:rPr lang="en-US" dirty="0" smtClean="0"/>
              <a:t>Global Creativity Index</a:t>
            </a:r>
            <a:endParaRPr lang="en-US" dirty="0"/>
          </a:p>
        </p:txBody>
      </p:sp>
      <p:grpSp>
        <p:nvGrpSpPr>
          <p:cNvPr id="10" name="Group 9"/>
          <p:cNvGrpSpPr/>
          <p:nvPr/>
        </p:nvGrpSpPr>
        <p:grpSpPr>
          <a:xfrm>
            <a:off x="76200" y="1066800"/>
            <a:ext cx="8763000" cy="5334000"/>
            <a:chOff x="228600" y="1143000"/>
            <a:chExt cx="8763000" cy="5334000"/>
          </a:xfrm>
        </p:grpSpPr>
        <p:pic>
          <p:nvPicPr>
            <p:cNvPr id="7" name="Picture 6"/>
            <p:cNvPicPr>
              <a:picLocks noChangeAspect="1"/>
            </p:cNvPicPr>
            <p:nvPr/>
          </p:nvPicPr>
          <p:blipFill rotWithShape="1">
            <a:blip r:embed="rId2"/>
            <a:srcRect l="24500" t="21153" r="28500" b="33800"/>
            <a:stretch/>
          </p:blipFill>
          <p:spPr>
            <a:xfrm>
              <a:off x="228600" y="1143000"/>
              <a:ext cx="8763000" cy="4724400"/>
            </a:xfrm>
            <a:prstGeom prst="rect">
              <a:avLst/>
            </a:prstGeom>
          </p:spPr>
        </p:pic>
        <p:pic>
          <p:nvPicPr>
            <p:cNvPr id="8" name="Picture 7"/>
            <p:cNvPicPr>
              <a:picLocks noChangeAspect="1"/>
            </p:cNvPicPr>
            <p:nvPr/>
          </p:nvPicPr>
          <p:blipFill rotWithShape="1">
            <a:blip r:embed="rId3"/>
            <a:srcRect l="30500" t="40249" r="23500" b="13555"/>
            <a:stretch/>
          </p:blipFill>
          <p:spPr>
            <a:xfrm>
              <a:off x="381000" y="1612927"/>
              <a:ext cx="8610600" cy="4864073"/>
            </a:xfrm>
            <a:prstGeom prst="rect">
              <a:avLst/>
            </a:prstGeom>
          </p:spPr>
        </p:pic>
      </p:grpSp>
      <p:sp>
        <p:nvSpPr>
          <p:cNvPr id="9" name="Rounded Rectangle 8"/>
          <p:cNvSpPr/>
          <p:nvPr/>
        </p:nvSpPr>
        <p:spPr>
          <a:xfrm>
            <a:off x="152400" y="5715000"/>
            <a:ext cx="8610600" cy="31646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4"/>
          <a:srcRect l="11696" t="7018" r="10233" b="6139"/>
          <a:stretch/>
        </p:blipFill>
        <p:spPr>
          <a:xfrm>
            <a:off x="6883402" y="1"/>
            <a:ext cx="2260598" cy="1676399"/>
          </a:xfrm>
          <a:prstGeom prst="rect">
            <a:avLst/>
          </a:prstGeom>
        </p:spPr>
      </p:pic>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20</a:t>
            </a:fld>
            <a:endParaRPr lang="en-US">
              <a:solidFill>
                <a:prstClr val="black">
                  <a:tint val="75000"/>
                </a:prstClr>
              </a:solidFill>
            </a:endParaRPr>
          </a:p>
        </p:txBody>
      </p:sp>
    </p:spTree>
    <p:extLst>
      <p:ext uri="{BB962C8B-B14F-4D97-AF65-F5344CB8AC3E}">
        <p14:creationId xmlns:p14="http://schemas.microsoft.com/office/powerpoint/2010/main" val="24139922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p:txBody>
          <a:bodyPr>
            <a:normAutofit/>
          </a:bodyPr>
          <a:lstStyle/>
          <a:p>
            <a:pPr>
              <a:lnSpc>
                <a:spcPct val="80000"/>
              </a:lnSpc>
            </a:pPr>
            <a:r>
              <a:rPr lang="en-US" sz="3200" dirty="0" err="1">
                <a:solidFill>
                  <a:srgbClr val="C00000"/>
                </a:solidFill>
              </a:rPr>
              <a:t>Tiga</a:t>
            </a:r>
            <a:r>
              <a:rPr lang="en-US" sz="3200" dirty="0">
                <a:solidFill>
                  <a:srgbClr val="C00000"/>
                </a:solidFill>
              </a:rPr>
              <a:t> </a:t>
            </a:r>
            <a:r>
              <a:rPr lang="en-US" sz="3200" dirty="0" err="1">
                <a:solidFill>
                  <a:srgbClr val="C00000"/>
                </a:solidFill>
              </a:rPr>
              <a:t>dimensi</a:t>
            </a:r>
            <a:r>
              <a:rPr lang="en-US" sz="3200" dirty="0">
                <a:solidFill>
                  <a:srgbClr val="C00000"/>
                </a:solidFill>
              </a:rPr>
              <a:t> </a:t>
            </a:r>
            <a:r>
              <a:rPr lang="en-US" sz="3200" dirty="0" err="1"/>
              <a:t>dalam</a:t>
            </a:r>
            <a:r>
              <a:rPr lang="en-US" sz="3200" dirty="0"/>
              <a:t> </a:t>
            </a:r>
            <a:r>
              <a:rPr lang="en-US" sz="3200" dirty="0" err="1"/>
              <a:t>kerangka</a:t>
            </a:r>
            <a:r>
              <a:rPr lang="en-US" sz="3200" dirty="0"/>
              <a:t> </a:t>
            </a:r>
            <a:r>
              <a:rPr lang="en-US" sz="3200" dirty="0" err="1"/>
              <a:t>kerja</a:t>
            </a:r>
            <a:r>
              <a:rPr lang="en-US" sz="3200" dirty="0"/>
              <a:t> COBIT </a:t>
            </a:r>
            <a:r>
              <a:rPr lang="en-US" sz="3200" dirty="0" err="1"/>
              <a:t>adalah</a:t>
            </a:r>
            <a:r>
              <a:rPr lang="en-US" sz="3200" dirty="0"/>
              <a:t>:</a:t>
            </a:r>
          </a:p>
          <a:p>
            <a:pPr marL="971550" lvl="1" indent="-514350">
              <a:lnSpc>
                <a:spcPct val="80000"/>
              </a:lnSpc>
              <a:buFont typeface="+mj-lt"/>
              <a:buAutoNum type="arabicPeriod"/>
            </a:pPr>
            <a:r>
              <a:rPr lang="id-ID" sz="2800" dirty="0" err="1">
                <a:solidFill>
                  <a:srgbClr val="0070C0"/>
                </a:solidFill>
              </a:rPr>
              <a:t>K</a:t>
            </a:r>
            <a:r>
              <a:rPr lang="en-US" sz="2800" dirty="0" err="1" smtClean="0">
                <a:solidFill>
                  <a:srgbClr val="0070C0"/>
                </a:solidFill>
              </a:rPr>
              <a:t>emampuan</a:t>
            </a:r>
            <a:endParaRPr lang="en-US" sz="2800" dirty="0">
              <a:solidFill>
                <a:srgbClr val="0070C0"/>
              </a:solidFill>
            </a:endParaRPr>
          </a:p>
          <a:p>
            <a:pPr marL="971550" lvl="1" indent="-514350">
              <a:lnSpc>
                <a:spcPct val="80000"/>
              </a:lnSpc>
              <a:buFont typeface="+mj-lt"/>
              <a:buAutoNum type="arabicPeriod"/>
            </a:pPr>
            <a:r>
              <a:rPr lang="en-US" sz="2800" dirty="0" err="1">
                <a:solidFill>
                  <a:srgbClr val="0070C0"/>
                </a:solidFill>
              </a:rPr>
              <a:t>Kinerja</a:t>
            </a:r>
            <a:endParaRPr lang="en-US" sz="2800" dirty="0">
              <a:solidFill>
                <a:srgbClr val="0070C0"/>
              </a:solidFill>
            </a:endParaRPr>
          </a:p>
          <a:p>
            <a:pPr marL="971550" lvl="1" indent="-514350">
              <a:lnSpc>
                <a:spcPct val="80000"/>
              </a:lnSpc>
              <a:buFont typeface="+mj-lt"/>
              <a:buAutoNum type="arabicPeriod"/>
            </a:pPr>
            <a:r>
              <a:rPr lang="id-ID" sz="2800" dirty="0">
                <a:solidFill>
                  <a:srgbClr val="0070C0"/>
                </a:solidFill>
              </a:rPr>
              <a:t>K</a:t>
            </a:r>
            <a:r>
              <a:rPr lang="en-US" sz="2800" dirty="0" err="1" smtClean="0">
                <a:solidFill>
                  <a:srgbClr val="0070C0"/>
                </a:solidFill>
              </a:rPr>
              <a:t>ontrol</a:t>
            </a:r>
            <a:endParaRPr lang="en-US" dirty="0">
              <a:solidFill>
                <a:srgbClr val="0070C0"/>
              </a:solidFill>
            </a:endParaRPr>
          </a:p>
          <a:p>
            <a:pPr>
              <a:lnSpc>
                <a:spcPct val="80000"/>
              </a:lnSpc>
            </a:pPr>
            <a:r>
              <a:rPr lang="en-US" sz="3200" dirty="0" err="1"/>
              <a:t>Dapat</a:t>
            </a:r>
            <a:r>
              <a:rPr lang="en-US" sz="3200" dirty="0"/>
              <a:t> </a:t>
            </a:r>
            <a:r>
              <a:rPr lang="en-US" sz="3200" dirty="0" err="1"/>
              <a:t>digunakan</a:t>
            </a:r>
            <a:r>
              <a:rPr lang="en-US" sz="3200" dirty="0"/>
              <a:t> </a:t>
            </a:r>
            <a:r>
              <a:rPr lang="en-US" sz="3200" dirty="0" err="1"/>
              <a:t>untuk</a:t>
            </a:r>
            <a:r>
              <a:rPr lang="en-US" sz="3200" dirty="0"/>
              <a:t> </a:t>
            </a:r>
            <a:r>
              <a:rPr lang="en-US" sz="3200" dirty="0" err="1"/>
              <a:t>menilai</a:t>
            </a:r>
            <a:r>
              <a:rPr lang="en-US" sz="3200" dirty="0"/>
              <a:t> </a:t>
            </a:r>
            <a:r>
              <a:rPr lang="en-US" sz="3200" dirty="0" err="1"/>
              <a:t>suatu</a:t>
            </a:r>
            <a:r>
              <a:rPr lang="en-US" sz="3200" dirty="0"/>
              <a:t> proses TI </a:t>
            </a:r>
            <a:r>
              <a:rPr lang="en-US" sz="3200" dirty="0" err="1"/>
              <a:t>dalam</a:t>
            </a:r>
            <a:r>
              <a:rPr lang="en-US" sz="3200" dirty="0"/>
              <a:t> </a:t>
            </a:r>
            <a:r>
              <a:rPr lang="en-US" sz="3200" dirty="0" err="1"/>
              <a:t>situasi</a:t>
            </a:r>
            <a:r>
              <a:rPr lang="en-US" sz="3200" dirty="0"/>
              <a:t> </a:t>
            </a:r>
            <a:r>
              <a:rPr lang="en-US" sz="3200" dirty="0" err="1"/>
              <a:t>tertentu</a:t>
            </a:r>
            <a:r>
              <a:rPr lang="en-US" sz="3200" dirty="0"/>
              <a:t> </a:t>
            </a:r>
            <a:r>
              <a:rPr lang="en-US" sz="3200" dirty="0" err="1"/>
              <a:t>secara</a:t>
            </a:r>
            <a:r>
              <a:rPr lang="en-US" sz="3200" dirty="0"/>
              <a:t> </a:t>
            </a:r>
            <a:r>
              <a:rPr lang="en-US" sz="3200" dirty="0" err="1"/>
              <a:t>lebih</a:t>
            </a:r>
            <a:r>
              <a:rPr lang="en-US" sz="3200" dirty="0"/>
              <a:t> </a:t>
            </a:r>
            <a:r>
              <a:rPr lang="en-US" sz="3200" dirty="0" err="1" smtClean="0"/>
              <a:t>akurat</a:t>
            </a:r>
            <a:endParaRPr lang="id-ID" sz="3200" dirty="0" smtClean="0"/>
          </a:p>
          <a:p>
            <a:pPr>
              <a:lnSpc>
                <a:spcPct val="80000"/>
              </a:lnSpc>
            </a:pPr>
            <a:r>
              <a:rPr lang="en-US" sz="3200" dirty="0" err="1" smtClean="0"/>
              <a:t>Penerapan</a:t>
            </a:r>
            <a:r>
              <a:rPr lang="en-US" sz="3200" dirty="0" smtClean="0"/>
              <a:t> </a:t>
            </a:r>
            <a:r>
              <a:rPr lang="en-US" sz="3200" dirty="0" err="1"/>
              <a:t>dimensi</a:t>
            </a:r>
            <a:r>
              <a:rPr lang="en-US" sz="3200" dirty="0"/>
              <a:t> </a:t>
            </a:r>
            <a:r>
              <a:rPr lang="en-US" sz="3200" dirty="0" err="1"/>
              <a:t>ini</a:t>
            </a:r>
            <a:r>
              <a:rPr lang="en-US" sz="3200" dirty="0"/>
              <a:t> </a:t>
            </a:r>
            <a:r>
              <a:rPr lang="en-US" sz="3200" dirty="0" err="1"/>
              <a:t>diserahkan</a:t>
            </a:r>
            <a:r>
              <a:rPr lang="en-US" sz="3200" dirty="0"/>
              <a:t> </a:t>
            </a:r>
            <a:r>
              <a:rPr lang="en-US" sz="3200" dirty="0" err="1"/>
              <a:t>kepada</a:t>
            </a:r>
            <a:r>
              <a:rPr lang="en-US" sz="3200" dirty="0"/>
              <a:t> </a:t>
            </a:r>
            <a:r>
              <a:rPr lang="en-US" sz="3200" dirty="0" err="1"/>
              <a:t>pengguna</a:t>
            </a:r>
            <a:r>
              <a:rPr lang="en-US" sz="3200" dirty="0"/>
              <a:t> COBIT </a:t>
            </a:r>
            <a:r>
              <a:rPr lang="en-US" sz="3200" dirty="0" err="1"/>
              <a:t>untuk</a:t>
            </a:r>
            <a:r>
              <a:rPr lang="en-US" sz="3200" dirty="0"/>
              <a:t> </a:t>
            </a:r>
            <a:r>
              <a:rPr lang="en-US" sz="3200" dirty="0" err="1"/>
              <a:t>memutuskan</a:t>
            </a:r>
            <a:r>
              <a:rPr lang="en-US" sz="3200" dirty="0"/>
              <a:t> </a:t>
            </a:r>
            <a:r>
              <a:rPr lang="en-US" sz="3200" dirty="0" err="1"/>
              <a:t>tergantung</a:t>
            </a:r>
            <a:r>
              <a:rPr lang="en-US" sz="3200" dirty="0"/>
              <a:t> </a:t>
            </a:r>
            <a:r>
              <a:rPr lang="en-US" sz="3200" dirty="0" err="1"/>
              <a:t>pada</a:t>
            </a:r>
            <a:r>
              <a:rPr lang="en-US" sz="3200" dirty="0"/>
              <a:t> </a:t>
            </a:r>
            <a:r>
              <a:rPr lang="en-US" sz="3200" dirty="0" err="1"/>
              <a:t>bagaimana</a:t>
            </a:r>
            <a:r>
              <a:rPr lang="en-US" sz="3200" dirty="0"/>
              <a:t> detail </a:t>
            </a:r>
            <a:r>
              <a:rPr lang="en-US" sz="3200" dirty="0" err="1"/>
              <a:t>dan</a:t>
            </a:r>
            <a:r>
              <a:rPr lang="en-US" sz="3200" dirty="0"/>
              <a:t> </a:t>
            </a:r>
            <a:r>
              <a:rPr lang="en-US" sz="3200" dirty="0" err="1"/>
              <a:t>tepat</a:t>
            </a:r>
            <a:r>
              <a:rPr lang="en-US" sz="3200" dirty="0"/>
              <a:t> </a:t>
            </a:r>
            <a:r>
              <a:rPr lang="en-US" sz="3200" dirty="0" err="1"/>
              <a:t>penilaian</a:t>
            </a:r>
            <a:r>
              <a:rPr lang="en-US" sz="3200" dirty="0"/>
              <a:t> maturity </a:t>
            </a:r>
            <a:r>
              <a:rPr lang="en-US" sz="3200" dirty="0" err="1"/>
              <a:t>diperlukan</a:t>
            </a:r>
            <a:r>
              <a:rPr lang="en-US" sz="3200" dirty="0"/>
              <a:t> </a:t>
            </a:r>
            <a:r>
              <a:rPr lang="en-US" sz="3200" dirty="0" err="1"/>
              <a:t>dan</a:t>
            </a:r>
            <a:r>
              <a:rPr lang="en-US" sz="3200" dirty="0"/>
              <a:t> </a:t>
            </a:r>
            <a:r>
              <a:rPr lang="en-US" sz="3200" dirty="0" err="1"/>
              <a:t>lingkup</a:t>
            </a:r>
            <a:r>
              <a:rPr lang="en-US" sz="3200" dirty="0"/>
              <a:t> area target </a:t>
            </a:r>
            <a:r>
              <a:rPr lang="en-US" sz="3200" dirty="0" err="1" smtClean="0"/>
              <a:t>penilaian</a:t>
            </a:r>
            <a:endParaRPr lang="en-US" sz="3200" dirty="0"/>
          </a:p>
        </p:txBody>
      </p:sp>
      <p:sp>
        <p:nvSpPr>
          <p:cNvPr id="13318" name="Rectangle 6"/>
          <p:cNvSpPr>
            <a:spLocks noGrp="1" noChangeArrowheads="1"/>
          </p:cNvSpPr>
          <p:nvPr>
            <p:ph type="title"/>
          </p:nvPr>
        </p:nvSpPr>
        <p:spPr>
          <a:noFill/>
          <a:ln/>
        </p:spPr>
        <p:txBody>
          <a:bodyPr/>
          <a:lstStyle/>
          <a:p>
            <a:r>
              <a:rPr lang="en-US" dirty="0"/>
              <a:t>3 Dimension of Maturity</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200</a:t>
            </a:fld>
            <a:endParaRPr lang="en-US">
              <a:solidFill>
                <a:prstClr val="black">
                  <a:tint val="75000"/>
                </a:prstClr>
              </a:solidFill>
            </a:endParaRPr>
          </a:p>
        </p:txBody>
      </p:sp>
    </p:spTree>
    <p:extLst>
      <p:ext uri="{BB962C8B-B14F-4D97-AF65-F5344CB8AC3E}">
        <p14:creationId xmlns:p14="http://schemas.microsoft.com/office/powerpoint/2010/main" val="11160846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type="body" idx="1"/>
          </p:nvPr>
        </p:nvSpPr>
        <p:spPr/>
        <p:txBody>
          <a:bodyPr>
            <a:normAutofit/>
          </a:bodyPr>
          <a:lstStyle/>
          <a:p>
            <a:r>
              <a:rPr lang="en-US" sz="3200" dirty="0" err="1" smtClean="0">
                <a:solidFill>
                  <a:srgbClr val="C00000"/>
                </a:solidFill>
              </a:rPr>
              <a:t>Kemampuan</a:t>
            </a:r>
            <a:r>
              <a:rPr lang="en-US" sz="3200" dirty="0" smtClean="0">
                <a:solidFill>
                  <a:srgbClr val="C00000"/>
                </a:solidFill>
              </a:rPr>
              <a:t> </a:t>
            </a:r>
            <a:r>
              <a:rPr lang="en-US" sz="3200" dirty="0" err="1"/>
              <a:t>adalah</a:t>
            </a:r>
            <a:r>
              <a:rPr lang="en-US" sz="3200" dirty="0"/>
              <a:t> </a:t>
            </a:r>
            <a:r>
              <a:rPr lang="en-US" sz="3200" dirty="0" err="1"/>
              <a:t>tingkat</a:t>
            </a:r>
            <a:r>
              <a:rPr lang="en-US" sz="3200" dirty="0"/>
              <a:t> </a:t>
            </a:r>
            <a:r>
              <a:rPr lang="en-US" sz="3200" dirty="0" err="1"/>
              <a:t>kematangan</a:t>
            </a:r>
            <a:r>
              <a:rPr lang="en-US" sz="3200" dirty="0"/>
              <a:t> yang </a:t>
            </a:r>
            <a:r>
              <a:rPr lang="en-US" sz="3200" dirty="0" err="1"/>
              <a:t>dibutuhkan</a:t>
            </a:r>
            <a:r>
              <a:rPr lang="en-US" sz="3200" dirty="0"/>
              <a:t> </a:t>
            </a:r>
            <a:r>
              <a:rPr lang="en-US" sz="3200" dirty="0" err="1"/>
              <a:t>dalam</a:t>
            </a:r>
            <a:r>
              <a:rPr lang="en-US" sz="3200" dirty="0"/>
              <a:t> proses </a:t>
            </a:r>
            <a:r>
              <a:rPr lang="en-US" sz="3200" dirty="0" err="1"/>
              <a:t>untuk</a:t>
            </a:r>
            <a:r>
              <a:rPr lang="en-US" sz="3200" dirty="0"/>
              <a:t> </a:t>
            </a:r>
            <a:r>
              <a:rPr lang="en-US" sz="3200" dirty="0" err="1"/>
              <a:t>memenuhi</a:t>
            </a:r>
            <a:r>
              <a:rPr lang="en-US" sz="3200" dirty="0"/>
              <a:t> </a:t>
            </a:r>
            <a:r>
              <a:rPr lang="en-US" sz="3200" dirty="0" err="1"/>
              <a:t>kebutuhan</a:t>
            </a:r>
            <a:r>
              <a:rPr lang="en-US" sz="3200" dirty="0"/>
              <a:t> </a:t>
            </a:r>
            <a:r>
              <a:rPr lang="en-US" sz="3200" dirty="0" err="1"/>
              <a:t>bisnis</a:t>
            </a:r>
            <a:r>
              <a:rPr lang="en-US" sz="3200" dirty="0"/>
              <a:t> (</a:t>
            </a:r>
            <a:r>
              <a:rPr lang="en-US" sz="3200" dirty="0" err="1"/>
              <a:t>idealnya</a:t>
            </a:r>
            <a:r>
              <a:rPr lang="en-US" sz="3200" dirty="0"/>
              <a:t> </a:t>
            </a:r>
            <a:r>
              <a:rPr lang="en-US" sz="3200" dirty="0" err="1"/>
              <a:t>didorong</a:t>
            </a:r>
            <a:r>
              <a:rPr lang="en-US" sz="3200" dirty="0"/>
              <a:t> </a:t>
            </a:r>
            <a:r>
              <a:rPr lang="en-US" sz="3200" dirty="0" err="1"/>
              <a:t>oleh</a:t>
            </a:r>
            <a:r>
              <a:rPr lang="en-US" sz="3200" dirty="0"/>
              <a:t> </a:t>
            </a:r>
            <a:r>
              <a:rPr lang="en-US" sz="3200" dirty="0" err="1"/>
              <a:t>usaha</a:t>
            </a:r>
            <a:r>
              <a:rPr lang="en-US" sz="3200" dirty="0"/>
              <a:t> </a:t>
            </a:r>
            <a:r>
              <a:rPr lang="en-US" sz="3200" dirty="0" err="1"/>
              <a:t>dan</a:t>
            </a:r>
            <a:r>
              <a:rPr lang="en-US" sz="3200" dirty="0"/>
              <a:t> </a:t>
            </a:r>
            <a:r>
              <a:rPr lang="en-US" sz="3200" dirty="0" err="1"/>
              <a:t>tujuan</a:t>
            </a:r>
            <a:r>
              <a:rPr lang="en-US" sz="3200" dirty="0"/>
              <a:t> TI yang </a:t>
            </a:r>
            <a:r>
              <a:rPr lang="en-US" sz="3200" dirty="0" err="1" smtClean="0"/>
              <a:t>jelas</a:t>
            </a:r>
            <a:r>
              <a:rPr lang="en-US" sz="3200" dirty="0" smtClean="0"/>
              <a:t>)</a:t>
            </a:r>
            <a:endParaRPr lang="id-ID" sz="3200" dirty="0" smtClean="0"/>
          </a:p>
          <a:p>
            <a:r>
              <a:rPr lang="en-US" sz="3200" dirty="0" smtClean="0"/>
              <a:t>COBIT</a:t>
            </a:r>
            <a:r>
              <a:rPr lang="id-ID" sz="3200" dirty="0" smtClean="0"/>
              <a:t> </a:t>
            </a:r>
            <a:r>
              <a:rPr lang="en-US" sz="3200" dirty="0" err="1" smtClean="0"/>
              <a:t>berfokus</a:t>
            </a:r>
            <a:r>
              <a:rPr lang="en-US" sz="3200" dirty="0" smtClean="0"/>
              <a:t> </a:t>
            </a:r>
            <a:r>
              <a:rPr lang="en-US" sz="3200" dirty="0" err="1"/>
              <a:t>pada</a:t>
            </a:r>
            <a:r>
              <a:rPr lang="en-US" sz="3200" dirty="0"/>
              <a:t> </a:t>
            </a:r>
            <a:r>
              <a:rPr lang="en-US" sz="3200" dirty="0" err="1"/>
              <a:t>kemampuan</a:t>
            </a:r>
            <a:r>
              <a:rPr lang="en-US" sz="3200" dirty="0"/>
              <a:t> </a:t>
            </a:r>
            <a:r>
              <a:rPr lang="en-US" sz="3200" dirty="0" err="1"/>
              <a:t>dan</a:t>
            </a:r>
            <a:r>
              <a:rPr lang="en-US" sz="3200" dirty="0"/>
              <a:t> </a:t>
            </a:r>
            <a:r>
              <a:rPr lang="en-US" sz="3200" dirty="0" err="1"/>
              <a:t>membantu</a:t>
            </a:r>
            <a:r>
              <a:rPr lang="en-US" sz="3200" dirty="0"/>
              <a:t> </a:t>
            </a:r>
            <a:r>
              <a:rPr lang="en-US" sz="3200" dirty="0" err="1"/>
              <a:t>perusahaan</a:t>
            </a:r>
            <a:r>
              <a:rPr lang="en-US" sz="3200" dirty="0"/>
              <a:t> </a:t>
            </a:r>
            <a:r>
              <a:rPr lang="en-US" sz="3200" dirty="0" err="1">
                <a:solidFill>
                  <a:srgbClr val="C00000"/>
                </a:solidFill>
              </a:rPr>
              <a:t>mengenali</a:t>
            </a:r>
            <a:r>
              <a:rPr lang="en-US" sz="3200" dirty="0">
                <a:solidFill>
                  <a:srgbClr val="C00000"/>
                </a:solidFill>
              </a:rPr>
              <a:t> </a:t>
            </a:r>
            <a:r>
              <a:rPr lang="en-US" sz="3200" dirty="0" err="1">
                <a:solidFill>
                  <a:srgbClr val="C00000"/>
                </a:solidFill>
              </a:rPr>
              <a:t>kemampuan</a:t>
            </a:r>
            <a:r>
              <a:rPr lang="en-US" sz="3200" dirty="0">
                <a:solidFill>
                  <a:srgbClr val="C00000"/>
                </a:solidFill>
              </a:rPr>
              <a:t> yang paling </a:t>
            </a:r>
            <a:r>
              <a:rPr lang="en-US" sz="3200" dirty="0" err="1">
                <a:solidFill>
                  <a:srgbClr val="C00000"/>
                </a:solidFill>
              </a:rPr>
              <a:t>sesuai</a:t>
            </a:r>
            <a:r>
              <a:rPr lang="en-US" sz="3200" dirty="0">
                <a:solidFill>
                  <a:srgbClr val="C00000"/>
                </a:solidFill>
              </a:rPr>
              <a:t> </a:t>
            </a:r>
            <a:r>
              <a:rPr lang="en-US" sz="3200" dirty="0" err="1"/>
              <a:t>dengan</a:t>
            </a:r>
            <a:r>
              <a:rPr lang="en-US" sz="3200" dirty="0"/>
              <a:t> </a:t>
            </a:r>
            <a:r>
              <a:rPr lang="en-US" sz="3200" dirty="0" err="1"/>
              <a:t>kebutuhan</a:t>
            </a:r>
            <a:r>
              <a:rPr lang="en-US" sz="3200" dirty="0"/>
              <a:t> proses </a:t>
            </a:r>
            <a:r>
              <a:rPr lang="en-US" sz="3200" dirty="0" err="1" smtClean="0"/>
              <a:t>tertentu</a:t>
            </a:r>
            <a:endParaRPr lang="en-US" sz="3200" dirty="0"/>
          </a:p>
        </p:txBody>
      </p:sp>
      <p:sp>
        <p:nvSpPr>
          <p:cNvPr id="37894" name="Rectangle 6"/>
          <p:cNvSpPr>
            <a:spLocks noGrp="1" noChangeArrowheads="1"/>
          </p:cNvSpPr>
          <p:nvPr>
            <p:ph type="title"/>
          </p:nvPr>
        </p:nvSpPr>
        <p:spPr>
          <a:noFill/>
          <a:ln/>
        </p:spPr>
        <p:txBody>
          <a:bodyPr/>
          <a:lstStyle/>
          <a:p>
            <a:r>
              <a:rPr lang="en-US" dirty="0"/>
              <a:t>3 Dimension of Maturity: Capability</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201</a:t>
            </a:fld>
            <a:endParaRPr lang="en-US">
              <a:solidFill>
                <a:prstClr val="black">
                  <a:tint val="75000"/>
                </a:prstClr>
              </a:solidFill>
            </a:endParaRPr>
          </a:p>
        </p:txBody>
      </p:sp>
    </p:spTree>
    <p:extLst>
      <p:ext uri="{BB962C8B-B14F-4D97-AF65-F5344CB8AC3E}">
        <p14:creationId xmlns:p14="http://schemas.microsoft.com/office/powerpoint/2010/main" val="29864740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type="body" idx="1"/>
          </p:nvPr>
        </p:nvSpPr>
        <p:spPr/>
        <p:txBody>
          <a:bodyPr>
            <a:normAutofit/>
          </a:bodyPr>
          <a:lstStyle/>
          <a:p>
            <a:r>
              <a:rPr lang="id-ID" sz="3200" dirty="0" smtClean="0"/>
              <a:t>U</a:t>
            </a:r>
            <a:r>
              <a:rPr lang="en-US" sz="3200" dirty="0" err="1" smtClean="0"/>
              <a:t>kuran</a:t>
            </a:r>
            <a:r>
              <a:rPr lang="en-US" sz="3200" dirty="0" smtClean="0"/>
              <a:t> </a:t>
            </a:r>
            <a:r>
              <a:rPr lang="en-US" sz="3200" dirty="0" err="1"/>
              <a:t>dari</a:t>
            </a:r>
            <a:r>
              <a:rPr lang="en-US" sz="3200" dirty="0"/>
              <a:t> </a:t>
            </a:r>
            <a:r>
              <a:rPr lang="en-US" sz="3200" dirty="0" err="1" smtClean="0"/>
              <a:t>kinerja</a:t>
            </a:r>
            <a:r>
              <a:rPr lang="id-ID" sz="3200" dirty="0" smtClean="0"/>
              <a:t> yaitu </a:t>
            </a:r>
            <a:r>
              <a:rPr lang="en-US" sz="3200" dirty="0" err="1" smtClean="0"/>
              <a:t>bagaimana</a:t>
            </a:r>
            <a:r>
              <a:rPr lang="en-US" sz="3200" dirty="0" smtClean="0"/>
              <a:t> </a:t>
            </a:r>
            <a:r>
              <a:rPr lang="en-US" sz="3200" dirty="0" err="1"/>
              <a:t>dan</a:t>
            </a:r>
            <a:r>
              <a:rPr lang="en-US" sz="3200" dirty="0"/>
              <a:t> di </a:t>
            </a:r>
            <a:r>
              <a:rPr lang="en-US" sz="3200" dirty="0" err="1"/>
              <a:t>mana</a:t>
            </a:r>
            <a:r>
              <a:rPr lang="en-US" sz="3200" dirty="0"/>
              <a:t> </a:t>
            </a:r>
            <a:r>
              <a:rPr lang="en-US" sz="3200" dirty="0" err="1"/>
              <a:t>kemampuan</a:t>
            </a:r>
            <a:r>
              <a:rPr lang="en-US" sz="3200" dirty="0"/>
              <a:t> </a:t>
            </a:r>
            <a:r>
              <a:rPr lang="en-US" sz="3200" dirty="0" err="1"/>
              <a:t>perlu</a:t>
            </a:r>
            <a:r>
              <a:rPr lang="en-US" sz="3200" dirty="0"/>
              <a:t> </a:t>
            </a:r>
            <a:r>
              <a:rPr lang="en-US" sz="3200" dirty="0" err="1"/>
              <a:t>digunakan</a:t>
            </a:r>
            <a:r>
              <a:rPr lang="en-US" sz="3200" dirty="0"/>
              <a:t> </a:t>
            </a:r>
            <a:r>
              <a:rPr lang="en-US" sz="3200" dirty="0" err="1"/>
              <a:t>didasarkan</a:t>
            </a:r>
            <a:r>
              <a:rPr lang="en-US" sz="3200" dirty="0"/>
              <a:t> </a:t>
            </a:r>
            <a:r>
              <a:rPr lang="en-US" sz="3200" dirty="0" err="1"/>
              <a:t>pada</a:t>
            </a:r>
            <a:r>
              <a:rPr lang="en-US" sz="3200" dirty="0"/>
              <a:t> </a:t>
            </a:r>
            <a:r>
              <a:rPr lang="en-US" sz="3200" dirty="0" err="1"/>
              <a:t>kebutuhan</a:t>
            </a:r>
            <a:r>
              <a:rPr lang="en-US" sz="3200" dirty="0"/>
              <a:t> </a:t>
            </a:r>
            <a:r>
              <a:rPr lang="en-US" sz="3200" dirty="0" err="1"/>
              <a:t>bisnis</a:t>
            </a:r>
            <a:r>
              <a:rPr lang="en-US" sz="3200" dirty="0"/>
              <a:t>, </a:t>
            </a:r>
            <a:r>
              <a:rPr lang="en-US" sz="3200" dirty="0" err="1"/>
              <a:t>dan</a:t>
            </a:r>
            <a:r>
              <a:rPr lang="en-US" sz="3200" dirty="0"/>
              <a:t> </a:t>
            </a:r>
            <a:r>
              <a:rPr lang="en-US" sz="3200" dirty="0" err="1"/>
              <a:t>keputusan</a:t>
            </a:r>
            <a:r>
              <a:rPr lang="en-US" sz="3200" dirty="0"/>
              <a:t> </a:t>
            </a:r>
            <a:r>
              <a:rPr lang="en-US" sz="3200" dirty="0" err="1">
                <a:solidFill>
                  <a:srgbClr val="C00000"/>
                </a:solidFill>
              </a:rPr>
              <a:t>investasi</a:t>
            </a:r>
            <a:r>
              <a:rPr lang="en-US" sz="3200" dirty="0">
                <a:solidFill>
                  <a:srgbClr val="C00000"/>
                </a:solidFill>
              </a:rPr>
              <a:t> </a:t>
            </a:r>
            <a:r>
              <a:rPr lang="en-US" sz="3200" dirty="0" err="1">
                <a:solidFill>
                  <a:srgbClr val="C00000"/>
                </a:solidFill>
              </a:rPr>
              <a:t>berdasarkan</a:t>
            </a:r>
            <a:r>
              <a:rPr lang="en-US" sz="3200" dirty="0">
                <a:solidFill>
                  <a:srgbClr val="C00000"/>
                </a:solidFill>
              </a:rPr>
              <a:t> </a:t>
            </a:r>
            <a:r>
              <a:rPr lang="en-US" sz="3200" dirty="0" err="1">
                <a:solidFill>
                  <a:srgbClr val="C00000"/>
                </a:solidFill>
              </a:rPr>
              <a:t>pertimbangan</a:t>
            </a:r>
            <a:r>
              <a:rPr lang="en-US" sz="3200" dirty="0">
                <a:solidFill>
                  <a:srgbClr val="C00000"/>
                </a:solidFill>
              </a:rPr>
              <a:t> </a:t>
            </a:r>
            <a:r>
              <a:rPr lang="en-US" sz="3200" dirty="0" err="1">
                <a:solidFill>
                  <a:srgbClr val="C00000"/>
                </a:solidFill>
              </a:rPr>
              <a:t>biaya</a:t>
            </a:r>
            <a:r>
              <a:rPr lang="en-US" sz="3200" dirty="0">
                <a:solidFill>
                  <a:srgbClr val="C00000"/>
                </a:solidFill>
              </a:rPr>
              <a:t> </a:t>
            </a:r>
            <a:r>
              <a:rPr lang="en-US" sz="3200" dirty="0" err="1">
                <a:solidFill>
                  <a:srgbClr val="C00000"/>
                </a:solidFill>
              </a:rPr>
              <a:t>dan</a:t>
            </a:r>
            <a:r>
              <a:rPr lang="en-US" sz="3200" dirty="0">
                <a:solidFill>
                  <a:srgbClr val="C00000"/>
                </a:solidFill>
              </a:rPr>
              <a:t> </a:t>
            </a:r>
            <a:r>
              <a:rPr lang="en-US" sz="3200" dirty="0" err="1" smtClean="0">
                <a:solidFill>
                  <a:srgbClr val="C00000"/>
                </a:solidFill>
              </a:rPr>
              <a:t>manfaat</a:t>
            </a:r>
            <a:endParaRPr lang="id-ID" sz="3200" dirty="0" smtClean="0">
              <a:solidFill>
                <a:srgbClr val="C00000"/>
              </a:solidFill>
            </a:endParaRPr>
          </a:p>
          <a:p>
            <a:endParaRPr lang="id-ID" sz="3200" dirty="0" smtClean="0"/>
          </a:p>
          <a:p>
            <a:r>
              <a:rPr lang="en-US" sz="3200" dirty="0" err="1" smtClean="0"/>
              <a:t>Sebagai</a:t>
            </a:r>
            <a:r>
              <a:rPr lang="en-US" sz="3200" dirty="0" smtClean="0"/>
              <a:t> </a:t>
            </a:r>
            <a:r>
              <a:rPr lang="en-US" sz="3200" dirty="0" err="1" smtClean="0"/>
              <a:t>contoh</a:t>
            </a:r>
            <a:r>
              <a:rPr lang="en-US" sz="3200" dirty="0" smtClean="0"/>
              <a:t>:</a:t>
            </a:r>
            <a:r>
              <a:rPr lang="id-ID" sz="3200" dirty="0" smtClean="0"/>
              <a:t> </a:t>
            </a:r>
            <a:r>
              <a:rPr lang="en-US" sz="3200" dirty="0" err="1" smtClean="0"/>
              <a:t>tingkat</a:t>
            </a:r>
            <a:r>
              <a:rPr lang="en-US" sz="3200" dirty="0" smtClean="0"/>
              <a:t> </a:t>
            </a:r>
            <a:r>
              <a:rPr lang="en-US" sz="3200" dirty="0" err="1"/>
              <a:t>keamanan</a:t>
            </a:r>
            <a:r>
              <a:rPr lang="en-US" sz="3200" dirty="0"/>
              <a:t> yang </a:t>
            </a:r>
            <a:r>
              <a:rPr lang="en-US" sz="3200" dirty="0" err="1"/>
              <a:t>tinggi</a:t>
            </a:r>
            <a:r>
              <a:rPr lang="en-US" sz="3200" dirty="0"/>
              <a:t> </a:t>
            </a:r>
            <a:r>
              <a:rPr lang="en-US" sz="3200" dirty="0" err="1"/>
              <a:t>mungkin</a:t>
            </a:r>
            <a:r>
              <a:rPr lang="en-US" sz="3200" dirty="0"/>
              <a:t> </a:t>
            </a:r>
            <a:r>
              <a:rPr lang="en-US" sz="3200" dirty="0" err="1"/>
              <a:t>harus</a:t>
            </a:r>
            <a:r>
              <a:rPr lang="en-US" sz="3200" dirty="0"/>
              <a:t> </a:t>
            </a:r>
            <a:r>
              <a:rPr lang="en-US" sz="3200" dirty="0" err="1"/>
              <a:t>berfokus</a:t>
            </a:r>
            <a:r>
              <a:rPr lang="en-US" sz="3200" dirty="0"/>
              <a:t> </a:t>
            </a:r>
            <a:r>
              <a:rPr lang="en-US" sz="3200" dirty="0" err="1"/>
              <a:t>pada</a:t>
            </a:r>
            <a:r>
              <a:rPr lang="en-US" sz="3200" dirty="0"/>
              <a:t> </a:t>
            </a:r>
            <a:r>
              <a:rPr lang="en-US" sz="3200" dirty="0" err="1"/>
              <a:t>hanya</a:t>
            </a:r>
            <a:r>
              <a:rPr lang="en-US" sz="3200" dirty="0"/>
              <a:t> </a:t>
            </a:r>
            <a:r>
              <a:rPr lang="en-US" sz="3200" dirty="0" err="1"/>
              <a:t>untuk</a:t>
            </a:r>
            <a:r>
              <a:rPr lang="en-US" sz="3200" dirty="0"/>
              <a:t> </a:t>
            </a:r>
            <a:r>
              <a:rPr lang="en-US" sz="3200" dirty="0" err="1"/>
              <a:t>sistem</a:t>
            </a:r>
            <a:r>
              <a:rPr lang="en-US" sz="3200" dirty="0"/>
              <a:t> </a:t>
            </a:r>
            <a:r>
              <a:rPr lang="en-US" sz="3200" dirty="0" err="1"/>
              <a:t>perusahaan</a:t>
            </a:r>
            <a:r>
              <a:rPr lang="en-US" sz="3200" dirty="0"/>
              <a:t> yang paling </a:t>
            </a:r>
            <a:r>
              <a:rPr lang="en-US" sz="3200" dirty="0" err="1" smtClean="0"/>
              <a:t>kritis</a:t>
            </a:r>
            <a:endParaRPr lang="en-US" sz="3200" dirty="0"/>
          </a:p>
        </p:txBody>
      </p:sp>
      <p:sp>
        <p:nvSpPr>
          <p:cNvPr id="37894" name="Rectangle 6"/>
          <p:cNvSpPr>
            <a:spLocks noGrp="1" noChangeArrowheads="1"/>
          </p:cNvSpPr>
          <p:nvPr>
            <p:ph type="title"/>
          </p:nvPr>
        </p:nvSpPr>
        <p:spPr>
          <a:noFill/>
          <a:ln/>
        </p:spPr>
        <p:txBody>
          <a:bodyPr/>
          <a:lstStyle/>
          <a:p>
            <a:r>
              <a:rPr lang="en-US" dirty="0"/>
              <a:t>3 Dimension of Maturity: Performance</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202</a:t>
            </a:fld>
            <a:endParaRPr lang="en-US">
              <a:solidFill>
                <a:prstClr val="black">
                  <a:tint val="75000"/>
                </a:prstClr>
              </a:solidFill>
            </a:endParaRPr>
          </a:p>
        </p:txBody>
      </p:sp>
    </p:spTree>
    <p:extLst>
      <p:ext uri="{BB962C8B-B14F-4D97-AF65-F5344CB8AC3E}">
        <p14:creationId xmlns:p14="http://schemas.microsoft.com/office/powerpoint/2010/main" val="35370171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type="body" idx="1"/>
          </p:nvPr>
        </p:nvSpPr>
        <p:spPr>
          <a:xfrm>
            <a:off x="628650" y="1143000"/>
            <a:ext cx="8134350" cy="5333549"/>
          </a:xfrm>
        </p:spPr>
        <p:txBody>
          <a:bodyPr>
            <a:noAutofit/>
          </a:bodyPr>
          <a:lstStyle/>
          <a:p>
            <a:pPr>
              <a:lnSpc>
                <a:spcPct val="80000"/>
              </a:lnSpc>
            </a:pPr>
            <a:r>
              <a:rPr lang="en-US" dirty="0" err="1"/>
              <a:t>Kontrol</a:t>
            </a:r>
            <a:r>
              <a:rPr lang="en-US" dirty="0"/>
              <a:t> </a:t>
            </a:r>
            <a:r>
              <a:rPr lang="en-US" dirty="0" err="1"/>
              <a:t>adalah</a:t>
            </a:r>
            <a:r>
              <a:rPr lang="en-US" dirty="0"/>
              <a:t> </a:t>
            </a:r>
            <a:r>
              <a:rPr lang="en-US" dirty="0" err="1"/>
              <a:t>ukuran</a:t>
            </a:r>
            <a:r>
              <a:rPr lang="en-US" dirty="0"/>
              <a:t> </a:t>
            </a:r>
            <a:r>
              <a:rPr lang="en-US" dirty="0" err="1"/>
              <a:t>kontrol</a:t>
            </a:r>
            <a:r>
              <a:rPr lang="en-US" dirty="0"/>
              <a:t> </a:t>
            </a:r>
            <a:r>
              <a:rPr lang="en-US" dirty="0" err="1"/>
              <a:t>aktual</a:t>
            </a:r>
            <a:r>
              <a:rPr lang="en-US" dirty="0"/>
              <a:t> </a:t>
            </a:r>
            <a:r>
              <a:rPr lang="en-US" dirty="0" err="1"/>
              <a:t>dan</a:t>
            </a:r>
            <a:r>
              <a:rPr lang="en-US" dirty="0"/>
              <a:t> </a:t>
            </a:r>
            <a:r>
              <a:rPr lang="en-US" dirty="0" err="1"/>
              <a:t>pelaksanaan</a:t>
            </a:r>
            <a:r>
              <a:rPr lang="en-US" dirty="0"/>
              <a:t> proses, </a:t>
            </a:r>
            <a:r>
              <a:rPr lang="en-US" dirty="0" err="1"/>
              <a:t>dalam</a:t>
            </a:r>
            <a:r>
              <a:rPr lang="en-US" dirty="0"/>
              <a:t> </a:t>
            </a:r>
            <a:r>
              <a:rPr lang="en-US" dirty="0" err="1"/>
              <a:t>mengelola</a:t>
            </a:r>
            <a:r>
              <a:rPr lang="en-US" dirty="0"/>
              <a:t> </a:t>
            </a:r>
            <a:r>
              <a:rPr lang="en-US" dirty="0" err="1"/>
              <a:t>risiko</a:t>
            </a:r>
            <a:r>
              <a:rPr lang="en-US" dirty="0"/>
              <a:t> </a:t>
            </a:r>
            <a:r>
              <a:rPr lang="en-US" dirty="0" err="1"/>
              <a:t>dan</a:t>
            </a:r>
            <a:r>
              <a:rPr lang="en-US" dirty="0"/>
              <a:t> </a:t>
            </a:r>
            <a:r>
              <a:rPr lang="en-US" dirty="0" err="1"/>
              <a:t>memberikan</a:t>
            </a:r>
            <a:r>
              <a:rPr lang="en-US" dirty="0"/>
              <a:t> </a:t>
            </a:r>
            <a:r>
              <a:rPr lang="en-US" dirty="0" err="1"/>
              <a:t>nilai</a:t>
            </a:r>
            <a:r>
              <a:rPr lang="en-US" dirty="0"/>
              <a:t> yang </a:t>
            </a:r>
            <a:r>
              <a:rPr lang="en-US" dirty="0" err="1"/>
              <a:t>diharapkan</a:t>
            </a:r>
            <a:r>
              <a:rPr lang="en-US" dirty="0"/>
              <a:t> </a:t>
            </a:r>
            <a:r>
              <a:rPr lang="en-US" dirty="0" err="1"/>
              <a:t>sesuai</a:t>
            </a:r>
            <a:r>
              <a:rPr lang="en-US" dirty="0"/>
              <a:t> </a:t>
            </a:r>
            <a:r>
              <a:rPr lang="en-US" dirty="0" err="1"/>
              <a:t>dengan</a:t>
            </a:r>
            <a:r>
              <a:rPr lang="en-US" dirty="0"/>
              <a:t> </a:t>
            </a:r>
            <a:r>
              <a:rPr lang="en-US" dirty="0" err="1"/>
              <a:t>kebutuhan</a:t>
            </a:r>
            <a:r>
              <a:rPr lang="en-US" dirty="0"/>
              <a:t> </a:t>
            </a:r>
            <a:r>
              <a:rPr lang="en-US" dirty="0" err="1" smtClean="0"/>
              <a:t>bisnis</a:t>
            </a:r>
            <a:endParaRPr lang="id-ID" dirty="0"/>
          </a:p>
          <a:p>
            <a:pPr>
              <a:lnSpc>
                <a:spcPct val="80000"/>
              </a:lnSpc>
            </a:pPr>
            <a:r>
              <a:rPr lang="en-US" dirty="0" err="1" smtClean="0"/>
              <a:t>Sebuah</a:t>
            </a:r>
            <a:r>
              <a:rPr lang="en-US" dirty="0" smtClean="0"/>
              <a:t> </a:t>
            </a:r>
            <a:r>
              <a:rPr lang="en-US" dirty="0"/>
              <a:t>proses </a:t>
            </a:r>
            <a:r>
              <a:rPr lang="en-US" dirty="0" err="1"/>
              <a:t>mungkin</a:t>
            </a:r>
            <a:r>
              <a:rPr lang="en-US" dirty="0"/>
              <a:t> </a:t>
            </a:r>
            <a:r>
              <a:rPr lang="en-US" dirty="0" err="1"/>
              <a:t>tampak</a:t>
            </a:r>
            <a:r>
              <a:rPr lang="en-US" dirty="0"/>
              <a:t> </a:t>
            </a:r>
            <a:r>
              <a:rPr lang="en-US" dirty="0" err="1"/>
              <a:t>pada</a:t>
            </a:r>
            <a:r>
              <a:rPr lang="en-US" dirty="0"/>
              <a:t> </a:t>
            </a:r>
            <a:r>
              <a:rPr lang="en-US" dirty="0" err="1"/>
              <a:t>tingkat</a:t>
            </a:r>
            <a:r>
              <a:rPr lang="en-US" dirty="0"/>
              <a:t> </a:t>
            </a:r>
            <a:r>
              <a:rPr lang="en-US" dirty="0" err="1"/>
              <a:t>kemampuan</a:t>
            </a:r>
            <a:r>
              <a:rPr lang="en-US" dirty="0"/>
              <a:t> yang </a:t>
            </a:r>
            <a:r>
              <a:rPr lang="en-US" dirty="0" err="1"/>
              <a:t>tepat</a:t>
            </a:r>
            <a:r>
              <a:rPr lang="en-US" dirty="0"/>
              <a:t> </a:t>
            </a:r>
            <a:r>
              <a:rPr lang="en-US" dirty="0" err="1"/>
              <a:t>dengan</a:t>
            </a:r>
            <a:r>
              <a:rPr lang="en-US" dirty="0"/>
              <a:t> </a:t>
            </a:r>
            <a:r>
              <a:rPr lang="en-US" dirty="0" err="1"/>
              <a:t>karakteristik</a:t>
            </a:r>
            <a:r>
              <a:rPr lang="en-US" dirty="0"/>
              <a:t> </a:t>
            </a:r>
            <a:r>
              <a:rPr lang="en-US" dirty="0" err="1"/>
              <a:t>manajemen</a:t>
            </a:r>
            <a:r>
              <a:rPr lang="en-US" dirty="0"/>
              <a:t> yang </a:t>
            </a:r>
            <a:r>
              <a:rPr lang="en-US" dirty="0" err="1"/>
              <a:t>tepat</a:t>
            </a:r>
            <a:r>
              <a:rPr lang="en-US" dirty="0"/>
              <a:t>, </a:t>
            </a:r>
            <a:r>
              <a:rPr lang="en-US" dirty="0" err="1"/>
              <a:t>tapi</a:t>
            </a:r>
            <a:r>
              <a:rPr lang="en-US" dirty="0"/>
              <a:t> </a:t>
            </a:r>
            <a:r>
              <a:rPr lang="en-US" dirty="0" err="1"/>
              <a:t>masih</a:t>
            </a:r>
            <a:r>
              <a:rPr lang="en-US" dirty="0"/>
              <a:t> </a:t>
            </a:r>
            <a:r>
              <a:rPr lang="en-US" dirty="0" err="1"/>
              <a:t>gagal</a:t>
            </a:r>
            <a:r>
              <a:rPr lang="en-US" dirty="0"/>
              <a:t> </a:t>
            </a:r>
            <a:r>
              <a:rPr lang="en-US" dirty="0" err="1"/>
              <a:t>karena</a:t>
            </a:r>
            <a:r>
              <a:rPr lang="en-US" dirty="0"/>
              <a:t> </a:t>
            </a:r>
            <a:r>
              <a:rPr lang="en-US" dirty="0" err="1"/>
              <a:t>kurangnya</a:t>
            </a:r>
            <a:r>
              <a:rPr lang="en-US" dirty="0"/>
              <a:t> </a:t>
            </a:r>
            <a:r>
              <a:rPr lang="en-US" dirty="0" err="1"/>
              <a:t>pengendalian</a:t>
            </a:r>
            <a:r>
              <a:rPr lang="en-US" dirty="0"/>
              <a:t> </a:t>
            </a:r>
            <a:r>
              <a:rPr lang="en-US" dirty="0" err="1" smtClean="0"/>
              <a:t>desain</a:t>
            </a:r>
            <a:endParaRPr lang="en-US" dirty="0"/>
          </a:p>
          <a:p>
            <a:pPr>
              <a:lnSpc>
                <a:spcPct val="80000"/>
              </a:lnSpc>
            </a:pPr>
            <a:r>
              <a:rPr lang="en-US" dirty="0" err="1"/>
              <a:t>Ini</a:t>
            </a:r>
            <a:r>
              <a:rPr lang="en-US" dirty="0"/>
              <a:t> </a:t>
            </a:r>
            <a:r>
              <a:rPr lang="en-US" dirty="0" err="1"/>
              <a:t>merupakan</a:t>
            </a:r>
            <a:r>
              <a:rPr lang="en-US" dirty="0"/>
              <a:t> </a:t>
            </a:r>
            <a:r>
              <a:rPr lang="en-US" dirty="0" err="1"/>
              <a:t>penilaian</a:t>
            </a:r>
            <a:r>
              <a:rPr lang="en-US" dirty="0"/>
              <a:t> </a:t>
            </a:r>
            <a:r>
              <a:rPr lang="en-US" dirty="0" err="1"/>
              <a:t>terhadap</a:t>
            </a:r>
            <a:r>
              <a:rPr lang="en-US" dirty="0"/>
              <a:t> </a:t>
            </a:r>
            <a:r>
              <a:rPr lang="en-US" dirty="0" err="1"/>
              <a:t>tujuan</a:t>
            </a:r>
            <a:r>
              <a:rPr lang="en-US" dirty="0"/>
              <a:t> </a:t>
            </a:r>
            <a:r>
              <a:rPr lang="en-US" dirty="0" err="1"/>
              <a:t>pengendalian</a:t>
            </a:r>
            <a:r>
              <a:rPr lang="en-US" dirty="0"/>
              <a:t> COBIT </a:t>
            </a:r>
            <a:r>
              <a:rPr lang="en-US" dirty="0" err="1"/>
              <a:t>dianggap</a:t>
            </a:r>
            <a:r>
              <a:rPr lang="en-US" dirty="0"/>
              <a:t> </a:t>
            </a:r>
            <a:r>
              <a:rPr lang="en-US" dirty="0" err="1"/>
              <a:t>perlu</a:t>
            </a:r>
            <a:r>
              <a:rPr lang="en-US" dirty="0"/>
              <a:t> </a:t>
            </a:r>
            <a:r>
              <a:rPr lang="en-US" dirty="0" err="1"/>
              <a:t>untuk</a:t>
            </a:r>
            <a:r>
              <a:rPr lang="en-US" dirty="0"/>
              <a:t> proses </a:t>
            </a:r>
            <a:r>
              <a:rPr lang="en-US" dirty="0" err="1" smtClean="0"/>
              <a:t>itu</a:t>
            </a:r>
            <a:endParaRPr lang="id-ID" dirty="0" smtClean="0"/>
          </a:p>
          <a:p>
            <a:pPr>
              <a:lnSpc>
                <a:spcPct val="80000"/>
              </a:lnSpc>
            </a:pPr>
            <a:r>
              <a:rPr lang="en-US" dirty="0" smtClean="0"/>
              <a:t>COBIT </a:t>
            </a:r>
            <a:r>
              <a:rPr lang="en-US" dirty="0" err="1"/>
              <a:t>memberikan</a:t>
            </a:r>
            <a:r>
              <a:rPr lang="en-US" dirty="0"/>
              <a:t> model maturity </a:t>
            </a:r>
            <a:r>
              <a:rPr lang="en-US" dirty="0" err="1"/>
              <a:t>generik</a:t>
            </a:r>
            <a:r>
              <a:rPr lang="en-US" dirty="0"/>
              <a:t> </a:t>
            </a:r>
            <a:r>
              <a:rPr lang="en-US" dirty="0" err="1"/>
              <a:t>untuk</a:t>
            </a:r>
            <a:r>
              <a:rPr lang="en-US" dirty="0"/>
              <a:t> </a:t>
            </a:r>
            <a:r>
              <a:rPr lang="en-US" dirty="0" err="1"/>
              <a:t>pengendalian</a:t>
            </a:r>
            <a:r>
              <a:rPr lang="en-US" dirty="0"/>
              <a:t> internal, </a:t>
            </a:r>
            <a:r>
              <a:rPr lang="en-US" dirty="0" err="1"/>
              <a:t>dan</a:t>
            </a:r>
            <a:r>
              <a:rPr lang="en-US" dirty="0"/>
              <a:t> proses PO6 </a:t>
            </a:r>
            <a:r>
              <a:rPr lang="en-US" dirty="0" err="1"/>
              <a:t>dan</a:t>
            </a:r>
            <a:r>
              <a:rPr lang="en-US" dirty="0"/>
              <a:t> ME2 </a:t>
            </a:r>
            <a:r>
              <a:rPr lang="en-US" dirty="0" err="1"/>
              <a:t>membantu</a:t>
            </a:r>
            <a:r>
              <a:rPr lang="en-US" dirty="0"/>
              <a:t> </a:t>
            </a:r>
            <a:r>
              <a:rPr lang="en-US" dirty="0" err="1"/>
              <a:t>melembagakan</a:t>
            </a:r>
            <a:r>
              <a:rPr lang="en-US" dirty="0"/>
              <a:t> </a:t>
            </a:r>
            <a:r>
              <a:rPr lang="en-US" dirty="0" err="1"/>
              <a:t>kebutuhan</a:t>
            </a:r>
            <a:r>
              <a:rPr lang="en-US" dirty="0"/>
              <a:t> </a:t>
            </a:r>
            <a:r>
              <a:rPr lang="en-US" dirty="0" err="1"/>
              <a:t>untuk</a:t>
            </a:r>
            <a:r>
              <a:rPr lang="en-US" dirty="0"/>
              <a:t> </a:t>
            </a:r>
            <a:r>
              <a:rPr lang="en-US" dirty="0" err="1"/>
              <a:t>kontrol</a:t>
            </a:r>
            <a:r>
              <a:rPr lang="en-US" dirty="0"/>
              <a:t> yang </a:t>
            </a:r>
            <a:r>
              <a:rPr lang="en-US" dirty="0" err="1" smtClean="0"/>
              <a:t>baik</a:t>
            </a:r>
            <a:endParaRPr lang="en-US" dirty="0"/>
          </a:p>
        </p:txBody>
      </p:sp>
      <p:sp>
        <p:nvSpPr>
          <p:cNvPr id="41990" name="Rectangle 6"/>
          <p:cNvSpPr>
            <a:spLocks noGrp="1" noChangeArrowheads="1"/>
          </p:cNvSpPr>
          <p:nvPr>
            <p:ph type="title"/>
          </p:nvPr>
        </p:nvSpPr>
        <p:spPr>
          <a:noFill/>
          <a:ln/>
        </p:spPr>
        <p:txBody>
          <a:bodyPr/>
          <a:lstStyle/>
          <a:p>
            <a:r>
              <a:rPr lang="en-US" dirty="0"/>
              <a:t>3 Dimension of </a:t>
            </a:r>
            <a:r>
              <a:rPr lang="en-US" dirty="0" smtClean="0"/>
              <a:t>Maturity: </a:t>
            </a:r>
            <a:r>
              <a:rPr lang="en-US" dirty="0"/>
              <a:t>Control</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203</a:t>
            </a:fld>
            <a:endParaRPr lang="en-US">
              <a:solidFill>
                <a:prstClr val="black">
                  <a:tint val="75000"/>
                </a:prstClr>
              </a:solidFill>
            </a:endParaRPr>
          </a:p>
        </p:txBody>
      </p:sp>
    </p:spTree>
    <p:extLst>
      <p:ext uri="{BB962C8B-B14F-4D97-AF65-F5344CB8AC3E}">
        <p14:creationId xmlns:p14="http://schemas.microsoft.com/office/powerpoint/2010/main" val="30433490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8694" y="557676"/>
            <a:ext cx="4419600" cy="5740024"/>
          </a:xfrm>
          <a:prstGeom prst="rect">
            <a:avLst/>
          </a:prstGeom>
          <a:ln>
            <a:noFill/>
          </a:ln>
          <a:effectLst>
            <a:softEdge rad="112500"/>
          </a:effectLst>
        </p:spPr>
      </p:pic>
      <p:sp>
        <p:nvSpPr>
          <p:cNvPr id="4" name="Text Placeholder 3"/>
          <p:cNvSpPr>
            <a:spLocks noGrp="1"/>
          </p:cNvSpPr>
          <p:nvPr>
            <p:ph type="body" sz="half" idx="2"/>
          </p:nvPr>
        </p:nvSpPr>
        <p:spPr>
          <a:xfrm>
            <a:off x="4256410" y="1447800"/>
            <a:ext cx="4523448" cy="3505200"/>
          </a:xfrm>
        </p:spPr>
        <p:txBody>
          <a:bodyPr>
            <a:noAutofit/>
          </a:bodyPr>
          <a:lstStyle/>
          <a:p>
            <a:r>
              <a:rPr lang="id-ID" sz="6600" dirty="0" smtClean="0"/>
              <a:t>Terima Kasih</a:t>
            </a:r>
          </a:p>
          <a:p>
            <a:endParaRPr lang="id-ID" sz="2800" i="1" dirty="0">
              <a:effectLst>
                <a:outerShdw blurRad="38100" dist="38100" dir="2700000" algn="tl">
                  <a:srgbClr val="000000">
                    <a:alpha val="43137"/>
                  </a:srgbClr>
                </a:outerShdw>
              </a:effectLst>
            </a:endParaRPr>
          </a:p>
          <a:p>
            <a:endParaRPr lang="id-ID" sz="2800" i="1" dirty="0" smtClean="0">
              <a:effectLst>
                <a:outerShdw blurRad="38100" dist="38100" dir="2700000" algn="tl">
                  <a:srgbClr val="000000">
                    <a:alpha val="43137"/>
                  </a:srgbClr>
                </a:outerShdw>
              </a:effectLst>
            </a:endParaRPr>
          </a:p>
          <a:p>
            <a:r>
              <a:rPr lang="id-ID" sz="3200" dirty="0" smtClean="0"/>
              <a:t>Romi Satria Wahono</a:t>
            </a:r>
          </a:p>
          <a:p>
            <a:r>
              <a:rPr lang="id-ID" sz="2400" i="1" dirty="0" smtClean="0"/>
              <a:t>http://romisatriawahono.net</a:t>
            </a:r>
          </a:p>
          <a:p>
            <a:r>
              <a:rPr lang="id-ID" sz="2400" i="1" dirty="0" smtClean="0"/>
              <a:t>romi@romisatriawahono.net</a:t>
            </a:r>
          </a:p>
          <a:p>
            <a:r>
              <a:rPr lang="id-ID" sz="2400" i="1" dirty="0" smtClean="0"/>
              <a:t>081586220090</a:t>
            </a:r>
          </a:p>
          <a:p>
            <a:endParaRPr lang="en-US" sz="2800"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204</a:t>
            </a:fld>
            <a:endParaRPr lang="en-US"/>
          </a:p>
        </p:txBody>
      </p:sp>
    </p:spTree>
    <p:extLst>
      <p:ext uri="{BB962C8B-B14F-4D97-AF65-F5344CB8AC3E}">
        <p14:creationId xmlns:p14="http://schemas.microsoft.com/office/powerpoint/2010/main" val="109691716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rotWithShape="1">
          <a:blip r:embed="rId2"/>
          <a:srcRect l="21738" t="10000" r="8500" b="7333"/>
          <a:stretch/>
        </p:blipFill>
        <p:spPr>
          <a:xfrm>
            <a:off x="36518" y="990600"/>
            <a:ext cx="9031282" cy="6019800"/>
          </a:xfrm>
          <a:prstGeom prst="rect">
            <a:avLst/>
          </a:prstGeom>
        </p:spPr>
      </p:pic>
      <p:sp>
        <p:nvSpPr>
          <p:cNvPr id="6" name="Rounded Rectangle 5"/>
          <p:cNvSpPr/>
          <p:nvPr/>
        </p:nvSpPr>
        <p:spPr bwMode="auto">
          <a:xfrm>
            <a:off x="285750" y="4114800"/>
            <a:ext cx="8629650" cy="228600"/>
          </a:xfrm>
          <a:prstGeom prst="roundRect">
            <a:avLst/>
          </a:prstGeom>
          <a:noFill/>
          <a:ln w="28575" cap="flat" cmpd="sng" algn="ctr">
            <a:solidFill>
              <a:srgbClr val="FF0000"/>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10000"/>
              </a:spcAft>
              <a:buClrTx/>
              <a:buSzTx/>
              <a:buFontTx/>
              <a:buNone/>
              <a:tabLst/>
            </a:pPr>
            <a:endParaRPr kumimoji="0" lang="en-US" sz="2400" b="0" i="0" u="none" strike="noStrike" cap="none" normalizeH="0" baseline="0" smtClean="0">
              <a:ln>
                <a:noFill/>
              </a:ln>
              <a:solidFill>
                <a:schemeClr val="tx1"/>
              </a:solidFill>
              <a:effectLst/>
              <a:latin typeface="Arial" pitchFamily="34" charset="0"/>
            </a:endParaRPr>
          </a:p>
        </p:txBody>
      </p:sp>
      <p:pic>
        <p:nvPicPr>
          <p:cNvPr id="8" name="Picture 7"/>
          <p:cNvPicPr>
            <a:picLocks noChangeAspect="1"/>
          </p:cNvPicPr>
          <p:nvPr/>
        </p:nvPicPr>
        <p:blipFill rotWithShape="1">
          <a:blip r:embed="rId3"/>
          <a:srcRect l="11696" t="7018" r="10233" b="6139"/>
          <a:stretch/>
        </p:blipFill>
        <p:spPr>
          <a:xfrm>
            <a:off x="7191666" y="1"/>
            <a:ext cx="1952334" cy="1447799"/>
          </a:xfrm>
          <a:prstGeom prst="rect">
            <a:avLst/>
          </a:prstGeom>
        </p:spPr>
      </p:pic>
      <p:sp>
        <p:nvSpPr>
          <p:cNvPr id="2" name="Title 1"/>
          <p:cNvSpPr>
            <a:spLocks noGrp="1"/>
          </p:cNvSpPr>
          <p:nvPr>
            <p:ph type="title"/>
          </p:nvPr>
        </p:nvSpPr>
        <p:spPr>
          <a:xfrm>
            <a:off x="628650" y="285070"/>
            <a:ext cx="8229600" cy="411162"/>
          </a:xfrm>
        </p:spPr>
        <p:txBody>
          <a:bodyPr>
            <a:normAutofit fontScale="90000"/>
          </a:bodyPr>
          <a:lstStyle/>
          <a:p>
            <a:r>
              <a:rPr lang="id-ID" dirty="0" smtClean="0"/>
              <a:t>Science and Technology Development </a:t>
            </a:r>
            <a:r>
              <a:rPr lang="en-US" sz="2800" dirty="0" smtClean="0"/>
              <a:t>(</a:t>
            </a:r>
            <a:r>
              <a:rPr lang="en-US" sz="2800" dirty="0" err="1" smtClean="0"/>
              <a:t>ScimagoJR.Com</a:t>
            </a:r>
            <a:r>
              <a:rPr lang="en-US" sz="2800" dirty="0"/>
              <a:t>)</a:t>
            </a:r>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21</a:t>
            </a:fld>
            <a:endParaRPr lang="en-US">
              <a:solidFill>
                <a:prstClr val="black">
                  <a:tint val="75000"/>
                </a:prstClr>
              </a:solidFill>
            </a:endParaRPr>
          </a:p>
        </p:txBody>
      </p:sp>
    </p:spTree>
    <p:extLst>
      <p:ext uri="{BB962C8B-B14F-4D97-AF65-F5344CB8AC3E}">
        <p14:creationId xmlns:p14="http://schemas.microsoft.com/office/powerpoint/2010/main" val="37504698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5" name="Picture 4"/>
          <p:cNvPicPr>
            <a:picLocks noChangeAspect="1"/>
          </p:cNvPicPr>
          <p:nvPr/>
        </p:nvPicPr>
        <p:blipFill rotWithShape="1">
          <a:blip r:embed="rId2"/>
          <a:srcRect l="32083" t="41111" r="37918" b="24074"/>
          <a:stretch/>
        </p:blipFill>
        <p:spPr>
          <a:xfrm>
            <a:off x="628649" y="990600"/>
            <a:ext cx="8286749" cy="5409406"/>
          </a:xfrm>
          <a:prstGeom prst="rect">
            <a:avLst/>
          </a:prstGeom>
        </p:spPr>
      </p:pic>
      <p:pic>
        <p:nvPicPr>
          <p:cNvPr id="6" name="Picture 5"/>
          <p:cNvPicPr>
            <a:picLocks noChangeAspect="1"/>
          </p:cNvPicPr>
          <p:nvPr/>
        </p:nvPicPr>
        <p:blipFill rotWithShape="1">
          <a:blip r:embed="rId3"/>
          <a:srcRect l="11696" t="7018" r="10233" b="6139"/>
          <a:stretch/>
        </p:blipFill>
        <p:spPr>
          <a:xfrm>
            <a:off x="7294418" y="1"/>
            <a:ext cx="1849581" cy="1371600"/>
          </a:xfrm>
          <a:prstGeom prst="rect">
            <a:avLst/>
          </a:prstGeom>
        </p:spPr>
      </p:pic>
      <p:sp>
        <p:nvSpPr>
          <p:cNvPr id="4" name="Title 3"/>
          <p:cNvSpPr>
            <a:spLocks noGrp="1"/>
          </p:cNvSpPr>
          <p:nvPr>
            <p:ph type="title"/>
          </p:nvPr>
        </p:nvSpPr>
        <p:spPr/>
        <p:txBody>
          <a:bodyPr>
            <a:normAutofit fontScale="90000"/>
          </a:bodyPr>
          <a:lstStyle/>
          <a:p>
            <a:r>
              <a:rPr lang="id-ID" dirty="0"/>
              <a:t>Science and Technology Development </a:t>
            </a:r>
            <a:r>
              <a:rPr lang="en-US" sz="2800" dirty="0"/>
              <a:t>(</a:t>
            </a:r>
            <a:r>
              <a:rPr lang="en-US" sz="2800" dirty="0" err="1"/>
              <a:t>ScimagoJR.Com</a:t>
            </a:r>
            <a:r>
              <a:rPr lang="en-US" sz="2800" dirty="0"/>
              <a:t>)</a:t>
            </a:r>
            <a:endParaRPr lang="en-US" dirty="0"/>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22</a:t>
            </a:fld>
            <a:endParaRPr lang="en-US">
              <a:solidFill>
                <a:prstClr val="black">
                  <a:tint val="75000"/>
                </a:prstClr>
              </a:solidFill>
            </a:endParaRPr>
          </a:p>
        </p:txBody>
      </p:sp>
    </p:spTree>
    <p:extLst>
      <p:ext uri="{BB962C8B-B14F-4D97-AF65-F5344CB8AC3E}">
        <p14:creationId xmlns:p14="http://schemas.microsoft.com/office/powerpoint/2010/main" val="19800055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456" y="228600"/>
            <a:ext cx="8229600" cy="533400"/>
          </a:xfrm>
        </p:spPr>
        <p:txBody>
          <a:bodyPr>
            <a:noAutofit/>
          </a:bodyPr>
          <a:lstStyle/>
          <a:p>
            <a:r>
              <a:rPr lang="en-US" dirty="0" err="1" smtClean="0"/>
              <a:t>Indeks</a:t>
            </a:r>
            <a:r>
              <a:rPr lang="en-US" dirty="0" smtClean="0"/>
              <a:t> </a:t>
            </a:r>
            <a:r>
              <a:rPr lang="en-US" dirty="0" err="1" smtClean="0"/>
              <a:t>Kreatifitas</a:t>
            </a:r>
            <a:r>
              <a:rPr lang="en-US" dirty="0" smtClean="0"/>
              <a:t> Lain</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2"/>
          <a:srcRect l="16001" t="38893" r="17419" b="47609"/>
          <a:stretch/>
        </p:blipFill>
        <p:spPr>
          <a:xfrm>
            <a:off x="-199273" y="1930066"/>
            <a:ext cx="9583616" cy="1092868"/>
          </a:xfrm>
          <a:prstGeom prst="rect">
            <a:avLst/>
          </a:prstGeom>
        </p:spPr>
      </p:pic>
      <p:pic>
        <p:nvPicPr>
          <p:cNvPr id="5" name="Picture 4"/>
          <p:cNvPicPr>
            <a:picLocks noChangeAspect="1"/>
          </p:cNvPicPr>
          <p:nvPr/>
        </p:nvPicPr>
        <p:blipFill rotWithShape="1">
          <a:blip r:embed="rId2"/>
          <a:srcRect l="19082" t="54467" r="35947" b="15333"/>
          <a:stretch/>
        </p:blipFill>
        <p:spPr>
          <a:xfrm>
            <a:off x="533400" y="3027288"/>
            <a:ext cx="8270670" cy="3124200"/>
          </a:xfrm>
          <a:prstGeom prst="rect">
            <a:avLst/>
          </a:prstGeom>
        </p:spPr>
      </p:pic>
      <p:pic>
        <p:nvPicPr>
          <p:cNvPr id="6" name="Picture 5"/>
          <p:cNvPicPr>
            <a:picLocks noChangeAspect="1"/>
          </p:cNvPicPr>
          <p:nvPr/>
        </p:nvPicPr>
        <p:blipFill rotWithShape="1">
          <a:blip r:embed="rId3"/>
          <a:srcRect l="11696" t="7018" r="10233" b="6139"/>
          <a:stretch/>
        </p:blipFill>
        <p:spPr>
          <a:xfrm>
            <a:off x="7088910" y="1"/>
            <a:ext cx="2055089" cy="1523999"/>
          </a:xfrm>
          <a:prstGeom prst="rect">
            <a:avLst/>
          </a:prstGeom>
        </p:spPr>
      </p:pic>
      <p:sp>
        <p:nvSpPr>
          <p:cNvPr id="8" name="Slide Number Placeholder 7"/>
          <p:cNvSpPr>
            <a:spLocks noGrp="1"/>
          </p:cNvSpPr>
          <p:nvPr>
            <p:ph type="sldNum" sz="quarter" idx="4"/>
          </p:nvPr>
        </p:nvSpPr>
        <p:spPr/>
        <p:txBody>
          <a:bodyPr/>
          <a:lstStyle/>
          <a:p>
            <a:fld id="{C546E0E4-908A-4724-B308-E4F6AE4FA0DD}" type="slidenum">
              <a:rPr lang="en-US" smtClean="0">
                <a:solidFill>
                  <a:prstClr val="black">
                    <a:tint val="75000"/>
                  </a:prstClr>
                </a:solidFill>
              </a:rPr>
              <a:pPr/>
              <a:t>23</a:t>
            </a:fld>
            <a:endParaRPr lang="en-US">
              <a:solidFill>
                <a:prstClr val="black">
                  <a:tint val="75000"/>
                </a:prstClr>
              </a:solidFill>
            </a:endParaRPr>
          </a:p>
        </p:txBody>
      </p:sp>
    </p:spTree>
    <p:extLst>
      <p:ext uri="{BB962C8B-B14F-4D97-AF65-F5344CB8AC3E}">
        <p14:creationId xmlns:p14="http://schemas.microsoft.com/office/powerpoint/2010/main" val="10352606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1.</a:t>
            </a:r>
            <a:r>
              <a:rPr lang="id-ID" sz="3200" dirty="0" smtClean="0"/>
              <a:t>2</a:t>
            </a:r>
            <a:r>
              <a:rPr lang="en-US" sz="3200" dirty="0" smtClean="0"/>
              <a:t> </a:t>
            </a:r>
            <a:r>
              <a:rPr lang="id-ID" sz="3200" dirty="0"/>
              <a:t>5</a:t>
            </a:r>
            <a:r>
              <a:rPr lang="id-ID" sz="3200" dirty="0" smtClean="0"/>
              <a:t> </a:t>
            </a:r>
            <a:r>
              <a:rPr lang="id-ID" sz="3200" dirty="0" smtClean="0">
                <a:solidFill>
                  <a:srgbClr val="C00000"/>
                </a:solidFill>
              </a:rPr>
              <a:t>Mitos Kesalahan Penerapan </a:t>
            </a:r>
            <a:r>
              <a:rPr lang="id-ID" sz="3200" dirty="0" smtClean="0"/>
              <a:t>Teknologi Informasi</a:t>
            </a:r>
            <a:endParaRPr lang="en-US" sz="3200" dirty="0"/>
          </a:p>
        </p:txBody>
      </p:sp>
      <p:sp>
        <p:nvSpPr>
          <p:cNvPr id="3" name="Text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24</a:t>
            </a:fld>
            <a:endParaRPr lang="en-US">
              <a:solidFill>
                <a:prstClr val="black">
                  <a:tint val="75000"/>
                </a:prstClr>
              </a:solidFill>
            </a:endParaRPr>
          </a:p>
        </p:txBody>
      </p:sp>
    </p:spTree>
    <p:extLst>
      <p:ext uri="{BB962C8B-B14F-4D97-AF65-F5344CB8AC3E}">
        <p14:creationId xmlns:p14="http://schemas.microsoft.com/office/powerpoint/2010/main" val="39345882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24049" y="2583742"/>
            <a:ext cx="2502014" cy="3538005"/>
          </a:xfrm>
          <a:prstGeom prst="rect">
            <a:avLst/>
          </a:prstGeom>
          <a:ln>
            <a:noFill/>
          </a:ln>
          <a:effectLst>
            <a:softEdge rad="112500"/>
          </a:effectLst>
        </p:spPr>
      </p:pic>
      <p:sp>
        <p:nvSpPr>
          <p:cNvPr id="4" name="Text Placeholder 3"/>
          <p:cNvSpPr>
            <a:spLocks noGrp="1"/>
          </p:cNvSpPr>
          <p:nvPr>
            <p:ph type="body" sz="half" idx="2"/>
          </p:nvPr>
        </p:nvSpPr>
        <p:spPr>
          <a:xfrm>
            <a:off x="228600" y="457200"/>
            <a:ext cx="8763000" cy="2286000"/>
          </a:xfrm>
        </p:spPr>
        <p:txBody>
          <a:bodyPr>
            <a:noAutofit/>
          </a:bodyPr>
          <a:lstStyle/>
          <a:p>
            <a:pPr algn="ctr"/>
            <a:r>
              <a:rPr lang="en-US" sz="4400" dirty="0" smtClean="0">
                <a:solidFill>
                  <a:schemeClr val="bg1">
                    <a:lumMod val="50000"/>
                  </a:schemeClr>
                </a:solidFill>
              </a:rPr>
              <a:t>MITOS 1</a:t>
            </a:r>
            <a:r>
              <a:rPr lang="en-US" sz="3200" dirty="0" smtClean="0">
                <a:solidFill>
                  <a:schemeClr val="bg1">
                    <a:lumMod val="50000"/>
                  </a:schemeClr>
                </a:solidFill>
              </a:rPr>
              <a:t/>
            </a:r>
            <a:br>
              <a:rPr lang="en-US" sz="3200" dirty="0" smtClean="0">
                <a:solidFill>
                  <a:schemeClr val="bg1">
                    <a:lumMod val="50000"/>
                  </a:schemeClr>
                </a:solidFill>
              </a:rPr>
            </a:br>
            <a:r>
              <a:rPr lang="id-ID" sz="3600" dirty="0" smtClean="0"/>
              <a:t>Cara Sekarang </a:t>
            </a:r>
            <a:r>
              <a:rPr lang="id-ID" sz="3600" dirty="0" smtClean="0">
                <a:solidFill>
                  <a:srgbClr val="C00000"/>
                </a:solidFill>
              </a:rPr>
              <a:t>Masih Manual</a:t>
            </a:r>
            <a:r>
              <a:rPr lang="id-ID" sz="3600" dirty="0" smtClean="0"/>
              <a:t>, Saya akan Terapkan Teknologi Informasi</a:t>
            </a:r>
          </a:p>
        </p:txBody>
      </p:sp>
      <p:sp>
        <p:nvSpPr>
          <p:cNvPr id="6" name="Slide Number Placeholder 5"/>
          <p:cNvSpPr>
            <a:spLocks noGrp="1"/>
          </p:cNvSpPr>
          <p:nvPr>
            <p:ph type="sldNum" sz="quarter" idx="12"/>
          </p:nvPr>
        </p:nvSpPr>
        <p:spPr/>
        <p:txBody>
          <a:bodyPr/>
          <a:lstStyle/>
          <a:p>
            <a:fld id="{B6F15528-21DE-4FAA-801E-634DDDAF4B2B}" type="slidenum">
              <a:rPr lang="en-US" smtClean="0"/>
              <a:pPr/>
              <a:t>25</a:t>
            </a:fld>
            <a:endParaRPr lang="en-US"/>
          </a:p>
        </p:txBody>
      </p:sp>
    </p:spTree>
    <p:extLst>
      <p:ext uri="{BB962C8B-B14F-4D97-AF65-F5344CB8AC3E}">
        <p14:creationId xmlns:p14="http://schemas.microsoft.com/office/powerpoint/2010/main" val="323892845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619" name="Rectangle 3"/>
          <p:cNvSpPr>
            <a:spLocks noGrp="1" noChangeArrowheads="1"/>
          </p:cNvSpPr>
          <p:nvPr>
            <p:ph idx="1"/>
          </p:nvPr>
        </p:nvSpPr>
        <p:spPr>
          <a:xfrm>
            <a:off x="628650" y="1295399"/>
            <a:ext cx="8229600" cy="5181149"/>
          </a:xfrm>
        </p:spPr>
        <p:txBody>
          <a:bodyPr>
            <a:normAutofit/>
          </a:bodyPr>
          <a:lstStyle/>
          <a:p>
            <a:pPr marL="0" indent="0" eaLnBrk="1" hangingPunct="1">
              <a:lnSpc>
                <a:spcPct val="90000"/>
              </a:lnSpc>
              <a:buNone/>
            </a:pPr>
            <a:r>
              <a:rPr lang="id-ID" sz="3600" dirty="0" smtClean="0">
                <a:solidFill>
                  <a:srgbClr val="C00000"/>
                </a:solidFill>
              </a:rPr>
              <a:t>50%</a:t>
            </a:r>
            <a:r>
              <a:rPr lang="id-ID" sz="3600" dirty="0" smtClean="0"/>
              <a:t> lebih project teknologi informasi </a:t>
            </a:r>
            <a:r>
              <a:rPr lang="id-ID" sz="3600" dirty="0" smtClean="0">
                <a:solidFill>
                  <a:srgbClr val="C00000"/>
                </a:solidFill>
              </a:rPr>
              <a:t>gagal</a:t>
            </a:r>
            <a:r>
              <a:rPr lang="id-ID" sz="3600" dirty="0" smtClean="0"/>
              <a:t> </a:t>
            </a:r>
            <a:r>
              <a:rPr lang="id-ID" sz="3200" dirty="0" smtClean="0"/>
              <a:t/>
            </a:r>
            <a:br>
              <a:rPr lang="id-ID" sz="3200" dirty="0" smtClean="0"/>
            </a:br>
            <a:r>
              <a:rPr lang="en-US" sz="2400" dirty="0" smtClean="0"/>
              <a:t>(</a:t>
            </a:r>
            <a:r>
              <a:rPr lang="en-US" sz="2400" dirty="0" smtClean="0">
                <a:solidFill>
                  <a:srgbClr val="00B050"/>
                </a:solidFill>
              </a:rPr>
              <a:t>42%</a:t>
            </a:r>
            <a:r>
              <a:rPr lang="en-US" sz="2400" dirty="0" smtClean="0">
                <a:solidFill>
                  <a:srgbClr val="C00000"/>
                </a:solidFill>
              </a:rPr>
              <a:t> </a:t>
            </a:r>
            <a:r>
              <a:rPr lang="en-US" sz="2400" dirty="0" smtClean="0"/>
              <a:t>- Standish Group, </a:t>
            </a:r>
            <a:r>
              <a:rPr lang="en-US" sz="2400" dirty="0" smtClean="0">
                <a:solidFill>
                  <a:srgbClr val="00B050"/>
                </a:solidFill>
              </a:rPr>
              <a:t>53%</a:t>
            </a:r>
            <a:r>
              <a:rPr lang="en-US" sz="2400" dirty="0" smtClean="0"/>
              <a:t> - General Accounting Office) </a:t>
            </a:r>
          </a:p>
          <a:p>
            <a:pPr lvl="1" eaLnBrk="1" hangingPunct="1">
              <a:lnSpc>
                <a:spcPct val="90000"/>
              </a:lnSpc>
            </a:pPr>
            <a:endParaRPr lang="id-ID" sz="2800" dirty="0" smtClean="0">
              <a:solidFill>
                <a:srgbClr val="0070C0"/>
              </a:solidFill>
            </a:endParaRPr>
          </a:p>
          <a:p>
            <a:pPr lvl="1" eaLnBrk="1" hangingPunct="1">
              <a:lnSpc>
                <a:spcPct val="90000"/>
              </a:lnSpc>
            </a:pPr>
            <a:r>
              <a:rPr lang="id-ID" sz="3200" dirty="0" smtClean="0">
                <a:solidFill>
                  <a:srgbClr val="0070C0"/>
                </a:solidFill>
              </a:rPr>
              <a:t>Dibatalkan</a:t>
            </a:r>
            <a:r>
              <a:rPr lang="id-ID" sz="3200" dirty="0" smtClean="0"/>
              <a:t> sebelum selesai</a:t>
            </a:r>
          </a:p>
          <a:p>
            <a:pPr lvl="1" eaLnBrk="1" hangingPunct="1">
              <a:lnSpc>
                <a:spcPct val="90000"/>
              </a:lnSpc>
            </a:pPr>
            <a:r>
              <a:rPr lang="id-ID" sz="3200" dirty="0" smtClean="0"/>
              <a:t>Selesai tapi </a:t>
            </a:r>
            <a:r>
              <a:rPr lang="id-ID" sz="3200" dirty="0" smtClean="0">
                <a:solidFill>
                  <a:srgbClr val="0070C0"/>
                </a:solidFill>
              </a:rPr>
              <a:t>tidak pernah dipakai</a:t>
            </a:r>
          </a:p>
          <a:p>
            <a:pPr lvl="1" eaLnBrk="1" hangingPunct="1">
              <a:lnSpc>
                <a:spcPct val="90000"/>
              </a:lnSpc>
            </a:pPr>
            <a:r>
              <a:rPr lang="id-ID" sz="3200" dirty="0" smtClean="0">
                <a:solidFill>
                  <a:srgbClr val="0070C0"/>
                </a:solidFill>
              </a:rPr>
              <a:t>Tidak bermanfaat </a:t>
            </a:r>
            <a:r>
              <a:rPr lang="id-ID" sz="3200" dirty="0" smtClean="0"/>
              <a:t>bagi pengguna</a:t>
            </a:r>
          </a:p>
          <a:p>
            <a:pPr lvl="1" eaLnBrk="1" hangingPunct="1">
              <a:lnSpc>
                <a:spcPct val="90000"/>
              </a:lnSpc>
            </a:pPr>
            <a:r>
              <a:rPr lang="id-ID" sz="3200" dirty="0" smtClean="0">
                <a:solidFill>
                  <a:srgbClr val="0070C0"/>
                </a:solidFill>
              </a:rPr>
              <a:t>Tidak sesuai </a:t>
            </a:r>
            <a:r>
              <a:rPr lang="id-ID" sz="3200" dirty="0" smtClean="0"/>
              <a:t>dengan keinginan pengguna</a:t>
            </a:r>
            <a:endParaRPr lang="en-US" sz="3200" dirty="0" smtClean="0"/>
          </a:p>
        </p:txBody>
      </p:sp>
      <p:sp>
        <p:nvSpPr>
          <p:cNvPr id="1135618" name="Rectangle 2"/>
          <p:cNvSpPr>
            <a:spLocks noGrp="1" noChangeArrowheads="1"/>
          </p:cNvSpPr>
          <p:nvPr>
            <p:ph type="title"/>
          </p:nvPr>
        </p:nvSpPr>
        <p:spPr/>
        <p:txBody>
          <a:bodyPr>
            <a:normAutofit/>
          </a:bodyPr>
          <a:lstStyle/>
          <a:p>
            <a:pPr>
              <a:defRPr/>
            </a:pPr>
            <a:r>
              <a:rPr lang="id-ID" dirty="0" smtClean="0"/>
              <a:t>Kegagalan Project Teknologi Informasi</a:t>
            </a:r>
            <a:endParaRPr lang="en-US" dirty="0" smtClean="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26</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40594224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35619">
                                            <p:txEl>
                                              <p:pRg st="0" end="0"/>
                                            </p:txEl>
                                          </p:spTgt>
                                        </p:tgtEl>
                                        <p:attrNameLst>
                                          <p:attrName>style.visibility</p:attrName>
                                        </p:attrNameLst>
                                      </p:cBhvr>
                                      <p:to>
                                        <p:strVal val="visible"/>
                                      </p:to>
                                    </p:set>
                                    <p:animEffect transition="in" filter="fade">
                                      <p:cBhvr>
                                        <p:cTn id="7" dur="1000"/>
                                        <p:tgtEl>
                                          <p:spTgt spid="1135619">
                                            <p:txEl>
                                              <p:pRg st="0" end="0"/>
                                            </p:txEl>
                                          </p:spTgt>
                                        </p:tgtEl>
                                      </p:cBhvr>
                                    </p:animEffect>
                                    <p:anim calcmode="lin" valueType="num">
                                      <p:cBhvr>
                                        <p:cTn id="8" dur="1000" fill="hold"/>
                                        <p:tgtEl>
                                          <p:spTgt spid="113561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3561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35619">
                                            <p:txEl>
                                              <p:pRg st="2" end="2"/>
                                            </p:txEl>
                                          </p:spTgt>
                                        </p:tgtEl>
                                        <p:attrNameLst>
                                          <p:attrName>style.visibility</p:attrName>
                                        </p:attrNameLst>
                                      </p:cBhvr>
                                      <p:to>
                                        <p:strVal val="visible"/>
                                      </p:to>
                                    </p:set>
                                    <p:animEffect transition="in" filter="fade">
                                      <p:cBhvr>
                                        <p:cTn id="12" dur="1000"/>
                                        <p:tgtEl>
                                          <p:spTgt spid="1135619">
                                            <p:txEl>
                                              <p:pRg st="2" end="2"/>
                                            </p:txEl>
                                          </p:spTgt>
                                        </p:tgtEl>
                                      </p:cBhvr>
                                    </p:animEffect>
                                    <p:anim calcmode="lin" valueType="num">
                                      <p:cBhvr>
                                        <p:cTn id="13" dur="1000" fill="hold"/>
                                        <p:tgtEl>
                                          <p:spTgt spid="1135619">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1135619">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35619">
                                            <p:txEl>
                                              <p:pRg st="3" end="3"/>
                                            </p:txEl>
                                          </p:spTgt>
                                        </p:tgtEl>
                                        <p:attrNameLst>
                                          <p:attrName>style.visibility</p:attrName>
                                        </p:attrNameLst>
                                      </p:cBhvr>
                                      <p:to>
                                        <p:strVal val="visible"/>
                                      </p:to>
                                    </p:set>
                                    <p:animEffect transition="in" filter="fade">
                                      <p:cBhvr>
                                        <p:cTn id="17" dur="1000"/>
                                        <p:tgtEl>
                                          <p:spTgt spid="1135619">
                                            <p:txEl>
                                              <p:pRg st="3" end="3"/>
                                            </p:txEl>
                                          </p:spTgt>
                                        </p:tgtEl>
                                      </p:cBhvr>
                                    </p:animEffect>
                                    <p:anim calcmode="lin" valueType="num">
                                      <p:cBhvr>
                                        <p:cTn id="18" dur="1000" fill="hold"/>
                                        <p:tgtEl>
                                          <p:spTgt spid="1135619">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1135619">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35619">
                                            <p:txEl>
                                              <p:pRg st="4" end="4"/>
                                            </p:txEl>
                                          </p:spTgt>
                                        </p:tgtEl>
                                        <p:attrNameLst>
                                          <p:attrName>style.visibility</p:attrName>
                                        </p:attrNameLst>
                                      </p:cBhvr>
                                      <p:to>
                                        <p:strVal val="visible"/>
                                      </p:to>
                                    </p:set>
                                    <p:animEffect transition="in" filter="fade">
                                      <p:cBhvr>
                                        <p:cTn id="22" dur="1000"/>
                                        <p:tgtEl>
                                          <p:spTgt spid="1135619">
                                            <p:txEl>
                                              <p:pRg st="4" end="4"/>
                                            </p:txEl>
                                          </p:spTgt>
                                        </p:tgtEl>
                                      </p:cBhvr>
                                    </p:animEffect>
                                    <p:anim calcmode="lin" valueType="num">
                                      <p:cBhvr>
                                        <p:cTn id="23" dur="1000" fill="hold"/>
                                        <p:tgtEl>
                                          <p:spTgt spid="1135619">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1135619">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35619">
                                            <p:txEl>
                                              <p:pRg st="5" end="5"/>
                                            </p:txEl>
                                          </p:spTgt>
                                        </p:tgtEl>
                                        <p:attrNameLst>
                                          <p:attrName>style.visibility</p:attrName>
                                        </p:attrNameLst>
                                      </p:cBhvr>
                                      <p:to>
                                        <p:strVal val="visible"/>
                                      </p:to>
                                    </p:set>
                                    <p:animEffect transition="in" filter="fade">
                                      <p:cBhvr>
                                        <p:cTn id="27" dur="1000"/>
                                        <p:tgtEl>
                                          <p:spTgt spid="1135619">
                                            <p:txEl>
                                              <p:pRg st="5" end="5"/>
                                            </p:txEl>
                                          </p:spTgt>
                                        </p:tgtEl>
                                      </p:cBhvr>
                                    </p:animEffect>
                                    <p:anim calcmode="lin" valueType="num">
                                      <p:cBhvr>
                                        <p:cTn id="28" dur="1000" fill="hold"/>
                                        <p:tgtEl>
                                          <p:spTgt spid="1135619">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113561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561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439150" cy="685800"/>
          </a:xfrm>
        </p:spPr>
        <p:txBody>
          <a:bodyPr>
            <a:normAutofit/>
          </a:bodyPr>
          <a:lstStyle/>
          <a:p>
            <a:r>
              <a:rPr lang="id-ID" sz="3600" i="1" dirty="0" smtClean="0"/>
              <a:t>Size</a:t>
            </a:r>
            <a:r>
              <a:rPr lang="id-ID" sz="3600" dirty="0" smtClean="0"/>
              <a:t> Berbanding Lurus dengan Kegagalan</a:t>
            </a:r>
            <a:endParaRPr lang="en-US" sz="3600" dirty="0"/>
          </a:p>
        </p:txBody>
      </p:sp>
      <p:graphicFrame>
        <p:nvGraphicFramePr>
          <p:cNvPr id="4" name="Content Placeholder 3"/>
          <p:cNvGraphicFramePr>
            <a:graphicFrameLocks/>
          </p:cNvGraphicFramePr>
          <p:nvPr>
            <p:extLst/>
          </p:nvPr>
        </p:nvGraphicFramePr>
        <p:xfrm>
          <a:off x="228600" y="1143000"/>
          <a:ext cx="8686800" cy="5347479"/>
        </p:xfrm>
        <a:graphic>
          <a:graphicData uri="http://schemas.openxmlformats.org/drawingml/2006/table">
            <a:tbl>
              <a:tblPr firstRow="1" bandRow="1">
                <a:tableStyleId>{073A0DAA-6AF3-43AB-8588-CEC1D06C72B9}</a:tableStyleId>
              </a:tblPr>
              <a:tblGrid>
                <a:gridCol w="2743200"/>
                <a:gridCol w="1066800"/>
                <a:gridCol w="4876800"/>
              </a:tblGrid>
              <a:tr h="383110">
                <a:tc>
                  <a:txBody>
                    <a:bodyPr/>
                    <a:lstStyle/>
                    <a:p>
                      <a:r>
                        <a:rPr lang="en-US" sz="2400" b="1" dirty="0" smtClean="0">
                          <a:effectLst>
                            <a:outerShdw blurRad="38100" dist="38100" dir="2700000" algn="tl">
                              <a:srgbClr val="000000">
                                <a:alpha val="43137"/>
                              </a:srgbClr>
                            </a:outerShdw>
                          </a:effectLst>
                          <a:latin typeface="Calibri" pitchFamily="34" charset="0"/>
                          <a:cs typeface="Calibri" pitchFamily="34" charset="0"/>
                        </a:rPr>
                        <a:t>Company</a:t>
                      </a:r>
                      <a:endParaRPr lang="en-US" sz="2400" b="1" dirty="0">
                        <a:effectLst>
                          <a:outerShdw blurRad="38100" dist="38100" dir="2700000" algn="tl">
                            <a:srgbClr val="000000">
                              <a:alpha val="43137"/>
                            </a:srgbClr>
                          </a:outerShdw>
                        </a:effectLst>
                        <a:latin typeface="Calibri" pitchFamily="34" charset="0"/>
                        <a:cs typeface="Calibri" pitchFamily="34" charset="0"/>
                      </a:endParaRPr>
                    </a:p>
                  </a:txBody>
                  <a:tcPr/>
                </a:tc>
                <a:tc>
                  <a:txBody>
                    <a:bodyPr/>
                    <a:lstStyle/>
                    <a:p>
                      <a:r>
                        <a:rPr lang="en-US" sz="2400" b="1" dirty="0" smtClean="0">
                          <a:effectLst>
                            <a:outerShdw blurRad="38100" dist="38100" dir="2700000" algn="tl">
                              <a:srgbClr val="000000">
                                <a:alpha val="43137"/>
                              </a:srgbClr>
                            </a:outerShdw>
                          </a:effectLst>
                          <a:latin typeface="Calibri" pitchFamily="34" charset="0"/>
                          <a:cs typeface="Calibri" pitchFamily="34" charset="0"/>
                        </a:rPr>
                        <a:t>Year </a:t>
                      </a:r>
                      <a:endParaRPr lang="en-US" sz="2400" b="1" dirty="0">
                        <a:effectLst>
                          <a:outerShdw blurRad="38100" dist="38100" dir="2700000" algn="tl">
                            <a:srgbClr val="000000">
                              <a:alpha val="43137"/>
                            </a:srgbClr>
                          </a:outerShdw>
                        </a:effectLst>
                        <a:latin typeface="Calibri" pitchFamily="34" charset="0"/>
                        <a:cs typeface="Calibri" pitchFamily="34" charset="0"/>
                      </a:endParaRPr>
                    </a:p>
                  </a:txBody>
                  <a:tcPr/>
                </a:tc>
                <a:tc>
                  <a:txBody>
                    <a:bodyPr/>
                    <a:lstStyle/>
                    <a:p>
                      <a:r>
                        <a:rPr lang="en-US" sz="2400" b="1" dirty="0" smtClean="0">
                          <a:effectLst>
                            <a:outerShdw blurRad="38100" dist="38100" dir="2700000" algn="tl">
                              <a:srgbClr val="000000">
                                <a:alpha val="43137"/>
                              </a:srgbClr>
                            </a:outerShdw>
                          </a:effectLst>
                          <a:latin typeface="Calibri" pitchFamily="34" charset="0"/>
                          <a:cs typeface="Calibri" pitchFamily="34" charset="0"/>
                        </a:rPr>
                        <a:t>Outcome</a:t>
                      </a:r>
                      <a:endParaRPr lang="en-US" sz="2400" b="1" dirty="0">
                        <a:effectLst>
                          <a:outerShdw blurRad="38100" dist="38100" dir="2700000" algn="tl">
                            <a:srgbClr val="000000">
                              <a:alpha val="43137"/>
                            </a:srgbClr>
                          </a:outerShdw>
                        </a:effectLst>
                        <a:latin typeface="Calibri" pitchFamily="34" charset="0"/>
                        <a:cs typeface="Calibri" pitchFamily="34" charset="0"/>
                      </a:endParaRPr>
                    </a:p>
                  </a:txBody>
                  <a:tcPr/>
                </a:tc>
              </a:tr>
              <a:tr h="670443">
                <a:tc>
                  <a:txBody>
                    <a:bodyPr/>
                    <a:lstStyle/>
                    <a:p>
                      <a:r>
                        <a:rPr lang="en-US" sz="2000" b="0" kern="1200" baseline="0" dirty="0" smtClean="0">
                          <a:effectLst/>
                          <a:latin typeface="Calibri" pitchFamily="34" charset="0"/>
                          <a:cs typeface="Calibri" pitchFamily="34" charset="0"/>
                        </a:rPr>
                        <a:t>Hudson Bay (Canada)</a:t>
                      </a:r>
                      <a:endParaRPr lang="en-US" sz="2000" b="0" dirty="0">
                        <a:effectLst/>
                        <a:latin typeface="Calibri" pitchFamily="34" charset="0"/>
                        <a:cs typeface="Calibri" pitchFamily="34" charset="0"/>
                      </a:endParaRPr>
                    </a:p>
                  </a:txBody>
                  <a:tcPr/>
                </a:tc>
                <a:tc>
                  <a:txBody>
                    <a:bodyPr/>
                    <a:lstStyle/>
                    <a:p>
                      <a:r>
                        <a:rPr lang="en-US" sz="2000" b="0" dirty="0" smtClean="0">
                          <a:effectLst/>
                          <a:latin typeface="Calibri" pitchFamily="34" charset="0"/>
                          <a:cs typeface="Calibri" pitchFamily="34" charset="0"/>
                        </a:rPr>
                        <a:t>2005</a:t>
                      </a:r>
                      <a:endParaRPr lang="en-US" sz="2000" b="0" dirty="0">
                        <a:effectLst/>
                        <a:latin typeface="Calibri" pitchFamily="34" charset="0"/>
                        <a:cs typeface="Calibri" pitchFamily="34" charset="0"/>
                      </a:endParaRPr>
                    </a:p>
                  </a:txBody>
                  <a:tcPr/>
                </a:tc>
                <a:tc>
                  <a:txBody>
                    <a:bodyPr/>
                    <a:lstStyle/>
                    <a:p>
                      <a:r>
                        <a:rPr lang="en-US" sz="2000" b="0" kern="1200" baseline="0" dirty="0" smtClean="0">
                          <a:solidFill>
                            <a:srgbClr val="C00000"/>
                          </a:solidFill>
                          <a:effectLst/>
                          <a:latin typeface="Calibri" pitchFamily="34" charset="0"/>
                          <a:cs typeface="Calibri" pitchFamily="34" charset="0"/>
                        </a:rPr>
                        <a:t>Inventory system </a:t>
                      </a:r>
                      <a:r>
                        <a:rPr lang="en-US" sz="2000" b="0" kern="1200" baseline="0" dirty="0" smtClean="0">
                          <a:effectLst/>
                          <a:latin typeface="Calibri" pitchFamily="34" charset="0"/>
                          <a:cs typeface="Calibri" pitchFamily="34" charset="0"/>
                        </a:rPr>
                        <a:t>problems lead to $33.3 million loss</a:t>
                      </a:r>
                      <a:endParaRPr lang="en-US" sz="2000" b="0" dirty="0">
                        <a:effectLst/>
                        <a:latin typeface="Calibri" pitchFamily="34" charset="0"/>
                        <a:cs typeface="Calibri" pitchFamily="34" charset="0"/>
                      </a:endParaRPr>
                    </a:p>
                  </a:txBody>
                  <a:tcPr/>
                </a:tc>
              </a:tr>
              <a:tr h="670443">
                <a:tc>
                  <a:txBody>
                    <a:bodyPr/>
                    <a:lstStyle/>
                    <a:p>
                      <a:r>
                        <a:rPr lang="en-US" sz="2000" b="0" kern="1200" baseline="0" dirty="0" smtClean="0">
                          <a:effectLst/>
                          <a:latin typeface="Calibri" pitchFamily="34" charset="0"/>
                          <a:cs typeface="Calibri" pitchFamily="34" charset="0"/>
                        </a:rPr>
                        <a:t>UK Inland Revenue</a:t>
                      </a:r>
                      <a:endParaRPr lang="en-US" sz="2000" b="0" dirty="0">
                        <a:effectLst/>
                        <a:latin typeface="Calibri" pitchFamily="34" charset="0"/>
                        <a:cs typeface="Calibri" pitchFamily="34" charset="0"/>
                      </a:endParaRPr>
                    </a:p>
                  </a:txBody>
                  <a:tcPr/>
                </a:tc>
                <a:tc>
                  <a:txBody>
                    <a:bodyPr/>
                    <a:lstStyle/>
                    <a:p>
                      <a:r>
                        <a:rPr lang="en-US" sz="2000" b="0" dirty="0" smtClean="0">
                          <a:effectLst/>
                          <a:latin typeface="Calibri" pitchFamily="34" charset="0"/>
                          <a:cs typeface="Calibri" pitchFamily="34" charset="0"/>
                        </a:rPr>
                        <a:t>2004/5</a:t>
                      </a:r>
                      <a:endParaRPr lang="en-US" sz="2000" b="0" dirty="0">
                        <a:effectLst/>
                        <a:latin typeface="Calibri" pitchFamily="34" charset="0"/>
                        <a:cs typeface="Calibri" pitchFamily="34" charset="0"/>
                      </a:endParaRPr>
                    </a:p>
                  </a:txBody>
                  <a:tcPr/>
                </a:tc>
                <a:tc>
                  <a:txBody>
                    <a:bodyPr/>
                    <a:lstStyle/>
                    <a:p>
                      <a:r>
                        <a:rPr lang="en-US" sz="2000" b="0" kern="1200" baseline="0" dirty="0" smtClean="0">
                          <a:effectLst/>
                          <a:latin typeface="Calibri" pitchFamily="34" charset="0"/>
                          <a:cs typeface="Calibri" pitchFamily="34" charset="0"/>
                        </a:rPr>
                        <a:t>$3.45 billion tax-credit overpayment caused by </a:t>
                      </a:r>
                      <a:r>
                        <a:rPr lang="en-US" sz="2000" b="0" kern="1200" baseline="0" dirty="0" smtClean="0">
                          <a:solidFill>
                            <a:srgbClr val="C00000"/>
                          </a:solidFill>
                          <a:effectLst/>
                          <a:latin typeface="Calibri" pitchFamily="34" charset="0"/>
                          <a:cs typeface="Calibri" pitchFamily="34" charset="0"/>
                        </a:rPr>
                        <a:t>software errors</a:t>
                      </a:r>
                      <a:endParaRPr lang="en-US" sz="2000" b="0" dirty="0">
                        <a:solidFill>
                          <a:srgbClr val="C00000"/>
                        </a:solidFill>
                        <a:effectLst/>
                        <a:latin typeface="Calibri" pitchFamily="34" charset="0"/>
                        <a:cs typeface="Calibri" pitchFamily="34" charset="0"/>
                      </a:endParaRPr>
                    </a:p>
                  </a:txBody>
                  <a:tcPr/>
                </a:tc>
              </a:tr>
              <a:tr h="929053">
                <a:tc>
                  <a:txBody>
                    <a:bodyPr/>
                    <a:lstStyle/>
                    <a:p>
                      <a:r>
                        <a:rPr lang="en-US" sz="2000" b="0" kern="1200" baseline="0" dirty="0" smtClean="0">
                          <a:effectLst/>
                          <a:latin typeface="Calibri" pitchFamily="34" charset="0"/>
                          <a:cs typeface="Calibri" pitchFamily="34" charset="0"/>
                        </a:rPr>
                        <a:t>Avis Europe PLC (UK)</a:t>
                      </a:r>
                      <a:endParaRPr lang="en-US" sz="2000" b="0" dirty="0">
                        <a:effectLst/>
                        <a:latin typeface="Calibri" pitchFamily="34" charset="0"/>
                        <a:cs typeface="Calibri" pitchFamily="34" charset="0"/>
                      </a:endParaRPr>
                    </a:p>
                  </a:txBody>
                  <a:tcPr/>
                </a:tc>
                <a:tc>
                  <a:txBody>
                    <a:bodyPr/>
                    <a:lstStyle/>
                    <a:p>
                      <a:r>
                        <a:rPr lang="en-US" sz="2000" b="0" dirty="0" smtClean="0">
                          <a:effectLst/>
                          <a:latin typeface="Calibri" pitchFamily="34" charset="0"/>
                          <a:cs typeface="Calibri" pitchFamily="34" charset="0"/>
                        </a:rPr>
                        <a:t>2004</a:t>
                      </a:r>
                      <a:endParaRPr lang="en-US" sz="2000" b="0" dirty="0">
                        <a:effectLst/>
                        <a:latin typeface="Calibri" pitchFamily="34" charset="0"/>
                        <a:cs typeface="Calibri" pitchFamily="34" charset="0"/>
                      </a:endParaRPr>
                    </a:p>
                  </a:txBody>
                  <a:tcPr/>
                </a:tc>
                <a:tc>
                  <a:txBody>
                    <a:bodyPr/>
                    <a:lstStyle/>
                    <a:p>
                      <a:r>
                        <a:rPr lang="en-US" sz="2000" b="0" kern="1200" baseline="0" dirty="0" smtClean="0">
                          <a:effectLst/>
                          <a:latin typeface="Calibri" pitchFamily="34" charset="0"/>
                          <a:cs typeface="Calibri" pitchFamily="34" charset="0"/>
                        </a:rPr>
                        <a:t>Enterprise resource planning </a:t>
                      </a:r>
                      <a:r>
                        <a:rPr lang="en-US" sz="2000" b="0" kern="1200" baseline="0" dirty="0" smtClean="0">
                          <a:solidFill>
                            <a:srgbClr val="C00000"/>
                          </a:solidFill>
                          <a:effectLst/>
                          <a:latin typeface="Calibri" pitchFamily="34" charset="0"/>
                          <a:cs typeface="Calibri" pitchFamily="34" charset="0"/>
                        </a:rPr>
                        <a:t>(ERP) system </a:t>
                      </a:r>
                      <a:r>
                        <a:rPr lang="en-US" sz="2000" b="0" kern="1200" baseline="0" dirty="0" smtClean="0">
                          <a:effectLst/>
                          <a:latin typeface="Calibri" pitchFamily="34" charset="0"/>
                          <a:cs typeface="Calibri" pitchFamily="34" charset="0"/>
                        </a:rPr>
                        <a:t>cancelled after $54.5 million spent</a:t>
                      </a:r>
                      <a:endParaRPr lang="en-US" sz="2000" b="0" dirty="0">
                        <a:effectLst/>
                        <a:latin typeface="Calibri" pitchFamily="34" charset="0"/>
                        <a:cs typeface="Calibri" pitchFamily="34" charset="0"/>
                      </a:endParaRPr>
                    </a:p>
                  </a:txBody>
                  <a:tcPr/>
                </a:tc>
              </a:tr>
              <a:tr h="929053">
                <a:tc>
                  <a:txBody>
                    <a:bodyPr/>
                    <a:lstStyle/>
                    <a:p>
                      <a:r>
                        <a:rPr lang="en-US" sz="2000" b="0" kern="1200" baseline="0" dirty="0" smtClean="0">
                          <a:effectLst/>
                          <a:latin typeface="Calibri" pitchFamily="34" charset="0"/>
                          <a:cs typeface="Calibri" pitchFamily="34" charset="0"/>
                        </a:rPr>
                        <a:t>Ford Motor Co.</a:t>
                      </a:r>
                      <a:endParaRPr lang="en-US" sz="2000" b="0" dirty="0">
                        <a:effectLst/>
                        <a:latin typeface="Calibri" pitchFamily="34" charset="0"/>
                        <a:cs typeface="Calibri" pitchFamily="34" charset="0"/>
                      </a:endParaRPr>
                    </a:p>
                  </a:txBody>
                  <a:tcPr/>
                </a:tc>
                <a:tc>
                  <a:txBody>
                    <a:bodyPr/>
                    <a:lstStyle/>
                    <a:p>
                      <a:r>
                        <a:rPr lang="en-US" sz="2000" b="0" dirty="0" smtClean="0">
                          <a:effectLst/>
                          <a:latin typeface="Calibri" pitchFamily="34" charset="0"/>
                          <a:cs typeface="Calibri" pitchFamily="34" charset="0"/>
                        </a:rPr>
                        <a:t>2004</a:t>
                      </a:r>
                      <a:endParaRPr lang="en-US" sz="2000" b="0" dirty="0">
                        <a:effectLst/>
                        <a:latin typeface="Calibri" pitchFamily="34" charset="0"/>
                        <a:cs typeface="Calibri" pitchFamily="34" charset="0"/>
                      </a:endParaRPr>
                    </a:p>
                  </a:txBody>
                  <a:tcPr/>
                </a:tc>
                <a:tc>
                  <a:txBody>
                    <a:bodyPr/>
                    <a:lstStyle/>
                    <a:p>
                      <a:r>
                        <a:rPr lang="en-US" sz="2000" b="0" kern="1200" baseline="0" dirty="0" smtClean="0">
                          <a:solidFill>
                            <a:srgbClr val="C00000"/>
                          </a:solidFill>
                          <a:effectLst/>
                          <a:latin typeface="Calibri" pitchFamily="34" charset="0"/>
                          <a:cs typeface="Calibri" pitchFamily="34" charset="0"/>
                        </a:rPr>
                        <a:t>Purchasing system </a:t>
                      </a:r>
                      <a:r>
                        <a:rPr lang="en-US" sz="2000" b="0" kern="1200" baseline="0" dirty="0" smtClean="0">
                          <a:effectLst/>
                          <a:latin typeface="Calibri" pitchFamily="34" charset="0"/>
                          <a:cs typeface="Calibri" pitchFamily="34" charset="0"/>
                        </a:rPr>
                        <a:t>abandoned after deployment costing approximately $400 M</a:t>
                      </a:r>
                      <a:endParaRPr lang="en-US" sz="2000" b="0" dirty="0">
                        <a:effectLst/>
                        <a:latin typeface="Calibri" pitchFamily="34" charset="0"/>
                        <a:cs typeface="Calibri" pitchFamily="34" charset="0"/>
                      </a:endParaRPr>
                    </a:p>
                  </a:txBody>
                  <a:tcPr/>
                </a:tc>
              </a:tr>
              <a:tr h="670443">
                <a:tc>
                  <a:txBody>
                    <a:bodyPr/>
                    <a:lstStyle/>
                    <a:p>
                      <a:r>
                        <a:rPr lang="en-US" sz="2000" b="0" kern="1200" baseline="0" dirty="0" smtClean="0">
                          <a:effectLst/>
                          <a:latin typeface="Calibri" pitchFamily="34" charset="0"/>
                          <a:cs typeface="Calibri" pitchFamily="34" charset="0"/>
                        </a:rPr>
                        <a:t>Hewlett-Packard Co.</a:t>
                      </a:r>
                      <a:endParaRPr lang="en-US" sz="2000" b="0" dirty="0">
                        <a:effectLst/>
                        <a:latin typeface="Calibri" pitchFamily="34" charset="0"/>
                        <a:cs typeface="Calibri" pitchFamily="34" charset="0"/>
                      </a:endParaRPr>
                    </a:p>
                  </a:txBody>
                  <a:tcPr/>
                </a:tc>
                <a:tc>
                  <a:txBody>
                    <a:bodyPr/>
                    <a:lstStyle/>
                    <a:p>
                      <a:r>
                        <a:rPr lang="en-US" sz="2000" b="0" dirty="0" smtClean="0">
                          <a:effectLst/>
                          <a:latin typeface="Calibri" pitchFamily="34" charset="0"/>
                          <a:cs typeface="Calibri" pitchFamily="34" charset="0"/>
                        </a:rPr>
                        <a:t>2004</a:t>
                      </a:r>
                      <a:endParaRPr lang="en-US" sz="2000" b="0" dirty="0">
                        <a:effectLst/>
                        <a:latin typeface="Calibri" pitchFamily="34" charset="0"/>
                        <a:cs typeface="Calibri" pitchFamily="34" charset="0"/>
                      </a:endParaRPr>
                    </a:p>
                  </a:txBody>
                  <a:tcPr/>
                </a:tc>
                <a:tc>
                  <a:txBody>
                    <a:bodyPr/>
                    <a:lstStyle/>
                    <a:p>
                      <a:r>
                        <a:rPr lang="en-US" sz="2000" b="0" kern="1200" baseline="0" dirty="0" smtClean="0">
                          <a:solidFill>
                            <a:srgbClr val="C00000"/>
                          </a:solidFill>
                          <a:effectLst/>
                          <a:latin typeface="Calibri" pitchFamily="34" charset="0"/>
                          <a:cs typeface="Calibri" pitchFamily="34" charset="0"/>
                        </a:rPr>
                        <a:t>ERP system </a:t>
                      </a:r>
                      <a:r>
                        <a:rPr lang="en-US" sz="2000" b="0" kern="1200" baseline="0" dirty="0" smtClean="0">
                          <a:effectLst/>
                          <a:latin typeface="Calibri" pitchFamily="34" charset="0"/>
                          <a:cs typeface="Calibri" pitchFamily="34" charset="0"/>
                        </a:rPr>
                        <a:t>problems contribute to $160 million loss</a:t>
                      </a:r>
                      <a:endParaRPr lang="en-US" sz="2000" b="0" dirty="0">
                        <a:effectLst/>
                        <a:latin typeface="Calibri" pitchFamily="34" charset="0"/>
                        <a:cs typeface="Calibri" pitchFamily="34" charset="0"/>
                      </a:endParaRPr>
                    </a:p>
                  </a:txBody>
                  <a:tcPr/>
                </a:tc>
              </a:tr>
              <a:tr h="929053">
                <a:tc>
                  <a:txBody>
                    <a:bodyPr/>
                    <a:lstStyle/>
                    <a:p>
                      <a:r>
                        <a:rPr lang="en-US" sz="2000" b="0" kern="1200" baseline="0" dirty="0" smtClean="0">
                          <a:effectLst/>
                          <a:latin typeface="Calibri" pitchFamily="34" charset="0"/>
                          <a:cs typeface="Calibri" pitchFamily="34" charset="0"/>
                        </a:rPr>
                        <a:t>AT&amp;T Wireless</a:t>
                      </a:r>
                      <a:endParaRPr lang="en-US" sz="2000" b="0" dirty="0">
                        <a:effectLst/>
                        <a:latin typeface="Calibri" pitchFamily="34" charset="0"/>
                        <a:cs typeface="Calibri" pitchFamily="34" charset="0"/>
                      </a:endParaRPr>
                    </a:p>
                  </a:txBody>
                  <a:tcPr/>
                </a:tc>
                <a:tc>
                  <a:txBody>
                    <a:bodyPr/>
                    <a:lstStyle/>
                    <a:p>
                      <a:r>
                        <a:rPr lang="en-US" sz="2000" b="0" dirty="0" smtClean="0">
                          <a:effectLst/>
                          <a:latin typeface="Calibri" pitchFamily="34" charset="0"/>
                          <a:cs typeface="Calibri" pitchFamily="34" charset="0"/>
                        </a:rPr>
                        <a:t>2004</a:t>
                      </a:r>
                      <a:endParaRPr lang="en-US" sz="2000" b="0" dirty="0">
                        <a:effectLst/>
                        <a:latin typeface="Calibri" pitchFamily="34" charset="0"/>
                        <a:cs typeface="Calibri" pitchFamily="34" charset="0"/>
                      </a:endParaRPr>
                    </a:p>
                  </a:txBody>
                  <a:tcPr/>
                </a:tc>
                <a:tc>
                  <a:txBody>
                    <a:bodyPr/>
                    <a:lstStyle/>
                    <a:p>
                      <a:r>
                        <a:rPr lang="en-US" sz="2000" b="0" kern="1200" baseline="0" dirty="0" smtClean="0">
                          <a:effectLst/>
                          <a:latin typeface="Calibri" pitchFamily="34" charset="0"/>
                          <a:cs typeface="Calibri" pitchFamily="34" charset="0"/>
                        </a:rPr>
                        <a:t>Customer relations management </a:t>
                      </a:r>
                      <a:r>
                        <a:rPr lang="en-US" sz="2000" b="0" kern="1200" baseline="0" dirty="0" smtClean="0">
                          <a:solidFill>
                            <a:srgbClr val="C00000"/>
                          </a:solidFill>
                          <a:effectLst/>
                          <a:latin typeface="Calibri" pitchFamily="34" charset="0"/>
                          <a:cs typeface="Calibri" pitchFamily="34" charset="0"/>
                        </a:rPr>
                        <a:t>(CRM) system</a:t>
                      </a:r>
                      <a:r>
                        <a:rPr lang="en-US" sz="2000" b="0" kern="1200" baseline="0" dirty="0" smtClean="0">
                          <a:effectLst/>
                          <a:latin typeface="Calibri" pitchFamily="34" charset="0"/>
                          <a:cs typeface="Calibri" pitchFamily="34" charset="0"/>
                        </a:rPr>
                        <a:t> upgrade problems lead to $100M loss</a:t>
                      </a:r>
                      <a:endParaRPr lang="en-US" sz="2000" b="0" dirty="0">
                        <a:effectLst/>
                        <a:latin typeface="Calibri" pitchFamily="34" charset="0"/>
                        <a:cs typeface="Calibri" pitchFamily="34" charset="0"/>
                      </a:endParaRPr>
                    </a:p>
                  </a:txBody>
                  <a:tcPr/>
                </a:tc>
              </a:tr>
            </a:tbl>
          </a:graphicData>
        </a:graphic>
      </p:graphicFrame>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27</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3013543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Keunikan</a:t>
            </a:r>
            <a:r>
              <a:rPr lang="en-US" dirty="0"/>
              <a:t> </a:t>
            </a:r>
            <a:r>
              <a:rPr lang="en-US" dirty="0" err="1"/>
              <a:t>dari</a:t>
            </a:r>
            <a:r>
              <a:rPr lang="en-US" dirty="0"/>
              <a:t> Software</a:t>
            </a:r>
            <a:endParaRPr lang="id-ID" dirty="0"/>
          </a:p>
        </p:txBody>
      </p:sp>
      <p:graphicFrame>
        <p:nvGraphicFramePr>
          <p:cNvPr id="5" name="Content Placeholder 4"/>
          <p:cNvGraphicFramePr>
            <a:graphicFrameLocks noGrp="1"/>
          </p:cNvGraphicFramePr>
          <p:nvPr>
            <p:ph idx="1"/>
            <p:extLst/>
          </p:nvPr>
        </p:nvGraphicFramePr>
        <p:xfrm>
          <a:off x="381000" y="1528763"/>
          <a:ext cx="8458199" cy="4297680"/>
        </p:xfrm>
        <a:graphic>
          <a:graphicData uri="http://schemas.openxmlformats.org/drawingml/2006/table">
            <a:tbl>
              <a:tblPr firstRow="1" firstCol="1" bandRow="1">
                <a:tableStyleId>{073A0DAA-6AF3-43AB-8588-CEC1D06C72B9}</a:tableStyleId>
              </a:tblPr>
              <a:tblGrid>
                <a:gridCol w="2022613"/>
                <a:gridCol w="3268869"/>
                <a:gridCol w="3166717"/>
              </a:tblGrid>
              <a:tr h="370840">
                <a:tc>
                  <a:txBody>
                    <a:bodyPr/>
                    <a:lstStyle/>
                    <a:p>
                      <a:r>
                        <a:rPr lang="en-US" sz="2400" dirty="0" err="1" smtClean="0"/>
                        <a:t>Karakteristik</a:t>
                      </a:r>
                      <a:endParaRPr lang="id-ID" sz="2400" dirty="0"/>
                    </a:p>
                  </a:txBody>
                  <a:tcPr/>
                </a:tc>
                <a:tc>
                  <a:txBody>
                    <a:bodyPr/>
                    <a:lstStyle/>
                    <a:p>
                      <a:r>
                        <a:rPr lang="en-US" sz="2400" dirty="0" smtClean="0"/>
                        <a:t>Software</a:t>
                      </a:r>
                      <a:endParaRPr lang="id-ID" sz="2400" dirty="0"/>
                    </a:p>
                  </a:txBody>
                  <a:tcPr/>
                </a:tc>
                <a:tc>
                  <a:txBody>
                    <a:bodyPr/>
                    <a:lstStyle/>
                    <a:p>
                      <a:r>
                        <a:rPr lang="en-US" sz="2400" dirty="0" smtClean="0"/>
                        <a:t>Hardware</a:t>
                      </a:r>
                      <a:endParaRPr lang="id-ID" sz="2400" dirty="0"/>
                    </a:p>
                  </a:txBody>
                  <a:tcPr/>
                </a:tc>
              </a:tr>
              <a:tr h="370840">
                <a:tc>
                  <a:txBody>
                    <a:bodyPr/>
                    <a:lstStyle/>
                    <a:p>
                      <a:r>
                        <a:rPr lang="en-US" sz="2400" dirty="0" err="1" smtClean="0"/>
                        <a:t>Kompleksitas</a:t>
                      </a:r>
                      <a:endParaRPr lang="id-ID" sz="2400" dirty="0"/>
                    </a:p>
                  </a:txBody>
                  <a:tcPr/>
                </a:tc>
                <a:tc>
                  <a:txBody>
                    <a:bodyPr/>
                    <a:lstStyle/>
                    <a:p>
                      <a:r>
                        <a:rPr lang="en-US" sz="2400" dirty="0" smtClean="0"/>
                        <a:t>Tingkat </a:t>
                      </a:r>
                      <a:r>
                        <a:rPr lang="en-US" sz="2400" dirty="0" err="1" smtClean="0">
                          <a:solidFill>
                            <a:srgbClr val="C00000"/>
                          </a:solidFill>
                        </a:rPr>
                        <a:t>kompleksitas</a:t>
                      </a:r>
                      <a:r>
                        <a:rPr lang="en-US" sz="2400" dirty="0" smtClean="0">
                          <a:solidFill>
                            <a:srgbClr val="C00000"/>
                          </a:solidFill>
                        </a:rPr>
                        <a:t> </a:t>
                      </a:r>
                      <a:r>
                        <a:rPr lang="en-US" sz="2400" dirty="0" err="1" smtClean="0">
                          <a:solidFill>
                            <a:srgbClr val="C00000"/>
                          </a:solidFill>
                        </a:rPr>
                        <a:t>dari</a:t>
                      </a:r>
                      <a:r>
                        <a:rPr lang="en-US" sz="2400" dirty="0" smtClean="0">
                          <a:solidFill>
                            <a:srgbClr val="C00000"/>
                          </a:solidFill>
                        </a:rPr>
                        <a:t> </a:t>
                      </a:r>
                      <a:r>
                        <a:rPr lang="en-US" sz="2400" dirty="0" err="1" smtClean="0">
                          <a:solidFill>
                            <a:srgbClr val="C00000"/>
                          </a:solidFill>
                        </a:rPr>
                        <a:t>produk</a:t>
                      </a:r>
                      <a:r>
                        <a:rPr lang="en-US" sz="2400" dirty="0" smtClean="0">
                          <a:solidFill>
                            <a:srgbClr val="C00000"/>
                          </a:solidFill>
                        </a:rPr>
                        <a:t> software</a:t>
                      </a:r>
                      <a:r>
                        <a:rPr lang="en-US" sz="2400" baseline="0" dirty="0" smtClean="0">
                          <a:solidFill>
                            <a:srgbClr val="C00000"/>
                          </a:solidFill>
                        </a:rPr>
                        <a:t> </a:t>
                      </a:r>
                      <a:r>
                        <a:rPr lang="en-US" sz="2400" dirty="0" err="1" smtClean="0">
                          <a:solidFill>
                            <a:srgbClr val="C00000"/>
                          </a:solidFill>
                        </a:rPr>
                        <a:t>tinggi</a:t>
                      </a:r>
                      <a:r>
                        <a:rPr lang="en-US" sz="2400" dirty="0" smtClean="0"/>
                        <a:t>, </a:t>
                      </a:r>
                      <a:r>
                        <a:rPr lang="en-US" sz="2400" dirty="0" err="1" smtClean="0"/>
                        <a:t>dengan</a:t>
                      </a:r>
                      <a:r>
                        <a:rPr lang="en-US" sz="2400" dirty="0" smtClean="0"/>
                        <a:t> </a:t>
                      </a:r>
                      <a:r>
                        <a:rPr lang="en-US" sz="2400" dirty="0" err="1" smtClean="0"/>
                        <a:t>kemungkinan</a:t>
                      </a:r>
                      <a:r>
                        <a:rPr lang="en-US" sz="2400" dirty="0" smtClean="0"/>
                        <a:t> </a:t>
                      </a:r>
                      <a:r>
                        <a:rPr lang="en-US" sz="2400" dirty="0" err="1" smtClean="0"/>
                        <a:t>perubahan</a:t>
                      </a:r>
                      <a:r>
                        <a:rPr lang="en-US" sz="2400" dirty="0" smtClean="0"/>
                        <a:t> </a:t>
                      </a:r>
                      <a:r>
                        <a:rPr lang="en-US" sz="2400" dirty="0" smtClean="0">
                          <a:solidFill>
                            <a:srgbClr val="C00000"/>
                          </a:solidFill>
                        </a:rPr>
                        <a:t>parameter</a:t>
                      </a:r>
                      <a:r>
                        <a:rPr lang="en-US" sz="2400" baseline="0" dirty="0" smtClean="0">
                          <a:solidFill>
                            <a:srgbClr val="C00000"/>
                          </a:solidFill>
                        </a:rPr>
                        <a:t> </a:t>
                      </a:r>
                      <a:r>
                        <a:rPr lang="en-US" sz="2400" baseline="0" dirty="0" err="1" smtClean="0">
                          <a:solidFill>
                            <a:srgbClr val="C00000"/>
                          </a:solidFill>
                        </a:rPr>
                        <a:t>dan</a:t>
                      </a:r>
                      <a:r>
                        <a:rPr lang="en-US" sz="2400" baseline="0" dirty="0" smtClean="0">
                          <a:solidFill>
                            <a:srgbClr val="C00000"/>
                          </a:solidFill>
                        </a:rPr>
                        <a:t> </a:t>
                      </a:r>
                      <a:r>
                        <a:rPr lang="en-US" sz="2400" baseline="0" dirty="0" err="1" smtClean="0">
                          <a:solidFill>
                            <a:srgbClr val="C00000"/>
                          </a:solidFill>
                        </a:rPr>
                        <a:t>fungsi</a:t>
                      </a:r>
                      <a:r>
                        <a:rPr lang="en-US" sz="2400" baseline="0" dirty="0" smtClean="0">
                          <a:solidFill>
                            <a:srgbClr val="C00000"/>
                          </a:solidFill>
                        </a:rPr>
                        <a:t> yang </a:t>
                      </a:r>
                      <a:r>
                        <a:rPr lang="en-US" sz="2400" baseline="0" dirty="0" err="1" smtClean="0">
                          <a:solidFill>
                            <a:srgbClr val="C00000"/>
                          </a:solidFill>
                        </a:rPr>
                        <a:t>sangat</a:t>
                      </a:r>
                      <a:r>
                        <a:rPr lang="en-US" sz="2400" baseline="0" dirty="0" smtClean="0">
                          <a:solidFill>
                            <a:srgbClr val="C00000"/>
                          </a:solidFill>
                        </a:rPr>
                        <a:t> </a:t>
                      </a:r>
                      <a:r>
                        <a:rPr lang="en-US" sz="2400" baseline="0" dirty="0" err="1" smtClean="0">
                          <a:solidFill>
                            <a:srgbClr val="C00000"/>
                          </a:solidFill>
                        </a:rPr>
                        <a:t>beragam</a:t>
                      </a:r>
                      <a:endParaRPr lang="id-ID" sz="2400" dirty="0">
                        <a:solidFill>
                          <a:srgbClr val="C00000"/>
                        </a:solidFill>
                      </a:endParaRPr>
                    </a:p>
                  </a:txBody>
                  <a:tcPr/>
                </a:tc>
                <a:tc>
                  <a:txBody>
                    <a:bodyPr/>
                    <a:lstStyle/>
                    <a:p>
                      <a:r>
                        <a:rPr lang="en-US" sz="2400" dirty="0" smtClean="0"/>
                        <a:t>Tingkat </a:t>
                      </a:r>
                      <a:r>
                        <a:rPr lang="en-US" sz="2400" dirty="0" err="1" smtClean="0">
                          <a:solidFill>
                            <a:srgbClr val="0070C0"/>
                          </a:solidFill>
                        </a:rPr>
                        <a:t>kompleksitas</a:t>
                      </a:r>
                      <a:r>
                        <a:rPr lang="en-US" sz="2400" baseline="0" dirty="0" smtClean="0">
                          <a:solidFill>
                            <a:srgbClr val="0070C0"/>
                          </a:solidFill>
                        </a:rPr>
                        <a:t> </a:t>
                      </a:r>
                      <a:r>
                        <a:rPr lang="en-US" sz="2400" baseline="0" dirty="0" err="1" smtClean="0">
                          <a:solidFill>
                            <a:srgbClr val="0070C0"/>
                          </a:solidFill>
                        </a:rPr>
                        <a:t>produk</a:t>
                      </a:r>
                      <a:r>
                        <a:rPr lang="en-US" sz="2400" baseline="0" dirty="0" smtClean="0">
                          <a:solidFill>
                            <a:srgbClr val="0070C0"/>
                          </a:solidFill>
                        </a:rPr>
                        <a:t> lain </a:t>
                      </a:r>
                      <a:r>
                        <a:rPr lang="en-US" sz="2400" baseline="0" dirty="0" err="1" smtClean="0">
                          <a:solidFill>
                            <a:srgbClr val="0070C0"/>
                          </a:solidFill>
                        </a:rPr>
                        <a:t>rendah</a:t>
                      </a:r>
                      <a:r>
                        <a:rPr lang="en-US" sz="2400" baseline="0" dirty="0" smtClean="0"/>
                        <a:t>, </a:t>
                      </a:r>
                      <a:r>
                        <a:rPr lang="en-US" sz="2400" baseline="0" dirty="0" err="1" smtClean="0"/>
                        <a:t>dengan</a:t>
                      </a:r>
                      <a:r>
                        <a:rPr lang="en-US" sz="2400" baseline="0" dirty="0" smtClean="0"/>
                        <a:t> </a:t>
                      </a:r>
                      <a:r>
                        <a:rPr lang="en-US" sz="2400" baseline="0" dirty="0" err="1" smtClean="0"/>
                        <a:t>kemungkinan</a:t>
                      </a:r>
                      <a:r>
                        <a:rPr lang="en-US" sz="2400" baseline="0" dirty="0" smtClean="0"/>
                        <a:t> </a:t>
                      </a:r>
                      <a:r>
                        <a:rPr lang="en-US" sz="2400" baseline="0" dirty="0" err="1" smtClean="0"/>
                        <a:t>perubahan</a:t>
                      </a:r>
                      <a:r>
                        <a:rPr lang="en-US" sz="2400" baseline="0" dirty="0" smtClean="0"/>
                        <a:t> </a:t>
                      </a:r>
                      <a:r>
                        <a:rPr lang="en-US" sz="2400" baseline="0" dirty="0" smtClean="0">
                          <a:solidFill>
                            <a:srgbClr val="0070C0"/>
                          </a:solidFill>
                        </a:rPr>
                        <a:t>parameter </a:t>
                      </a:r>
                      <a:r>
                        <a:rPr lang="en-US" sz="2400" baseline="0" dirty="0" err="1" smtClean="0">
                          <a:solidFill>
                            <a:srgbClr val="0070C0"/>
                          </a:solidFill>
                        </a:rPr>
                        <a:t>dan</a:t>
                      </a:r>
                      <a:r>
                        <a:rPr lang="en-US" sz="2400" baseline="0" dirty="0" smtClean="0">
                          <a:solidFill>
                            <a:srgbClr val="0070C0"/>
                          </a:solidFill>
                        </a:rPr>
                        <a:t> </a:t>
                      </a:r>
                      <a:r>
                        <a:rPr lang="en-US" sz="2400" baseline="0" dirty="0" err="1" smtClean="0">
                          <a:solidFill>
                            <a:srgbClr val="0070C0"/>
                          </a:solidFill>
                        </a:rPr>
                        <a:t>fungsi</a:t>
                      </a:r>
                      <a:r>
                        <a:rPr lang="en-US" sz="2400" baseline="0" dirty="0" smtClean="0">
                          <a:solidFill>
                            <a:srgbClr val="0070C0"/>
                          </a:solidFill>
                        </a:rPr>
                        <a:t> </a:t>
                      </a:r>
                      <a:r>
                        <a:rPr lang="en-US" sz="2400" baseline="0" dirty="0" err="1" smtClean="0">
                          <a:solidFill>
                            <a:srgbClr val="0070C0"/>
                          </a:solidFill>
                        </a:rPr>
                        <a:t>tidak</a:t>
                      </a:r>
                      <a:r>
                        <a:rPr lang="en-US" sz="2400" baseline="0" dirty="0" smtClean="0">
                          <a:solidFill>
                            <a:srgbClr val="0070C0"/>
                          </a:solidFill>
                        </a:rPr>
                        <a:t> </a:t>
                      </a:r>
                      <a:r>
                        <a:rPr lang="en-US" sz="2400" baseline="0" dirty="0" err="1" smtClean="0">
                          <a:solidFill>
                            <a:srgbClr val="0070C0"/>
                          </a:solidFill>
                        </a:rPr>
                        <a:t>beragam</a:t>
                      </a:r>
                      <a:endParaRPr lang="id-ID" sz="2400" dirty="0">
                        <a:solidFill>
                          <a:srgbClr val="0070C0"/>
                        </a:solidFill>
                      </a:endParaRPr>
                    </a:p>
                  </a:txBody>
                  <a:tcPr/>
                </a:tc>
              </a:tr>
              <a:tr h="370840">
                <a:tc>
                  <a:txBody>
                    <a:bodyPr/>
                    <a:lstStyle/>
                    <a:p>
                      <a:r>
                        <a:rPr lang="en-US" sz="2400" dirty="0" err="1" smtClean="0"/>
                        <a:t>Visibilitas</a:t>
                      </a:r>
                      <a:r>
                        <a:rPr lang="en-US" sz="2400" dirty="0" smtClean="0"/>
                        <a:t> </a:t>
                      </a:r>
                      <a:r>
                        <a:rPr lang="en-US" sz="2400" dirty="0" err="1" smtClean="0"/>
                        <a:t>Produk</a:t>
                      </a:r>
                      <a:endParaRPr lang="id-ID" sz="2400" dirty="0"/>
                    </a:p>
                  </a:txBody>
                  <a:tcPr/>
                </a:tc>
                <a:tc>
                  <a:txBody>
                    <a:bodyPr/>
                    <a:lstStyle/>
                    <a:p>
                      <a:r>
                        <a:rPr lang="en-US" sz="2400" dirty="0" err="1" smtClean="0"/>
                        <a:t>Produk</a:t>
                      </a:r>
                      <a:r>
                        <a:rPr lang="en-US" sz="2400" dirty="0" smtClean="0"/>
                        <a:t> </a:t>
                      </a:r>
                      <a:r>
                        <a:rPr lang="en-US" sz="2400" dirty="0" err="1" smtClean="0">
                          <a:solidFill>
                            <a:srgbClr val="C00000"/>
                          </a:solidFill>
                        </a:rPr>
                        <a:t>tidak</a:t>
                      </a:r>
                      <a:r>
                        <a:rPr lang="en-US" sz="2400" dirty="0" smtClean="0">
                          <a:solidFill>
                            <a:srgbClr val="C00000"/>
                          </a:solidFill>
                        </a:rPr>
                        <a:t> </a:t>
                      </a:r>
                      <a:r>
                        <a:rPr lang="en-US" sz="2400" dirty="0" err="1" smtClean="0">
                          <a:solidFill>
                            <a:srgbClr val="C00000"/>
                          </a:solidFill>
                        </a:rPr>
                        <a:t>terlihat</a:t>
                      </a:r>
                      <a:r>
                        <a:rPr lang="en-US" sz="2400" dirty="0" smtClean="0">
                          <a:solidFill>
                            <a:srgbClr val="C00000"/>
                          </a:solidFill>
                        </a:rPr>
                        <a:t> </a:t>
                      </a:r>
                      <a:r>
                        <a:rPr lang="en-US" sz="2400" dirty="0" err="1" smtClean="0">
                          <a:solidFill>
                            <a:srgbClr val="C00000"/>
                          </a:solidFill>
                        </a:rPr>
                        <a:t>dengan</a:t>
                      </a:r>
                      <a:r>
                        <a:rPr lang="en-US" sz="2400" dirty="0" smtClean="0">
                          <a:solidFill>
                            <a:srgbClr val="C00000"/>
                          </a:solidFill>
                        </a:rPr>
                        <a:t> </a:t>
                      </a:r>
                      <a:r>
                        <a:rPr lang="en-US" sz="2400" dirty="0" err="1" smtClean="0">
                          <a:solidFill>
                            <a:srgbClr val="C00000"/>
                          </a:solidFill>
                        </a:rPr>
                        <a:t>kasat</a:t>
                      </a:r>
                      <a:r>
                        <a:rPr lang="en-US" sz="2400" dirty="0" smtClean="0">
                          <a:solidFill>
                            <a:srgbClr val="C00000"/>
                          </a:solidFill>
                        </a:rPr>
                        <a:t> </a:t>
                      </a:r>
                      <a:r>
                        <a:rPr lang="en-US" sz="2400" dirty="0" err="1" smtClean="0">
                          <a:solidFill>
                            <a:srgbClr val="C00000"/>
                          </a:solidFill>
                        </a:rPr>
                        <a:t>mata</a:t>
                      </a:r>
                      <a:r>
                        <a:rPr lang="en-US" sz="2400" dirty="0" smtClean="0"/>
                        <a:t>, </a:t>
                      </a:r>
                      <a:r>
                        <a:rPr lang="en-US" sz="2400" dirty="0" err="1" smtClean="0"/>
                        <a:t>termasuk</a:t>
                      </a:r>
                      <a:r>
                        <a:rPr lang="en-US" sz="2400" dirty="0" smtClean="0"/>
                        <a:t> </a:t>
                      </a:r>
                      <a:r>
                        <a:rPr lang="en-US" sz="2400" dirty="0" err="1" smtClean="0"/>
                        <a:t>bila</a:t>
                      </a:r>
                      <a:r>
                        <a:rPr lang="en-US" sz="2400" dirty="0" smtClean="0"/>
                        <a:t> </a:t>
                      </a:r>
                      <a:r>
                        <a:rPr lang="en-US" sz="2400" dirty="0" err="1" smtClean="0"/>
                        <a:t>ada</a:t>
                      </a:r>
                      <a:r>
                        <a:rPr lang="en-US" sz="2400" dirty="0" smtClean="0"/>
                        <a:t> </a:t>
                      </a:r>
                      <a:r>
                        <a:rPr lang="en-US" sz="2400" dirty="0" err="1" smtClean="0"/>
                        <a:t>cacat</a:t>
                      </a:r>
                      <a:r>
                        <a:rPr lang="en-US" sz="2400" baseline="0" dirty="0" smtClean="0"/>
                        <a:t> (</a:t>
                      </a:r>
                      <a:r>
                        <a:rPr lang="en-US" sz="2400" i="1" baseline="0" dirty="0" smtClean="0"/>
                        <a:t>defect</a:t>
                      </a:r>
                      <a:r>
                        <a:rPr lang="en-US" sz="2400" baseline="0" dirty="0" smtClean="0"/>
                        <a:t>) </a:t>
                      </a:r>
                      <a:r>
                        <a:rPr lang="en-US" sz="2400" baseline="0" dirty="0" err="1" smtClean="0"/>
                        <a:t>dari</a:t>
                      </a:r>
                      <a:r>
                        <a:rPr lang="en-US" sz="2400" baseline="0" dirty="0" smtClean="0"/>
                        <a:t> </a:t>
                      </a:r>
                      <a:r>
                        <a:rPr lang="en-US" sz="2400" baseline="0" dirty="0" err="1" smtClean="0"/>
                        <a:t>produk</a:t>
                      </a:r>
                      <a:endParaRPr lang="id-ID"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err="1" smtClean="0"/>
                        <a:t>Produk</a:t>
                      </a:r>
                      <a:r>
                        <a:rPr lang="en-US" sz="2400" dirty="0" smtClean="0"/>
                        <a:t> </a:t>
                      </a:r>
                      <a:r>
                        <a:rPr lang="en-US" sz="2400" dirty="0" err="1" smtClean="0">
                          <a:solidFill>
                            <a:srgbClr val="0070C0"/>
                          </a:solidFill>
                        </a:rPr>
                        <a:t>terlihat</a:t>
                      </a:r>
                      <a:r>
                        <a:rPr lang="en-US" sz="2400" dirty="0" smtClean="0">
                          <a:solidFill>
                            <a:srgbClr val="0070C0"/>
                          </a:solidFill>
                        </a:rPr>
                        <a:t> </a:t>
                      </a:r>
                      <a:r>
                        <a:rPr lang="en-US" sz="2400" dirty="0" err="1" smtClean="0">
                          <a:solidFill>
                            <a:srgbClr val="0070C0"/>
                          </a:solidFill>
                        </a:rPr>
                        <a:t>dengan</a:t>
                      </a:r>
                      <a:r>
                        <a:rPr lang="en-US" sz="2400" dirty="0" smtClean="0">
                          <a:solidFill>
                            <a:srgbClr val="0070C0"/>
                          </a:solidFill>
                        </a:rPr>
                        <a:t> </a:t>
                      </a:r>
                      <a:r>
                        <a:rPr lang="en-US" sz="2400" dirty="0" err="1" smtClean="0">
                          <a:solidFill>
                            <a:srgbClr val="0070C0"/>
                          </a:solidFill>
                        </a:rPr>
                        <a:t>kasat</a:t>
                      </a:r>
                      <a:r>
                        <a:rPr lang="en-US" sz="2400" dirty="0" smtClean="0">
                          <a:solidFill>
                            <a:srgbClr val="0070C0"/>
                          </a:solidFill>
                        </a:rPr>
                        <a:t> </a:t>
                      </a:r>
                      <a:r>
                        <a:rPr lang="en-US" sz="2400" dirty="0" err="1" smtClean="0">
                          <a:solidFill>
                            <a:srgbClr val="0070C0"/>
                          </a:solidFill>
                        </a:rPr>
                        <a:t>mata</a:t>
                      </a:r>
                      <a:r>
                        <a:rPr lang="en-US" sz="2400" dirty="0" smtClean="0"/>
                        <a:t>, </a:t>
                      </a:r>
                      <a:r>
                        <a:rPr lang="en-US" sz="2400" dirty="0" err="1" smtClean="0"/>
                        <a:t>termasuk</a:t>
                      </a:r>
                      <a:r>
                        <a:rPr lang="en-US" sz="2400" dirty="0" smtClean="0"/>
                        <a:t> </a:t>
                      </a:r>
                      <a:r>
                        <a:rPr lang="en-US" sz="2400" dirty="0" err="1" smtClean="0"/>
                        <a:t>bila</a:t>
                      </a:r>
                      <a:r>
                        <a:rPr lang="en-US" sz="2400" dirty="0" smtClean="0"/>
                        <a:t> </a:t>
                      </a:r>
                      <a:r>
                        <a:rPr lang="en-US" sz="2400" dirty="0" err="1" smtClean="0"/>
                        <a:t>ada</a:t>
                      </a:r>
                      <a:r>
                        <a:rPr lang="en-US" sz="2400" dirty="0" smtClean="0"/>
                        <a:t> </a:t>
                      </a:r>
                      <a:r>
                        <a:rPr lang="en-US" sz="2400" dirty="0" err="1" smtClean="0"/>
                        <a:t>cacat</a:t>
                      </a:r>
                      <a:r>
                        <a:rPr lang="en-US" sz="2400" baseline="0" dirty="0" smtClean="0"/>
                        <a:t> (</a:t>
                      </a:r>
                      <a:r>
                        <a:rPr lang="en-US" sz="2400" i="1" baseline="0" dirty="0" smtClean="0"/>
                        <a:t>defect</a:t>
                      </a:r>
                      <a:r>
                        <a:rPr lang="en-US" sz="2400" baseline="0" dirty="0" smtClean="0"/>
                        <a:t>) </a:t>
                      </a:r>
                      <a:r>
                        <a:rPr lang="en-US" sz="2400" baseline="0" dirty="0" err="1" smtClean="0"/>
                        <a:t>dari</a:t>
                      </a:r>
                      <a:r>
                        <a:rPr lang="en-US" sz="2400" baseline="0" dirty="0" smtClean="0"/>
                        <a:t> </a:t>
                      </a:r>
                      <a:r>
                        <a:rPr lang="en-US" sz="2400" baseline="0" dirty="0" err="1" smtClean="0"/>
                        <a:t>produk</a:t>
                      </a:r>
                      <a:endParaRPr lang="id-ID" sz="2400" dirty="0" smtClean="0"/>
                    </a:p>
                  </a:txBody>
                  <a:tcPr/>
                </a:tc>
              </a:tr>
            </a:tbl>
          </a:graphicData>
        </a:graphic>
      </p:graphicFrame>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28</a:t>
            </a:fld>
            <a:endParaRPr lang="en-US">
              <a:solidFill>
                <a:prstClr val="black">
                  <a:tint val="75000"/>
                </a:prstClr>
              </a:solidFill>
            </a:endParaRPr>
          </a:p>
        </p:txBody>
      </p:sp>
    </p:spTree>
    <p:extLst>
      <p:ext uri="{BB962C8B-B14F-4D97-AF65-F5344CB8AC3E}">
        <p14:creationId xmlns:p14="http://schemas.microsoft.com/office/powerpoint/2010/main" val="42110925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err="1"/>
              <a:t>Software</a:t>
            </a:r>
            <a:r>
              <a:rPr lang="id-ID" dirty="0"/>
              <a:t> </a:t>
            </a:r>
            <a:r>
              <a:rPr lang="id-ID" dirty="0" err="1"/>
              <a:t>Errors</a:t>
            </a:r>
            <a:r>
              <a:rPr lang="id-ID" dirty="0"/>
              <a:t>, </a:t>
            </a:r>
            <a:r>
              <a:rPr lang="id-ID" dirty="0" err="1"/>
              <a:t>Faults</a:t>
            </a:r>
            <a:r>
              <a:rPr lang="id-ID" dirty="0"/>
              <a:t>, </a:t>
            </a:r>
            <a:r>
              <a:rPr lang="id-ID" dirty="0" err="1"/>
              <a:t>Failures</a:t>
            </a:r>
            <a:endParaRPr lang="id-ID"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3400" y="1371600"/>
            <a:ext cx="8364499" cy="4343400"/>
          </a:xfrm>
        </p:spPr>
      </p:pic>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29</a:t>
            </a:fld>
            <a:endParaRPr lang="en-US">
              <a:solidFill>
                <a:prstClr val="black">
                  <a:tint val="75000"/>
                </a:prstClr>
              </a:solidFill>
            </a:endParaRPr>
          </a:p>
        </p:txBody>
      </p:sp>
    </p:spTree>
    <p:extLst>
      <p:ext uri="{BB962C8B-B14F-4D97-AF65-F5344CB8AC3E}">
        <p14:creationId xmlns:p14="http://schemas.microsoft.com/office/powerpoint/2010/main" val="40831700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endParaRPr lang="id-ID"/>
          </a:p>
        </p:txBody>
      </p:sp>
      <p:pic>
        <p:nvPicPr>
          <p:cNvPr id="6" name="Picture 5"/>
          <p:cNvPicPr>
            <a:picLocks noChangeAspect="1"/>
          </p:cNvPicPr>
          <p:nvPr/>
        </p:nvPicPr>
        <p:blipFill rotWithShape="1">
          <a:blip r:embed="rId3"/>
          <a:srcRect l="12916" t="11481" r="17916" b="5556"/>
          <a:stretch/>
        </p:blipFill>
        <p:spPr>
          <a:xfrm>
            <a:off x="0" y="0"/>
            <a:ext cx="9144000" cy="6858000"/>
          </a:xfrm>
          <a:prstGeom prst="rect">
            <a:avLst/>
          </a:prstGeom>
        </p:spPr>
      </p:pic>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3</a:t>
            </a:fld>
            <a:endParaRPr lang="en-US">
              <a:solidFill>
                <a:prstClr val="black">
                  <a:tint val="75000"/>
                </a:prstClr>
              </a:solidFill>
            </a:endParaRPr>
          </a:p>
        </p:txBody>
      </p:sp>
    </p:spTree>
    <p:extLst>
      <p:ext uri="{BB962C8B-B14F-4D97-AF65-F5344CB8AC3E}">
        <p14:creationId xmlns:p14="http://schemas.microsoft.com/office/powerpoint/2010/main" val="33225355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Software </a:t>
            </a:r>
            <a:r>
              <a:rPr lang="en-US" dirty="0" smtClean="0"/>
              <a:t>Errors</a:t>
            </a:r>
            <a:r>
              <a:rPr lang="id-ID" dirty="0" smtClean="0"/>
              <a:t> != </a:t>
            </a:r>
            <a:r>
              <a:rPr lang="en-US" dirty="0" smtClean="0"/>
              <a:t>Failures</a:t>
            </a:r>
            <a:endParaRPr lang="id-ID" dirty="0"/>
          </a:p>
        </p:txBody>
      </p:sp>
      <p:sp>
        <p:nvSpPr>
          <p:cNvPr id="3" name="Content Placeholder 2"/>
          <p:cNvSpPr>
            <a:spLocks noGrp="1"/>
          </p:cNvSpPr>
          <p:nvPr>
            <p:ph idx="1"/>
          </p:nvPr>
        </p:nvSpPr>
        <p:spPr>
          <a:xfrm>
            <a:off x="628649" y="1169172"/>
            <a:ext cx="7886700" cy="5035723"/>
          </a:xfrm>
        </p:spPr>
        <p:txBody>
          <a:bodyPr>
            <a:normAutofit fontScale="92500" lnSpcReduction="20000"/>
          </a:bodyPr>
          <a:lstStyle/>
          <a:p>
            <a:r>
              <a:rPr lang="en-US" dirty="0" err="1" smtClean="0"/>
              <a:t>Suatu</a:t>
            </a:r>
            <a:r>
              <a:rPr lang="en-US" dirty="0" smtClean="0"/>
              <a:t> </a:t>
            </a:r>
            <a:r>
              <a:rPr lang="en-US" dirty="0" err="1" smtClean="0"/>
              <a:t>perusahaan</a:t>
            </a:r>
            <a:r>
              <a:rPr lang="en-US" dirty="0" smtClean="0"/>
              <a:t> PT ABC </a:t>
            </a:r>
            <a:r>
              <a:rPr lang="en-US" dirty="0" err="1" smtClean="0"/>
              <a:t>memproduksi</a:t>
            </a:r>
            <a:r>
              <a:rPr lang="en-US" dirty="0" smtClean="0"/>
              <a:t> software yang </a:t>
            </a:r>
            <a:r>
              <a:rPr lang="en-US" dirty="0" err="1" smtClean="0"/>
              <a:t>akan</a:t>
            </a:r>
            <a:r>
              <a:rPr lang="en-US" dirty="0" smtClean="0"/>
              <a:t> </a:t>
            </a:r>
            <a:r>
              <a:rPr lang="en-US" dirty="0" err="1" smtClean="0"/>
              <a:t>ditanam</a:t>
            </a:r>
            <a:r>
              <a:rPr lang="en-US" dirty="0" smtClean="0"/>
              <a:t> </a:t>
            </a:r>
            <a:r>
              <a:rPr lang="en-US" dirty="0" err="1" smtClean="0"/>
              <a:t>ke</a:t>
            </a:r>
            <a:r>
              <a:rPr lang="en-US" dirty="0" smtClean="0"/>
              <a:t> </a:t>
            </a:r>
            <a:r>
              <a:rPr lang="en-US" dirty="0" err="1" smtClean="0"/>
              <a:t>dalam</a:t>
            </a:r>
            <a:r>
              <a:rPr lang="en-US" dirty="0" smtClean="0"/>
              <a:t> </a:t>
            </a:r>
            <a:r>
              <a:rPr lang="en-US" dirty="0" err="1" smtClean="0"/>
              <a:t>suatu</a:t>
            </a:r>
            <a:r>
              <a:rPr lang="en-US" dirty="0" smtClean="0"/>
              <a:t> device</a:t>
            </a:r>
          </a:p>
          <a:p>
            <a:r>
              <a:rPr lang="en-US" dirty="0" smtClean="0"/>
              <a:t>Salah </a:t>
            </a:r>
            <a:r>
              <a:rPr lang="en-US" dirty="0" err="1" smtClean="0"/>
              <a:t>satu</a:t>
            </a:r>
            <a:r>
              <a:rPr lang="en-US" dirty="0" smtClean="0"/>
              <a:t> </a:t>
            </a:r>
            <a:r>
              <a:rPr lang="en-US" dirty="0" err="1" smtClean="0"/>
              <a:t>fungsi</a:t>
            </a:r>
            <a:r>
              <a:rPr lang="en-US" dirty="0" smtClean="0"/>
              <a:t> yang </a:t>
            </a:r>
            <a:r>
              <a:rPr lang="en-US" dirty="0" err="1" smtClean="0"/>
              <a:t>terdapat</a:t>
            </a:r>
            <a:r>
              <a:rPr lang="en-US" dirty="0" smtClean="0"/>
              <a:t> </a:t>
            </a:r>
            <a:r>
              <a:rPr lang="en-US" dirty="0" err="1" smtClean="0"/>
              <a:t>pada</a:t>
            </a:r>
            <a:r>
              <a:rPr lang="en-US" dirty="0" smtClean="0"/>
              <a:t> software </a:t>
            </a:r>
            <a:r>
              <a:rPr lang="en-US" dirty="0" err="1" smtClean="0"/>
              <a:t>adalah</a:t>
            </a:r>
            <a:r>
              <a:rPr lang="en-US" dirty="0" smtClean="0"/>
              <a:t> </a:t>
            </a:r>
            <a:r>
              <a:rPr lang="en-US" dirty="0" err="1" smtClean="0"/>
              <a:t>akan</a:t>
            </a:r>
            <a:r>
              <a:rPr lang="en-US" dirty="0" smtClean="0"/>
              <a:t> </a:t>
            </a:r>
            <a:r>
              <a:rPr lang="en-US" dirty="0" err="1" smtClean="0">
                <a:solidFill>
                  <a:srgbClr val="C00000"/>
                </a:solidFill>
              </a:rPr>
              <a:t>mematikan</a:t>
            </a:r>
            <a:r>
              <a:rPr lang="en-US" dirty="0" smtClean="0">
                <a:solidFill>
                  <a:srgbClr val="C00000"/>
                </a:solidFill>
              </a:rPr>
              <a:t> device </a:t>
            </a:r>
            <a:r>
              <a:rPr lang="en-US" dirty="0" err="1" smtClean="0">
                <a:solidFill>
                  <a:srgbClr val="C00000"/>
                </a:solidFill>
              </a:rPr>
              <a:t>secara</a:t>
            </a:r>
            <a:r>
              <a:rPr lang="en-US" dirty="0" smtClean="0">
                <a:solidFill>
                  <a:srgbClr val="C00000"/>
                </a:solidFill>
              </a:rPr>
              <a:t> </a:t>
            </a:r>
            <a:r>
              <a:rPr lang="en-US" dirty="0" err="1" smtClean="0">
                <a:solidFill>
                  <a:srgbClr val="C00000"/>
                </a:solidFill>
              </a:rPr>
              <a:t>otomatis</a:t>
            </a:r>
            <a:r>
              <a:rPr lang="en-US" dirty="0" smtClean="0">
                <a:solidFill>
                  <a:srgbClr val="C00000"/>
                </a:solidFill>
              </a:rPr>
              <a:t> </a:t>
            </a:r>
            <a:r>
              <a:rPr lang="en-US" dirty="0" err="1" smtClean="0"/>
              <a:t>apabila</a:t>
            </a:r>
            <a:r>
              <a:rPr lang="en-US" dirty="0" smtClean="0"/>
              <a:t> </a:t>
            </a:r>
            <a:r>
              <a:rPr lang="en-US" dirty="0" err="1" smtClean="0"/>
              <a:t>suhu</a:t>
            </a:r>
            <a:r>
              <a:rPr lang="en-US" dirty="0" smtClean="0"/>
              <a:t> </a:t>
            </a:r>
            <a:r>
              <a:rPr lang="en-US" dirty="0" err="1" smtClean="0"/>
              <a:t>ruangan</a:t>
            </a:r>
            <a:r>
              <a:rPr lang="en-US" dirty="0" smtClean="0"/>
              <a:t> </a:t>
            </a:r>
            <a:r>
              <a:rPr lang="en-US" dirty="0" err="1" smtClean="0"/>
              <a:t>lebih</a:t>
            </a:r>
            <a:r>
              <a:rPr lang="en-US" dirty="0" smtClean="0"/>
              <a:t> </a:t>
            </a:r>
            <a:r>
              <a:rPr lang="en-US" dirty="0" err="1" smtClean="0"/>
              <a:t>besar</a:t>
            </a:r>
            <a:r>
              <a:rPr lang="en-US" dirty="0" smtClean="0"/>
              <a:t> </a:t>
            </a:r>
            <a:r>
              <a:rPr lang="en-US" dirty="0" err="1" smtClean="0"/>
              <a:t>daripada</a:t>
            </a:r>
            <a:r>
              <a:rPr lang="en-US" dirty="0" smtClean="0"/>
              <a:t> 30</a:t>
            </a:r>
            <a:r>
              <a:rPr lang="en-US" baseline="30000" dirty="0" smtClean="0"/>
              <a:t>o</a:t>
            </a:r>
            <a:r>
              <a:rPr lang="en-US" dirty="0" smtClean="0"/>
              <a:t> </a:t>
            </a:r>
            <a:r>
              <a:rPr lang="en-US" dirty="0" err="1" smtClean="0"/>
              <a:t>celcius</a:t>
            </a:r>
            <a:endParaRPr lang="en-US" dirty="0" smtClean="0"/>
          </a:p>
          <a:p>
            <a:r>
              <a:rPr lang="en-US" dirty="0" smtClean="0"/>
              <a:t>Programmer </a:t>
            </a:r>
            <a:r>
              <a:rPr lang="en-US" dirty="0" err="1" smtClean="0">
                <a:solidFill>
                  <a:srgbClr val="C00000"/>
                </a:solidFill>
              </a:rPr>
              <a:t>salah</a:t>
            </a:r>
            <a:r>
              <a:rPr lang="en-US" dirty="0" smtClean="0">
                <a:solidFill>
                  <a:srgbClr val="C00000"/>
                </a:solidFill>
              </a:rPr>
              <a:t> </a:t>
            </a:r>
            <a:r>
              <a:rPr lang="en-US" dirty="0" err="1" smtClean="0">
                <a:solidFill>
                  <a:srgbClr val="C00000"/>
                </a:solidFill>
              </a:rPr>
              <a:t>menuliskan</a:t>
            </a:r>
            <a:r>
              <a:rPr lang="en-US" dirty="0" smtClean="0">
                <a:solidFill>
                  <a:srgbClr val="C00000"/>
                </a:solidFill>
              </a:rPr>
              <a:t> </a:t>
            </a:r>
            <a:r>
              <a:rPr lang="en-US" dirty="0" err="1" smtClean="0">
                <a:solidFill>
                  <a:srgbClr val="C00000"/>
                </a:solidFill>
              </a:rPr>
              <a:t>logika</a:t>
            </a:r>
            <a:r>
              <a:rPr lang="en-US" dirty="0" smtClean="0">
                <a:solidFill>
                  <a:srgbClr val="C00000"/>
                </a:solidFill>
              </a:rPr>
              <a:t> </a:t>
            </a:r>
            <a:r>
              <a:rPr lang="en-US" dirty="0" err="1" smtClean="0"/>
              <a:t>menjadi</a:t>
            </a:r>
            <a:r>
              <a:rPr lang="en-US" dirty="0" smtClean="0"/>
              <a:t>: </a:t>
            </a:r>
          </a:p>
          <a:p>
            <a:pPr marL="0" indent="0">
              <a:buNone/>
            </a:pPr>
            <a:r>
              <a:rPr lang="en-US" dirty="0"/>
              <a:t>	</a:t>
            </a:r>
            <a:r>
              <a:rPr lang="en-US" sz="3000" dirty="0" smtClean="0">
                <a:solidFill>
                  <a:srgbClr val="0070C0"/>
                </a:solidFill>
                <a:ea typeface="Adobe Song Std L" panose="02020300000000000000" pitchFamily="18" charset="-128"/>
              </a:rPr>
              <a:t>…</a:t>
            </a:r>
          </a:p>
          <a:p>
            <a:pPr marL="0" indent="0">
              <a:buNone/>
            </a:pPr>
            <a:r>
              <a:rPr lang="en-US" sz="3000" dirty="0">
                <a:solidFill>
                  <a:srgbClr val="0070C0"/>
                </a:solidFill>
                <a:ea typeface="Adobe Song Std L" panose="02020300000000000000" pitchFamily="18" charset="-128"/>
              </a:rPr>
              <a:t>	</a:t>
            </a:r>
            <a:r>
              <a:rPr lang="en-US" sz="3000" dirty="0" smtClean="0">
                <a:solidFill>
                  <a:srgbClr val="0070C0"/>
                </a:solidFill>
                <a:ea typeface="Adobe Song Std L" panose="02020300000000000000" pitchFamily="18" charset="-128"/>
              </a:rPr>
              <a:t>if (</a:t>
            </a:r>
            <a:r>
              <a:rPr lang="en-US" sz="3000" dirty="0" err="1" smtClean="0">
                <a:solidFill>
                  <a:srgbClr val="0070C0"/>
                </a:solidFill>
                <a:ea typeface="Adobe Song Std L" panose="02020300000000000000" pitchFamily="18" charset="-128"/>
              </a:rPr>
              <a:t>suhu</a:t>
            </a:r>
            <a:r>
              <a:rPr lang="en-US" sz="3000" dirty="0" smtClean="0">
                <a:solidFill>
                  <a:srgbClr val="0070C0"/>
                </a:solidFill>
                <a:ea typeface="Adobe Song Std L" panose="02020300000000000000" pitchFamily="18" charset="-128"/>
              </a:rPr>
              <a:t> &gt; 3) </a:t>
            </a:r>
            <a:r>
              <a:rPr lang="en-US" sz="3000" dirty="0" err="1" smtClean="0">
                <a:solidFill>
                  <a:srgbClr val="0070C0"/>
                </a:solidFill>
                <a:ea typeface="Adobe Song Std L" panose="02020300000000000000" pitchFamily="18" charset="-128"/>
              </a:rPr>
              <a:t>shutdownDevice</a:t>
            </a:r>
            <a:r>
              <a:rPr lang="en-US" sz="3000" dirty="0" smtClean="0">
                <a:solidFill>
                  <a:srgbClr val="0070C0"/>
                </a:solidFill>
                <a:ea typeface="Adobe Song Std L" panose="02020300000000000000" pitchFamily="18" charset="-128"/>
              </a:rPr>
              <a:t>();</a:t>
            </a:r>
          </a:p>
          <a:p>
            <a:pPr marL="0" indent="0">
              <a:buNone/>
            </a:pPr>
            <a:r>
              <a:rPr lang="en-US" sz="3000" dirty="0">
                <a:solidFill>
                  <a:srgbClr val="0070C0"/>
                </a:solidFill>
                <a:ea typeface="Adobe Song Std L" panose="02020300000000000000" pitchFamily="18" charset="-128"/>
              </a:rPr>
              <a:t>	</a:t>
            </a:r>
            <a:r>
              <a:rPr lang="en-US" sz="3000" dirty="0" smtClean="0">
                <a:solidFill>
                  <a:srgbClr val="0070C0"/>
                </a:solidFill>
                <a:ea typeface="Adobe Song Std L" panose="02020300000000000000" pitchFamily="18" charset="-128"/>
              </a:rPr>
              <a:t>…</a:t>
            </a:r>
          </a:p>
          <a:p>
            <a:r>
              <a:rPr lang="en-US" dirty="0" smtClean="0"/>
              <a:t>Error </a:t>
            </a:r>
            <a:r>
              <a:rPr lang="en-US" dirty="0" err="1" smtClean="0"/>
              <a:t>ini</a:t>
            </a:r>
            <a:r>
              <a:rPr lang="en-US" dirty="0" smtClean="0"/>
              <a:t> </a:t>
            </a:r>
            <a:r>
              <a:rPr lang="en-US" dirty="0" err="1" smtClean="0">
                <a:solidFill>
                  <a:srgbClr val="C00000"/>
                </a:solidFill>
              </a:rPr>
              <a:t>tidak</a:t>
            </a:r>
            <a:r>
              <a:rPr lang="en-US" dirty="0" smtClean="0">
                <a:solidFill>
                  <a:srgbClr val="C00000"/>
                </a:solidFill>
              </a:rPr>
              <a:t> </a:t>
            </a:r>
            <a:r>
              <a:rPr lang="en-US" dirty="0" err="1" smtClean="0">
                <a:solidFill>
                  <a:srgbClr val="C00000"/>
                </a:solidFill>
              </a:rPr>
              <a:t>pernah</a:t>
            </a:r>
            <a:r>
              <a:rPr lang="en-US" dirty="0" smtClean="0">
                <a:solidFill>
                  <a:srgbClr val="C00000"/>
                </a:solidFill>
              </a:rPr>
              <a:t> </a:t>
            </a:r>
            <a:r>
              <a:rPr lang="en-US" dirty="0" err="1" smtClean="0">
                <a:solidFill>
                  <a:srgbClr val="C00000"/>
                </a:solidFill>
              </a:rPr>
              <a:t>menyebabkan</a:t>
            </a:r>
            <a:r>
              <a:rPr lang="en-US" dirty="0" smtClean="0">
                <a:solidFill>
                  <a:srgbClr val="C00000"/>
                </a:solidFill>
              </a:rPr>
              <a:t> failure </a:t>
            </a:r>
            <a:r>
              <a:rPr lang="en-US" dirty="0" err="1" smtClean="0"/>
              <a:t>pada</a:t>
            </a:r>
            <a:r>
              <a:rPr lang="en-US" dirty="0" smtClean="0"/>
              <a:t> software, </a:t>
            </a:r>
            <a:r>
              <a:rPr lang="en-US" dirty="0" err="1" smtClean="0"/>
              <a:t>dan</a:t>
            </a:r>
            <a:r>
              <a:rPr lang="en-US" dirty="0" smtClean="0"/>
              <a:t> </a:t>
            </a:r>
            <a:r>
              <a:rPr lang="en-US" dirty="0" err="1" smtClean="0"/>
              <a:t>perusahaan</a:t>
            </a:r>
            <a:r>
              <a:rPr lang="en-US" dirty="0" smtClean="0"/>
              <a:t> PT ABC </a:t>
            </a:r>
            <a:r>
              <a:rPr lang="en-US" dirty="0" err="1" smtClean="0"/>
              <a:t>sampai</a:t>
            </a:r>
            <a:r>
              <a:rPr lang="en-US" dirty="0" smtClean="0"/>
              <a:t> </a:t>
            </a:r>
            <a:r>
              <a:rPr lang="en-US" dirty="0" err="1" smtClean="0"/>
              <a:t>saat</a:t>
            </a:r>
            <a:r>
              <a:rPr lang="en-US" dirty="0" smtClean="0"/>
              <a:t> </a:t>
            </a:r>
            <a:r>
              <a:rPr lang="en-US" dirty="0" err="1" smtClean="0"/>
              <a:t>ini</a:t>
            </a:r>
            <a:r>
              <a:rPr lang="en-US" dirty="0" smtClean="0"/>
              <a:t> </a:t>
            </a:r>
            <a:r>
              <a:rPr lang="en-US" dirty="0" err="1" smtClean="0"/>
              <a:t>terkenal</a:t>
            </a:r>
            <a:r>
              <a:rPr lang="en-US" dirty="0" smtClean="0"/>
              <a:t> </a:t>
            </a:r>
            <a:r>
              <a:rPr lang="en-US" dirty="0" err="1" smtClean="0"/>
              <a:t>sebagai</a:t>
            </a:r>
            <a:r>
              <a:rPr lang="en-US" dirty="0" smtClean="0"/>
              <a:t> </a:t>
            </a:r>
            <a:r>
              <a:rPr lang="en-US" dirty="0" err="1" smtClean="0"/>
              <a:t>perusahaan</a:t>
            </a:r>
            <a:r>
              <a:rPr lang="en-US" dirty="0" smtClean="0"/>
              <a:t> yang </a:t>
            </a:r>
            <a:r>
              <a:rPr lang="en-US" dirty="0" err="1" smtClean="0"/>
              <a:t>memproduksi</a:t>
            </a:r>
            <a:r>
              <a:rPr lang="en-US" dirty="0" smtClean="0"/>
              <a:t> software </a:t>
            </a:r>
            <a:r>
              <a:rPr lang="en-US" dirty="0" err="1" smtClean="0"/>
              <a:t>tanpa</a:t>
            </a:r>
            <a:r>
              <a:rPr lang="en-US" dirty="0" smtClean="0"/>
              <a:t> bug</a:t>
            </a:r>
          </a:p>
          <a:p>
            <a:r>
              <a:rPr lang="en-US" dirty="0" err="1" smtClean="0"/>
              <a:t>Jelaskan</a:t>
            </a:r>
            <a:r>
              <a:rPr lang="en-US" dirty="0" smtClean="0"/>
              <a:t> </a:t>
            </a:r>
            <a:r>
              <a:rPr lang="en-US" dirty="0" err="1" smtClean="0">
                <a:solidFill>
                  <a:srgbClr val="C00000"/>
                </a:solidFill>
              </a:rPr>
              <a:t>mengapa</a:t>
            </a:r>
            <a:r>
              <a:rPr lang="en-US" dirty="0" smtClean="0">
                <a:solidFill>
                  <a:srgbClr val="C00000"/>
                </a:solidFill>
              </a:rPr>
              <a:t> </a:t>
            </a:r>
            <a:r>
              <a:rPr lang="en-US" dirty="0" err="1" smtClean="0">
                <a:solidFill>
                  <a:srgbClr val="C00000"/>
                </a:solidFill>
              </a:rPr>
              <a:t>bisa</a:t>
            </a:r>
            <a:r>
              <a:rPr lang="en-US" dirty="0" smtClean="0">
                <a:solidFill>
                  <a:srgbClr val="C00000"/>
                </a:solidFill>
              </a:rPr>
              <a:t> </a:t>
            </a:r>
            <a:r>
              <a:rPr lang="en-US" dirty="0" err="1" smtClean="0">
                <a:solidFill>
                  <a:srgbClr val="C00000"/>
                </a:solidFill>
              </a:rPr>
              <a:t>terjadi</a:t>
            </a:r>
            <a:r>
              <a:rPr lang="en-US" dirty="0" smtClean="0">
                <a:solidFill>
                  <a:srgbClr val="C00000"/>
                </a:solidFill>
              </a:rPr>
              <a:t> </a:t>
            </a:r>
            <a:r>
              <a:rPr lang="en-US" dirty="0" err="1" smtClean="0"/>
              <a:t>demikian</a:t>
            </a:r>
            <a:r>
              <a:rPr lang="en-US" dirty="0" smtClean="0"/>
              <a:t>!</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30</a:t>
            </a:fld>
            <a:endParaRPr lang="en-US">
              <a:solidFill>
                <a:prstClr val="black">
                  <a:tint val="75000"/>
                </a:prstClr>
              </a:solidFill>
            </a:endParaRPr>
          </a:p>
        </p:txBody>
      </p:sp>
    </p:spTree>
    <p:extLst>
      <p:ext uri="{BB962C8B-B14F-4D97-AF65-F5344CB8AC3E}">
        <p14:creationId xmlns:p14="http://schemas.microsoft.com/office/powerpoint/2010/main" val="34996209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Warranty Lawsuits</a:t>
            </a:r>
            <a:endParaRPr lang="id-ID" dirty="0"/>
          </a:p>
        </p:txBody>
      </p:sp>
      <p:sp>
        <p:nvSpPr>
          <p:cNvPr id="3" name="Content Placeholder 2"/>
          <p:cNvSpPr>
            <a:spLocks noGrp="1"/>
          </p:cNvSpPr>
          <p:nvPr>
            <p:ph idx="1"/>
          </p:nvPr>
        </p:nvSpPr>
        <p:spPr>
          <a:xfrm>
            <a:off x="630930" y="1143000"/>
            <a:ext cx="8286750" cy="4749148"/>
          </a:xfrm>
        </p:spPr>
        <p:txBody>
          <a:bodyPr>
            <a:noAutofit/>
          </a:bodyPr>
          <a:lstStyle/>
          <a:p>
            <a:r>
              <a:rPr lang="en-US" dirty="0">
                <a:solidFill>
                  <a:srgbClr val="C00000"/>
                </a:solidFill>
              </a:rPr>
              <a:t>Mortenson vs. </a:t>
            </a:r>
            <a:r>
              <a:rPr lang="en-US" dirty="0" err="1">
                <a:solidFill>
                  <a:srgbClr val="C00000"/>
                </a:solidFill>
              </a:rPr>
              <a:t>Timeberline</a:t>
            </a:r>
            <a:r>
              <a:rPr lang="en-US" dirty="0">
                <a:solidFill>
                  <a:srgbClr val="C00000"/>
                </a:solidFill>
              </a:rPr>
              <a:t> </a:t>
            </a:r>
            <a:r>
              <a:rPr lang="en-US" dirty="0" smtClean="0">
                <a:solidFill>
                  <a:srgbClr val="C00000"/>
                </a:solidFill>
              </a:rPr>
              <a:t>Software </a:t>
            </a:r>
            <a:r>
              <a:rPr lang="en-US" dirty="0" smtClean="0"/>
              <a:t>(TS)  </a:t>
            </a:r>
            <a:r>
              <a:rPr lang="en-US" dirty="0"/>
              <a:t>(≈1993)</a:t>
            </a:r>
          </a:p>
          <a:p>
            <a:pPr lvl="1"/>
            <a:r>
              <a:rPr lang="en-US" sz="2200" dirty="0" smtClean="0"/>
              <a:t>Mortenson </a:t>
            </a:r>
            <a:r>
              <a:rPr lang="en-US" sz="2200" dirty="0" err="1" smtClean="0">
                <a:solidFill>
                  <a:srgbClr val="0070C0"/>
                </a:solidFill>
              </a:rPr>
              <a:t>menggunakan</a:t>
            </a:r>
            <a:r>
              <a:rPr lang="en-US" sz="2200" dirty="0" smtClean="0">
                <a:solidFill>
                  <a:srgbClr val="0070C0"/>
                </a:solidFill>
              </a:rPr>
              <a:t> software yang </a:t>
            </a:r>
            <a:r>
              <a:rPr lang="en-US" sz="2200" dirty="0" err="1" smtClean="0">
                <a:solidFill>
                  <a:srgbClr val="0070C0"/>
                </a:solidFill>
              </a:rPr>
              <a:t>diproduksi</a:t>
            </a:r>
            <a:r>
              <a:rPr lang="en-US" sz="2200" dirty="0" smtClean="0">
                <a:solidFill>
                  <a:srgbClr val="0070C0"/>
                </a:solidFill>
              </a:rPr>
              <a:t> TS </a:t>
            </a:r>
            <a:r>
              <a:rPr lang="en-US" sz="2200" dirty="0" err="1" smtClean="0"/>
              <a:t>untuk</a:t>
            </a:r>
            <a:r>
              <a:rPr lang="en-US" sz="2200" dirty="0" smtClean="0"/>
              <a:t> </a:t>
            </a:r>
            <a:r>
              <a:rPr lang="en-US" sz="2200" dirty="0" err="1" smtClean="0"/>
              <a:t>membuka</a:t>
            </a:r>
            <a:r>
              <a:rPr lang="en-US" sz="2200" dirty="0" smtClean="0"/>
              <a:t> tender </a:t>
            </a:r>
            <a:r>
              <a:rPr lang="en-US" sz="2200" dirty="0" err="1" smtClean="0"/>
              <a:t>pembangunan</a:t>
            </a:r>
            <a:r>
              <a:rPr lang="en-US" sz="2200" dirty="0" smtClean="0"/>
              <a:t> </a:t>
            </a:r>
            <a:r>
              <a:rPr lang="en-US" sz="2200" dirty="0" err="1" smtClean="0"/>
              <a:t>rumah</a:t>
            </a:r>
            <a:r>
              <a:rPr lang="en-US" sz="2200" dirty="0" smtClean="0"/>
              <a:t> </a:t>
            </a:r>
            <a:r>
              <a:rPr lang="en-US" sz="2200" dirty="0" err="1" smtClean="0"/>
              <a:t>sakit</a:t>
            </a:r>
            <a:endParaRPr lang="en-US" sz="2200" dirty="0">
              <a:solidFill>
                <a:srgbClr val="0070C0"/>
              </a:solidFill>
            </a:endParaRPr>
          </a:p>
          <a:p>
            <a:pPr lvl="1"/>
            <a:r>
              <a:rPr lang="en-US" sz="2200" dirty="0" smtClean="0"/>
              <a:t>Software </a:t>
            </a:r>
            <a:r>
              <a:rPr lang="en-US" sz="2200" dirty="0" err="1" smtClean="0"/>
              <a:t>memiliki</a:t>
            </a:r>
            <a:r>
              <a:rPr lang="en-US" sz="2200" dirty="0" smtClean="0"/>
              <a:t> bug </a:t>
            </a:r>
            <a:r>
              <a:rPr lang="en-US" sz="2200" dirty="0" err="1" smtClean="0"/>
              <a:t>sehingga</a:t>
            </a:r>
            <a:r>
              <a:rPr lang="en-US" sz="2200" dirty="0" smtClean="0"/>
              <a:t> </a:t>
            </a:r>
            <a:r>
              <a:rPr lang="en-US" sz="2200" dirty="0" err="1" smtClean="0">
                <a:solidFill>
                  <a:srgbClr val="0070C0"/>
                </a:solidFill>
              </a:rPr>
              <a:t>memenangkan</a:t>
            </a:r>
            <a:r>
              <a:rPr lang="en-US" sz="2200" dirty="0" smtClean="0">
                <a:solidFill>
                  <a:srgbClr val="0070C0"/>
                </a:solidFill>
              </a:rPr>
              <a:t> </a:t>
            </a:r>
            <a:r>
              <a:rPr lang="en-US" sz="2200" dirty="0" err="1" smtClean="0">
                <a:solidFill>
                  <a:srgbClr val="0070C0"/>
                </a:solidFill>
              </a:rPr>
              <a:t>perusahaan</a:t>
            </a:r>
            <a:r>
              <a:rPr lang="en-US" sz="2200" dirty="0" smtClean="0">
                <a:solidFill>
                  <a:srgbClr val="0070C0"/>
                </a:solidFill>
              </a:rPr>
              <a:t> yang </a:t>
            </a:r>
            <a:r>
              <a:rPr lang="en-US" sz="2200" dirty="0" err="1" smtClean="0">
                <a:solidFill>
                  <a:srgbClr val="0070C0"/>
                </a:solidFill>
              </a:rPr>
              <a:t>mengajukan</a:t>
            </a:r>
            <a:r>
              <a:rPr lang="en-US" sz="2200" dirty="0" smtClean="0">
                <a:solidFill>
                  <a:srgbClr val="0070C0"/>
                </a:solidFill>
              </a:rPr>
              <a:t> proposal paling </a:t>
            </a:r>
            <a:r>
              <a:rPr lang="en-US" sz="2200" dirty="0" err="1" smtClean="0">
                <a:solidFill>
                  <a:srgbClr val="0070C0"/>
                </a:solidFill>
              </a:rPr>
              <a:t>mahal</a:t>
            </a:r>
            <a:r>
              <a:rPr lang="en-US" sz="2200" dirty="0" smtClean="0">
                <a:solidFill>
                  <a:srgbClr val="0070C0"/>
                </a:solidFill>
              </a:rPr>
              <a:t> </a:t>
            </a:r>
            <a:r>
              <a:rPr lang="en-US" sz="2200" dirty="0" smtClean="0"/>
              <a:t>(</a:t>
            </a:r>
            <a:r>
              <a:rPr lang="en-US" sz="2200" dirty="0" err="1" smtClean="0"/>
              <a:t>kerugian</a:t>
            </a:r>
            <a:r>
              <a:rPr lang="en-US" sz="2200" dirty="0" smtClean="0"/>
              <a:t> 2 </a:t>
            </a:r>
            <a:r>
              <a:rPr lang="en-US" sz="2200" dirty="0" err="1" smtClean="0"/>
              <a:t>miliar</a:t>
            </a:r>
            <a:r>
              <a:rPr lang="en-US" sz="2200" dirty="0" smtClean="0"/>
              <a:t> USD)</a:t>
            </a:r>
            <a:endParaRPr lang="en-US" sz="2200" dirty="0">
              <a:solidFill>
                <a:srgbClr val="0070C0"/>
              </a:solidFill>
            </a:endParaRPr>
          </a:p>
          <a:p>
            <a:pPr lvl="1"/>
            <a:r>
              <a:rPr lang="en-US" sz="2200" dirty="0" smtClean="0"/>
              <a:t>TS </a:t>
            </a:r>
            <a:r>
              <a:rPr lang="en-US" sz="2200" dirty="0" err="1" smtClean="0"/>
              <a:t>tahu</a:t>
            </a:r>
            <a:r>
              <a:rPr lang="en-US" sz="2200" dirty="0" smtClean="0"/>
              <a:t> </a:t>
            </a:r>
            <a:r>
              <a:rPr lang="en-US" sz="2200" dirty="0" err="1" smtClean="0"/>
              <a:t>tentang</a:t>
            </a:r>
            <a:r>
              <a:rPr lang="en-US" sz="2200" dirty="0" smtClean="0"/>
              <a:t> bug </a:t>
            </a:r>
            <a:r>
              <a:rPr lang="en-US" sz="2200" dirty="0" err="1" smtClean="0"/>
              <a:t>itu</a:t>
            </a:r>
            <a:r>
              <a:rPr lang="en-US" sz="2200" dirty="0" smtClean="0"/>
              <a:t>, </a:t>
            </a:r>
            <a:r>
              <a:rPr lang="en-US" sz="2200" dirty="0" err="1" smtClean="0"/>
              <a:t>tapi</a:t>
            </a:r>
            <a:r>
              <a:rPr lang="en-US" sz="2200" dirty="0" smtClean="0"/>
              <a:t> </a:t>
            </a:r>
            <a:r>
              <a:rPr lang="en-US" sz="2200" dirty="0" err="1" smtClean="0">
                <a:solidFill>
                  <a:srgbClr val="0070C0"/>
                </a:solidFill>
              </a:rPr>
              <a:t>tidak</a:t>
            </a:r>
            <a:r>
              <a:rPr lang="en-US" sz="2200" dirty="0" smtClean="0">
                <a:solidFill>
                  <a:srgbClr val="0070C0"/>
                </a:solidFill>
              </a:rPr>
              <a:t> </a:t>
            </a:r>
            <a:r>
              <a:rPr lang="en-US" sz="2200" dirty="0" err="1" smtClean="0">
                <a:solidFill>
                  <a:srgbClr val="0070C0"/>
                </a:solidFill>
              </a:rPr>
              <a:t>mengirimkan</a:t>
            </a:r>
            <a:r>
              <a:rPr lang="en-US" sz="2200" dirty="0" smtClean="0">
                <a:solidFill>
                  <a:srgbClr val="0070C0"/>
                </a:solidFill>
              </a:rPr>
              <a:t> update </a:t>
            </a:r>
            <a:r>
              <a:rPr lang="en-US" sz="2200" dirty="0" err="1" smtClean="0">
                <a:solidFill>
                  <a:srgbClr val="0070C0"/>
                </a:solidFill>
              </a:rPr>
              <a:t>ke</a:t>
            </a:r>
            <a:r>
              <a:rPr lang="en-US" sz="2200" dirty="0" smtClean="0">
                <a:solidFill>
                  <a:srgbClr val="0070C0"/>
                </a:solidFill>
              </a:rPr>
              <a:t> Mortenson</a:t>
            </a:r>
            <a:endParaRPr lang="en-US" sz="2200" dirty="0">
              <a:solidFill>
                <a:srgbClr val="0070C0"/>
              </a:solidFill>
            </a:endParaRPr>
          </a:p>
          <a:p>
            <a:pPr lvl="1"/>
            <a:r>
              <a:rPr lang="en-US" sz="2200" dirty="0" err="1" smtClean="0"/>
              <a:t>Pengadilan</a:t>
            </a:r>
            <a:r>
              <a:rPr lang="en-US" sz="2200" dirty="0" smtClean="0"/>
              <a:t> di </a:t>
            </a:r>
            <a:r>
              <a:rPr lang="en-US" sz="2200" dirty="0" err="1" smtClean="0"/>
              <a:t>Amerika</a:t>
            </a:r>
            <a:r>
              <a:rPr lang="en-US" sz="2200" dirty="0" smtClean="0"/>
              <a:t> </a:t>
            </a:r>
            <a:r>
              <a:rPr lang="en-US" sz="2200" dirty="0" err="1" smtClean="0"/>
              <a:t>Serikat</a:t>
            </a:r>
            <a:r>
              <a:rPr lang="en-US" sz="2200" dirty="0" smtClean="0"/>
              <a:t> </a:t>
            </a:r>
            <a:r>
              <a:rPr lang="en-US" sz="2200" dirty="0" err="1" smtClean="0">
                <a:solidFill>
                  <a:srgbClr val="0070C0"/>
                </a:solidFill>
              </a:rPr>
              <a:t>memenangkan</a:t>
            </a:r>
            <a:r>
              <a:rPr lang="en-US" sz="2200" dirty="0" smtClean="0">
                <a:solidFill>
                  <a:srgbClr val="0070C0"/>
                </a:solidFill>
              </a:rPr>
              <a:t> </a:t>
            </a:r>
            <a:r>
              <a:rPr lang="en-US" sz="2200" dirty="0" err="1" smtClean="0">
                <a:solidFill>
                  <a:srgbClr val="0070C0"/>
                </a:solidFill>
              </a:rPr>
              <a:t>perusahaan</a:t>
            </a:r>
            <a:r>
              <a:rPr lang="en-US" sz="2200" dirty="0" smtClean="0">
                <a:solidFill>
                  <a:srgbClr val="0070C0"/>
                </a:solidFill>
              </a:rPr>
              <a:t> TS</a:t>
            </a:r>
          </a:p>
          <a:p>
            <a:endParaRPr lang="en-US" dirty="0" smtClean="0">
              <a:solidFill>
                <a:srgbClr val="C00000"/>
              </a:solidFill>
            </a:endParaRPr>
          </a:p>
          <a:p>
            <a:r>
              <a:rPr lang="en-US" dirty="0" smtClean="0">
                <a:solidFill>
                  <a:srgbClr val="C00000"/>
                </a:solidFill>
              </a:rPr>
              <a:t>Uniform </a:t>
            </a:r>
            <a:r>
              <a:rPr lang="en-US" dirty="0">
                <a:solidFill>
                  <a:srgbClr val="C00000"/>
                </a:solidFill>
              </a:rPr>
              <a:t>Computer Information Transaction Act </a:t>
            </a:r>
            <a:r>
              <a:rPr lang="en-US" dirty="0"/>
              <a:t>(UCITA) allows software manufacturers to:</a:t>
            </a:r>
          </a:p>
          <a:p>
            <a:pPr lvl="1"/>
            <a:r>
              <a:rPr lang="en-US" sz="2200" dirty="0">
                <a:solidFill>
                  <a:srgbClr val="0070C0"/>
                </a:solidFill>
              </a:rPr>
              <a:t>disclaim all liability </a:t>
            </a:r>
            <a:r>
              <a:rPr lang="en-US" sz="2200" dirty="0"/>
              <a:t>for defects</a:t>
            </a:r>
          </a:p>
          <a:p>
            <a:pPr lvl="1"/>
            <a:r>
              <a:rPr lang="en-US" sz="2200" dirty="0"/>
              <a:t>prevent the transfer of software from person to </a:t>
            </a:r>
            <a:r>
              <a:rPr lang="en-US" sz="2200" dirty="0" smtClean="0"/>
              <a:t>person</a:t>
            </a:r>
            <a:endParaRPr lang="en-US" sz="2200"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31</a:t>
            </a:fld>
            <a:endParaRPr lang="en-US">
              <a:solidFill>
                <a:prstClr val="black">
                  <a:tint val="75000"/>
                </a:prstClr>
              </a:solidFill>
            </a:endParaRPr>
          </a:p>
        </p:txBody>
      </p:sp>
    </p:spTree>
    <p:extLst>
      <p:ext uri="{BB962C8B-B14F-4D97-AF65-F5344CB8AC3E}">
        <p14:creationId xmlns:p14="http://schemas.microsoft.com/office/powerpoint/2010/main" val="17257899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err="1"/>
              <a:t>Disclaimer</a:t>
            </a:r>
            <a:r>
              <a:rPr lang="id-ID" dirty="0"/>
              <a:t> of </a:t>
            </a:r>
            <a:r>
              <a:rPr lang="id-ID" dirty="0" err="1"/>
              <a:t>Warranties</a:t>
            </a:r>
            <a:endParaRPr lang="id-ID" dirty="0"/>
          </a:p>
        </p:txBody>
      </p:sp>
      <p:sp>
        <p:nvSpPr>
          <p:cNvPr id="3" name="Content Placeholder 2"/>
          <p:cNvSpPr>
            <a:spLocks noGrp="1"/>
          </p:cNvSpPr>
          <p:nvPr>
            <p:ph idx="1"/>
          </p:nvPr>
        </p:nvSpPr>
        <p:spPr>
          <a:xfrm>
            <a:off x="628650" y="1352549"/>
            <a:ext cx="7886700" cy="5353051"/>
          </a:xfrm>
        </p:spPr>
        <p:txBody>
          <a:bodyPr>
            <a:normAutofit fontScale="85000" lnSpcReduction="20000"/>
          </a:bodyPr>
          <a:lstStyle/>
          <a:p>
            <a:pPr marL="0" indent="0">
              <a:buNone/>
            </a:pPr>
            <a:r>
              <a:rPr lang="en-US" dirty="0"/>
              <a:t>DISCLAIMER OF WARRANTIES. TO THE MAXIMUM EXTENT PERMITTED BY APPLICABLE LAW, MICROSOFT AND ITS SUPPLIERS PROVIDE TO YOU THE SOFTWARE COMPONENT, AND ANY (IF ANY) SUPPORT SERVICES RELATED TO THE SOFTWARE COMPONENT ("SUPPORT SERVICES") </a:t>
            </a:r>
            <a:r>
              <a:rPr lang="en-US" b="1" dirty="0">
                <a:solidFill>
                  <a:srgbClr val="C00000"/>
                </a:solidFill>
              </a:rPr>
              <a:t>AS IS AND WITH ALL FAULTS</a:t>
            </a:r>
            <a:r>
              <a:rPr lang="en-US" dirty="0"/>
              <a:t>; AND MICROSOFT AND ITS SUPPLIERS HEREBY DISCLAIM WITH RESPECT TO THE SOFTWARE COMPONENT AND SUPPORT SERVICES ALL WARRANTIES AND CONDITIONS, WHETHER EXPRESS, IMPLIED OR STATUTORY, INCLUDING, BUT NOT LIMITED TO, ANY (IF ANY) WARRANTIES OR CONDITIONS OF OR RELATED TO:  TITLE, NON-INFRINGEMENT, MERCHANTABILITY, FITNESS FOR A PARTICULAR PURPOSE, LACK OF VIRUSES, ACCURACY OR COMPLETENESS OF RESPONSES, RESULTS, LACK OF NEGLIGENCE OR LACK OF WORKMANLIKE EFFORT, QUIET ENJOYMENT, QUIET POSSESSION, AND CORRESPONDENCE TO DESCRIPTION.  </a:t>
            </a:r>
            <a:r>
              <a:rPr lang="en-US" b="1" dirty="0">
                <a:solidFill>
                  <a:srgbClr val="C00000"/>
                </a:solidFill>
              </a:rPr>
              <a:t>THE ENTIRE RISK ARISING OUT OF USE OR PERFORMANCE OF THE SOFTWARE COMPONENT AND ANY SUPPORT SERVICES REMAINS WITH YOU</a:t>
            </a:r>
            <a:r>
              <a:rPr lang="en-US" dirty="0" smtClean="0"/>
              <a:t>.</a:t>
            </a:r>
            <a:endParaRPr lang="en-US"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32</a:t>
            </a:fld>
            <a:endParaRPr lang="en-US">
              <a:solidFill>
                <a:prstClr val="black">
                  <a:tint val="75000"/>
                </a:prstClr>
              </a:solidFill>
            </a:endParaRPr>
          </a:p>
        </p:txBody>
      </p:sp>
    </p:spTree>
    <p:extLst>
      <p:ext uri="{BB962C8B-B14F-4D97-AF65-F5344CB8AC3E}">
        <p14:creationId xmlns:p14="http://schemas.microsoft.com/office/powerpoint/2010/main" val="3083325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4" action="ppaction://hlinkfile"/>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9144000" cy="6858000"/>
          </a:xfrm>
        </p:spPr>
      </p:pic>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33</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902133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343900" cy="685800"/>
          </a:xfrm>
        </p:spPr>
        <p:txBody>
          <a:bodyPr>
            <a:normAutofit/>
          </a:bodyPr>
          <a:lstStyle/>
          <a:p>
            <a:r>
              <a:rPr lang="id-ID" sz="3200" dirty="0" smtClean="0"/>
              <a:t>Tantangan Pengembangan Teknologi Informasi </a:t>
            </a:r>
            <a:endParaRPr lang="id-ID" sz="3200" dirty="0"/>
          </a:p>
        </p:txBody>
      </p:sp>
      <p:pic>
        <p:nvPicPr>
          <p:cNvPr id="5"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1106" t="2796" r="2563" b="7689"/>
          <a:stretch/>
        </p:blipFill>
        <p:spPr>
          <a:xfrm>
            <a:off x="1676400" y="990600"/>
            <a:ext cx="5791200" cy="5381461"/>
          </a:xfrm>
          <a:prstGeom prst="rect">
            <a:avLst/>
          </a:prstGeom>
        </p:spPr>
      </p:pic>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34</a:t>
            </a:fld>
            <a:endParaRPr lang="en-US">
              <a:solidFill>
                <a:prstClr val="black">
                  <a:tint val="75000"/>
                </a:prstClr>
              </a:solidFill>
            </a:endParaRPr>
          </a:p>
        </p:txBody>
      </p:sp>
    </p:spTree>
    <p:extLst>
      <p:ext uri="{BB962C8B-B14F-4D97-AF65-F5344CB8AC3E}">
        <p14:creationId xmlns:p14="http://schemas.microsoft.com/office/powerpoint/2010/main" val="21988551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dirty="0" smtClean="0"/>
              <a:t>Software Tidak Dibutuhkan?</a:t>
            </a:r>
            <a:endParaRPr lang="en-US" dirty="0"/>
          </a:p>
        </p:txBody>
      </p:sp>
      <p:sp>
        <p:nvSpPr>
          <p:cNvPr id="3" name="Content Placeholder 2"/>
          <p:cNvSpPr>
            <a:spLocks noGrp="1"/>
          </p:cNvSpPr>
          <p:nvPr>
            <p:ph idx="1"/>
          </p:nvPr>
        </p:nvSpPr>
        <p:spPr/>
        <p:txBody>
          <a:bodyPr>
            <a:normAutofit/>
          </a:bodyPr>
          <a:lstStyle/>
          <a:p>
            <a:r>
              <a:rPr lang="id-ID" sz="3200" dirty="0" smtClean="0"/>
              <a:t>Analisis lagi software mahal yang kita miliki:</a:t>
            </a:r>
          </a:p>
          <a:p>
            <a:pPr lvl="1"/>
            <a:r>
              <a:rPr lang="id-ID" dirty="0" smtClean="0"/>
              <a:t>Sistem </a:t>
            </a:r>
            <a:r>
              <a:rPr lang="id-ID" dirty="0" smtClean="0">
                <a:solidFill>
                  <a:srgbClr val="C00000"/>
                </a:solidFill>
              </a:rPr>
              <a:t>Komputerisasi KTP</a:t>
            </a:r>
          </a:p>
          <a:p>
            <a:pPr lvl="1"/>
            <a:r>
              <a:rPr lang="id-ID" dirty="0" smtClean="0"/>
              <a:t>Sistem </a:t>
            </a:r>
            <a:r>
              <a:rPr lang="id-ID" dirty="0" smtClean="0">
                <a:solidFill>
                  <a:srgbClr val="C00000"/>
                </a:solidFill>
              </a:rPr>
              <a:t>e-KTP</a:t>
            </a:r>
          </a:p>
          <a:p>
            <a:pPr lvl="1"/>
            <a:r>
              <a:rPr lang="id-ID" dirty="0" smtClean="0"/>
              <a:t>Sistem </a:t>
            </a:r>
            <a:r>
              <a:rPr lang="id-ID" dirty="0" smtClean="0">
                <a:solidFill>
                  <a:srgbClr val="C00000"/>
                </a:solidFill>
              </a:rPr>
              <a:t>Pencatatan Pembersihan Toilet</a:t>
            </a:r>
          </a:p>
          <a:p>
            <a:pPr lvl="1"/>
            <a:r>
              <a:rPr lang="id-ID" dirty="0" smtClean="0"/>
              <a:t>Sistem </a:t>
            </a:r>
            <a:r>
              <a:rPr lang="id-ID" dirty="0" smtClean="0">
                <a:solidFill>
                  <a:srgbClr val="C00000"/>
                </a:solidFill>
              </a:rPr>
              <a:t>e-Learning di Universitas</a:t>
            </a:r>
          </a:p>
          <a:p>
            <a:pPr marL="0" indent="0">
              <a:buNone/>
            </a:pPr>
            <a:endParaRPr lang="id-ID" sz="3200" dirty="0" smtClean="0"/>
          </a:p>
          <a:p>
            <a:r>
              <a:rPr lang="id-ID" sz="3200" dirty="0" smtClean="0"/>
              <a:t>Software datang untuk </a:t>
            </a:r>
            <a:r>
              <a:rPr lang="id-ID" sz="3200" dirty="0">
                <a:solidFill>
                  <a:srgbClr val="00B050"/>
                </a:solidFill>
              </a:rPr>
              <a:t>m</a:t>
            </a:r>
            <a:r>
              <a:rPr lang="id-ID" sz="3200" dirty="0" smtClean="0">
                <a:solidFill>
                  <a:srgbClr val="00B050"/>
                </a:solidFill>
              </a:rPr>
              <a:t>emberi </a:t>
            </a:r>
            <a:r>
              <a:rPr lang="id-ID" sz="3200" dirty="0">
                <a:solidFill>
                  <a:srgbClr val="00B050"/>
                </a:solidFill>
              </a:rPr>
              <a:t>m</a:t>
            </a:r>
            <a:r>
              <a:rPr lang="id-ID" sz="3200" dirty="0" smtClean="0">
                <a:solidFill>
                  <a:srgbClr val="00B050"/>
                </a:solidFill>
              </a:rPr>
              <a:t>anfaat </a:t>
            </a:r>
            <a:r>
              <a:rPr lang="id-ID" sz="3200" dirty="0" smtClean="0"/>
              <a:t>dan </a:t>
            </a:r>
            <a:r>
              <a:rPr lang="id-ID" sz="3200" dirty="0">
                <a:solidFill>
                  <a:srgbClr val="0070C0"/>
                </a:solidFill>
              </a:rPr>
              <a:t>m</a:t>
            </a:r>
            <a:r>
              <a:rPr lang="id-ID" sz="3200" dirty="0" smtClean="0">
                <a:solidFill>
                  <a:srgbClr val="0070C0"/>
                </a:solidFill>
              </a:rPr>
              <a:t>empercepat </a:t>
            </a:r>
            <a:r>
              <a:rPr lang="id-ID" sz="3200" dirty="0"/>
              <a:t>p</a:t>
            </a:r>
            <a:r>
              <a:rPr lang="id-ID" sz="3200" dirty="0" smtClean="0"/>
              <a:t>ekerjaan </a:t>
            </a:r>
            <a:r>
              <a:rPr lang="id-ID" sz="3200" dirty="0"/>
              <a:t>m</a:t>
            </a:r>
            <a:r>
              <a:rPr lang="id-ID" sz="3200" dirty="0" smtClean="0"/>
              <a:t>anusia</a:t>
            </a:r>
          </a:p>
          <a:p>
            <a:pPr lvl="1"/>
            <a:r>
              <a:rPr lang="id-ID" dirty="0" smtClean="0"/>
              <a:t>Software datang bukan hanya karena ingin mengubah cara sekarang yang </a:t>
            </a:r>
            <a:r>
              <a:rPr lang="id-ID" dirty="0" smtClean="0">
                <a:solidFill>
                  <a:srgbClr val="C00000"/>
                </a:solidFill>
              </a:rPr>
              <a:t>masih manual</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35</a:t>
            </a:fld>
            <a:endParaRPr lang="en-US">
              <a:solidFill>
                <a:prstClr val="black">
                  <a:tint val="75000"/>
                </a:prstClr>
              </a:solidFill>
            </a:endParaRPr>
          </a:p>
        </p:txBody>
      </p:sp>
    </p:spTree>
    <p:extLst>
      <p:ext uri="{BB962C8B-B14F-4D97-AF65-F5344CB8AC3E}">
        <p14:creationId xmlns:p14="http://schemas.microsoft.com/office/powerpoint/2010/main" val="28343961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447800"/>
            <a:ext cx="7886700" cy="5028749"/>
          </a:xfrm>
        </p:spPr>
        <p:txBody>
          <a:bodyPr>
            <a:normAutofit/>
          </a:bodyPr>
          <a:lstStyle/>
          <a:p>
            <a:r>
              <a:rPr lang="id-ID" sz="3600" dirty="0" smtClean="0"/>
              <a:t>Divisi IT </a:t>
            </a:r>
            <a:r>
              <a:rPr lang="id-ID" sz="3600" dirty="0" smtClean="0">
                <a:solidFill>
                  <a:srgbClr val="C00000"/>
                </a:solidFill>
              </a:rPr>
              <a:t>bukanlah tempat menghabiskan anggaran</a:t>
            </a:r>
          </a:p>
          <a:p>
            <a:endParaRPr lang="id-ID" sz="3600" dirty="0"/>
          </a:p>
          <a:p>
            <a:r>
              <a:rPr lang="id-ID" sz="3600" dirty="0" smtClean="0"/>
              <a:t>Divisi IT dibentuk supaya seluruh proses bisnis organisasi bisa berjalan lebih </a:t>
            </a:r>
            <a:r>
              <a:rPr lang="id-ID" sz="3600" dirty="0" smtClean="0">
                <a:solidFill>
                  <a:srgbClr val="C00000"/>
                </a:solidFill>
              </a:rPr>
              <a:t>efektif dan efisien</a:t>
            </a:r>
            <a:endParaRPr lang="en-US" sz="3600" dirty="0">
              <a:solidFill>
                <a:srgbClr val="C00000"/>
              </a:solidFill>
            </a:endParaRPr>
          </a:p>
        </p:txBody>
      </p:sp>
      <p:sp>
        <p:nvSpPr>
          <p:cNvPr id="4" name="Title 3"/>
          <p:cNvSpPr>
            <a:spLocks noGrp="1"/>
          </p:cNvSpPr>
          <p:nvPr>
            <p:ph type="title"/>
          </p:nvPr>
        </p:nvSpPr>
        <p:spPr/>
        <p:txBody>
          <a:bodyPr/>
          <a:lstStyle/>
          <a:p>
            <a:r>
              <a:rPr lang="id-ID" dirty="0" smtClean="0"/>
              <a:t>Divisi IT = </a:t>
            </a:r>
            <a:r>
              <a:rPr lang="id-ID" i="1" dirty="0" smtClean="0"/>
              <a:t>Cost Center</a:t>
            </a:r>
            <a:r>
              <a:rPr lang="id-ID" dirty="0" smtClean="0"/>
              <a:t>?</a:t>
            </a:r>
            <a:endParaRPr lang="en-US"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36</a:t>
            </a:fld>
            <a:endParaRPr lang="en-US">
              <a:solidFill>
                <a:prstClr val="black">
                  <a:tint val="75000"/>
                </a:prstClr>
              </a:solidFill>
            </a:endParaRPr>
          </a:p>
        </p:txBody>
      </p:sp>
    </p:spTree>
    <p:extLst>
      <p:ext uri="{BB962C8B-B14F-4D97-AF65-F5344CB8AC3E}">
        <p14:creationId xmlns:p14="http://schemas.microsoft.com/office/powerpoint/2010/main" val="37296731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9314" y="2719553"/>
            <a:ext cx="4565370" cy="3334705"/>
          </a:xfrm>
          <a:prstGeom prst="rect">
            <a:avLst/>
          </a:prstGeom>
          <a:ln>
            <a:noFill/>
          </a:ln>
          <a:effectLst>
            <a:softEdge rad="112500"/>
          </a:effectLst>
        </p:spPr>
      </p:pic>
      <p:sp>
        <p:nvSpPr>
          <p:cNvPr id="4" name="Text Placeholder 3"/>
          <p:cNvSpPr>
            <a:spLocks noGrp="1"/>
          </p:cNvSpPr>
          <p:nvPr>
            <p:ph type="body" sz="half" idx="2"/>
          </p:nvPr>
        </p:nvSpPr>
        <p:spPr>
          <a:xfrm>
            <a:off x="304800" y="533400"/>
            <a:ext cx="8534399" cy="2286000"/>
          </a:xfrm>
        </p:spPr>
        <p:txBody>
          <a:bodyPr>
            <a:noAutofit/>
          </a:bodyPr>
          <a:lstStyle/>
          <a:p>
            <a:pPr algn="ctr"/>
            <a:r>
              <a:rPr lang="en-US" sz="4400" dirty="0">
                <a:solidFill>
                  <a:schemeClr val="bg1">
                    <a:lumMod val="50000"/>
                  </a:schemeClr>
                </a:solidFill>
              </a:rPr>
              <a:t>MITOS 2</a:t>
            </a:r>
            <a:r>
              <a:rPr lang="en-US" sz="3600" dirty="0">
                <a:solidFill>
                  <a:schemeClr val="bg1">
                    <a:lumMod val="50000"/>
                  </a:schemeClr>
                </a:solidFill>
              </a:rPr>
              <a:t/>
            </a:r>
            <a:br>
              <a:rPr lang="en-US" sz="3600" dirty="0">
                <a:solidFill>
                  <a:schemeClr val="bg1">
                    <a:lumMod val="50000"/>
                  </a:schemeClr>
                </a:solidFill>
              </a:rPr>
            </a:br>
            <a:r>
              <a:rPr lang="en-US" sz="3600" dirty="0" err="1" smtClean="0"/>
              <a:t>Kualitas</a:t>
            </a:r>
            <a:r>
              <a:rPr lang="en-US" sz="3600" dirty="0" smtClean="0"/>
              <a:t> Software </a:t>
            </a:r>
            <a:r>
              <a:rPr lang="en-US" sz="3600" dirty="0" err="1" smtClean="0"/>
              <a:t>Dinilai</a:t>
            </a:r>
            <a:r>
              <a:rPr lang="en-US" sz="3600" dirty="0" smtClean="0"/>
              <a:t> </a:t>
            </a:r>
            <a:r>
              <a:rPr lang="en-US" sz="3600" dirty="0" err="1" smtClean="0"/>
              <a:t>dari</a:t>
            </a:r>
            <a:r>
              <a:rPr lang="en-US" sz="3600" dirty="0" smtClean="0"/>
              <a:t> </a:t>
            </a:r>
            <a:r>
              <a:rPr lang="en-US" sz="3600" dirty="0" err="1" smtClean="0">
                <a:solidFill>
                  <a:srgbClr val="C00000"/>
                </a:solidFill>
              </a:rPr>
              <a:t>Teknologi</a:t>
            </a:r>
            <a:r>
              <a:rPr lang="id-ID" sz="3600" dirty="0"/>
              <a:t/>
            </a:r>
            <a:br>
              <a:rPr lang="id-ID" sz="3600" dirty="0"/>
            </a:br>
            <a:r>
              <a:rPr lang="en-US" sz="3600" dirty="0" smtClean="0"/>
              <a:t>yang </a:t>
            </a:r>
            <a:r>
              <a:rPr lang="en-US" sz="3600" dirty="0" err="1" smtClean="0"/>
              <a:t>Digunakan</a:t>
            </a:r>
            <a:endParaRPr lang="id-ID" sz="3600" dirty="0" smtClean="0"/>
          </a:p>
        </p:txBody>
      </p:sp>
      <p:sp>
        <p:nvSpPr>
          <p:cNvPr id="6" name="Slide Number Placeholder 5"/>
          <p:cNvSpPr>
            <a:spLocks noGrp="1"/>
          </p:cNvSpPr>
          <p:nvPr>
            <p:ph type="sldNum" sz="quarter" idx="12"/>
          </p:nvPr>
        </p:nvSpPr>
        <p:spPr/>
        <p:txBody>
          <a:bodyPr/>
          <a:lstStyle/>
          <a:p>
            <a:fld id="{B6F15528-21DE-4FAA-801E-634DDDAF4B2B}" type="slidenum">
              <a:rPr lang="en-US" smtClean="0"/>
              <a:pPr/>
              <a:t>37</a:t>
            </a:fld>
            <a:endParaRPr lang="en-US"/>
          </a:p>
        </p:txBody>
      </p:sp>
    </p:spTree>
    <p:extLst>
      <p:ext uri="{BB962C8B-B14F-4D97-AF65-F5344CB8AC3E}">
        <p14:creationId xmlns:p14="http://schemas.microsoft.com/office/powerpoint/2010/main" val="334618335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dirty="0" smtClean="0"/>
              <a:t>Teknologi Dibalik Software yang Sukses?</a:t>
            </a:r>
            <a:endParaRPr lang="id-ID"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800" y="914398"/>
            <a:ext cx="4114800" cy="5486401"/>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908737"/>
            <a:ext cx="4114800" cy="54864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9824" t="29441" r="11584" b="28042"/>
          <a:stretch/>
        </p:blipFill>
        <p:spPr>
          <a:xfrm>
            <a:off x="2476500" y="3276600"/>
            <a:ext cx="4191000" cy="1447800"/>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38</a:t>
            </a:fld>
            <a:endParaRPr lang="en-US">
              <a:solidFill>
                <a:prstClr val="black">
                  <a:tint val="75000"/>
                </a:prstClr>
              </a:solidFill>
            </a:endParaRPr>
          </a:p>
        </p:txBody>
      </p:sp>
    </p:spTree>
    <p:extLst>
      <p:ext uri="{BB962C8B-B14F-4D97-AF65-F5344CB8AC3E}">
        <p14:creationId xmlns:p14="http://schemas.microsoft.com/office/powerpoint/2010/main" val="42268726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95400"/>
            <a:ext cx="9144000" cy="5080000"/>
          </a:xfrm>
        </p:spPr>
      </p:pic>
      <p:sp>
        <p:nvSpPr>
          <p:cNvPr id="2" name="Title 1"/>
          <p:cNvSpPr>
            <a:spLocks noGrp="1"/>
          </p:cNvSpPr>
          <p:nvPr>
            <p:ph type="title"/>
          </p:nvPr>
        </p:nvSpPr>
        <p:spPr/>
        <p:txBody>
          <a:bodyPr>
            <a:normAutofit/>
          </a:bodyPr>
          <a:lstStyle/>
          <a:p>
            <a:r>
              <a:rPr lang="id-ID" dirty="0" smtClean="0"/>
              <a:t>Berapa Harga Aplikasi Gojek?</a:t>
            </a:r>
            <a:endParaRPr lang="id-ID"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39</a:t>
            </a:fld>
            <a:endParaRPr lang="en-US">
              <a:solidFill>
                <a:prstClr val="black">
                  <a:tint val="75000"/>
                </a:prstClr>
              </a:solidFill>
            </a:endParaRPr>
          </a:p>
        </p:txBody>
      </p:sp>
    </p:spTree>
    <p:extLst>
      <p:ext uri="{BB962C8B-B14F-4D97-AF65-F5344CB8AC3E}">
        <p14:creationId xmlns:p14="http://schemas.microsoft.com/office/powerpoint/2010/main" val="15827905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09597"/>
          </a:xfrm>
        </p:spPr>
        <p:txBody>
          <a:bodyPr>
            <a:normAutofit fontScale="90000"/>
          </a:bodyPr>
          <a:lstStyle/>
          <a:p>
            <a:endParaRPr lang="id-ID"/>
          </a:p>
        </p:txBody>
      </p:sp>
      <p:sp>
        <p:nvSpPr>
          <p:cNvPr id="3" name="Content Placeholder 2"/>
          <p:cNvSpPr>
            <a:spLocks noGrp="1"/>
          </p:cNvSpPr>
          <p:nvPr>
            <p:ph idx="1"/>
          </p:nvPr>
        </p:nvSpPr>
        <p:spPr/>
        <p:txBody>
          <a:bodyPr/>
          <a:lstStyle/>
          <a:p>
            <a:endParaRPr lang="id-ID"/>
          </a:p>
        </p:txBody>
      </p:sp>
      <p:pic>
        <p:nvPicPr>
          <p:cNvPr id="6" name="Picture 5"/>
          <p:cNvPicPr>
            <a:picLocks noChangeAspect="1"/>
          </p:cNvPicPr>
          <p:nvPr/>
        </p:nvPicPr>
        <p:blipFill rotWithShape="1">
          <a:blip r:embed="rId2"/>
          <a:srcRect l="5833" t="14445" r="38334" b="11482"/>
          <a:stretch/>
        </p:blipFill>
        <p:spPr>
          <a:xfrm>
            <a:off x="-5751" y="0"/>
            <a:ext cx="9167843" cy="6841674"/>
          </a:xfrm>
          <a:prstGeom prst="rect">
            <a:avLst/>
          </a:prstGeom>
        </p:spPr>
      </p:pic>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4</a:t>
            </a:fld>
            <a:endParaRPr lang="en-US">
              <a:solidFill>
                <a:prstClr val="black">
                  <a:tint val="75000"/>
                </a:prstClr>
              </a:solidFill>
            </a:endParaRPr>
          </a:p>
        </p:txBody>
      </p:sp>
    </p:spTree>
    <p:extLst>
      <p:ext uri="{BB962C8B-B14F-4D97-AF65-F5344CB8AC3E}">
        <p14:creationId xmlns:p14="http://schemas.microsoft.com/office/powerpoint/2010/main" val="39460179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9" name="Picture 8"/>
          <p:cNvPicPr>
            <a:picLocks noChangeAspect="1"/>
          </p:cNvPicPr>
          <p:nvPr/>
        </p:nvPicPr>
        <p:blipFill rotWithShape="1">
          <a:blip r:embed="rId2"/>
          <a:srcRect l="31287" t="9649" r="32456" b="11403"/>
          <a:stretch/>
        </p:blipFill>
        <p:spPr>
          <a:xfrm>
            <a:off x="3564549" y="304800"/>
            <a:ext cx="4041987" cy="5867401"/>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rotWithShape="1">
          <a:blip r:embed="rId3"/>
          <a:srcRect l="31287" t="9211" r="32748" b="18860"/>
          <a:stretch/>
        </p:blipFill>
        <p:spPr>
          <a:xfrm>
            <a:off x="5608988" y="2315309"/>
            <a:ext cx="3243263" cy="432435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4"/>
          <a:srcRect l="25146" t="8772" r="26023" b="10965"/>
          <a:stretch/>
        </p:blipFill>
        <p:spPr>
          <a:xfrm>
            <a:off x="371778" y="2432538"/>
            <a:ext cx="3894111" cy="4267200"/>
          </a:xfrm>
          <a:prstGeom prst="rect">
            <a:avLst/>
          </a:prstGeom>
          <a:ln>
            <a:noFill/>
          </a:ln>
          <a:effectLst>
            <a:outerShdw blurRad="292100" dist="139700" dir="2700000" algn="tl" rotWithShape="0">
              <a:srgbClr val="333333">
                <a:alpha val="65000"/>
              </a:srgbClr>
            </a:outerShdw>
          </a:effectLst>
        </p:spPr>
      </p:pic>
      <p:pic>
        <p:nvPicPr>
          <p:cNvPr id="7" name="Content Placeholder 6"/>
          <p:cNvPicPr>
            <a:picLocks noGrp="1" noChangeAspect="1"/>
          </p:cNvPicPr>
          <p:nvPr>
            <p:ph idx="1"/>
          </p:nvPr>
        </p:nvPicPr>
        <p:blipFill rotWithShape="1">
          <a:blip r:embed="rId5"/>
          <a:srcRect l="15459" t="10177" r="17874" b="21707"/>
          <a:stretch/>
        </p:blipFill>
        <p:spPr>
          <a:xfrm>
            <a:off x="0" y="0"/>
            <a:ext cx="3356043" cy="2286001"/>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40</a:t>
            </a:fld>
            <a:endParaRPr lang="en-US">
              <a:solidFill>
                <a:prstClr val="black">
                  <a:tint val="75000"/>
                </a:prstClr>
              </a:solidFill>
            </a:endParaRPr>
          </a:p>
        </p:txBody>
      </p:sp>
    </p:spTree>
    <p:extLst>
      <p:ext uri="{BB962C8B-B14F-4D97-AF65-F5344CB8AC3E}">
        <p14:creationId xmlns:p14="http://schemas.microsoft.com/office/powerpoint/2010/main" val="15401111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id-ID" dirty="0"/>
              <a:t>Distribusi </a:t>
            </a:r>
            <a:r>
              <a:rPr lang="id-ID" dirty="0" smtClean="0"/>
              <a:t>Effort Pengembangan </a:t>
            </a:r>
            <a:r>
              <a:rPr lang="id-ID" dirty="0"/>
              <a:t>Software</a:t>
            </a:r>
            <a:endParaRPr lang="en-US" dirty="0"/>
          </a:p>
        </p:txBody>
      </p:sp>
      <p:pic>
        <p:nvPicPr>
          <p:cNvPr id="5" name="Picture 3"/>
          <p:cNvPicPr>
            <a:picLocks noChangeAspect="1" noChangeArrowheads="1"/>
          </p:cNvPicPr>
          <p:nvPr/>
        </p:nvPicPr>
        <p:blipFill>
          <a:blip r:embed="rId2" cstate="print"/>
          <a:srcRect l="26354" t="28125" r="34407" b="14583"/>
          <a:stretch>
            <a:fillRect/>
          </a:stretch>
        </p:blipFill>
        <p:spPr bwMode="auto">
          <a:xfrm>
            <a:off x="1447800" y="1034387"/>
            <a:ext cx="6019800" cy="4941627"/>
          </a:xfrm>
          <a:prstGeom prst="rect">
            <a:avLst/>
          </a:prstGeom>
          <a:noFill/>
          <a:ln w="9525">
            <a:noFill/>
            <a:miter lim="800000"/>
            <a:headEnd/>
            <a:tailEnd/>
          </a:ln>
        </p:spPr>
      </p:pic>
      <p:sp>
        <p:nvSpPr>
          <p:cNvPr id="6" name="Rectangle 5"/>
          <p:cNvSpPr/>
          <p:nvPr/>
        </p:nvSpPr>
        <p:spPr>
          <a:xfrm>
            <a:off x="1752600" y="6114765"/>
            <a:ext cx="5257800" cy="400110"/>
          </a:xfrm>
          <a:prstGeom prst="rect">
            <a:avLst/>
          </a:prstGeom>
        </p:spPr>
        <p:txBody>
          <a:bodyPr wrap="square">
            <a:spAutoFit/>
          </a:bodyPr>
          <a:lstStyle/>
          <a:p>
            <a:pPr marL="0" indent="0">
              <a:buNone/>
            </a:pPr>
            <a:r>
              <a:rPr lang="id-ID" sz="2000" i="1" dirty="0" smtClean="0">
                <a:effectLst/>
                <a:latin typeface="+mn-lt"/>
              </a:rPr>
              <a:t>(Dennis et al.</a:t>
            </a:r>
            <a:r>
              <a:rPr lang="en-US" sz="2000" i="1" dirty="0" smtClean="0">
                <a:effectLst/>
                <a:latin typeface="+mn-lt"/>
              </a:rPr>
              <a:t>, 201</a:t>
            </a:r>
            <a:r>
              <a:rPr lang="id-ID" sz="2000" i="1" dirty="0">
                <a:effectLst/>
                <a:latin typeface="+mn-lt"/>
              </a:rPr>
              <a:t>3</a:t>
            </a:r>
            <a:r>
              <a:rPr lang="en-US" sz="2000" i="1" dirty="0" smtClean="0">
                <a:effectLst/>
                <a:latin typeface="+mn-lt"/>
              </a:rPr>
              <a:t>)</a:t>
            </a:r>
            <a:endParaRPr lang="en-US" sz="2000" i="1" dirty="0">
              <a:effectLst/>
              <a:latin typeface="+mn-lt"/>
            </a:endParaRP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41</a:t>
            </a:fld>
            <a:endParaRPr lang="en-US">
              <a:solidFill>
                <a:prstClr val="black">
                  <a:tint val="75000"/>
                </a:prstClr>
              </a:solidFill>
            </a:endParaRPr>
          </a:p>
        </p:txBody>
      </p:sp>
    </p:spTree>
    <p:extLst>
      <p:ext uri="{BB962C8B-B14F-4D97-AF65-F5344CB8AC3E}">
        <p14:creationId xmlns:p14="http://schemas.microsoft.com/office/powerpoint/2010/main" val="14733562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Development Evolution</a:t>
            </a:r>
            <a:endParaRPr lang="id-ID" dirty="0"/>
          </a:p>
        </p:txBody>
      </p:sp>
      <p:sp>
        <p:nvSpPr>
          <p:cNvPr id="3" name="Content Placeholder 2"/>
          <p:cNvSpPr>
            <a:spLocks noGrp="1"/>
          </p:cNvSpPr>
          <p:nvPr>
            <p:ph idx="1"/>
          </p:nvPr>
        </p:nvSpPr>
        <p:spPr>
          <a:xfrm>
            <a:off x="529324" y="1440231"/>
            <a:ext cx="5238750" cy="4598229"/>
          </a:xfrm>
        </p:spPr>
        <p:txBody>
          <a:bodyPr>
            <a:normAutofit fontScale="85000" lnSpcReduction="20000"/>
          </a:bodyPr>
          <a:lstStyle/>
          <a:p>
            <a:pPr marL="514350" indent="-514350">
              <a:buFont typeface="+mj-lt"/>
              <a:buAutoNum type="arabicPeriod"/>
            </a:pPr>
            <a:r>
              <a:rPr lang="en-US" sz="3200" dirty="0" smtClean="0"/>
              <a:t>How to Write a </a:t>
            </a:r>
            <a:r>
              <a:rPr lang="en-US" sz="3200" dirty="0" smtClean="0">
                <a:solidFill>
                  <a:srgbClr val="C00000"/>
                </a:solidFill>
              </a:rPr>
              <a:t>Code</a:t>
            </a:r>
            <a:br>
              <a:rPr lang="en-US" sz="3200" dirty="0" smtClean="0">
                <a:solidFill>
                  <a:srgbClr val="C00000"/>
                </a:solidFill>
              </a:rPr>
            </a:br>
            <a:r>
              <a:rPr lang="en-US" sz="3200" dirty="0" smtClean="0"/>
              <a:t>(Coder or </a:t>
            </a:r>
            <a:r>
              <a:rPr lang="en-US" sz="3200" dirty="0" smtClean="0">
                <a:solidFill>
                  <a:srgbClr val="0070C0"/>
                </a:solidFill>
              </a:rPr>
              <a:t>Programmer</a:t>
            </a:r>
            <a:r>
              <a:rPr lang="en-US" sz="3200" dirty="0" smtClean="0"/>
              <a:t>)</a:t>
            </a:r>
          </a:p>
          <a:p>
            <a:pPr marL="514350" indent="-514350">
              <a:buFont typeface="+mj-lt"/>
              <a:buAutoNum type="arabicPeriod"/>
            </a:pPr>
            <a:endParaRPr lang="en-US" sz="3200" dirty="0" smtClean="0"/>
          </a:p>
          <a:p>
            <a:pPr marL="514350" indent="-514350">
              <a:buFont typeface="+mj-lt"/>
              <a:buAutoNum type="arabicPeriod"/>
            </a:pPr>
            <a:endParaRPr lang="en-US" sz="3200" dirty="0" smtClean="0"/>
          </a:p>
          <a:p>
            <a:pPr marL="514350" indent="-514350">
              <a:buFont typeface="+mj-lt"/>
              <a:buAutoNum type="arabicPeriod"/>
            </a:pPr>
            <a:endParaRPr lang="en-US" sz="3200" dirty="0" smtClean="0"/>
          </a:p>
          <a:p>
            <a:pPr marL="514350" indent="-514350">
              <a:buFont typeface="+mj-lt"/>
              <a:buAutoNum type="arabicPeriod"/>
            </a:pPr>
            <a:r>
              <a:rPr lang="en-US" sz="3200" dirty="0" smtClean="0"/>
              <a:t>How to Develop a </a:t>
            </a:r>
            <a:r>
              <a:rPr lang="en-US" sz="3200" dirty="0" smtClean="0">
                <a:solidFill>
                  <a:srgbClr val="C00000"/>
                </a:solidFill>
              </a:rPr>
              <a:t>Software</a:t>
            </a:r>
            <a:br>
              <a:rPr lang="en-US" sz="3200" dirty="0" smtClean="0">
                <a:solidFill>
                  <a:srgbClr val="C00000"/>
                </a:solidFill>
              </a:rPr>
            </a:br>
            <a:r>
              <a:rPr lang="en-US" sz="3200" dirty="0" smtClean="0"/>
              <a:t>(</a:t>
            </a:r>
            <a:r>
              <a:rPr lang="en-US" sz="3200" dirty="0" smtClean="0">
                <a:solidFill>
                  <a:srgbClr val="0070C0"/>
                </a:solidFill>
              </a:rPr>
              <a:t>Software Engineer</a:t>
            </a:r>
            <a:r>
              <a:rPr lang="en-US" sz="3200" dirty="0" smtClean="0"/>
              <a:t>)</a:t>
            </a:r>
          </a:p>
          <a:p>
            <a:pPr marL="514350" indent="-514350">
              <a:buFont typeface="+mj-lt"/>
              <a:buAutoNum type="arabicPeriod"/>
            </a:pPr>
            <a:endParaRPr lang="en-US" sz="3200" dirty="0" smtClean="0"/>
          </a:p>
          <a:p>
            <a:pPr marL="514350" indent="-514350">
              <a:buFont typeface="+mj-lt"/>
              <a:buAutoNum type="arabicPeriod"/>
            </a:pPr>
            <a:endParaRPr lang="en-US" sz="3200" dirty="0"/>
          </a:p>
          <a:p>
            <a:pPr marL="514350" indent="-514350">
              <a:buFont typeface="+mj-lt"/>
              <a:buAutoNum type="arabicPeriod"/>
            </a:pPr>
            <a:r>
              <a:rPr lang="en-US" sz="3200" dirty="0" smtClean="0"/>
              <a:t>How to </a:t>
            </a:r>
            <a:r>
              <a:rPr lang="en-US" sz="3200" dirty="0" smtClean="0">
                <a:solidFill>
                  <a:srgbClr val="C00000"/>
                </a:solidFill>
              </a:rPr>
              <a:t>Manage Software</a:t>
            </a:r>
            <a:br>
              <a:rPr lang="en-US" sz="3200" dirty="0" smtClean="0">
                <a:solidFill>
                  <a:srgbClr val="C00000"/>
                </a:solidFill>
              </a:rPr>
            </a:br>
            <a:r>
              <a:rPr lang="en-US" sz="3200" dirty="0" smtClean="0"/>
              <a:t>(Enterprise </a:t>
            </a:r>
            <a:r>
              <a:rPr lang="en-US" sz="3200" dirty="0" smtClean="0">
                <a:solidFill>
                  <a:srgbClr val="0070C0"/>
                </a:solidFill>
              </a:rPr>
              <a:t>Architect</a:t>
            </a:r>
            <a:r>
              <a:rPr lang="en-US" sz="3200" dirty="0" smtClean="0"/>
              <a:t>)</a:t>
            </a:r>
            <a:endParaRPr lang="id-ID" sz="3200"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264" t="1360" r="2805" b="4098"/>
          <a:stretch/>
        </p:blipFill>
        <p:spPr>
          <a:xfrm>
            <a:off x="5657575" y="1030315"/>
            <a:ext cx="2589620" cy="23514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5925" y="3466436"/>
            <a:ext cx="3472920" cy="124442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7560" y="4885593"/>
            <a:ext cx="3329650" cy="1773518"/>
          </a:xfrm>
          <a:prstGeom prst="rect">
            <a:avLst/>
          </a:prstGeom>
        </p:spPr>
      </p:pic>
      <p:sp>
        <p:nvSpPr>
          <p:cNvPr id="9" name="Slide Number Placeholder 8"/>
          <p:cNvSpPr>
            <a:spLocks noGrp="1"/>
          </p:cNvSpPr>
          <p:nvPr>
            <p:ph type="sldNum" sz="quarter" idx="4"/>
          </p:nvPr>
        </p:nvSpPr>
        <p:spPr/>
        <p:txBody>
          <a:bodyPr/>
          <a:lstStyle/>
          <a:p>
            <a:fld id="{C546E0E4-908A-4724-B308-E4F6AE4FA0DD}" type="slidenum">
              <a:rPr lang="en-US" smtClean="0">
                <a:solidFill>
                  <a:prstClr val="black">
                    <a:tint val="75000"/>
                  </a:prstClr>
                </a:solidFill>
              </a:rPr>
              <a:pPr/>
              <a:t>42</a:t>
            </a:fld>
            <a:endParaRPr lang="en-US">
              <a:solidFill>
                <a:prstClr val="black">
                  <a:tint val="75000"/>
                </a:prstClr>
              </a:solidFill>
            </a:endParaRPr>
          </a:p>
        </p:txBody>
      </p:sp>
    </p:spTree>
    <p:extLst>
      <p:ext uri="{BB962C8B-B14F-4D97-AF65-F5344CB8AC3E}">
        <p14:creationId xmlns:p14="http://schemas.microsoft.com/office/powerpoint/2010/main" val="26917058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676400"/>
            <a:ext cx="7886700" cy="4800149"/>
          </a:xfrm>
        </p:spPr>
        <p:txBody>
          <a:bodyPr>
            <a:normAutofit/>
          </a:bodyPr>
          <a:lstStyle/>
          <a:p>
            <a:pPr marL="0" indent="0">
              <a:buNone/>
            </a:pPr>
            <a:r>
              <a:rPr lang="en-ID" sz="3600" dirty="0">
                <a:solidFill>
                  <a:srgbClr val="C00000"/>
                </a:solidFill>
              </a:rPr>
              <a:t>Architecture</a:t>
            </a:r>
            <a:r>
              <a:rPr lang="en-ID" sz="3600" dirty="0"/>
              <a:t> wins over technology</a:t>
            </a:r>
            <a:r>
              <a:rPr lang="id-ID" sz="3600" dirty="0"/>
              <a:t> </a:t>
            </a:r>
          </a:p>
          <a:p>
            <a:pPr marL="0" indent="0" algn="r">
              <a:buNone/>
            </a:pPr>
            <a:endParaRPr lang="id-ID" sz="1050" i="1" dirty="0"/>
          </a:p>
          <a:p>
            <a:pPr marL="0" indent="0" algn="r">
              <a:buNone/>
            </a:pPr>
            <a:r>
              <a:rPr lang="id-ID" sz="2400" i="1" dirty="0"/>
              <a:t>(</a:t>
            </a:r>
            <a:r>
              <a:rPr lang="en-ID" sz="2400" i="1" dirty="0"/>
              <a:t>Morris-Ferguson</a:t>
            </a:r>
            <a:r>
              <a:rPr lang="id-ID" sz="2400" i="1" dirty="0"/>
              <a:t> Law)</a:t>
            </a:r>
          </a:p>
          <a:p>
            <a:pPr marL="0" indent="0">
              <a:buNone/>
            </a:pPr>
            <a:endParaRPr lang="id-ID" sz="3200" i="1" dirty="0"/>
          </a:p>
          <a:p>
            <a:pPr marL="0" indent="0">
              <a:buNone/>
            </a:pPr>
            <a:endParaRPr lang="id-ID" sz="3200" i="1" dirty="0"/>
          </a:p>
          <a:p>
            <a:pPr marL="0" indent="0">
              <a:buNone/>
            </a:pPr>
            <a:r>
              <a:rPr lang="en-ID" sz="3600" dirty="0"/>
              <a:t>Hierarchical structures </a:t>
            </a:r>
            <a:r>
              <a:rPr lang="en-ID" sz="3600" dirty="0">
                <a:solidFill>
                  <a:srgbClr val="C00000"/>
                </a:solidFill>
              </a:rPr>
              <a:t>reduce complexity</a:t>
            </a:r>
            <a:endParaRPr lang="id-ID" sz="3600" dirty="0">
              <a:solidFill>
                <a:srgbClr val="C00000"/>
              </a:solidFill>
            </a:endParaRPr>
          </a:p>
          <a:p>
            <a:pPr marL="0" indent="0" algn="r">
              <a:buNone/>
            </a:pPr>
            <a:endParaRPr lang="id-ID" sz="1100" i="1" dirty="0"/>
          </a:p>
          <a:p>
            <a:pPr marL="0" indent="0" algn="r">
              <a:buNone/>
            </a:pPr>
            <a:r>
              <a:rPr lang="id-ID" sz="2400" i="1" dirty="0"/>
              <a:t>(</a:t>
            </a:r>
            <a:r>
              <a:rPr lang="en-ID" sz="2400" i="1" dirty="0"/>
              <a:t>Simon</a:t>
            </a:r>
            <a:r>
              <a:rPr lang="id-ID" sz="2400" i="1" dirty="0"/>
              <a:t> Law</a:t>
            </a:r>
            <a:r>
              <a:rPr lang="id-ID" sz="2400" i="1" dirty="0" smtClean="0"/>
              <a:t>)</a:t>
            </a:r>
            <a:endParaRPr lang="id-ID" sz="2400" i="1" dirty="0"/>
          </a:p>
        </p:txBody>
      </p:sp>
      <p:sp>
        <p:nvSpPr>
          <p:cNvPr id="3" name="Title 2"/>
          <p:cNvSpPr>
            <a:spLocks noGrp="1"/>
          </p:cNvSpPr>
          <p:nvPr>
            <p:ph type="title"/>
          </p:nvPr>
        </p:nvSpPr>
        <p:spPr/>
        <p:txBody>
          <a:bodyPr/>
          <a:lstStyle/>
          <a:p>
            <a:r>
              <a:rPr lang="id-ID" dirty="0" smtClean="0"/>
              <a:t>Software Engineering Law</a:t>
            </a:r>
            <a:endParaRPr lang="en-US"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43</a:t>
            </a:fld>
            <a:endParaRPr lang="en-US">
              <a:solidFill>
                <a:prstClr val="black">
                  <a:tint val="75000"/>
                </a:prstClr>
              </a:solidFill>
            </a:endParaRPr>
          </a:p>
        </p:txBody>
      </p:sp>
    </p:spTree>
    <p:extLst>
      <p:ext uri="{BB962C8B-B14F-4D97-AF65-F5344CB8AC3E}">
        <p14:creationId xmlns:p14="http://schemas.microsoft.com/office/powerpoint/2010/main" val="39679841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120332" y="662190"/>
          <a:ext cx="8954094" cy="6076069"/>
        </p:xfrm>
        <a:graphic>
          <a:graphicData uri="http://schemas.openxmlformats.org/drawingml/2006/table">
            <a:tbl>
              <a:tblPr>
                <a:tableStyleId>{8799B23B-EC83-4686-B30A-512413B5E67A}</a:tableStyleId>
              </a:tblPr>
              <a:tblGrid>
                <a:gridCol w="1686345"/>
                <a:gridCol w="1848915"/>
                <a:gridCol w="883816"/>
                <a:gridCol w="961740"/>
                <a:gridCol w="1873046"/>
                <a:gridCol w="1700232"/>
              </a:tblGrid>
              <a:tr h="2173051">
                <a:tc rowSpan="2">
                  <a:txBody>
                    <a:bodyPr/>
                    <a:lstStyle/>
                    <a:p>
                      <a:endParaRPr lang="id-ID" sz="1100" b="1" dirty="0">
                        <a:solidFill>
                          <a:schemeClr val="tx1">
                            <a:lumMod val="65000"/>
                            <a:lumOff val="35000"/>
                          </a:schemeClr>
                        </a:solidFill>
                        <a:latin typeface="Arial" panose="020B0604020202020204" pitchFamily="34" charset="0"/>
                        <a:cs typeface="Arial" panose="020B0604020202020204" pitchFamily="34" charset="0"/>
                      </a:endParaRPr>
                    </a:p>
                  </a:txBody>
                  <a:tcPr/>
                </a:tc>
                <a:tc>
                  <a:txBody>
                    <a:bodyPr/>
                    <a:lstStyle/>
                    <a:p>
                      <a:endParaRPr lang="id-ID" sz="1100" b="1" dirty="0">
                        <a:solidFill>
                          <a:schemeClr val="tx1">
                            <a:lumMod val="65000"/>
                            <a:lumOff val="35000"/>
                          </a:schemeClr>
                        </a:solidFill>
                        <a:latin typeface="Arial" panose="020B0604020202020204" pitchFamily="34" charset="0"/>
                        <a:cs typeface="Arial" panose="020B0604020202020204" pitchFamily="34" charset="0"/>
                      </a:endParaRPr>
                    </a:p>
                  </a:txBody>
                  <a:tcPr/>
                </a:tc>
                <a:tc rowSpan="2" gridSpan="2">
                  <a:txBody>
                    <a:bodyPr/>
                    <a:lstStyle/>
                    <a:p>
                      <a:endParaRPr lang="id-ID" dirty="0">
                        <a:solidFill>
                          <a:schemeClr val="tx1">
                            <a:lumMod val="65000"/>
                            <a:lumOff val="35000"/>
                          </a:schemeClr>
                        </a:solidFill>
                      </a:endParaRPr>
                    </a:p>
                  </a:txBody>
                  <a:tcPr/>
                </a:tc>
                <a:tc rowSpan="2" hMerge="1">
                  <a:txBody>
                    <a:bodyPr/>
                    <a:lstStyle/>
                    <a:p>
                      <a:endParaRPr lang="id-ID"/>
                    </a:p>
                  </a:txBody>
                  <a:tcPr/>
                </a:tc>
                <a:tc>
                  <a:txBody>
                    <a:bodyPr/>
                    <a:lstStyle/>
                    <a:p>
                      <a:endParaRPr lang="id-ID" dirty="0">
                        <a:solidFill>
                          <a:schemeClr val="tx1">
                            <a:lumMod val="65000"/>
                            <a:lumOff val="35000"/>
                          </a:schemeClr>
                        </a:solidFill>
                      </a:endParaRPr>
                    </a:p>
                  </a:txBody>
                  <a:tcPr/>
                </a:tc>
                <a:tc rowSpan="2">
                  <a:txBody>
                    <a:bodyPr/>
                    <a:lstStyle/>
                    <a:p>
                      <a:endParaRPr lang="id-ID" dirty="0">
                        <a:solidFill>
                          <a:schemeClr val="tx1">
                            <a:lumMod val="65000"/>
                            <a:lumOff val="35000"/>
                          </a:schemeClr>
                        </a:solidFill>
                      </a:endParaRPr>
                    </a:p>
                  </a:txBody>
                  <a:tcPr/>
                </a:tc>
              </a:tr>
              <a:tr h="2346361">
                <a:tc vMerge="1">
                  <a:txBody>
                    <a:bodyPr/>
                    <a:lstStyle/>
                    <a:p>
                      <a:endParaRPr lang="id-ID"/>
                    </a:p>
                  </a:txBody>
                  <a:tcPr/>
                </a:tc>
                <a:tc>
                  <a:txBody>
                    <a:bodyPr/>
                    <a:lstStyle/>
                    <a:p>
                      <a:endParaRPr lang="id-ID" dirty="0">
                        <a:solidFill>
                          <a:schemeClr val="tx1">
                            <a:lumMod val="65000"/>
                            <a:lumOff val="35000"/>
                          </a:schemeClr>
                        </a:solidFill>
                      </a:endParaRPr>
                    </a:p>
                  </a:txBody>
                  <a:tcPr/>
                </a:tc>
                <a:tc gridSpan="2" vMerge="1">
                  <a:txBody>
                    <a:bodyPr/>
                    <a:lstStyle/>
                    <a:p>
                      <a:endParaRPr lang="id-ID"/>
                    </a:p>
                  </a:txBody>
                  <a:tcPr/>
                </a:tc>
                <a:tc hMerge="1" vMerge="1">
                  <a:txBody>
                    <a:bodyPr/>
                    <a:lstStyle/>
                    <a:p>
                      <a:endParaRPr lang="id-ID"/>
                    </a:p>
                  </a:txBody>
                  <a:tcPr/>
                </a:tc>
                <a:tc>
                  <a:txBody>
                    <a:bodyPr/>
                    <a:lstStyle/>
                    <a:p>
                      <a:endParaRPr lang="id-ID" dirty="0">
                        <a:solidFill>
                          <a:schemeClr val="tx1">
                            <a:lumMod val="65000"/>
                            <a:lumOff val="35000"/>
                          </a:schemeClr>
                        </a:solidFill>
                      </a:endParaRPr>
                    </a:p>
                  </a:txBody>
                  <a:tcPr/>
                </a:tc>
                <a:tc vMerge="1">
                  <a:txBody>
                    <a:bodyPr/>
                    <a:lstStyle/>
                    <a:p>
                      <a:endParaRPr lang="id-ID"/>
                    </a:p>
                  </a:txBody>
                  <a:tcPr/>
                </a:tc>
              </a:tr>
              <a:tr h="1556657">
                <a:tc gridSpan="3">
                  <a:txBody>
                    <a:bodyPr/>
                    <a:lstStyle/>
                    <a:p>
                      <a:endParaRPr lang="id-ID" dirty="0">
                        <a:solidFill>
                          <a:schemeClr val="tx1">
                            <a:lumMod val="65000"/>
                            <a:lumOff val="35000"/>
                          </a:schemeClr>
                        </a:solidFill>
                      </a:endParaRPr>
                    </a:p>
                  </a:txBody>
                  <a:tcPr/>
                </a:tc>
                <a:tc hMerge="1">
                  <a:txBody>
                    <a:bodyPr/>
                    <a:lstStyle/>
                    <a:p>
                      <a:endParaRPr lang="id-ID"/>
                    </a:p>
                  </a:txBody>
                  <a:tcPr/>
                </a:tc>
                <a:tc hMerge="1">
                  <a:txBody>
                    <a:bodyPr/>
                    <a:lstStyle/>
                    <a:p>
                      <a:endParaRPr lang="id-ID" dirty="0"/>
                    </a:p>
                  </a:txBody>
                  <a:tcPr/>
                </a:tc>
                <a:tc gridSpan="3">
                  <a:txBody>
                    <a:bodyPr/>
                    <a:lstStyle/>
                    <a:p>
                      <a:endParaRPr lang="id-ID" dirty="0">
                        <a:solidFill>
                          <a:schemeClr val="tx1">
                            <a:lumMod val="65000"/>
                            <a:lumOff val="35000"/>
                          </a:schemeClr>
                        </a:solidFill>
                      </a:endParaRPr>
                    </a:p>
                  </a:txBody>
                  <a:tcPr/>
                </a:tc>
                <a:tc hMerge="1">
                  <a:txBody>
                    <a:bodyPr/>
                    <a:lstStyle/>
                    <a:p>
                      <a:endParaRPr lang="id-ID" dirty="0"/>
                    </a:p>
                  </a:txBody>
                  <a:tcPr/>
                </a:tc>
                <a:tc hMerge="1">
                  <a:txBody>
                    <a:bodyPr/>
                    <a:lstStyle/>
                    <a:p>
                      <a:endParaRPr lang="id-ID" dirty="0"/>
                    </a:p>
                  </a:txBody>
                  <a:tcPr/>
                </a:tc>
              </a:tr>
            </a:tbl>
          </a:graphicData>
        </a:graphic>
      </p:graphicFrame>
      <p:grpSp>
        <p:nvGrpSpPr>
          <p:cNvPr id="9" name="Group 8"/>
          <p:cNvGrpSpPr/>
          <p:nvPr/>
        </p:nvGrpSpPr>
        <p:grpSpPr>
          <a:xfrm>
            <a:off x="1064473" y="2701569"/>
            <a:ext cx="730025" cy="477267"/>
            <a:chOff x="218940" y="231003"/>
            <a:chExt cx="1133006" cy="1237190"/>
          </a:xfrm>
          <a:noFill/>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8" name="TextBox 7"/>
            <p:cNvSpPr txBox="1"/>
            <p:nvPr/>
          </p:nvSpPr>
          <p:spPr>
            <a:xfrm>
              <a:off x="271714" y="499779"/>
              <a:ext cx="1035090" cy="638264"/>
            </a:xfrm>
            <a:prstGeom prst="rect">
              <a:avLst/>
            </a:prstGeom>
            <a:grpFill/>
          </p:spPr>
          <p:txBody>
            <a:bodyPr wrap="square" rtlCol="0">
              <a:spAutoFit/>
            </a:bodyPr>
            <a:lstStyle/>
            <a:p>
              <a:pPr algn="ctr"/>
              <a:r>
                <a:rPr lang="en-US" sz="1000" dirty="0" smtClean="0">
                  <a:effectLst/>
                  <a:latin typeface="Arial" panose="020B0604020202020204" pitchFamily="34" charset="0"/>
                  <a:cs typeface="Arial" panose="020B0604020202020204" pitchFamily="34" charset="0"/>
                </a:rPr>
                <a:t>DIKTI</a:t>
              </a:r>
              <a:endParaRPr lang="id-ID" sz="1000" dirty="0">
                <a:effectLst/>
                <a:latin typeface="Arial" panose="020B0604020202020204" pitchFamily="34" charset="0"/>
                <a:cs typeface="Arial" panose="020B0604020202020204" pitchFamily="34" charset="0"/>
              </a:endParaRPr>
            </a:p>
          </p:txBody>
        </p:sp>
      </p:grpSp>
      <p:grpSp>
        <p:nvGrpSpPr>
          <p:cNvPr id="10" name="Group 9"/>
          <p:cNvGrpSpPr/>
          <p:nvPr/>
        </p:nvGrpSpPr>
        <p:grpSpPr>
          <a:xfrm>
            <a:off x="994964" y="3500603"/>
            <a:ext cx="729506" cy="485504"/>
            <a:chOff x="218940" y="231003"/>
            <a:chExt cx="1133006" cy="1237190"/>
          </a:xfrm>
          <a:noFill/>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12" name="TextBox 11"/>
            <p:cNvSpPr txBox="1"/>
            <p:nvPr/>
          </p:nvSpPr>
          <p:spPr>
            <a:xfrm>
              <a:off x="258502" y="484155"/>
              <a:ext cx="1056236" cy="628686"/>
            </a:xfrm>
            <a:prstGeom prst="rect">
              <a:avLst/>
            </a:prstGeom>
            <a:grpFill/>
          </p:spPr>
          <p:txBody>
            <a:bodyPr wrap="square" rtlCol="0">
              <a:spAutoFit/>
            </a:bodyPr>
            <a:lstStyle/>
            <a:p>
              <a:pPr algn="ctr"/>
              <a:r>
                <a:rPr lang="en-US" sz="1000" dirty="0" smtClean="0">
                  <a:effectLst/>
                  <a:latin typeface="Arial" panose="020B0604020202020204" pitchFamily="34" charset="0"/>
                  <a:cs typeface="Arial" panose="020B0604020202020204" pitchFamily="34" charset="0"/>
                </a:rPr>
                <a:t>ISP </a:t>
              </a:r>
              <a:endParaRPr lang="id-ID" sz="1000" dirty="0">
                <a:effectLst/>
                <a:latin typeface="Arial" panose="020B0604020202020204" pitchFamily="34" charset="0"/>
                <a:cs typeface="Arial" panose="020B0604020202020204" pitchFamily="34" charset="0"/>
              </a:endParaRPr>
            </a:p>
          </p:txBody>
        </p:sp>
      </p:grpSp>
      <p:grpSp>
        <p:nvGrpSpPr>
          <p:cNvPr id="22" name="Group 21"/>
          <p:cNvGrpSpPr/>
          <p:nvPr/>
        </p:nvGrpSpPr>
        <p:grpSpPr>
          <a:xfrm>
            <a:off x="735536" y="4491792"/>
            <a:ext cx="850116" cy="559109"/>
            <a:chOff x="269708" y="99906"/>
            <a:chExt cx="1133006" cy="1237190"/>
          </a:xfrm>
          <a:noFill/>
        </p:grpSpPr>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708" y="99906"/>
              <a:ext cx="1133006" cy="1237190"/>
            </a:xfrm>
            <a:prstGeom prst="rect">
              <a:avLst/>
            </a:prstGeom>
            <a:grpFill/>
          </p:spPr>
        </p:pic>
        <p:sp>
          <p:nvSpPr>
            <p:cNvPr id="24" name="TextBox 23"/>
            <p:cNvSpPr txBox="1"/>
            <p:nvPr/>
          </p:nvSpPr>
          <p:spPr>
            <a:xfrm>
              <a:off x="330200" y="372685"/>
              <a:ext cx="944941" cy="544835"/>
            </a:xfrm>
            <a:prstGeom prst="rect">
              <a:avLst/>
            </a:prstGeom>
            <a:grpFill/>
          </p:spPr>
          <p:txBody>
            <a:bodyPr wrap="square" rtlCol="0">
              <a:spAutoFit/>
            </a:bodyPr>
            <a:lstStyle/>
            <a:p>
              <a:pPr algn="ctr"/>
              <a:r>
                <a:rPr lang="en-US" sz="1000" dirty="0" err="1" smtClean="0">
                  <a:effectLst/>
                  <a:latin typeface="Arial" panose="020B0604020202020204" pitchFamily="34" charset="0"/>
                  <a:cs typeface="Arial" panose="020B0604020202020204" pitchFamily="34" charset="0"/>
                </a:rPr>
                <a:t>Pemda</a:t>
              </a:r>
              <a:endParaRPr lang="id-ID" sz="1000" dirty="0">
                <a:effectLst/>
                <a:latin typeface="Arial" panose="020B0604020202020204" pitchFamily="34" charset="0"/>
                <a:cs typeface="Arial" panose="020B0604020202020204" pitchFamily="34" charset="0"/>
              </a:endParaRPr>
            </a:p>
          </p:txBody>
        </p:sp>
      </p:grpSp>
      <p:grpSp>
        <p:nvGrpSpPr>
          <p:cNvPr id="33" name="Group 32"/>
          <p:cNvGrpSpPr/>
          <p:nvPr/>
        </p:nvGrpSpPr>
        <p:grpSpPr>
          <a:xfrm>
            <a:off x="1837679" y="940723"/>
            <a:ext cx="1070043" cy="539343"/>
            <a:chOff x="199822" y="231003"/>
            <a:chExt cx="1218366" cy="947612"/>
          </a:xfrm>
          <a:noFill/>
        </p:grpSpPr>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940" y="231003"/>
              <a:ext cx="1133006" cy="947612"/>
            </a:xfrm>
            <a:prstGeom prst="rect">
              <a:avLst/>
            </a:prstGeom>
            <a:grpFill/>
          </p:spPr>
        </p:pic>
        <p:sp>
          <p:nvSpPr>
            <p:cNvPr id="35" name="TextBox 34"/>
            <p:cNvSpPr txBox="1"/>
            <p:nvPr/>
          </p:nvSpPr>
          <p:spPr>
            <a:xfrm>
              <a:off x="199822" y="359789"/>
              <a:ext cx="1218366" cy="702983"/>
            </a:xfrm>
            <a:prstGeom prst="rect">
              <a:avLst/>
            </a:prstGeom>
            <a:grpFill/>
          </p:spPr>
          <p:txBody>
            <a:bodyPr wrap="square" rtlCol="0">
              <a:spAutoFit/>
            </a:bodyPr>
            <a:lstStyle/>
            <a:p>
              <a:pPr algn="ctr"/>
              <a:r>
                <a:rPr lang="en-US" sz="1000" dirty="0" err="1">
                  <a:effectLst/>
                </a:rPr>
                <a:t>Pengajaran</a:t>
              </a:r>
              <a:r>
                <a:rPr lang="en-US" sz="1000" dirty="0">
                  <a:effectLst/>
                </a:rPr>
                <a:t> </a:t>
              </a:r>
              <a:r>
                <a:rPr lang="en-US" sz="1000" dirty="0" err="1">
                  <a:effectLst/>
                </a:rPr>
                <a:t>dan</a:t>
              </a:r>
              <a:r>
                <a:rPr lang="en-US" sz="1000" dirty="0">
                  <a:effectLst/>
                </a:rPr>
                <a:t> </a:t>
              </a:r>
              <a:r>
                <a:rPr lang="id-ID" sz="1000" dirty="0">
                  <a:effectLst/>
                </a:rPr>
                <a:t>P</a:t>
              </a:r>
              <a:r>
                <a:rPr lang="en-US" sz="1000" dirty="0" err="1">
                  <a:effectLst/>
                </a:rPr>
                <a:t>endidikan</a:t>
              </a:r>
              <a:endParaRPr lang="en-US" sz="1000" dirty="0">
                <a:effectLst/>
              </a:endParaRPr>
            </a:p>
          </p:txBody>
        </p:sp>
      </p:grpSp>
      <p:grpSp>
        <p:nvGrpSpPr>
          <p:cNvPr id="39" name="Group 38"/>
          <p:cNvGrpSpPr/>
          <p:nvPr/>
        </p:nvGrpSpPr>
        <p:grpSpPr>
          <a:xfrm>
            <a:off x="3777256" y="1417269"/>
            <a:ext cx="1585208" cy="625440"/>
            <a:chOff x="218939" y="231005"/>
            <a:chExt cx="1394019" cy="1392488"/>
          </a:xfrm>
          <a:noFill/>
        </p:grpSpPr>
        <p:pic>
          <p:nvPicPr>
            <p:cNvPr id="40" name="Picture 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939" y="231005"/>
              <a:ext cx="1394019" cy="1392488"/>
            </a:xfrm>
            <a:prstGeom prst="rect">
              <a:avLst/>
            </a:prstGeom>
            <a:grpFill/>
          </p:spPr>
        </p:pic>
        <p:sp>
          <p:nvSpPr>
            <p:cNvPr id="41" name="TextBox 40"/>
            <p:cNvSpPr txBox="1"/>
            <p:nvPr/>
          </p:nvSpPr>
          <p:spPr>
            <a:xfrm>
              <a:off x="258882" y="342651"/>
              <a:ext cx="1325179" cy="1233429"/>
            </a:xfrm>
            <a:prstGeom prst="rect">
              <a:avLst/>
            </a:prstGeom>
            <a:grpFill/>
          </p:spPr>
          <p:txBody>
            <a:bodyPr wrap="square" rtlCol="0">
              <a:spAutoFit/>
            </a:bodyPr>
            <a:lstStyle/>
            <a:p>
              <a:pPr algn="ctr"/>
              <a:r>
                <a:rPr lang="en-US" sz="1000" dirty="0" err="1">
                  <a:effectLst/>
                </a:rPr>
                <a:t>Kurikulum</a:t>
              </a:r>
              <a:r>
                <a:rPr lang="en-US" sz="1000" dirty="0">
                  <a:effectLst/>
                </a:rPr>
                <a:t> </a:t>
              </a:r>
              <a:r>
                <a:rPr lang="id-ID" sz="1000" dirty="0">
                  <a:effectLst/>
                </a:rPr>
                <a:t>I</a:t>
              </a:r>
              <a:r>
                <a:rPr lang="en-US" sz="1000" dirty="0" err="1">
                  <a:effectLst/>
                </a:rPr>
                <a:t>nternasional</a:t>
              </a:r>
              <a:r>
                <a:rPr lang="en-US" sz="1000" dirty="0">
                  <a:effectLst/>
                </a:rPr>
                <a:t> </a:t>
              </a:r>
              <a:r>
                <a:rPr lang="id-ID" sz="1000" dirty="0">
                  <a:effectLst/>
                </a:rPr>
                <a:t>S</a:t>
              </a:r>
              <a:r>
                <a:rPr lang="en-US" sz="1000" dirty="0" err="1">
                  <a:effectLst/>
                </a:rPr>
                <a:t>tandar</a:t>
              </a:r>
              <a:r>
                <a:rPr lang="en-US" sz="1000" dirty="0">
                  <a:effectLst/>
                </a:rPr>
                <a:t> ACM</a:t>
              </a:r>
            </a:p>
          </p:txBody>
        </p:sp>
      </p:grpSp>
      <p:grpSp>
        <p:nvGrpSpPr>
          <p:cNvPr id="45" name="Group 44"/>
          <p:cNvGrpSpPr/>
          <p:nvPr/>
        </p:nvGrpSpPr>
        <p:grpSpPr>
          <a:xfrm>
            <a:off x="3820554" y="2845917"/>
            <a:ext cx="1515304" cy="617640"/>
            <a:chOff x="218939" y="231005"/>
            <a:chExt cx="1601404" cy="1037499"/>
          </a:xfrm>
          <a:noFill/>
        </p:grpSpPr>
        <p:pic>
          <p:nvPicPr>
            <p:cNvPr id="46" name="Picture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939" y="231005"/>
              <a:ext cx="1601404" cy="1037499"/>
            </a:xfrm>
            <a:prstGeom prst="rect">
              <a:avLst/>
            </a:prstGeom>
            <a:grpFill/>
          </p:spPr>
        </p:pic>
        <p:sp>
          <p:nvSpPr>
            <p:cNvPr id="47" name="TextBox 46"/>
            <p:cNvSpPr txBox="1"/>
            <p:nvPr/>
          </p:nvSpPr>
          <p:spPr>
            <a:xfrm>
              <a:off x="234725" y="276660"/>
              <a:ext cx="1520808" cy="672097"/>
            </a:xfrm>
            <a:prstGeom prst="rect">
              <a:avLst/>
            </a:prstGeom>
            <a:grpFill/>
          </p:spPr>
          <p:txBody>
            <a:bodyPr wrap="square" rtlCol="0">
              <a:spAutoFit/>
            </a:bodyPr>
            <a:lstStyle/>
            <a:p>
              <a:pPr algn="ctr"/>
              <a:r>
                <a:rPr lang="en-US" sz="1000" dirty="0" err="1">
                  <a:effectLst/>
                </a:rPr>
                <a:t>Mahasiswa</a:t>
              </a:r>
              <a:r>
                <a:rPr lang="en-US" sz="1000" dirty="0">
                  <a:effectLst/>
                </a:rPr>
                <a:t> </a:t>
              </a:r>
              <a:r>
                <a:rPr lang="id-ID" sz="1000" dirty="0">
                  <a:effectLst/>
                </a:rPr>
                <a:t>T</a:t>
              </a:r>
              <a:r>
                <a:rPr lang="en-US" sz="1000" dirty="0" err="1">
                  <a:effectLst/>
                </a:rPr>
                <a:t>erseleksi</a:t>
              </a:r>
              <a:r>
                <a:rPr lang="en-US" sz="1000" dirty="0">
                  <a:effectLst/>
                </a:rPr>
                <a:t> </a:t>
              </a:r>
              <a:r>
                <a:rPr lang="en-US" sz="1000" dirty="0" err="1">
                  <a:effectLst/>
                </a:rPr>
                <a:t>dengan</a:t>
              </a:r>
              <a:r>
                <a:rPr lang="en-US" sz="1000" dirty="0">
                  <a:effectLst/>
                </a:rPr>
                <a:t> </a:t>
              </a:r>
              <a:r>
                <a:rPr lang="id-ID" sz="1000" dirty="0">
                  <a:effectLst/>
                </a:rPr>
                <a:t>K</a:t>
              </a:r>
              <a:r>
                <a:rPr lang="en-US" sz="1000" dirty="0" err="1">
                  <a:effectLst/>
                </a:rPr>
                <a:t>etat</a:t>
              </a:r>
              <a:endParaRPr lang="id-ID" sz="1000" dirty="0">
                <a:effectLst/>
                <a:latin typeface="Arial" panose="020B0604020202020204" pitchFamily="34" charset="0"/>
                <a:cs typeface="Arial" panose="020B0604020202020204" pitchFamily="34" charset="0"/>
              </a:endParaRPr>
            </a:p>
          </p:txBody>
        </p:sp>
      </p:grpSp>
      <p:grpSp>
        <p:nvGrpSpPr>
          <p:cNvPr id="48" name="Group 47"/>
          <p:cNvGrpSpPr/>
          <p:nvPr/>
        </p:nvGrpSpPr>
        <p:grpSpPr>
          <a:xfrm>
            <a:off x="3777289" y="3582232"/>
            <a:ext cx="1602691" cy="584911"/>
            <a:chOff x="218939" y="231003"/>
            <a:chExt cx="1601404" cy="1748658"/>
          </a:xfrm>
          <a:solidFill>
            <a:srgbClr val="FAE88C"/>
          </a:solidFill>
        </p:grpSpPr>
        <p:pic>
          <p:nvPicPr>
            <p:cNvPr id="49" name="Picture 48"/>
            <p:cNvPicPr>
              <a:picLocks noChangeAspect="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18939" y="231003"/>
              <a:ext cx="1601404" cy="1748658"/>
            </a:xfrm>
            <a:prstGeom prst="rect">
              <a:avLst/>
            </a:prstGeom>
            <a:grpFill/>
          </p:spPr>
        </p:pic>
        <p:sp>
          <p:nvSpPr>
            <p:cNvPr id="50" name="TextBox 49"/>
            <p:cNvSpPr txBox="1"/>
            <p:nvPr/>
          </p:nvSpPr>
          <p:spPr>
            <a:xfrm>
              <a:off x="258776" y="277210"/>
              <a:ext cx="1520808" cy="1656240"/>
            </a:xfrm>
            <a:prstGeom prst="rect">
              <a:avLst/>
            </a:prstGeom>
            <a:grpFill/>
          </p:spPr>
          <p:txBody>
            <a:bodyPr wrap="square" rtlCol="0">
              <a:spAutoFit/>
            </a:bodyPr>
            <a:lstStyle/>
            <a:p>
              <a:pPr algn="ctr"/>
              <a:r>
                <a:rPr lang="en-US" sz="1000" dirty="0" err="1">
                  <a:effectLst/>
                </a:rPr>
                <a:t>Memiliki</a:t>
              </a:r>
              <a:r>
                <a:rPr lang="en-US" sz="1000" dirty="0">
                  <a:effectLst/>
                </a:rPr>
                <a:t> </a:t>
              </a:r>
              <a:r>
                <a:rPr lang="en-US" sz="1000" dirty="0" err="1">
                  <a:effectLst/>
                </a:rPr>
                <a:t>Jurnal</a:t>
              </a:r>
              <a:r>
                <a:rPr lang="en-US" sz="1000" dirty="0">
                  <a:effectLst/>
                </a:rPr>
                <a:t> </a:t>
              </a:r>
              <a:r>
                <a:rPr lang="id-ID" sz="1000" dirty="0">
                  <a:effectLst/>
                </a:rPr>
                <a:t>I</a:t>
              </a:r>
              <a:r>
                <a:rPr lang="en-US" sz="1000" dirty="0" err="1">
                  <a:effectLst/>
                </a:rPr>
                <a:t>nternasional</a:t>
              </a:r>
              <a:r>
                <a:rPr lang="en-US" sz="1000" dirty="0">
                  <a:effectLst/>
                </a:rPr>
                <a:t> </a:t>
              </a:r>
              <a:r>
                <a:rPr lang="id-ID" sz="1000" dirty="0">
                  <a:effectLst/>
                </a:rPr>
                <a:t>T</a:t>
              </a:r>
              <a:r>
                <a:rPr lang="en-US" sz="1000" dirty="0" err="1">
                  <a:effectLst/>
                </a:rPr>
                <a:t>erakreditasi</a:t>
              </a:r>
              <a:r>
                <a:rPr lang="en-US" sz="1000" dirty="0">
                  <a:effectLst/>
                </a:rPr>
                <a:t> DIKTI</a:t>
              </a:r>
              <a:endParaRPr lang="id-ID" sz="1000" dirty="0">
                <a:effectLst/>
                <a:latin typeface="Arial" panose="020B0604020202020204" pitchFamily="34" charset="0"/>
                <a:cs typeface="Arial" panose="020B0604020202020204" pitchFamily="34" charset="0"/>
              </a:endParaRPr>
            </a:p>
          </p:txBody>
        </p:sp>
      </p:grpSp>
      <p:grpSp>
        <p:nvGrpSpPr>
          <p:cNvPr id="51" name="Group 50"/>
          <p:cNvGrpSpPr/>
          <p:nvPr/>
        </p:nvGrpSpPr>
        <p:grpSpPr>
          <a:xfrm>
            <a:off x="1130706" y="6053271"/>
            <a:ext cx="817632" cy="631850"/>
            <a:chOff x="211089" y="353101"/>
            <a:chExt cx="1259746" cy="1406442"/>
          </a:xfrm>
          <a:noFill/>
        </p:grpSpPr>
        <p:pic>
          <p:nvPicPr>
            <p:cNvPr id="52" name="Picture 5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5920" y="353101"/>
              <a:ext cx="1133006" cy="1237190"/>
            </a:xfrm>
            <a:prstGeom prst="rect">
              <a:avLst/>
            </a:prstGeom>
            <a:grpFill/>
          </p:spPr>
        </p:pic>
        <p:sp>
          <p:nvSpPr>
            <p:cNvPr id="53" name="TextBox 52"/>
            <p:cNvSpPr txBox="1"/>
            <p:nvPr/>
          </p:nvSpPr>
          <p:spPr>
            <a:xfrm>
              <a:off x="211089" y="526393"/>
              <a:ext cx="1259746" cy="1233150"/>
            </a:xfrm>
            <a:prstGeom prst="rect">
              <a:avLst/>
            </a:prstGeom>
            <a:grpFill/>
          </p:spPr>
          <p:txBody>
            <a:bodyPr wrap="square" rtlCol="0">
              <a:spAutoFit/>
            </a:bodyPr>
            <a:lstStyle/>
            <a:p>
              <a:pPr algn="ctr"/>
              <a:r>
                <a:rPr lang="en-US" sz="1000" dirty="0" err="1">
                  <a:effectLst/>
                </a:rPr>
                <a:t>Biaya</a:t>
              </a:r>
              <a:r>
                <a:rPr lang="en-US" sz="1000" dirty="0">
                  <a:effectLst/>
                </a:rPr>
                <a:t> </a:t>
              </a:r>
              <a:r>
                <a:rPr lang="id-ID" sz="1000" dirty="0">
                  <a:effectLst/>
                </a:rPr>
                <a:t>O</a:t>
              </a:r>
              <a:r>
                <a:rPr lang="en-US" sz="1000" dirty="0" err="1">
                  <a:effectLst/>
                </a:rPr>
                <a:t>perasional</a:t>
              </a:r>
              <a:endParaRPr lang="en-US" sz="1000" dirty="0">
                <a:effectLst/>
              </a:endParaRPr>
            </a:p>
          </p:txBody>
        </p:sp>
      </p:grpSp>
      <p:grpSp>
        <p:nvGrpSpPr>
          <p:cNvPr id="60" name="Group 59"/>
          <p:cNvGrpSpPr/>
          <p:nvPr/>
        </p:nvGrpSpPr>
        <p:grpSpPr>
          <a:xfrm>
            <a:off x="226657" y="5511686"/>
            <a:ext cx="1202062" cy="489722"/>
            <a:chOff x="185050" y="231003"/>
            <a:chExt cx="1259746" cy="1237190"/>
          </a:xfrm>
          <a:noFill/>
        </p:grpSpPr>
        <p:pic>
          <p:nvPicPr>
            <p:cNvPr id="61" name="Picture 6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62" name="TextBox 61"/>
            <p:cNvSpPr txBox="1"/>
            <p:nvPr/>
          </p:nvSpPr>
          <p:spPr>
            <a:xfrm>
              <a:off x="185050" y="342749"/>
              <a:ext cx="1259746" cy="1010802"/>
            </a:xfrm>
            <a:prstGeom prst="rect">
              <a:avLst/>
            </a:prstGeom>
            <a:grpFill/>
          </p:spPr>
          <p:txBody>
            <a:bodyPr wrap="square" rtlCol="0">
              <a:spAutoFit/>
            </a:bodyPr>
            <a:lstStyle/>
            <a:p>
              <a:pPr algn="ctr"/>
              <a:r>
                <a:rPr lang="en-US" sz="1000" dirty="0">
                  <a:effectLst/>
                </a:rPr>
                <a:t>Honor </a:t>
              </a:r>
              <a:r>
                <a:rPr lang="en-US" sz="1000" dirty="0" err="1">
                  <a:effectLst/>
                </a:rPr>
                <a:t>Pegawai</a:t>
              </a:r>
              <a:r>
                <a:rPr lang="en-US" sz="1000" dirty="0">
                  <a:effectLst/>
                </a:rPr>
                <a:t> </a:t>
              </a:r>
              <a:r>
                <a:rPr lang="en-US" sz="1000" dirty="0" err="1">
                  <a:effectLst/>
                </a:rPr>
                <a:t>kontrak</a:t>
              </a:r>
              <a:endParaRPr lang="en-US" sz="1000" dirty="0">
                <a:effectLst/>
              </a:endParaRPr>
            </a:p>
          </p:txBody>
        </p:sp>
      </p:grpSp>
      <p:grpSp>
        <p:nvGrpSpPr>
          <p:cNvPr id="63" name="Group 62"/>
          <p:cNvGrpSpPr/>
          <p:nvPr/>
        </p:nvGrpSpPr>
        <p:grpSpPr>
          <a:xfrm>
            <a:off x="210723" y="6083554"/>
            <a:ext cx="981010" cy="605732"/>
            <a:chOff x="167467" y="231003"/>
            <a:chExt cx="1259746" cy="1530267"/>
          </a:xfrm>
          <a:noFill/>
        </p:grpSpPr>
        <p:pic>
          <p:nvPicPr>
            <p:cNvPr id="64" name="Picture 6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65" name="TextBox 64"/>
            <p:cNvSpPr txBox="1"/>
            <p:nvPr/>
          </p:nvSpPr>
          <p:spPr>
            <a:xfrm>
              <a:off x="167467" y="361699"/>
              <a:ext cx="1259746" cy="1399571"/>
            </a:xfrm>
            <a:prstGeom prst="rect">
              <a:avLst/>
            </a:prstGeom>
            <a:grpFill/>
          </p:spPr>
          <p:txBody>
            <a:bodyPr wrap="square" rtlCol="0">
              <a:spAutoFit/>
            </a:bodyPr>
            <a:lstStyle/>
            <a:p>
              <a:pPr algn="ctr"/>
              <a:r>
                <a:rPr lang="en-US" sz="1000" dirty="0">
                  <a:effectLst/>
                </a:rPr>
                <a:t>Pembangunan </a:t>
              </a:r>
              <a:r>
                <a:rPr lang="en-US" sz="1000" dirty="0" err="1">
                  <a:effectLst/>
                </a:rPr>
                <a:t>Infrastruktur</a:t>
              </a:r>
              <a:endParaRPr lang="en-US" sz="1000" dirty="0">
                <a:effectLst/>
              </a:endParaRPr>
            </a:p>
          </p:txBody>
        </p:sp>
      </p:grpSp>
      <p:grpSp>
        <p:nvGrpSpPr>
          <p:cNvPr id="66" name="Group 65"/>
          <p:cNvGrpSpPr/>
          <p:nvPr/>
        </p:nvGrpSpPr>
        <p:grpSpPr>
          <a:xfrm>
            <a:off x="1816370" y="6022436"/>
            <a:ext cx="1425035" cy="624642"/>
            <a:chOff x="155569" y="231003"/>
            <a:chExt cx="1259746" cy="1237190"/>
          </a:xfrm>
          <a:noFill/>
        </p:grpSpPr>
        <p:pic>
          <p:nvPicPr>
            <p:cNvPr id="67" name="Picture 6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68" name="TextBox 67"/>
            <p:cNvSpPr txBox="1"/>
            <p:nvPr/>
          </p:nvSpPr>
          <p:spPr>
            <a:xfrm>
              <a:off x="155569" y="451052"/>
              <a:ext cx="1259746" cy="792473"/>
            </a:xfrm>
            <a:prstGeom prst="rect">
              <a:avLst/>
            </a:prstGeom>
            <a:grpFill/>
          </p:spPr>
          <p:txBody>
            <a:bodyPr wrap="square" rtlCol="0">
              <a:spAutoFit/>
            </a:bodyPr>
            <a:lstStyle/>
            <a:p>
              <a:pPr algn="ctr"/>
              <a:r>
                <a:rPr lang="en-US" sz="1000" dirty="0" err="1">
                  <a:effectLst/>
                </a:rPr>
                <a:t>Biaya</a:t>
              </a:r>
              <a:r>
                <a:rPr lang="en-US" sz="1000" dirty="0">
                  <a:effectLst/>
                </a:rPr>
                <a:t> </a:t>
              </a:r>
              <a:r>
                <a:rPr lang="en-US" sz="1000" dirty="0" err="1">
                  <a:effectLst/>
                </a:rPr>
                <a:t>Pengembangan</a:t>
              </a:r>
              <a:r>
                <a:rPr lang="en-US" sz="1000" dirty="0">
                  <a:effectLst/>
                </a:rPr>
                <a:t> SDM</a:t>
              </a:r>
            </a:p>
          </p:txBody>
        </p:sp>
      </p:grpSp>
      <p:grpSp>
        <p:nvGrpSpPr>
          <p:cNvPr id="69" name="Group 68"/>
          <p:cNvGrpSpPr/>
          <p:nvPr/>
        </p:nvGrpSpPr>
        <p:grpSpPr>
          <a:xfrm>
            <a:off x="2776264" y="3518293"/>
            <a:ext cx="810563" cy="326942"/>
            <a:chOff x="174696" y="231003"/>
            <a:chExt cx="1259746" cy="1237190"/>
          </a:xfrm>
          <a:noFill/>
        </p:grpSpPr>
        <p:pic>
          <p:nvPicPr>
            <p:cNvPr id="70" name="Picture 6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71" name="TextBox 70"/>
            <p:cNvSpPr txBox="1"/>
            <p:nvPr/>
          </p:nvSpPr>
          <p:spPr>
            <a:xfrm>
              <a:off x="174696" y="378788"/>
              <a:ext cx="1259746" cy="931731"/>
            </a:xfrm>
            <a:prstGeom prst="rect">
              <a:avLst/>
            </a:prstGeom>
            <a:grpFill/>
          </p:spPr>
          <p:txBody>
            <a:bodyPr wrap="square" rtlCol="0">
              <a:spAutoFit/>
            </a:bodyPr>
            <a:lstStyle/>
            <a:p>
              <a:pPr algn="ctr"/>
              <a:r>
                <a:rPr lang="en-US" sz="1000" dirty="0" err="1">
                  <a:effectLst/>
                  <a:latin typeface="Arial" panose="020B0604020202020204" pitchFamily="34" charset="0"/>
                  <a:cs typeface="Arial" panose="020B0604020202020204" pitchFamily="34" charset="0"/>
                </a:rPr>
                <a:t>Pegawai</a:t>
              </a:r>
              <a:endParaRPr lang="id-ID" sz="1000" dirty="0">
                <a:effectLst/>
                <a:latin typeface="Arial" panose="020B0604020202020204" pitchFamily="34" charset="0"/>
                <a:cs typeface="Arial" panose="020B0604020202020204" pitchFamily="34" charset="0"/>
              </a:endParaRPr>
            </a:p>
          </p:txBody>
        </p:sp>
      </p:grpSp>
      <p:grpSp>
        <p:nvGrpSpPr>
          <p:cNvPr id="75" name="Group 74"/>
          <p:cNvGrpSpPr/>
          <p:nvPr/>
        </p:nvGrpSpPr>
        <p:grpSpPr>
          <a:xfrm>
            <a:off x="1823265" y="4329597"/>
            <a:ext cx="850433" cy="346438"/>
            <a:chOff x="140165" y="231003"/>
            <a:chExt cx="1259746" cy="1237190"/>
          </a:xfrm>
          <a:noFill/>
        </p:grpSpPr>
        <p:pic>
          <p:nvPicPr>
            <p:cNvPr id="76" name="Picture 7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77" name="TextBox 76"/>
            <p:cNvSpPr txBox="1"/>
            <p:nvPr/>
          </p:nvSpPr>
          <p:spPr>
            <a:xfrm>
              <a:off x="140165" y="378639"/>
              <a:ext cx="1259746" cy="879298"/>
            </a:xfrm>
            <a:prstGeom prst="rect">
              <a:avLst/>
            </a:prstGeom>
            <a:grpFill/>
          </p:spPr>
          <p:txBody>
            <a:bodyPr wrap="square" rtlCol="0">
              <a:spAutoFit/>
            </a:bodyPr>
            <a:lstStyle/>
            <a:p>
              <a:pPr algn="ctr"/>
              <a:r>
                <a:rPr lang="en-US" sz="1000" dirty="0">
                  <a:effectLst/>
                </a:rPr>
                <a:t>Prodi</a:t>
              </a:r>
              <a:endParaRPr lang="id-ID" sz="1000" dirty="0">
                <a:effectLst/>
                <a:latin typeface="Arial" panose="020B0604020202020204" pitchFamily="34" charset="0"/>
                <a:cs typeface="Arial" panose="020B0604020202020204" pitchFamily="34" charset="0"/>
              </a:endParaRPr>
            </a:p>
          </p:txBody>
        </p:sp>
      </p:grpSp>
      <p:grpSp>
        <p:nvGrpSpPr>
          <p:cNvPr id="78" name="Group 77"/>
          <p:cNvGrpSpPr/>
          <p:nvPr/>
        </p:nvGrpSpPr>
        <p:grpSpPr>
          <a:xfrm>
            <a:off x="1850175" y="4732281"/>
            <a:ext cx="1754605" cy="317635"/>
            <a:chOff x="218940" y="231003"/>
            <a:chExt cx="1133006" cy="1237190"/>
          </a:xfrm>
          <a:noFill/>
        </p:grpSpPr>
        <p:pic>
          <p:nvPicPr>
            <p:cNvPr id="79" name="Picture 7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80" name="TextBox 79"/>
            <p:cNvSpPr txBox="1"/>
            <p:nvPr/>
          </p:nvSpPr>
          <p:spPr>
            <a:xfrm>
              <a:off x="241272" y="293900"/>
              <a:ext cx="1062523" cy="959032"/>
            </a:xfrm>
            <a:prstGeom prst="rect">
              <a:avLst/>
            </a:prstGeom>
            <a:grpFill/>
          </p:spPr>
          <p:txBody>
            <a:bodyPr wrap="square" rtlCol="0">
              <a:spAutoFit/>
            </a:bodyPr>
            <a:lstStyle/>
            <a:p>
              <a:pPr algn="ctr"/>
              <a:endParaRPr lang="id-ID" sz="1000" dirty="0">
                <a:effectLst/>
                <a:latin typeface="Arial" panose="020B0604020202020204" pitchFamily="34" charset="0"/>
                <a:cs typeface="Arial" panose="020B0604020202020204" pitchFamily="34" charset="0"/>
              </a:endParaRPr>
            </a:p>
          </p:txBody>
        </p:sp>
      </p:grpSp>
      <p:grpSp>
        <p:nvGrpSpPr>
          <p:cNvPr id="81" name="Group 80"/>
          <p:cNvGrpSpPr/>
          <p:nvPr/>
        </p:nvGrpSpPr>
        <p:grpSpPr>
          <a:xfrm>
            <a:off x="1908559" y="3522196"/>
            <a:ext cx="767455" cy="366261"/>
            <a:chOff x="204180" y="231003"/>
            <a:chExt cx="1123984" cy="1237190"/>
          </a:xfrm>
          <a:noFill/>
        </p:grpSpPr>
        <p:pic>
          <p:nvPicPr>
            <p:cNvPr id="82" name="Picture 8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8940" y="231003"/>
              <a:ext cx="1091492" cy="1237190"/>
            </a:xfrm>
            <a:prstGeom prst="rect">
              <a:avLst/>
            </a:prstGeom>
            <a:grpFill/>
          </p:spPr>
        </p:pic>
        <p:sp>
          <p:nvSpPr>
            <p:cNvPr id="83" name="TextBox 82"/>
            <p:cNvSpPr txBox="1"/>
            <p:nvPr/>
          </p:nvSpPr>
          <p:spPr>
            <a:xfrm>
              <a:off x="204180" y="378789"/>
              <a:ext cx="1123984" cy="831708"/>
            </a:xfrm>
            <a:prstGeom prst="rect">
              <a:avLst/>
            </a:prstGeom>
            <a:grpFill/>
          </p:spPr>
          <p:txBody>
            <a:bodyPr wrap="square" rtlCol="0">
              <a:spAutoFit/>
            </a:bodyPr>
            <a:lstStyle/>
            <a:p>
              <a:pPr algn="ctr"/>
              <a:r>
                <a:rPr lang="en-US" sz="1000" dirty="0" err="1" smtClean="0">
                  <a:effectLst/>
                  <a:latin typeface="Arial" panose="020B0604020202020204" pitchFamily="34" charset="0"/>
                  <a:cs typeface="Arial" panose="020B0604020202020204" pitchFamily="34" charset="0"/>
                </a:rPr>
                <a:t>Dosen</a:t>
              </a:r>
              <a:endParaRPr lang="id-ID" sz="1000" dirty="0">
                <a:effectLst/>
                <a:latin typeface="Arial" panose="020B0604020202020204" pitchFamily="34" charset="0"/>
                <a:cs typeface="Arial" panose="020B0604020202020204" pitchFamily="34" charset="0"/>
              </a:endParaRPr>
            </a:p>
          </p:txBody>
        </p:sp>
      </p:grpSp>
      <p:grpSp>
        <p:nvGrpSpPr>
          <p:cNvPr id="84" name="Group 83"/>
          <p:cNvGrpSpPr/>
          <p:nvPr/>
        </p:nvGrpSpPr>
        <p:grpSpPr>
          <a:xfrm>
            <a:off x="4586695" y="5578423"/>
            <a:ext cx="1367282" cy="555113"/>
            <a:chOff x="139134" y="231003"/>
            <a:chExt cx="1259746" cy="1237190"/>
          </a:xfrm>
          <a:noFill/>
        </p:grpSpPr>
        <p:pic>
          <p:nvPicPr>
            <p:cNvPr id="85" name="Picture 8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86" name="TextBox 85"/>
            <p:cNvSpPr txBox="1"/>
            <p:nvPr/>
          </p:nvSpPr>
          <p:spPr>
            <a:xfrm>
              <a:off x="139134" y="399314"/>
              <a:ext cx="1259746" cy="891732"/>
            </a:xfrm>
            <a:prstGeom prst="rect">
              <a:avLst/>
            </a:prstGeom>
            <a:grpFill/>
          </p:spPr>
          <p:txBody>
            <a:bodyPr wrap="square" rtlCol="0">
              <a:spAutoFit/>
            </a:bodyPr>
            <a:lstStyle/>
            <a:p>
              <a:pPr algn="ctr"/>
              <a:r>
                <a:rPr lang="en-US" sz="1000" dirty="0" err="1">
                  <a:effectLst/>
                </a:rPr>
                <a:t>Hibah</a:t>
              </a:r>
              <a:r>
                <a:rPr lang="en-US" sz="1000" dirty="0">
                  <a:effectLst/>
                </a:rPr>
                <a:t> </a:t>
              </a:r>
              <a:r>
                <a:rPr lang="en-US" sz="1000" dirty="0" err="1">
                  <a:effectLst/>
                </a:rPr>
                <a:t>Penelitian</a:t>
              </a:r>
              <a:r>
                <a:rPr lang="en-US" sz="1000" dirty="0">
                  <a:effectLst/>
                </a:rPr>
                <a:t> </a:t>
              </a:r>
              <a:r>
                <a:rPr lang="en-US" sz="1000" dirty="0" err="1">
                  <a:effectLst/>
                </a:rPr>
                <a:t>dan</a:t>
              </a:r>
              <a:r>
                <a:rPr lang="en-US" sz="1000" dirty="0">
                  <a:effectLst/>
                </a:rPr>
                <a:t> </a:t>
              </a:r>
              <a:r>
                <a:rPr lang="en-US" sz="1000" dirty="0" err="1">
                  <a:effectLst/>
                </a:rPr>
                <a:t>Pengabdian</a:t>
              </a:r>
              <a:endParaRPr lang="en-US" sz="1000" dirty="0">
                <a:effectLst/>
              </a:endParaRPr>
            </a:p>
          </p:txBody>
        </p:sp>
      </p:grpSp>
      <p:grpSp>
        <p:nvGrpSpPr>
          <p:cNvPr id="90" name="Group 89"/>
          <p:cNvGrpSpPr/>
          <p:nvPr/>
        </p:nvGrpSpPr>
        <p:grpSpPr>
          <a:xfrm>
            <a:off x="5586650" y="3416480"/>
            <a:ext cx="670298" cy="345506"/>
            <a:chOff x="155569" y="231003"/>
            <a:chExt cx="1259746" cy="1237190"/>
          </a:xfrm>
          <a:noFill/>
        </p:grpSpPr>
        <p:pic>
          <p:nvPicPr>
            <p:cNvPr id="91" name="Picture 9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92" name="TextBox 91"/>
            <p:cNvSpPr txBox="1"/>
            <p:nvPr/>
          </p:nvSpPr>
          <p:spPr>
            <a:xfrm>
              <a:off x="155569" y="333819"/>
              <a:ext cx="1259746" cy="881670"/>
            </a:xfrm>
            <a:prstGeom prst="rect">
              <a:avLst/>
            </a:prstGeom>
            <a:grpFill/>
          </p:spPr>
          <p:txBody>
            <a:bodyPr wrap="square" rtlCol="0">
              <a:spAutoFit/>
            </a:bodyPr>
            <a:lstStyle/>
            <a:p>
              <a:pPr algn="ctr"/>
              <a:r>
                <a:rPr lang="en-US" sz="1000" dirty="0">
                  <a:effectLst/>
                  <a:latin typeface="Arial" panose="020B0604020202020204" pitchFamily="34" charset="0"/>
                  <a:cs typeface="Arial" panose="020B0604020202020204" pitchFamily="34" charset="0"/>
                </a:rPr>
                <a:t>Email</a:t>
              </a:r>
              <a:endParaRPr lang="id-ID" sz="1000" dirty="0">
                <a:effectLst/>
                <a:latin typeface="Arial" panose="020B0604020202020204" pitchFamily="34" charset="0"/>
                <a:cs typeface="Arial" panose="020B0604020202020204" pitchFamily="34" charset="0"/>
              </a:endParaRPr>
            </a:p>
          </p:txBody>
        </p:sp>
      </p:grpSp>
      <p:grpSp>
        <p:nvGrpSpPr>
          <p:cNvPr id="93" name="Group 92"/>
          <p:cNvGrpSpPr/>
          <p:nvPr/>
        </p:nvGrpSpPr>
        <p:grpSpPr>
          <a:xfrm>
            <a:off x="6039266" y="4272685"/>
            <a:ext cx="957424" cy="376856"/>
            <a:chOff x="218940" y="231003"/>
            <a:chExt cx="1331561" cy="1237190"/>
          </a:xfrm>
          <a:noFill/>
        </p:grpSpPr>
        <p:pic>
          <p:nvPicPr>
            <p:cNvPr id="94" name="Picture 9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95" name="TextBox 94"/>
            <p:cNvSpPr txBox="1"/>
            <p:nvPr/>
          </p:nvSpPr>
          <p:spPr>
            <a:xfrm>
              <a:off x="290755" y="356342"/>
              <a:ext cx="1259746" cy="808325"/>
            </a:xfrm>
            <a:prstGeom prst="rect">
              <a:avLst/>
            </a:prstGeom>
            <a:grpFill/>
          </p:spPr>
          <p:txBody>
            <a:bodyPr wrap="square" rtlCol="0">
              <a:spAutoFit/>
            </a:bodyPr>
            <a:lstStyle/>
            <a:p>
              <a:r>
                <a:rPr lang="en-US" sz="1000" dirty="0" err="1">
                  <a:effectLst/>
                </a:rPr>
                <a:t>Surat</a:t>
              </a:r>
              <a:r>
                <a:rPr lang="en-US" sz="1000" dirty="0">
                  <a:effectLst/>
                </a:rPr>
                <a:t> </a:t>
              </a:r>
              <a:r>
                <a:rPr lang="id-ID" sz="1000" dirty="0" err="1" smtClean="0">
                  <a:effectLst/>
                </a:rPr>
                <a:t>K</a:t>
              </a:r>
              <a:r>
                <a:rPr lang="en-US" sz="1000" dirty="0" err="1" smtClean="0">
                  <a:effectLst/>
                </a:rPr>
                <a:t>abar</a:t>
              </a:r>
              <a:endParaRPr lang="en-US" sz="1000" dirty="0">
                <a:effectLst/>
              </a:endParaRPr>
            </a:p>
          </p:txBody>
        </p:sp>
      </p:grpSp>
      <p:grpSp>
        <p:nvGrpSpPr>
          <p:cNvPr id="96" name="Group 95"/>
          <p:cNvGrpSpPr/>
          <p:nvPr/>
        </p:nvGrpSpPr>
        <p:grpSpPr>
          <a:xfrm>
            <a:off x="5480883" y="4697257"/>
            <a:ext cx="1953104" cy="400110"/>
            <a:chOff x="160496" y="178880"/>
            <a:chExt cx="1259745" cy="1300829"/>
          </a:xfrm>
          <a:noFill/>
        </p:grpSpPr>
        <p:pic>
          <p:nvPicPr>
            <p:cNvPr id="97" name="Picture 9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98" name="TextBox 97"/>
            <p:cNvSpPr txBox="1"/>
            <p:nvPr/>
          </p:nvSpPr>
          <p:spPr>
            <a:xfrm>
              <a:off x="160496" y="178880"/>
              <a:ext cx="1259745" cy="1300829"/>
            </a:xfrm>
            <a:prstGeom prst="rect">
              <a:avLst/>
            </a:prstGeom>
            <a:grpFill/>
          </p:spPr>
          <p:txBody>
            <a:bodyPr wrap="square" rtlCol="0">
              <a:spAutoFit/>
            </a:bodyPr>
            <a:lstStyle/>
            <a:p>
              <a:pPr algn="ctr"/>
              <a:r>
                <a:rPr lang="en-US" sz="1000" dirty="0" smtClean="0">
                  <a:effectLst/>
                  <a:latin typeface="Arial" panose="020B0604020202020204" pitchFamily="34" charset="0"/>
                  <a:cs typeface="Arial" panose="020B0604020202020204" pitchFamily="34" charset="0"/>
                </a:rPr>
                <a:t>Social Media</a:t>
              </a:r>
              <a:br>
                <a:rPr lang="en-US" sz="1000" dirty="0" smtClean="0">
                  <a:effectLst/>
                  <a:latin typeface="Arial" panose="020B0604020202020204" pitchFamily="34" charset="0"/>
                  <a:cs typeface="Arial" panose="020B0604020202020204" pitchFamily="34" charset="0"/>
                </a:rPr>
              </a:br>
              <a:r>
                <a:rPr lang="en-US" sz="1000" dirty="0" smtClean="0">
                  <a:effectLst/>
                  <a:latin typeface="Arial" panose="020B0604020202020204" pitchFamily="34" charset="0"/>
                  <a:cs typeface="Arial" panose="020B0604020202020204" pitchFamily="34" charset="0"/>
                </a:rPr>
                <a:t>(Facebook, Twitter)</a:t>
              </a:r>
              <a:endParaRPr lang="id-ID" sz="1000" dirty="0">
                <a:effectLst/>
                <a:latin typeface="Arial" panose="020B0604020202020204" pitchFamily="34" charset="0"/>
                <a:cs typeface="Arial" panose="020B0604020202020204" pitchFamily="34" charset="0"/>
              </a:endParaRPr>
            </a:p>
          </p:txBody>
        </p:sp>
      </p:grpSp>
      <p:grpSp>
        <p:nvGrpSpPr>
          <p:cNvPr id="108" name="Group 107"/>
          <p:cNvGrpSpPr/>
          <p:nvPr/>
        </p:nvGrpSpPr>
        <p:grpSpPr>
          <a:xfrm>
            <a:off x="7696506" y="2713597"/>
            <a:ext cx="1075804" cy="438056"/>
            <a:chOff x="120499" y="15867"/>
            <a:chExt cx="1231447" cy="1237190"/>
          </a:xfrm>
          <a:noFill/>
        </p:grpSpPr>
        <p:pic>
          <p:nvPicPr>
            <p:cNvPr id="109" name="Picture 10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499" y="15867"/>
              <a:ext cx="1133006" cy="1237190"/>
            </a:xfrm>
            <a:prstGeom prst="rect">
              <a:avLst/>
            </a:prstGeom>
            <a:grpFill/>
          </p:spPr>
        </p:pic>
        <p:sp>
          <p:nvSpPr>
            <p:cNvPr id="110" name="TextBox 109"/>
            <p:cNvSpPr txBox="1"/>
            <p:nvPr/>
          </p:nvSpPr>
          <p:spPr>
            <a:xfrm>
              <a:off x="153969" y="245994"/>
              <a:ext cx="1197977" cy="695395"/>
            </a:xfrm>
            <a:prstGeom prst="rect">
              <a:avLst/>
            </a:prstGeom>
            <a:grpFill/>
          </p:spPr>
          <p:txBody>
            <a:bodyPr wrap="square" rtlCol="0">
              <a:spAutoFit/>
            </a:bodyPr>
            <a:lstStyle/>
            <a:p>
              <a:r>
                <a:rPr lang="en-US" sz="1000" dirty="0" err="1">
                  <a:effectLst/>
                </a:rPr>
                <a:t>Mahasiswa</a:t>
              </a:r>
              <a:r>
                <a:rPr lang="en-US" sz="1000" dirty="0">
                  <a:effectLst/>
                </a:rPr>
                <a:t> S1</a:t>
              </a:r>
            </a:p>
          </p:txBody>
        </p:sp>
      </p:grpSp>
      <p:grpSp>
        <p:nvGrpSpPr>
          <p:cNvPr id="114" name="Group 113"/>
          <p:cNvGrpSpPr/>
          <p:nvPr/>
        </p:nvGrpSpPr>
        <p:grpSpPr>
          <a:xfrm>
            <a:off x="7648332" y="3467840"/>
            <a:ext cx="1092148" cy="460733"/>
            <a:chOff x="191634" y="231003"/>
            <a:chExt cx="1197977" cy="1237190"/>
          </a:xfrm>
          <a:noFill/>
        </p:grpSpPr>
        <p:pic>
          <p:nvPicPr>
            <p:cNvPr id="115" name="Picture 1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116" name="TextBox 115"/>
            <p:cNvSpPr txBox="1"/>
            <p:nvPr/>
          </p:nvSpPr>
          <p:spPr>
            <a:xfrm>
              <a:off x="191634" y="331518"/>
              <a:ext cx="1197977" cy="1074401"/>
            </a:xfrm>
            <a:prstGeom prst="rect">
              <a:avLst/>
            </a:prstGeom>
            <a:grpFill/>
          </p:spPr>
          <p:txBody>
            <a:bodyPr wrap="square" rtlCol="0">
              <a:spAutoFit/>
            </a:bodyPr>
            <a:lstStyle/>
            <a:p>
              <a:pPr algn="ctr"/>
              <a:r>
                <a:rPr lang="en-US" sz="1000" dirty="0">
                  <a:effectLst/>
                </a:rPr>
                <a:t>Guru </a:t>
              </a:r>
              <a:r>
                <a:rPr lang="id-ID" sz="1000" dirty="0">
                  <a:effectLst/>
                </a:rPr>
                <a:t>S</a:t>
              </a:r>
              <a:r>
                <a:rPr lang="en-US" sz="1000" dirty="0" err="1">
                  <a:effectLst/>
                </a:rPr>
                <a:t>ekolah</a:t>
              </a:r>
              <a:r>
                <a:rPr lang="en-US" sz="1000" dirty="0">
                  <a:effectLst/>
                </a:rPr>
                <a:t> </a:t>
              </a:r>
              <a:r>
                <a:rPr lang="id-ID" sz="1000" dirty="0">
                  <a:effectLst/>
                </a:rPr>
                <a:t>M</a:t>
              </a:r>
              <a:r>
                <a:rPr lang="en-US" sz="1000" dirty="0" err="1">
                  <a:effectLst/>
                </a:rPr>
                <a:t>enengah</a:t>
              </a:r>
              <a:endParaRPr lang="en-US" sz="1000" dirty="0">
                <a:effectLst/>
              </a:endParaRPr>
            </a:p>
          </p:txBody>
        </p:sp>
      </p:grpSp>
      <p:grpSp>
        <p:nvGrpSpPr>
          <p:cNvPr id="117" name="Group 116"/>
          <p:cNvGrpSpPr/>
          <p:nvPr/>
        </p:nvGrpSpPr>
        <p:grpSpPr>
          <a:xfrm>
            <a:off x="7657848" y="1780561"/>
            <a:ext cx="1009745" cy="496984"/>
            <a:chOff x="191257" y="231003"/>
            <a:chExt cx="1197977" cy="1237190"/>
          </a:xfrm>
          <a:noFill/>
        </p:grpSpPr>
        <p:pic>
          <p:nvPicPr>
            <p:cNvPr id="118" name="Picture 1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119" name="TextBox 118"/>
            <p:cNvSpPr txBox="1"/>
            <p:nvPr/>
          </p:nvSpPr>
          <p:spPr>
            <a:xfrm>
              <a:off x="191257" y="370666"/>
              <a:ext cx="1197977" cy="996032"/>
            </a:xfrm>
            <a:prstGeom prst="rect">
              <a:avLst/>
            </a:prstGeom>
            <a:grpFill/>
          </p:spPr>
          <p:txBody>
            <a:bodyPr wrap="square" rtlCol="0">
              <a:spAutoFit/>
            </a:bodyPr>
            <a:lstStyle/>
            <a:p>
              <a:pPr algn="ctr"/>
              <a:r>
                <a:rPr lang="en-US" sz="1000" dirty="0" err="1">
                  <a:effectLst/>
                </a:rPr>
                <a:t>Siswa</a:t>
              </a:r>
              <a:r>
                <a:rPr lang="en-US" sz="1000" dirty="0">
                  <a:effectLst/>
                </a:rPr>
                <a:t> SMA/SMK</a:t>
              </a:r>
            </a:p>
          </p:txBody>
        </p:sp>
      </p:grpSp>
      <p:grpSp>
        <p:nvGrpSpPr>
          <p:cNvPr id="123" name="Group 122"/>
          <p:cNvGrpSpPr/>
          <p:nvPr/>
        </p:nvGrpSpPr>
        <p:grpSpPr>
          <a:xfrm>
            <a:off x="5547921" y="1211333"/>
            <a:ext cx="1011103" cy="528829"/>
            <a:chOff x="161920" y="231001"/>
            <a:chExt cx="1190027" cy="2204136"/>
          </a:xfrm>
          <a:noFill/>
        </p:grpSpPr>
        <p:pic>
          <p:nvPicPr>
            <p:cNvPr id="124" name="Picture 1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920" y="231001"/>
              <a:ext cx="1190027" cy="2204136"/>
            </a:xfrm>
            <a:prstGeom prst="rect">
              <a:avLst/>
            </a:prstGeom>
            <a:grpFill/>
          </p:spPr>
        </p:pic>
        <p:sp>
          <p:nvSpPr>
            <p:cNvPr id="125" name="TextBox 124"/>
            <p:cNvSpPr txBox="1"/>
            <p:nvPr/>
          </p:nvSpPr>
          <p:spPr>
            <a:xfrm>
              <a:off x="175528" y="450673"/>
              <a:ext cx="1129371" cy="1667641"/>
            </a:xfrm>
            <a:prstGeom prst="rect">
              <a:avLst/>
            </a:prstGeom>
            <a:grpFill/>
          </p:spPr>
          <p:txBody>
            <a:bodyPr wrap="square" rtlCol="0">
              <a:spAutoFit/>
            </a:bodyPr>
            <a:lstStyle/>
            <a:p>
              <a:pPr algn="ctr"/>
              <a:r>
                <a:rPr lang="en-US" sz="1000" dirty="0" err="1">
                  <a:effectLst/>
                </a:rPr>
                <a:t>Promosi</a:t>
              </a:r>
              <a:r>
                <a:rPr lang="en-US" sz="1000" dirty="0">
                  <a:effectLst/>
                </a:rPr>
                <a:t> </a:t>
              </a:r>
              <a:r>
                <a:rPr lang="en-US" sz="1000" dirty="0" err="1">
                  <a:effectLst/>
                </a:rPr>
                <a:t>ke</a:t>
              </a:r>
              <a:r>
                <a:rPr lang="en-US" sz="1000" dirty="0">
                  <a:effectLst/>
                </a:rPr>
                <a:t> </a:t>
              </a:r>
              <a:r>
                <a:rPr lang="id-ID" sz="1000" dirty="0">
                  <a:effectLst/>
                </a:rPr>
                <a:t>S</a:t>
              </a:r>
              <a:r>
                <a:rPr lang="en-US" sz="1000" dirty="0" err="1">
                  <a:effectLst/>
                </a:rPr>
                <a:t>takeholders</a:t>
              </a:r>
              <a:endParaRPr lang="id-ID" sz="1000" dirty="0">
                <a:effectLst/>
                <a:latin typeface="Arial" panose="020B0604020202020204" pitchFamily="34" charset="0"/>
                <a:cs typeface="Arial" panose="020B0604020202020204" pitchFamily="34" charset="0"/>
              </a:endParaRPr>
            </a:p>
          </p:txBody>
        </p:sp>
      </p:grpSp>
      <p:grpSp>
        <p:nvGrpSpPr>
          <p:cNvPr id="129" name="Group 128"/>
          <p:cNvGrpSpPr/>
          <p:nvPr/>
        </p:nvGrpSpPr>
        <p:grpSpPr>
          <a:xfrm>
            <a:off x="5547922" y="2244869"/>
            <a:ext cx="1602844" cy="518310"/>
            <a:chOff x="151724" y="956731"/>
            <a:chExt cx="1249540" cy="1387125"/>
          </a:xfrm>
          <a:noFill/>
        </p:grpSpPr>
        <p:pic>
          <p:nvPicPr>
            <p:cNvPr id="130" name="Picture 1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940" y="956731"/>
              <a:ext cx="1133006" cy="1387125"/>
            </a:xfrm>
            <a:prstGeom prst="rect">
              <a:avLst/>
            </a:prstGeom>
            <a:grpFill/>
          </p:spPr>
        </p:pic>
        <p:sp>
          <p:nvSpPr>
            <p:cNvPr id="131" name="TextBox 130"/>
            <p:cNvSpPr txBox="1"/>
            <p:nvPr/>
          </p:nvSpPr>
          <p:spPr>
            <a:xfrm>
              <a:off x="151724" y="1130350"/>
              <a:ext cx="1249540" cy="1070793"/>
            </a:xfrm>
            <a:prstGeom prst="rect">
              <a:avLst/>
            </a:prstGeom>
            <a:grpFill/>
          </p:spPr>
          <p:txBody>
            <a:bodyPr wrap="square" rtlCol="0">
              <a:spAutoFit/>
            </a:bodyPr>
            <a:lstStyle/>
            <a:p>
              <a:pPr algn="ctr"/>
              <a:r>
                <a:rPr lang="en-US" sz="1000" dirty="0">
                  <a:effectLst/>
                </a:rPr>
                <a:t>Seminar, Workshop </a:t>
              </a:r>
              <a:r>
                <a:rPr lang="en-US" sz="1000" dirty="0" err="1">
                  <a:effectLst/>
                </a:rPr>
                <a:t>dan</a:t>
              </a:r>
              <a:r>
                <a:rPr lang="en-US" sz="1000" dirty="0">
                  <a:effectLst/>
                </a:rPr>
                <a:t> </a:t>
              </a:r>
              <a:r>
                <a:rPr lang="id-ID" sz="1000" dirty="0">
                  <a:effectLst/>
                </a:rPr>
                <a:t>P</a:t>
              </a:r>
              <a:r>
                <a:rPr lang="en-US" sz="1000" dirty="0" err="1">
                  <a:effectLst/>
                </a:rPr>
                <a:t>elatihan</a:t>
              </a:r>
              <a:endParaRPr lang="en-US" sz="1000" dirty="0">
                <a:effectLst/>
              </a:endParaRPr>
            </a:p>
          </p:txBody>
        </p:sp>
      </p:grpSp>
      <p:grpSp>
        <p:nvGrpSpPr>
          <p:cNvPr id="132" name="Group 131"/>
          <p:cNvGrpSpPr/>
          <p:nvPr/>
        </p:nvGrpSpPr>
        <p:grpSpPr>
          <a:xfrm>
            <a:off x="5567979" y="3847911"/>
            <a:ext cx="906680" cy="330330"/>
            <a:chOff x="155569" y="231003"/>
            <a:chExt cx="1259746" cy="1237190"/>
          </a:xfrm>
          <a:noFill/>
        </p:grpSpPr>
        <p:pic>
          <p:nvPicPr>
            <p:cNvPr id="133" name="Picture 1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134" name="TextBox 133"/>
            <p:cNvSpPr txBox="1"/>
            <p:nvPr/>
          </p:nvSpPr>
          <p:spPr>
            <a:xfrm>
              <a:off x="155569" y="333819"/>
              <a:ext cx="1259746" cy="922175"/>
            </a:xfrm>
            <a:prstGeom prst="rect">
              <a:avLst/>
            </a:prstGeom>
            <a:grpFill/>
          </p:spPr>
          <p:txBody>
            <a:bodyPr wrap="square" rtlCol="0">
              <a:spAutoFit/>
            </a:bodyPr>
            <a:lstStyle/>
            <a:p>
              <a:pPr algn="ctr"/>
              <a:r>
                <a:rPr lang="id-ID" sz="1000" dirty="0" smtClean="0">
                  <a:effectLst/>
                  <a:latin typeface="Arial" panose="020B0604020202020204" pitchFamily="34" charset="0"/>
                  <a:cs typeface="Arial" panose="020B0604020202020204" pitchFamily="34" charset="0"/>
                </a:rPr>
                <a:t>Website</a:t>
              </a:r>
              <a:endParaRPr lang="id-ID" sz="1000" dirty="0">
                <a:effectLst/>
                <a:latin typeface="Arial" panose="020B0604020202020204" pitchFamily="34" charset="0"/>
                <a:cs typeface="Arial" panose="020B0604020202020204" pitchFamily="34" charset="0"/>
              </a:endParaRPr>
            </a:p>
          </p:txBody>
        </p:sp>
      </p:grpSp>
      <p:grpSp>
        <p:nvGrpSpPr>
          <p:cNvPr id="57" name="Group 56"/>
          <p:cNvGrpSpPr/>
          <p:nvPr/>
        </p:nvGrpSpPr>
        <p:grpSpPr>
          <a:xfrm>
            <a:off x="1331913" y="5506238"/>
            <a:ext cx="1532250" cy="489722"/>
            <a:chOff x="155569" y="231003"/>
            <a:chExt cx="1259746" cy="1237190"/>
          </a:xfrm>
          <a:noFill/>
        </p:grpSpPr>
        <p:pic>
          <p:nvPicPr>
            <p:cNvPr id="58" name="Picture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59" name="TextBox 58"/>
            <p:cNvSpPr txBox="1"/>
            <p:nvPr/>
          </p:nvSpPr>
          <p:spPr>
            <a:xfrm>
              <a:off x="155569" y="333821"/>
              <a:ext cx="1259746" cy="1010802"/>
            </a:xfrm>
            <a:prstGeom prst="rect">
              <a:avLst/>
            </a:prstGeom>
            <a:grpFill/>
          </p:spPr>
          <p:txBody>
            <a:bodyPr wrap="square" rtlCol="0">
              <a:spAutoFit/>
            </a:bodyPr>
            <a:lstStyle/>
            <a:p>
              <a:pPr algn="ctr"/>
              <a:r>
                <a:rPr lang="en-US" sz="1000" dirty="0">
                  <a:effectLst/>
                </a:rPr>
                <a:t>Honor </a:t>
              </a:r>
              <a:r>
                <a:rPr lang="en-US" sz="1000" dirty="0" err="1">
                  <a:effectLst/>
                </a:rPr>
                <a:t>Penelitian</a:t>
              </a:r>
              <a:r>
                <a:rPr lang="en-US" sz="1000" dirty="0">
                  <a:effectLst/>
                </a:rPr>
                <a:t> </a:t>
              </a:r>
              <a:r>
                <a:rPr lang="en-US" sz="1000" dirty="0" err="1">
                  <a:effectLst/>
                </a:rPr>
                <a:t>dan</a:t>
              </a:r>
              <a:r>
                <a:rPr lang="en-US" sz="1000" dirty="0">
                  <a:effectLst/>
                </a:rPr>
                <a:t> </a:t>
              </a:r>
              <a:r>
                <a:rPr lang="id-ID" sz="1000" dirty="0">
                  <a:effectLst/>
                </a:rPr>
                <a:t>P</a:t>
              </a:r>
              <a:r>
                <a:rPr lang="en-US" sz="1000" dirty="0" err="1">
                  <a:effectLst/>
                </a:rPr>
                <a:t>engabdian</a:t>
              </a:r>
              <a:r>
                <a:rPr lang="en-US" sz="1000" dirty="0">
                  <a:effectLst/>
                </a:rPr>
                <a:t> </a:t>
              </a:r>
              <a:r>
                <a:rPr lang="id-ID" sz="1000" dirty="0">
                  <a:effectLst/>
                </a:rPr>
                <a:t>D</a:t>
              </a:r>
              <a:r>
                <a:rPr lang="en-US" sz="1000" dirty="0" err="1">
                  <a:effectLst/>
                </a:rPr>
                <a:t>osen</a:t>
              </a:r>
              <a:endParaRPr lang="en-US" sz="1000" dirty="0">
                <a:effectLst/>
              </a:endParaRPr>
            </a:p>
          </p:txBody>
        </p:sp>
      </p:grpSp>
      <p:pic>
        <p:nvPicPr>
          <p:cNvPr id="4" name="Picture 3"/>
          <p:cNvPicPr>
            <a:picLocks noChangeAspect="1"/>
          </p:cNvPicPr>
          <p:nvPr/>
        </p:nvPicPr>
        <p:blipFill rotWithShape="1">
          <a:blip r:embed="rId14" cstate="print">
            <a:extLst>
              <a:ext uri="{28A0092B-C50C-407E-A947-70E740481C1C}">
                <a14:useLocalDpi xmlns:a14="http://schemas.microsoft.com/office/drawing/2010/main" val="0"/>
              </a:ext>
            </a:extLst>
          </a:blip>
          <a:srcRect l="11972" t="11267" r="68873" b="68263"/>
          <a:stretch/>
        </p:blipFill>
        <p:spPr>
          <a:xfrm>
            <a:off x="1062344" y="718684"/>
            <a:ext cx="710534" cy="569471"/>
          </a:xfrm>
          <a:prstGeom prst="rect">
            <a:avLst/>
          </a:prstGeom>
          <a:noFill/>
        </p:spPr>
      </p:pic>
      <p:pic>
        <p:nvPicPr>
          <p:cNvPr id="157" name="Picture 156"/>
          <p:cNvPicPr>
            <a:picLocks noChangeAspect="1"/>
          </p:cNvPicPr>
          <p:nvPr/>
        </p:nvPicPr>
        <p:blipFill rotWithShape="1">
          <a:blip r:embed="rId15" cstate="print">
            <a:extLst>
              <a:ext uri="{28A0092B-C50C-407E-A947-70E740481C1C}">
                <a14:useLocalDpi xmlns:a14="http://schemas.microsoft.com/office/drawing/2010/main" val="0"/>
              </a:ext>
            </a:extLst>
          </a:blip>
          <a:srcRect l="35130" t="12149" r="45715" b="67381"/>
          <a:stretch/>
        </p:blipFill>
        <p:spPr>
          <a:xfrm>
            <a:off x="2899174" y="728782"/>
            <a:ext cx="726304" cy="582110"/>
          </a:xfrm>
          <a:prstGeom prst="rect">
            <a:avLst/>
          </a:prstGeom>
          <a:noFill/>
        </p:spPr>
      </p:pic>
      <p:pic>
        <p:nvPicPr>
          <p:cNvPr id="160" name="Picture 159"/>
          <p:cNvPicPr>
            <a:picLocks noChangeAspect="1"/>
          </p:cNvPicPr>
          <p:nvPr/>
        </p:nvPicPr>
        <p:blipFill rotWithShape="1">
          <a:blip r:embed="rId16">
            <a:extLst>
              <a:ext uri="{28A0092B-C50C-407E-A947-70E740481C1C}">
                <a14:useLocalDpi xmlns:a14="http://schemas.microsoft.com/office/drawing/2010/main" val="0"/>
              </a:ext>
            </a:extLst>
          </a:blip>
          <a:srcRect l="70745" t="11735" r="13407" b="67795"/>
          <a:stretch/>
        </p:blipFill>
        <p:spPr>
          <a:xfrm>
            <a:off x="8341725" y="698064"/>
            <a:ext cx="693132" cy="671458"/>
          </a:xfrm>
          <a:prstGeom prst="rect">
            <a:avLst/>
          </a:prstGeom>
          <a:noFill/>
        </p:spPr>
      </p:pic>
      <p:pic>
        <p:nvPicPr>
          <p:cNvPr id="158" name="Picture 157"/>
          <p:cNvPicPr>
            <a:picLocks noChangeAspect="1"/>
          </p:cNvPicPr>
          <p:nvPr/>
        </p:nvPicPr>
        <p:blipFill rotWithShape="1">
          <a:blip r:embed="rId16">
            <a:extLst>
              <a:ext uri="{28A0092B-C50C-407E-A947-70E740481C1C}">
                <a14:useLocalDpi xmlns:a14="http://schemas.microsoft.com/office/drawing/2010/main" val="0"/>
              </a:ext>
            </a:extLst>
          </a:blip>
          <a:srcRect l="51892" t="12443" r="32260" b="67087"/>
          <a:stretch/>
        </p:blipFill>
        <p:spPr>
          <a:xfrm>
            <a:off x="6636584" y="686556"/>
            <a:ext cx="698581" cy="676737"/>
          </a:xfrm>
          <a:prstGeom prst="rect">
            <a:avLst/>
          </a:prstGeom>
          <a:noFill/>
        </p:spPr>
      </p:pic>
      <p:pic>
        <p:nvPicPr>
          <p:cNvPr id="161" name="Picture 160"/>
          <p:cNvPicPr>
            <a:picLocks noChangeAspect="1"/>
          </p:cNvPicPr>
          <p:nvPr/>
        </p:nvPicPr>
        <p:blipFill rotWithShape="1">
          <a:blip r:embed="rId17" cstate="print">
            <a:extLst>
              <a:ext uri="{28A0092B-C50C-407E-A947-70E740481C1C}">
                <a14:useLocalDpi xmlns:a14="http://schemas.microsoft.com/office/drawing/2010/main" val="0"/>
              </a:ext>
            </a:extLst>
          </a:blip>
          <a:srcRect l="6508" t="56517" r="74337" b="18124"/>
          <a:stretch/>
        </p:blipFill>
        <p:spPr>
          <a:xfrm>
            <a:off x="2987342" y="2908550"/>
            <a:ext cx="633060" cy="628555"/>
          </a:xfrm>
          <a:prstGeom prst="rect">
            <a:avLst/>
          </a:prstGeom>
          <a:noFill/>
        </p:spPr>
      </p:pic>
      <p:grpSp>
        <p:nvGrpSpPr>
          <p:cNvPr id="36" name="Group 35"/>
          <p:cNvGrpSpPr/>
          <p:nvPr/>
        </p:nvGrpSpPr>
        <p:grpSpPr>
          <a:xfrm>
            <a:off x="3792156" y="2112739"/>
            <a:ext cx="1555560" cy="645415"/>
            <a:chOff x="218939" y="231003"/>
            <a:chExt cx="1601404" cy="1154732"/>
          </a:xfrm>
          <a:noFill/>
        </p:grpSpPr>
        <p:pic>
          <p:nvPicPr>
            <p:cNvPr id="37" name="Picture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939" y="231003"/>
              <a:ext cx="1601404" cy="1154732"/>
            </a:xfrm>
            <a:prstGeom prst="rect">
              <a:avLst/>
            </a:prstGeom>
            <a:grpFill/>
          </p:spPr>
        </p:pic>
        <p:sp>
          <p:nvSpPr>
            <p:cNvPr id="38" name="TextBox 37"/>
            <p:cNvSpPr txBox="1"/>
            <p:nvPr/>
          </p:nvSpPr>
          <p:spPr>
            <a:xfrm>
              <a:off x="235847" y="295487"/>
              <a:ext cx="1520808" cy="991175"/>
            </a:xfrm>
            <a:prstGeom prst="rect">
              <a:avLst/>
            </a:prstGeom>
            <a:grpFill/>
          </p:spPr>
          <p:txBody>
            <a:bodyPr wrap="square" rtlCol="0">
              <a:spAutoFit/>
            </a:bodyPr>
            <a:lstStyle/>
            <a:p>
              <a:pPr algn="ctr"/>
              <a:r>
                <a:rPr lang="en-US" sz="1000" dirty="0" err="1">
                  <a:effectLst/>
                </a:rPr>
                <a:t>Integrasi</a:t>
              </a:r>
              <a:r>
                <a:rPr lang="en-US" sz="1000" dirty="0">
                  <a:effectLst/>
                </a:rPr>
                <a:t> </a:t>
              </a:r>
              <a:r>
                <a:rPr lang="en-US" sz="1000" dirty="0" err="1">
                  <a:effectLst/>
                </a:rPr>
                <a:t>Kurikulum</a:t>
              </a:r>
              <a:r>
                <a:rPr lang="en-US" sz="1000" dirty="0">
                  <a:effectLst/>
                </a:rPr>
                <a:t> </a:t>
              </a:r>
              <a:r>
                <a:rPr lang="en-US" sz="1000" dirty="0" err="1">
                  <a:effectLst/>
                </a:rPr>
                <a:t>dengan</a:t>
              </a:r>
              <a:r>
                <a:rPr lang="en-US" sz="1000" dirty="0">
                  <a:effectLst/>
                </a:rPr>
                <a:t> </a:t>
              </a:r>
              <a:r>
                <a:rPr lang="id-ID" sz="1000" dirty="0">
                  <a:effectLst/>
                </a:rPr>
                <a:t>S</a:t>
              </a:r>
              <a:r>
                <a:rPr lang="en-US" sz="1000" dirty="0" err="1">
                  <a:effectLst/>
                </a:rPr>
                <a:t>ertifikasi</a:t>
              </a:r>
              <a:r>
                <a:rPr lang="en-US" sz="1000" dirty="0">
                  <a:effectLst/>
                </a:rPr>
                <a:t> </a:t>
              </a:r>
              <a:r>
                <a:rPr lang="id-ID" sz="1000" dirty="0">
                  <a:effectLst/>
                </a:rPr>
                <a:t>I</a:t>
              </a:r>
              <a:r>
                <a:rPr lang="en-US" sz="1000" dirty="0" err="1">
                  <a:effectLst/>
                </a:rPr>
                <a:t>nternasional</a:t>
              </a:r>
              <a:endParaRPr lang="en-US" sz="1000" dirty="0">
                <a:effectLst/>
              </a:endParaRPr>
            </a:p>
          </p:txBody>
        </p:sp>
      </p:grpSp>
      <p:pic>
        <p:nvPicPr>
          <p:cNvPr id="163" name="Picture 162"/>
          <p:cNvPicPr>
            <a:picLocks noChangeAspect="1"/>
          </p:cNvPicPr>
          <p:nvPr/>
        </p:nvPicPr>
        <p:blipFill rotWithShape="1">
          <a:blip r:embed="rId18" cstate="print">
            <a:extLst>
              <a:ext uri="{28A0092B-C50C-407E-A947-70E740481C1C}">
                <a14:useLocalDpi xmlns:a14="http://schemas.microsoft.com/office/drawing/2010/main" val="0"/>
              </a:ext>
            </a:extLst>
          </a:blip>
          <a:srcRect l="53638" t="59550" r="27207" b="15091"/>
          <a:stretch/>
        </p:blipFill>
        <p:spPr>
          <a:xfrm>
            <a:off x="3773704" y="5193096"/>
            <a:ext cx="693701" cy="688766"/>
          </a:xfrm>
          <a:prstGeom prst="rect">
            <a:avLst/>
          </a:prstGeom>
          <a:noFill/>
        </p:spPr>
      </p:pic>
      <p:pic>
        <p:nvPicPr>
          <p:cNvPr id="164" name="Picture 163"/>
          <p:cNvPicPr>
            <a:picLocks noChangeAspect="1"/>
          </p:cNvPicPr>
          <p:nvPr/>
        </p:nvPicPr>
        <p:blipFill rotWithShape="1">
          <a:blip r:embed="rId19" cstate="print">
            <a:extLst>
              <a:ext uri="{28A0092B-C50C-407E-A947-70E740481C1C}">
                <a14:useLocalDpi xmlns:a14="http://schemas.microsoft.com/office/drawing/2010/main" val="0"/>
              </a:ext>
            </a:extLst>
          </a:blip>
          <a:srcRect l="77691" t="58250" r="3154" b="14595"/>
          <a:stretch/>
        </p:blipFill>
        <p:spPr>
          <a:xfrm>
            <a:off x="8134854" y="5224703"/>
            <a:ext cx="768705" cy="648332"/>
          </a:xfrm>
          <a:prstGeom prst="rect">
            <a:avLst/>
          </a:prstGeom>
          <a:noFill/>
        </p:spPr>
      </p:pic>
      <p:sp>
        <p:nvSpPr>
          <p:cNvPr id="25" name="AutoShape 2" descr="https://mail-attachment.googleusercontent.com/attachment/u/0/?ui=2&amp;ik=62c1cd8dbf&amp;view=att&amp;th=141fcf3cbbd04abf&amp;attid=0.1&amp;disp=inline&amp;realattid=f_hnb3s2nj2&amp;safe=1&amp;zw&amp;saduie=AG9B_P-r63erUm240A5NJlIGcZDS&amp;sadet=1382928446708&amp;sads=32q2UJyAbpQKDe2RYCZVNBIJbrs"/>
          <p:cNvSpPr>
            <a:spLocks noChangeAspect="1" noChangeArrowheads="1"/>
          </p:cNvSpPr>
          <p:nvPr/>
        </p:nvSpPr>
        <p:spPr bwMode="auto">
          <a:xfrm>
            <a:off x="381000" y="128974"/>
            <a:ext cx="3283428" cy="304801"/>
          </a:xfrm>
          <a:prstGeom prst="rect">
            <a:avLst/>
          </a:prstGeom>
          <a:noFill/>
          <a:extLst/>
        </p:spPr>
        <p:txBody>
          <a:bodyPr vert="horz" wrap="square" lIns="91440" tIns="45720" rIns="91440" bIns="45720" numCol="1" anchor="t" anchorCtr="0" compatLnSpc="1">
            <a:prstTxWarp prst="textNoShape">
              <a:avLst/>
            </a:prstTxWarp>
          </a:bodyPr>
          <a:lstStyle/>
          <a:p>
            <a:pPr algn="l"/>
            <a:r>
              <a:rPr lang="en-US" sz="2400" dirty="0">
                <a:solidFill>
                  <a:schemeClr val="tx1">
                    <a:lumMod val="50000"/>
                    <a:lumOff val="50000"/>
                  </a:schemeClr>
                </a:solidFill>
                <a:effectLst/>
                <a:latin typeface="Bernard MT Condensed" panose="02050806060905020404" pitchFamily="18" charset="0"/>
                <a:cs typeface="Arial" panose="020B0604020202020204" pitchFamily="34" charset="0"/>
              </a:rPr>
              <a:t>Business Model Canvas </a:t>
            </a:r>
            <a:endParaRPr lang="id-ID" sz="2400" dirty="0">
              <a:solidFill>
                <a:schemeClr val="tx1">
                  <a:lumMod val="50000"/>
                  <a:lumOff val="50000"/>
                </a:schemeClr>
              </a:solidFill>
              <a:effectLst/>
              <a:latin typeface="Bernard MT Condensed" panose="02050806060905020404" pitchFamily="18" charset="0"/>
              <a:cs typeface="Arial" panose="020B0604020202020204" pitchFamily="34" charset="0"/>
            </a:endParaRPr>
          </a:p>
        </p:txBody>
      </p:sp>
      <p:pic>
        <p:nvPicPr>
          <p:cNvPr id="165" name="Content Placeholder 4"/>
          <p:cNvPicPr>
            <a:picLocks noChangeAspect="1"/>
          </p:cNvPicPr>
          <p:nvPr/>
        </p:nvPicPr>
        <p:blipFill rotWithShape="1">
          <a:blip r:embed="rId20" cstate="print">
            <a:extLst>
              <a:ext uri="{28A0092B-C50C-407E-A947-70E740481C1C}">
                <a14:useLocalDpi xmlns:a14="http://schemas.microsoft.com/office/drawing/2010/main" val="0"/>
              </a:ext>
            </a:extLst>
          </a:blip>
          <a:srcRect l="37241" t="22755" r="44747" b="55564"/>
          <a:stretch/>
        </p:blipFill>
        <p:spPr>
          <a:xfrm>
            <a:off x="4663376" y="677049"/>
            <a:ext cx="732694" cy="661459"/>
          </a:xfrm>
          <a:prstGeom prst="rect">
            <a:avLst/>
          </a:prstGeom>
          <a:noFill/>
        </p:spPr>
      </p:pic>
      <p:pic>
        <p:nvPicPr>
          <p:cNvPr id="166" name="Content Placeholder 4"/>
          <p:cNvPicPr>
            <a:picLocks noChangeAspect="1"/>
          </p:cNvPicPr>
          <p:nvPr/>
        </p:nvPicPr>
        <p:blipFill rotWithShape="1">
          <a:blip r:embed="rId21" cstate="print">
            <a:extLst>
              <a:ext uri="{28A0092B-C50C-407E-A947-70E740481C1C}">
                <a14:useLocalDpi xmlns:a14="http://schemas.microsoft.com/office/drawing/2010/main" val="0"/>
              </a:ext>
            </a:extLst>
          </a:blip>
          <a:srcRect l="33979" t="59220" r="46172" b="19821"/>
          <a:stretch/>
        </p:blipFill>
        <p:spPr>
          <a:xfrm>
            <a:off x="6419500" y="2956755"/>
            <a:ext cx="731266" cy="579126"/>
          </a:xfrm>
          <a:prstGeom prst="rect">
            <a:avLst/>
          </a:prstGeom>
          <a:noFill/>
        </p:spPr>
      </p:pic>
      <p:grpSp>
        <p:nvGrpSpPr>
          <p:cNvPr id="135" name="Group 134"/>
          <p:cNvGrpSpPr/>
          <p:nvPr/>
        </p:nvGrpSpPr>
        <p:grpSpPr>
          <a:xfrm>
            <a:off x="6233392" y="3505243"/>
            <a:ext cx="803288" cy="314412"/>
            <a:chOff x="155569" y="231003"/>
            <a:chExt cx="1259746" cy="1237190"/>
          </a:xfrm>
          <a:noFill/>
        </p:grpSpPr>
        <p:pic>
          <p:nvPicPr>
            <p:cNvPr id="136" name="Picture 13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137" name="TextBox 136"/>
            <p:cNvSpPr txBox="1"/>
            <p:nvPr/>
          </p:nvSpPr>
          <p:spPr>
            <a:xfrm>
              <a:off x="155569" y="333819"/>
              <a:ext cx="1259746" cy="968863"/>
            </a:xfrm>
            <a:prstGeom prst="rect">
              <a:avLst/>
            </a:prstGeom>
            <a:grpFill/>
          </p:spPr>
          <p:txBody>
            <a:bodyPr wrap="square" rtlCol="0">
              <a:spAutoFit/>
            </a:bodyPr>
            <a:lstStyle/>
            <a:p>
              <a:pPr algn="ctr"/>
              <a:r>
                <a:rPr lang="en-US" sz="1000" dirty="0" err="1">
                  <a:effectLst/>
                  <a:latin typeface="Arial" panose="020B0604020202020204" pitchFamily="34" charset="0"/>
                  <a:cs typeface="Arial" panose="020B0604020202020204" pitchFamily="34" charset="0"/>
                </a:rPr>
                <a:t>Telepon</a:t>
              </a:r>
              <a:endParaRPr lang="id-ID" sz="1000" dirty="0">
                <a:effectLst/>
                <a:latin typeface="Arial" panose="020B0604020202020204" pitchFamily="34" charset="0"/>
                <a:cs typeface="Arial" panose="020B0604020202020204" pitchFamily="34" charset="0"/>
              </a:endParaRPr>
            </a:p>
          </p:txBody>
        </p:sp>
      </p:grpSp>
      <p:grpSp>
        <p:nvGrpSpPr>
          <p:cNvPr id="72" name="Group 71"/>
          <p:cNvGrpSpPr/>
          <p:nvPr/>
        </p:nvGrpSpPr>
        <p:grpSpPr>
          <a:xfrm>
            <a:off x="1850605" y="3148027"/>
            <a:ext cx="932096" cy="341468"/>
            <a:chOff x="145431" y="231003"/>
            <a:chExt cx="1259746" cy="1237190"/>
          </a:xfrm>
          <a:noFill/>
        </p:grpSpPr>
        <p:pic>
          <p:nvPicPr>
            <p:cNvPr id="73" name="Picture 7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74" name="TextBox 73"/>
            <p:cNvSpPr txBox="1"/>
            <p:nvPr/>
          </p:nvSpPr>
          <p:spPr>
            <a:xfrm>
              <a:off x="145431" y="342621"/>
              <a:ext cx="1259746" cy="892096"/>
            </a:xfrm>
            <a:prstGeom prst="rect">
              <a:avLst/>
            </a:prstGeom>
            <a:grpFill/>
          </p:spPr>
          <p:txBody>
            <a:bodyPr wrap="square" rtlCol="0">
              <a:spAutoFit/>
            </a:bodyPr>
            <a:lstStyle/>
            <a:p>
              <a:pPr algn="ctr"/>
              <a:r>
                <a:rPr lang="en-US" sz="1000" dirty="0" err="1">
                  <a:effectLst/>
                  <a:latin typeface="Arial" panose="020B0604020202020204" pitchFamily="34" charset="0"/>
                  <a:cs typeface="Arial" panose="020B0604020202020204" pitchFamily="34" charset="0"/>
                </a:rPr>
                <a:t>Kurikulum</a:t>
              </a:r>
              <a:endParaRPr lang="id-ID" sz="1000" dirty="0">
                <a:effectLst/>
                <a:latin typeface="Arial" panose="020B0604020202020204" pitchFamily="34" charset="0"/>
                <a:cs typeface="Arial" panose="020B0604020202020204" pitchFamily="34" charset="0"/>
              </a:endParaRPr>
            </a:p>
          </p:txBody>
        </p:sp>
      </p:grpSp>
      <p:sp>
        <p:nvSpPr>
          <p:cNvPr id="2" name="TextBox 1"/>
          <p:cNvSpPr txBox="1"/>
          <p:nvPr/>
        </p:nvSpPr>
        <p:spPr>
          <a:xfrm>
            <a:off x="123812" y="666299"/>
            <a:ext cx="1067921" cy="307777"/>
          </a:xfrm>
          <a:prstGeom prst="rect">
            <a:avLst/>
          </a:prstGeom>
          <a:noFill/>
        </p:spPr>
        <p:txBody>
          <a:bodyPr wrap="none" rtlCol="0">
            <a:spAutoFit/>
          </a:bodyPr>
          <a:lstStyle/>
          <a:p>
            <a:r>
              <a:rPr lang="en-US" sz="1400" dirty="0">
                <a:solidFill>
                  <a:schemeClr val="bg1">
                    <a:lumMod val="50000"/>
                  </a:schemeClr>
                </a:solidFill>
                <a:effectLst/>
                <a:latin typeface="Bernard MT Condensed" panose="02050806060905020404" pitchFamily="18" charset="0"/>
                <a:cs typeface="Arial" panose="020B0604020202020204" pitchFamily="34" charset="0"/>
              </a:rPr>
              <a:t>Key Partners</a:t>
            </a:r>
          </a:p>
        </p:txBody>
      </p:sp>
      <p:sp>
        <p:nvSpPr>
          <p:cNvPr id="159" name="TextBox 158"/>
          <p:cNvSpPr txBox="1"/>
          <p:nvPr/>
        </p:nvSpPr>
        <p:spPr>
          <a:xfrm>
            <a:off x="1813959" y="661424"/>
            <a:ext cx="1085554" cy="307777"/>
          </a:xfrm>
          <a:prstGeom prst="rect">
            <a:avLst/>
          </a:prstGeom>
          <a:noFill/>
        </p:spPr>
        <p:txBody>
          <a:bodyPr wrap="none" rtlCol="0">
            <a:spAutoFit/>
          </a:bodyPr>
          <a:lstStyle/>
          <a:p>
            <a:r>
              <a:rPr lang="en-US" sz="1400" dirty="0">
                <a:solidFill>
                  <a:schemeClr val="bg1">
                    <a:lumMod val="50000"/>
                  </a:schemeClr>
                </a:solidFill>
                <a:effectLst/>
                <a:latin typeface="Bernard MT Condensed" panose="02050806060905020404" pitchFamily="18" charset="0"/>
                <a:cs typeface="Arial" panose="020B0604020202020204" pitchFamily="34" charset="0"/>
              </a:rPr>
              <a:t>Key Activities</a:t>
            </a:r>
          </a:p>
        </p:txBody>
      </p:sp>
      <p:sp>
        <p:nvSpPr>
          <p:cNvPr id="169" name="TextBox 168"/>
          <p:cNvSpPr txBox="1"/>
          <p:nvPr/>
        </p:nvSpPr>
        <p:spPr>
          <a:xfrm>
            <a:off x="3664427" y="674075"/>
            <a:ext cx="1038682" cy="523220"/>
          </a:xfrm>
          <a:prstGeom prst="rect">
            <a:avLst/>
          </a:prstGeom>
          <a:noFill/>
        </p:spPr>
        <p:txBody>
          <a:bodyPr wrap="none" rtlCol="0">
            <a:spAutoFit/>
          </a:bodyPr>
          <a:lstStyle/>
          <a:p>
            <a:r>
              <a:rPr lang="en-US" sz="1400" dirty="0">
                <a:solidFill>
                  <a:schemeClr val="bg1">
                    <a:lumMod val="50000"/>
                  </a:schemeClr>
                </a:solidFill>
                <a:effectLst/>
                <a:latin typeface="Bernard MT Condensed" panose="02050806060905020404" pitchFamily="18" charset="0"/>
                <a:cs typeface="Arial" panose="020B0604020202020204" pitchFamily="34" charset="0"/>
              </a:rPr>
              <a:t>Value</a:t>
            </a:r>
            <a:br>
              <a:rPr lang="en-US" sz="1400" dirty="0">
                <a:solidFill>
                  <a:schemeClr val="bg1">
                    <a:lumMod val="50000"/>
                  </a:schemeClr>
                </a:solidFill>
                <a:effectLst/>
                <a:latin typeface="Bernard MT Condensed" panose="02050806060905020404" pitchFamily="18" charset="0"/>
                <a:cs typeface="Arial" panose="020B0604020202020204" pitchFamily="34" charset="0"/>
              </a:rPr>
            </a:br>
            <a:r>
              <a:rPr lang="en-US" sz="1400" dirty="0">
                <a:solidFill>
                  <a:schemeClr val="bg1">
                    <a:lumMod val="50000"/>
                  </a:schemeClr>
                </a:solidFill>
                <a:effectLst/>
                <a:latin typeface="Bernard MT Condensed" panose="02050806060905020404" pitchFamily="18" charset="0"/>
                <a:cs typeface="Arial" panose="020B0604020202020204" pitchFamily="34" charset="0"/>
              </a:rPr>
              <a:t>Propositions</a:t>
            </a:r>
          </a:p>
        </p:txBody>
      </p:sp>
      <p:sp>
        <p:nvSpPr>
          <p:cNvPr id="170" name="TextBox 169"/>
          <p:cNvSpPr txBox="1"/>
          <p:nvPr/>
        </p:nvSpPr>
        <p:spPr>
          <a:xfrm>
            <a:off x="1817057" y="2837622"/>
            <a:ext cx="1160511" cy="307777"/>
          </a:xfrm>
          <a:prstGeom prst="rect">
            <a:avLst/>
          </a:prstGeom>
          <a:noFill/>
        </p:spPr>
        <p:txBody>
          <a:bodyPr wrap="none" rtlCol="0">
            <a:spAutoFit/>
          </a:bodyPr>
          <a:lstStyle/>
          <a:p>
            <a:r>
              <a:rPr lang="en-US" sz="1400" dirty="0">
                <a:solidFill>
                  <a:schemeClr val="bg1">
                    <a:lumMod val="50000"/>
                  </a:schemeClr>
                </a:solidFill>
                <a:effectLst/>
                <a:latin typeface="Bernard MT Condensed" panose="02050806060905020404" pitchFamily="18" charset="0"/>
                <a:cs typeface="Arial" panose="020B0604020202020204" pitchFamily="34" charset="0"/>
              </a:rPr>
              <a:t>Key Resources</a:t>
            </a:r>
          </a:p>
        </p:txBody>
      </p:sp>
      <p:sp>
        <p:nvSpPr>
          <p:cNvPr id="171" name="TextBox 170"/>
          <p:cNvSpPr txBox="1"/>
          <p:nvPr/>
        </p:nvSpPr>
        <p:spPr>
          <a:xfrm>
            <a:off x="5500186" y="661379"/>
            <a:ext cx="1106393" cy="523220"/>
          </a:xfrm>
          <a:prstGeom prst="rect">
            <a:avLst/>
          </a:prstGeom>
          <a:noFill/>
        </p:spPr>
        <p:txBody>
          <a:bodyPr wrap="none" rtlCol="0">
            <a:spAutoFit/>
          </a:bodyPr>
          <a:lstStyle/>
          <a:p>
            <a:r>
              <a:rPr lang="en-US" sz="1400" dirty="0">
                <a:solidFill>
                  <a:schemeClr val="bg1">
                    <a:lumMod val="50000"/>
                  </a:schemeClr>
                </a:solidFill>
                <a:effectLst/>
                <a:latin typeface="Bernard MT Condensed" panose="02050806060905020404" pitchFamily="18" charset="0"/>
                <a:cs typeface="Arial" panose="020B0604020202020204" pitchFamily="34" charset="0"/>
              </a:rPr>
              <a:t>Customer</a:t>
            </a:r>
            <a:br>
              <a:rPr lang="en-US" sz="1400" dirty="0">
                <a:solidFill>
                  <a:schemeClr val="bg1">
                    <a:lumMod val="50000"/>
                  </a:schemeClr>
                </a:solidFill>
                <a:effectLst/>
                <a:latin typeface="Bernard MT Condensed" panose="02050806060905020404" pitchFamily="18" charset="0"/>
                <a:cs typeface="Arial" panose="020B0604020202020204" pitchFamily="34" charset="0"/>
              </a:rPr>
            </a:br>
            <a:r>
              <a:rPr lang="en-US" sz="1400" dirty="0">
                <a:solidFill>
                  <a:schemeClr val="bg1">
                    <a:lumMod val="50000"/>
                  </a:schemeClr>
                </a:solidFill>
                <a:effectLst/>
                <a:latin typeface="Bernard MT Condensed" panose="02050806060905020404" pitchFamily="18" charset="0"/>
                <a:cs typeface="Arial" panose="020B0604020202020204" pitchFamily="34" charset="0"/>
              </a:rPr>
              <a:t>Relationships</a:t>
            </a:r>
          </a:p>
        </p:txBody>
      </p:sp>
      <p:sp>
        <p:nvSpPr>
          <p:cNvPr id="172" name="TextBox 171"/>
          <p:cNvSpPr txBox="1"/>
          <p:nvPr/>
        </p:nvSpPr>
        <p:spPr>
          <a:xfrm>
            <a:off x="5511242" y="2842663"/>
            <a:ext cx="795411" cy="307777"/>
          </a:xfrm>
          <a:prstGeom prst="rect">
            <a:avLst/>
          </a:prstGeom>
          <a:noFill/>
        </p:spPr>
        <p:txBody>
          <a:bodyPr wrap="none" rtlCol="0">
            <a:spAutoFit/>
          </a:bodyPr>
          <a:lstStyle/>
          <a:p>
            <a:r>
              <a:rPr lang="en-US" sz="1400" dirty="0">
                <a:solidFill>
                  <a:schemeClr val="bg1">
                    <a:lumMod val="50000"/>
                  </a:schemeClr>
                </a:solidFill>
                <a:effectLst/>
                <a:latin typeface="Bernard MT Condensed" panose="02050806060905020404" pitchFamily="18" charset="0"/>
                <a:cs typeface="Arial" panose="020B0604020202020204" pitchFamily="34" charset="0"/>
              </a:rPr>
              <a:t>Channels</a:t>
            </a:r>
          </a:p>
        </p:txBody>
      </p:sp>
      <p:sp>
        <p:nvSpPr>
          <p:cNvPr id="173" name="TextBox 172"/>
          <p:cNvSpPr txBox="1"/>
          <p:nvPr/>
        </p:nvSpPr>
        <p:spPr>
          <a:xfrm>
            <a:off x="7384952" y="672365"/>
            <a:ext cx="825867" cy="523220"/>
          </a:xfrm>
          <a:prstGeom prst="rect">
            <a:avLst/>
          </a:prstGeom>
          <a:noFill/>
        </p:spPr>
        <p:txBody>
          <a:bodyPr wrap="none" rtlCol="0">
            <a:spAutoFit/>
          </a:bodyPr>
          <a:lstStyle/>
          <a:p>
            <a:r>
              <a:rPr lang="en-US" sz="1400" dirty="0">
                <a:solidFill>
                  <a:schemeClr val="bg1">
                    <a:lumMod val="50000"/>
                  </a:schemeClr>
                </a:solidFill>
                <a:effectLst/>
                <a:latin typeface="Bernard MT Condensed" panose="02050806060905020404" pitchFamily="18" charset="0"/>
                <a:cs typeface="Arial" panose="020B0604020202020204" pitchFamily="34" charset="0"/>
              </a:rPr>
              <a:t>Customer</a:t>
            </a:r>
            <a:br>
              <a:rPr lang="en-US" sz="1400" dirty="0">
                <a:solidFill>
                  <a:schemeClr val="bg1">
                    <a:lumMod val="50000"/>
                  </a:schemeClr>
                </a:solidFill>
                <a:effectLst/>
                <a:latin typeface="Bernard MT Condensed" panose="02050806060905020404" pitchFamily="18" charset="0"/>
                <a:cs typeface="Arial" panose="020B0604020202020204" pitchFamily="34" charset="0"/>
              </a:rPr>
            </a:br>
            <a:r>
              <a:rPr lang="en-US" sz="1400" dirty="0">
                <a:solidFill>
                  <a:schemeClr val="bg1">
                    <a:lumMod val="50000"/>
                  </a:schemeClr>
                </a:solidFill>
                <a:effectLst/>
                <a:latin typeface="Bernard MT Condensed" panose="02050806060905020404" pitchFamily="18" charset="0"/>
                <a:cs typeface="Arial" panose="020B0604020202020204" pitchFamily="34" charset="0"/>
              </a:rPr>
              <a:t>Segments</a:t>
            </a:r>
          </a:p>
        </p:txBody>
      </p:sp>
      <p:sp>
        <p:nvSpPr>
          <p:cNvPr id="174" name="TextBox 173"/>
          <p:cNvSpPr txBox="1"/>
          <p:nvPr/>
        </p:nvSpPr>
        <p:spPr>
          <a:xfrm>
            <a:off x="4550745" y="5183668"/>
            <a:ext cx="1514261" cy="338554"/>
          </a:xfrm>
          <a:prstGeom prst="rect">
            <a:avLst/>
          </a:prstGeom>
          <a:noFill/>
        </p:spPr>
        <p:txBody>
          <a:bodyPr wrap="none" rtlCol="0">
            <a:spAutoFit/>
          </a:bodyPr>
          <a:lstStyle/>
          <a:p>
            <a:r>
              <a:rPr lang="en-US" sz="1600" dirty="0">
                <a:solidFill>
                  <a:schemeClr val="bg1">
                    <a:lumMod val="50000"/>
                  </a:schemeClr>
                </a:solidFill>
                <a:effectLst/>
                <a:latin typeface="Bernard MT Condensed" panose="02050806060905020404" pitchFamily="18" charset="0"/>
                <a:cs typeface="Arial" panose="020B0604020202020204" pitchFamily="34" charset="0"/>
              </a:rPr>
              <a:t>Revenue Streams</a:t>
            </a:r>
          </a:p>
        </p:txBody>
      </p:sp>
      <p:sp>
        <p:nvSpPr>
          <p:cNvPr id="175" name="TextBox 174"/>
          <p:cNvSpPr txBox="1"/>
          <p:nvPr/>
        </p:nvSpPr>
        <p:spPr>
          <a:xfrm>
            <a:off x="127976" y="5185081"/>
            <a:ext cx="1241750" cy="338554"/>
          </a:xfrm>
          <a:prstGeom prst="rect">
            <a:avLst/>
          </a:prstGeom>
          <a:noFill/>
        </p:spPr>
        <p:txBody>
          <a:bodyPr wrap="none" rtlCol="0">
            <a:spAutoFit/>
          </a:bodyPr>
          <a:lstStyle/>
          <a:p>
            <a:r>
              <a:rPr lang="en-US" sz="1600" dirty="0">
                <a:solidFill>
                  <a:schemeClr val="bg1">
                    <a:lumMod val="50000"/>
                  </a:schemeClr>
                </a:solidFill>
                <a:effectLst/>
                <a:latin typeface="Bernard MT Condensed" panose="02050806060905020404" pitchFamily="18" charset="0"/>
                <a:cs typeface="Arial" panose="020B0604020202020204" pitchFamily="34" charset="0"/>
              </a:rPr>
              <a:t>Cost Structure</a:t>
            </a:r>
          </a:p>
        </p:txBody>
      </p:sp>
      <p:sp>
        <p:nvSpPr>
          <p:cNvPr id="143" name="AutoShape 2" descr="https://mail-attachment.googleusercontent.com/attachment/u/0/?ui=2&amp;ik=62c1cd8dbf&amp;view=att&amp;th=141fcf3cbbd04abf&amp;attid=0.1&amp;disp=inline&amp;realattid=f_hnb3s2nj2&amp;safe=1&amp;zw&amp;saduie=AG9B_P-r63erUm240A5NJlIGcZDS&amp;sadet=1382928446708&amp;sads=32q2UJyAbpQKDe2RYCZVNBIJbrs"/>
          <p:cNvSpPr>
            <a:spLocks noChangeAspect="1" noChangeArrowheads="1"/>
          </p:cNvSpPr>
          <p:nvPr/>
        </p:nvSpPr>
        <p:spPr bwMode="auto">
          <a:xfrm>
            <a:off x="5017315" y="90337"/>
            <a:ext cx="3886244" cy="304801"/>
          </a:xfrm>
          <a:prstGeom prst="rect">
            <a:avLst/>
          </a:prstGeom>
          <a:noFill/>
          <a:extLst/>
        </p:spPr>
        <p:txBody>
          <a:bodyPr vert="horz" wrap="square" lIns="91440" tIns="45720" rIns="91440" bIns="45720" numCol="1" anchor="t" anchorCtr="0" compatLnSpc="1">
            <a:prstTxWarp prst="textNoShape">
              <a:avLst/>
            </a:prstTxWarp>
          </a:bodyPr>
          <a:lstStyle/>
          <a:p>
            <a:pPr algn="r"/>
            <a:r>
              <a:rPr lang="en-US" sz="2400" dirty="0" smtClean="0">
                <a:effectLst/>
                <a:latin typeface="Bernard MT Condensed" panose="02050806060905020404" pitchFamily="18" charset="0"/>
                <a:cs typeface="Arial" panose="020B0604020202020204" pitchFamily="34" charset="0"/>
              </a:rPr>
              <a:t>F</a:t>
            </a:r>
            <a:r>
              <a:rPr lang="id-ID" sz="2400" dirty="0" smtClean="0">
                <a:effectLst/>
                <a:latin typeface="Bernard MT Condensed" panose="02050806060905020404" pitchFamily="18" charset="0"/>
                <a:cs typeface="Arial" panose="020B0604020202020204" pitchFamily="34" charset="0"/>
              </a:rPr>
              <a:t>asilkom UNSRI</a:t>
            </a:r>
            <a:endParaRPr lang="id-ID" sz="2400" dirty="0">
              <a:effectLst/>
              <a:latin typeface="Bernard MT Condensed" panose="02050806060905020404" pitchFamily="18" charset="0"/>
              <a:cs typeface="Arial" panose="020B0604020202020204" pitchFamily="34" charset="0"/>
            </a:endParaRPr>
          </a:p>
        </p:txBody>
      </p:sp>
      <p:sp>
        <p:nvSpPr>
          <p:cNvPr id="26" name="Rectangle 25"/>
          <p:cNvSpPr/>
          <p:nvPr/>
        </p:nvSpPr>
        <p:spPr>
          <a:xfrm>
            <a:off x="1935353" y="4758477"/>
            <a:ext cx="1465466" cy="246221"/>
          </a:xfrm>
          <a:prstGeom prst="rect">
            <a:avLst/>
          </a:prstGeom>
        </p:spPr>
        <p:txBody>
          <a:bodyPr wrap="none">
            <a:spAutoFit/>
          </a:bodyPr>
          <a:lstStyle/>
          <a:p>
            <a:pPr algn="ctr"/>
            <a:r>
              <a:rPr lang="en-US" sz="1000" dirty="0" err="1" smtClean="0">
                <a:effectLst/>
                <a:latin typeface="Arial" panose="020B0604020202020204" pitchFamily="34" charset="0"/>
                <a:cs typeface="Arial" panose="020B0604020202020204" pitchFamily="34" charset="0"/>
              </a:rPr>
              <a:t>Sarana</a:t>
            </a:r>
            <a:r>
              <a:rPr lang="en-US" sz="1000" dirty="0" smtClean="0">
                <a:effectLst/>
                <a:latin typeface="Arial" panose="020B0604020202020204" pitchFamily="34" charset="0"/>
                <a:cs typeface="Arial" panose="020B0604020202020204" pitchFamily="34" charset="0"/>
              </a:rPr>
              <a:t> </a:t>
            </a:r>
            <a:r>
              <a:rPr lang="en-US" sz="1000" dirty="0" err="1" smtClean="0">
                <a:effectLst/>
                <a:latin typeface="Arial" panose="020B0604020202020204" pitchFamily="34" charset="0"/>
                <a:cs typeface="Arial" panose="020B0604020202020204" pitchFamily="34" charset="0"/>
              </a:rPr>
              <a:t>dan</a:t>
            </a:r>
            <a:r>
              <a:rPr lang="en-US" sz="1000" dirty="0" smtClean="0">
                <a:effectLst/>
                <a:latin typeface="Arial" panose="020B0604020202020204" pitchFamily="34" charset="0"/>
                <a:cs typeface="Arial" panose="020B0604020202020204" pitchFamily="34" charset="0"/>
              </a:rPr>
              <a:t> </a:t>
            </a:r>
            <a:r>
              <a:rPr lang="en-US" sz="1000" dirty="0" err="1" smtClean="0">
                <a:effectLst/>
                <a:latin typeface="Arial" panose="020B0604020202020204" pitchFamily="34" charset="0"/>
                <a:cs typeface="Arial" panose="020B0604020202020204" pitchFamily="34" charset="0"/>
              </a:rPr>
              <a:t>Prasarana</a:t>
            </a:r>
            <a:endParaRPr lang="id-ID" sz="1000" dirty="0">
              <a:effectLst/>
              <a:latin typeface="Arial" panose="020B0604020202020204" pitchFamily="34" charset="0"/>
              <a:cs typeface="Arial" panose="020B0604020202020204" pitchFamily="34" charset="0"/>
            </a:endParaRPr>
          </a:p>
        </p:txBody>
      </p:sp>
      <p:grpSp>
        <p:nvGrpSpPr>
          <p:cNvPr id="149" name="Group 148"/>
          <p:cNvGrpSpPr/>
          <p:nvPr/>
        </p:nvGrpSpPr>
        <p:grpSpPr>
          <a:xfrm>
            <a:off x="145488" y="3989042"/>
            <a:ext cx="1013961" cy="485504"/>
            <a:chOff x="103665" y="204216"/>
            <a:chExt cx="1185802" cy="1237190"/>
          </a:xfrm>
          <a:noFill/>
        </p:grpSpPr>
        <p:pic>
          <p:nvPicPr>
            <p:cNvPr id="150" name="Picture 1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6461" y="204216"/>
              <a:ext cx="1133006" cy="1237190"/>
            </a:xfrm>
            <a:prstGeom prst="rect">
              <a:avLst/>
            </a:prstGeom>
            <a:grpFill/>
          </p:spPr>
        </p:pic>
        <p:sp>
          <p:nvSpPr>
            <p:cNvPr id="151" name="TextBox 150"/>
            <p:cNvSpPr txBox="1"/>
            <p:nvPr/>
          </p:nvSpPr>
          <p:spPr>
            <a:xfrm>
              <a:off x="103665" y="289562"/>
              <a:ext cx="1184080" cy="1019584"/>
            </a:xfrm>
            <a:prstGeom prst="rect">
              <a:avLst/>
            </a:prstGeom>
            <a:grpFill/>
          </p:spPr>
          <p:txBody>
            <a:bodyPr wrap="square" rtlCol="0">
              <a:spAutoFit/>
            </a:bodyPr>
            <a:lstStyle/>
            <a:p>
              <a:pPr algn="ctr"/>
              <a:r>
                <a:rPr lang="en-US" sz="1000" dirty="0" err="1">
                  <a:effectLst/>
                </a:rPr>
                <a:t>Universitas</a:t>
              </a:r>
              <a:r>
                <a:rPr lang="en-US" sz="1000" dirty="0">
                  <a:effectLst/>
                </a:rPr>
                <a:t> </a:t>
              </a:r>
              <a:r>
                <a:rPr lang="id-ID" sz="1000" dirty="0">
                  <a:effectLst/>
                </a:rPr>
                <a:t>L</a:t>
              </a:r>
              <a:r>
                <a:rPr lang="en-US" sz="1000" dirty="0" err="1">
                  <a:effectLst/>
                </a:rPr>
                <a:t>ainya</a:t>
              </a:r>
              <a:endParaRPr lang="id-ID" sz="1000" dirty="0">
                <a:effectLst/>
                <a:latin typeface="Arial" panose="020B0604020202020204" pitchFamily="34" charset="0"/>
                <a:cs typeface="Arial" panose="020B0604020202020204" pitchFamily="34" charset="0"/>
              </a:endParaRPr>
            </a:p>
          </p:txBody>
        </p:sp>
      </p:grpSp>
      <p:grpSp>
        <p:nvGrpSpPr>
          <p:cNvPr id="155" name="Group 154"/>
          <p:cNvGrpSpPr/>
          <p:nvPr/>
        </p:nvGrpSpPr>
        <p:grpSpPr>
          <a:xfrm>
            <a:off x="2893769" y="5444718"/>
            <a:ext cx="833285" cy="555813"/>
            <a:chOff x="234826" y="353101"/>
            <a:chExt cx="1259747" cy="1237190"/>
          </a:xfrm>
          <a:noFill/>
        </p:grpSpPr>
        <p:pic>
          <p:nvPicPr>
            <p:cNvPr id="156" name="Picture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5920" y="353101"/>
              <a:ext cx="1133006" cy="1237190"/>
            </a:xfrm>
            <a:prstGeom prst="rect">
              <a:avLst/>
            </a:prstGeom>
            <a:grpFill/>
          </p:spPr>
        </p:pic>
        <p:sp>
          <p:nvSpPr>
            <p:cNvPr id="179" name="TextBox 178"/>
            <p:cNvSpPr txBox="1"/>
            <p:nvPr/>
          </p:nvSpPr>
          <p:spPr>
            <a:xfrm>
              <a:off x="234826" y="536057"/>
              <a:ext cx="1259747" cy="890609"/>
            </a:xfrm>
            <a:prstGeom prst="rect">
              <a:avLst/>
            </a:prstGeom>
            <a:grpFill/>
          </p:spPr>
          <p:txBody>
            <a:bodyPr wrap="square" rtlCol="0">
              <a:spAutoFit/>
            </a:bodyPr>
            <a:lstStyle/>
            <a:p>
              <a:pPr algn="ctr"/>
              <a:r>
                <a:rPr lang="en-US" sz="1000" dirty="0" err="1">
                  <a:effectLst/>
                </a:rPr>
                <a:t>Biaya</a:t>
              </a:r>
              <a:r>
                <a:rPr lang="en-US" sz="1000" dirty="0">
                  <a:effectLst/>
                </a:rPr>
                <a:t> </a:t>
              </a:r>
              <a:r>
                <a:rPr lang="en-US" sz="1000" dirty="0" err="1">
                  <a:effectLst/>
                </a:rPr>
                <a:t>Promosi</a:t>
              </a:r>
              <a:endParaRPr lang="en-US" sz="1000" dirty="0">
                <a:effectLst/>
              </a:endParaRPr>
            </a:p>
          </p:txBody>
        </p:sp>
      </p:grpSp>
      <p:grpSp>
        <p:nvGrpSpPr>
          <p:cNvPr id="180" name="Group 179"/>
          <p:cNvGrpSpPr/>
          <p:nvPr/>
        </p:nvGrpSpPr>
        <p:grpSpPr>
          <a:xfrm>
            <a:off x="3121963" y="6012700"/>
            <a:ext cx="1493982" cy="625123"/>
            <a:chOff x="185050" y="231003"/>
            <a:chExt cx="1259746" cy="1237190"/>
          </a:xfrm>
          <a:noFill/>
        </p:grpSpPr>
        <p:pic>
          <p:nvPicPr>
            <p:cNvPr id="181" name="Picture 18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182" name="TextBox 181"/>
            <p:cNvSpPr txBox="1"/>
            <p:nvPr/>
          </p:nvSpPr>
          <p:spPr>
            <a:xfrm>
              <a:off x="185050" y="342750"/>
              <a:ext cx="1259746" cy="1096425"/>
            </a:xfrm>
            <a:prstGeom prst="rect">
              <a:avLst/>
            </a:prstGeom>
            <a:grpFill/>
          </p:spPr>
          <p:txBody>
            <a:bodyPr wrap="square" rtlCol="0">
              <a:spAutoFit/>
            </a:bodyPr>
            <a:lstStyle/>
            <a:p>
              <a:pPr algn="ctr"/>
              <a:r>
                <a:rPr lang="en-US" sz="1000" dirty="0" err="1">
                  <a:effectLst/>
                </a:rPr>
                <a:t>Pembiayaan</a:t>
              </a:r>
              <a:r>
                <a:rPr lang="en-US" sz="1000" dirty="0">
                  <a:effectLst/>
                </a:rPr>
                <a:t> </a:t>
              </a:r>
              <a:r>
                <a:rPr lang="id-ID" sz="1000" dirty="0">
                  <a:effectLst/>
                </a:rPr>
                <a:t>H</a:t>
              </a:r>
              <a:r>
                <a:rPr lang="en-US" sz="1000" dirty="0" err="1">
                  <a:effectLst/>
                </a:rPr>
                <a:t>ibah</a:t>
              </a:r>
              <a:r>
                <a:rPr lang="en-US" sz="1000" dirty="0">
                  <a:effectLst/>
                </a:rPr>
                <a:t> </a:t>
              </a:r>
              <a:r>
                <a:rPr lang="id-ID" sz="1000" dirty="0">
                  <a:effectLst/>
                </a:rPr>
                <a:t>P</a:t>
              </a:r>
              <a:r>
                <a:rPr lang="en-US" sz="1000" dirty="0" err="1">
                  <a:effectLst/>
                </a:rPr>
                <a:t>enelitian</a:t>
              </a:r>
              <a:r>
                <a:rPr lang="en-US" sz="1000" dirty="0">
                  <a:effectLst/>
                </a:rPr>
                <a:t> </a:t>
              </a:r>
              <a:r>
                <a:rPr lang="en-US" sz="1000" dirty="0" err="1">
                  <a:effectLst/>
                </a:rPr>
                <a:t>dan</a:t>
              </a:r>
              <a:r>
                <a:rPr lang="en-US" sz="1000" dirty="0">
                  <a:effectLst/>
                </a:rPr>
                <a:t> </a:t>
              </a:r>
              <a:r>
                <a:rPr lang="id-ID" sz="1000" dirty="0">
                  <a:effectLst/>
                </a:rPr>
                <a:t>P</a:t>
              </a:r>
              <a:r>
                <a:rPr lang="en-US" sz="1000" dirty="0" err="1">
                  <a:effectLst/>
                </a:rPr>
                <a:t>engabdian</a:t>
              </a:r>
              <a:endParaRPr lang="en-US" sz="1000" dirty="0">
                <a:effectLst/>
              </a:endParaRPr>
            </a:p>
          </p:txBody>
        </p:sp>
      </p:grpSp>
      <p:grpSp>
        <p:nvGrpSpPr>
          <p:cNvPr id="183" name="Group 182"/>
          <p:cNvGrpSpPr/>
          <p:nvPr/>
        </p:nvGrpSpPr>
        <p:grpSpPr>
          <a:xfrm>
            <a:off x="5986380" y="5524079"/>
            <a:ext cx="1033543" cy="555113"/>
            <a:chOff x="139134" y="231003"/>
            <a:chExt cx="1259746" cy="1237190"/>
          </a:xfrm>
          <a:noFill/>
        </p:grpSpPr>
        <p:pic>
          <p:nvPicPr>
            <p:cNvPr id="184" name="Picture 18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185" name="TextBox 184"/>
            <p:cNvSpPr txBox="1"/>
            <p:nvPr/>
          </p:nvSpPr>
          <p:spPr>
            <a:xfrm>
              <a:off x="139134" y="399314"/>
              <a:ext cx="1259746" cy="891732"/>
            </a:xfrm>
            <a:prstGeom prst="rect">
              <a:avLst/>
            </a:prstGeom>
            <a:grpFill/>
          </p:spPr>
          <p:txBody>
            <a:bodyPr wrap="square" rtlCol="0">
              <a:spAutoFit/>
            </a:bodyPr>
            <a:lstStyle/>
            <a:p>
              <a:pPr algn="ctr"/>
              <a:r>
                <a:rPr lang="en-US" sz="1000" dirty="0" err="1">
                  <a:effectLst/>
                </a:rPr>
                <a:t>Proyek</a:t>
              </a:r>
              <a:r>
                <a:rPr lang="en-US" sz="1000" dirty="0">
                  <a:effectLst/>
                </a:rPr>
                <a:t> </a:t>
              </a:r>
              <a:r>
                <a:rPr lang="en-US" sz="1000" dirty="0" err="1">
                  <a:effectLst/>
                </a:rPr>
                <a:t>Kerjasama</a:t>
              </a:r>
              <a:r>
                <a:rPr lang="en-US" sz="1000" dirty="0">
                  <a:effectLst/>
                </a:rPr>
                <a:t> </a:t>
              </a:r>
            </a:p>
          </p:txBody>
        </p:sp>
      </p:grpSp>
      <p:grpSp>
        <p:nvGrpSpPr>
          <p:cNvPr id="186" name="Group 185"/>
          <p:cNvGrpSpPr/>
          <p:nvPr/>
        </p:nvGrpSpPr>
        <p:grpSpPr>
          <a:xfrm>
            <a:off x="7722769" y="6133429"/>
            <a:ext cx="928945" cy="555113"/>
            <a:chOff x="218940" y="231003"/>
            <a:chExt cx="1465433" cy="1237190"/>
          </a:xfrm>
          <a:noFill/>
        </p:grpSpPr>
        <p:pic>
          <p:nvPicPr>
            <p:cNvPr id="187" name="Picture 18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188" name="TextBox 187"/>
            <p:cNvSpPr txBox="1"/>
            <p:nvPr/>
          </p:nvSpPr>
          <p:spPr>
            <a:xfrm>
              <a:off x="424627" y="505456"/>
              <a:ext cx="1259746" cy="548757"/>
            </a:xfrm>
            <a:prstGeom prst="rect">
              <a:avLst/>
            </a:prstGeom>
            <a:grpFill/>
          </p:spPr>
          <p:txBody>
            <a:bodyPr wrap="square" rtlCol="0">
              <a:spAutoFit/>
            </a:bodyPr>
            <a:lstStyle/>
            <a:p>
              <a:r>
                <a:rPr lang="en-US" sz="1000" dirty="0">
                  <a:effectLst/>
                </a:rPr>
                <a:t>APBN</a:t>
              </a:r>
            </a:p>
          </p:txBody>
        </p:sp>
      </p:grpSp>
      <p:grpSp>
        <p:nvGrpSpPr>
          <p:cNvPr id="189" name="Group 188"/>
          <p:cNvGrpSpPr/>
          <p:nvPr/>
        </p:nvGrpSpPr>
        <p:grpSpPr>
          <a:xfrm>
            <a:off x="6437062" y="6131123"/>
            <a:ext cx="909294" cy="555113"/>
            <a:chOff x="218940" y="231003"/>
            <a:chExt cx="1302969" cy="1237190"/>
          </a:xfrm>
          <a:noFill/>
        </p:grpSpPr>
        <p:pic>
          <p:nvPicPr>
            <p:cNvPr id="190" name="Picture 18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191" name="TextBox 190"/>
            <p:cNvSpPr txBox="1"/>
            <p:nvPr/>
          </p:nvSpPr>
          <p:spPr>
            <a:xfrm>
              <a:off x="262163" y="551689"/>
              <a:ext cx="1259746" cy="548757"/>
            </a:xfrm>
            <a:prstGeom prst="rect">
              <a:avLst/>
            </a:prstGeom>
            <a:grpFill/>
          </p:spPr>
          <p:txBody>
            <a:bodyPr wrap="square" rtlCol="0">
              <a:spAutoFit/>
            </a:bodyPr>
            <a:lstStyle/>
            <a:p>
              <a:r>
                <a:rPr lang="en-US" sz="1000" dirty="0">
                  <a:effectLst/>
                </a:rPr>
                <a:t>SPP (PNBP)</a:t>
              </a:r>
            </a:p>
          </p:txBody>
        </p:sp>
      </p:grpSp>
      <p:grpSp>
        <p:nvGrpSpPr>
          <p:cNvPr id="192" name="Group 191"/>
          <p:cNvGrpSpPr/>
          <p:nvPr/>
        </p:nvGrpSpPr>
        <p:grpSpPr>
          <a:xfrm>
            <a:off x="5149792" y="6123223"/>
            <a:ext cx="991369" cy="555113"/>
            <a:chOff x="218940" y="231003"/>
            <a:chExt cx="1332837" cy="1237190"/>
          </a:xfrm>
          <a:noFill/>
        </p:grpSpPr>
        <p:pic>
          <p:nvPicPr>
            <p:cNvPr id="193" name="Picture 19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194" name="TextBox 193"/>
            <p:cNvSpPr txBox="1"/>
            <p:nvPr/>
          </p:nvSpPr>
          <p:spPr>
            <a:xfrm>
              <a:off x="292031" y="560918"/>
              <a:ext cx="1259746" cy="548757"/>
            </a:xfrm>
            <a:prstGeom prst="rect">
              <a:avLst/>
            </a:prstGeom>
            <a:grpFill/>
          </p:spPr>
          <p:txBody>
            <a:bodyPr wrap="square" rtlCol="0">
              <a:spAutoFit/>
            </a:bodyPr>
            <a:lstStyle/>
            <a:p>
              <a:r>
                <a:rPr lang="en-US" sz="1000" dirty="0" err="1">
                  <a:effectLst/>
                </a:rPr>
                <a:t>Hibah</a:t>
              </a:r>
              <a:r>
                <a:rPr lang="en-US" sz="1000" dirty="0">
                  <a:effectLst/>
                </a:rPr>
                <a:t> (CSR)</a:t>
              </a:r>
            </a:p>
          </p:txBody>
        </p:sp>
      </p:grpSp>
      <p:grpSp>
        <p:nvGrpSpPr>
          <p:cNvPr id="195" name="Group 194"/>
          <p:cNvGrpSpPr/>
          <p:nvPr/>
        </p:nvGrpSpPr>
        <p:grpSpPr>
          <a:xfrm>
            <a:off x="7184947" y="5494477"/>
            <a:ext cx="943531" cy="555113"/>
            <a:chOff x="218940" y="231003"/>
            <a:chExt cx="1411413" cy="1237190"/>
          </a:xfrm>
          <a:noFill/>
        </p:grpSpPr>
        <p:pic>
          <p:nvPicPr>
            <p:cNvPr id="196" name="Picture 19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197" name="TextBox 196"/>
            <p:cNvSpPr txBox="1"/>
            <p:nvPr/>
          </p:nvSpPr>
          <p:spPr>
            <a:xfrm>
              <a:off x="370606" y="525775"/>
              <a:ext cx="1259747" cy="548757"/>
            </a:xfrm>
            <a:prstGeom prst="rect">
              <a:avLst/>
            </a:prstGeom>
            <a:grpFill/>
          </p:spPr>
          <p:txBody>
            <a:bodyPr wrap="square" rtlCol="0">
              <a:spAutoFit/>
            </a:bodyPr>
            <a:lstStyle/>
            <a:p>
              <a:r>
                <a:rPr lang="en-US" sz="1000" dirty="0">
                  <a:effectLst/>
                </a:rPr>
                <a:t>BOPTN</a:t>
              </a:r>
            </a:p>
          </p:txBody>
        </p:sp>
      </p:grpSp>
      <p:grpSp>
        <p:nvGrpSpPr>
          <p:cNvPr id="198" name="Group 197"/>
          <p:cNvGrpSpPr/>
          <p:nvPr/>
        </p:nvGrpSpPr>
        <p:grpSpPr>
          <a:xfrm>
            <a:off x="6187514" y="1718596"/>
            <a:ext cx="1008348" cy="528829"/>
            <a:chOff x="161920" y="231001"/>
            <a:chExt cx="1190027" cy="2204136"/>
          </a:xfrm>
          <a:noFill/>
        </p:grpSpPr>
        <p:pic>
          <p:nvPicPr>
            <p:cNvPr id="199" name="Picture 19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920" y="231001"/>
              <a:ext cx="1190027" cy="2204136"/>
            </a:xfrm>
            <a:prstGeom prst="rect">
              <a:avLst/>
            </a:prstGeom>
            <a:grpFill/>
          </p:spPr>
        </p:pic>
        <p:sp>
          <p:nvSpPr>
            <p:cNvPr id="200" name="TextBox 199"/>
            <p:cNvSpPr txBox="1"/>
            <p:nvPr/>
          </p:nvSpPr>
          <p:spPr>
            <a:xfrm>
              <a:off x="175527" y="450673"/>
              <a:ext cx="1129371" cy="1667641"/>
            </a:xfrm>
            <a:prstGeom prst="rect">
              <a:avLst/>
            </a:prstGeom>
            <a:grpFill/>
          </p:spPr>
          <p:txBody>
            <a:bodyPr wrap="square" rtlCol="0">
              <a:spAutoFit/>
            </a:bodyPr>
            <a:lstStyle/>
            <a:p>
              <a:pPr algn="ctr"/>
              <a:r>
                <a:rPr lang="en-US" sz="1000" dirty="0">
                  <a:effectLst/>
                </a:rPr>
                <a:t>Tracer </a:t>
              </a:r>
              <a:r>
                <a:rPr lang="id-ID" sz="1000" dirty="0">
                  <a:effectLst/>
                </a:rPr>
                <a:t>S</a:t>
              </a:r>
              <a:r>
                <a:rPr lang="en-US" sz="1000" dirty="0" err="1">
                  <a:effectLst/>
                </a:rPr>
                <a:t>tudy</a:t>
              </a:r>
              <a:r>
                <a:rPr lang="en-US" sz="1000" dirty="0">
                  <a:effectLst/>
                </a:rPr>
                <a:t> </a:t>
              </a:r>
              <a:r>
                <a:rPr lang="id-ID" sz="1000" dirty="0">
                  <a:effectLst/>
                </a:rPr>
                <a:t>A</a:t>
              </a:r>
              <a:r>
                <a:rPr lang="en-US" sz="1000" dirty="0" err="1">
                  <a:effectLst/>
                </a:rPr>
                <a:t>lumni</a:t>
              </a:r>
              <a:endParaRPr lang="en-US" sz="1000" dirty="0">
                <a:effectLst/>
              </a:endParaRPr>
            </a:p>
          </p:txBody>
        </p:sp>
      </p:grpSp>
      <p:grpSp>
        <p:nvGrpSpPr>
          <p:cNvPr id="201" name="Group 200"/>
          <p:cNvGrpSpPr/>
          <p:nvPr/>
        </p:nvGrpSpPr>
        <p:grpSpPr>
          <a:xfrm>
            <a:off x="6434101" y="3866836"/>
            <a:ext cx="906680" cy="330330"/>
            <a:chOff x="155569" y="231003"/>
            <a:chExt cx="1259746" cy="1237190"/>
          </a:xfrm>
          <a:noFill/>
        </p:grpSpPr>
        <p:pic>
          <p:nvPicPr>
            <p:cNvPr id="202" name="Picture 20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203" name="TextBox 202"/>
            <p:cNvSpPr txBox="1"/>
            <p:nvPr/>
          </p:nvSpPr>
          <p:spPr>
            <a:xfrm>
              <a:off x="155569" y="333819"/>
              <a:ext cx="1259746" cy="922175"/>
            </a:xfrm>
            <a:prstGeom prst="rect">
              <a:avLst/>
            </a:prstGeom>
            <a:grpFill/>
          </p:spPr>
          <p:txBody>
            <a:bodyPr wrap="square" rtlCol="0">
              <a:spAutoFit/>
            </a:bodyPr>
            <a:lstStyle/>
            <a:p>
              <a:pPr algn="ctr"/>
              <a:r>
                <a:rPr lang="id-ID" sz="1000" dirty="0" smtClean="0">
                  <a:effectLst/>
                  <a:latin typeface="Arial" panose="020B0604020202020204" pitchFamily="34" charset="0"/>
                  <a:cs typeface="Arial" panose="020B0604020202020204" pitchFamily="34" charset="0"/>
                </a:rPr>
                <a:t>Fax</a:t>
              </a:r>
              <a:endParaRPr lang="id-ID" sz="1000" dirty="0">
                <a:effectLst/>
                <a:latin typeface="Arial" panose="020B0604020202020204" pitchFamily="34" charset="0"/>
                <a:cs typeface="Arial" panose="020B0604020202020204" pitchFamily="34" charset="0"/>
              </a:endParaRPr>
            </a:p>
          </p:txBody>
        </p:sp>
      </p:grpSp>
      <p:grpSp>
        <p:nvGrpSpPr>
          <p:cNvPr id="204" name="Group 203"/>
          <p:cNvGrpSpPr/>
          <p:nvPr/>
        </p:nvGrpSpPr>
        <p:grpSpPr>
          <a:xfrm>
            <a:off x="2712562" y="3883524"/>
            <a:ext cx="896659" cy="795978"/>
            <a:chOff x="204180" y="231003"/>
            <a:chExt cx="1123984" cy="1335364"/>
          </a:xfrm>
          <a:noFill/>
        </p:grpSpPr>
        <p:pic>
          <p:nvPicPr>
            <p:cNvPr id="205" name="Picture 20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8940" y="231003"/>
              <a:ext cx="1091492" cy="1237190"/>
            </a:xfrm>
            <a:prstGeom prst="rect">
              <a:avLst/>
            </a:prstGeom>
            <a:grpFill/>
          </p:spPr>
        </p:pic>
        <p:sp>
          <p:nvSpPr>
            <p:cNvPr id="206" name="TextBox 205"/>
            <p:cNvSpPr txBox="1"/>
            <p:nvPr/>
          </p:nvSpPr>
          <p:spPr>
            <a:xfrm>
              <a:off x="204180" y="378790"/>
              <a:ext cx="1123984" cy="1187577"/>
            </a:xfrm>
            <a:prstGeom prst="rect">
              <a:avLst/>
            </a:prstGeom>
            <a:grpFill/>
          </p:spPr>
          <p:txBody>
            <a:bodyPr wrap="square" rtlCol="0">
              <a:spAutoFit/>
            </a:bodyPr>
            <a:lstStyle/>
            <a:p>
              <a:pPr algn="ctr"/>
              <a:r>
                <a:rPr lang="en-US" sz="1000" dirty="0" err="1">
                  <a:effectLst/>
                </a:rPr>
                <a:t>Laboratorium</a:t>
              </a:r>
              <a:r>
                <a:rPr lang="en-US" sz="1000" dirty="0">
                  <a:effectLst/>
                </a:rPr>
                <a:t> </a:t>
              </a:r>
              <a:r>
                <a:rPr lang="id-ID" sz="1000" dirty="0">
                  <a:effectLst/>
                </a:rPr>
                <a:t>R</a:t>
              </a:r>
              <a:r>
                <a:rPr lang="en-US" sz="1000" dirty="0" err="1">
                  <a:effectLst/>
                </a:rPr>
                <a:t>iset</a:t>
              </a:r>
              <a:r>
                <a:rPr lang="en-US" sz="1000" dirty="0">
                  <a:effectLst/>
                </a:rPr>
                <a:t> </a:t>
              </a:r>
              <a:r>
                <a:rPr lang="en-US" sz="1000" dirty="0" err="1">
                  <a:effectLst/>
                </a:rPr>
                <a:t>dan</a:t>
              </a:r>
              <a:r>
                <a:rPr lang="en-US" sz="1000" dirty="0">
                  <a:effectLst/>
                </a:rPr>
                <a:t> </a:t>
              </a:r>
              <a:r>
                <a:rPr lang="id-ID" sz="1000" dirty="0">
                  <a:effectLst/>
                </a:rPr>
                <a:t>L</a:t>
              </a:r>
              <a:r>
                <a:rPr lang="en-US" sz="1000" dirty="0" err="1">
                  <a:effectLst/>
                </a:rPr>
                <a:t>ab</a:t>
              </a:r>
              <a:r>
                <a:rPr lang="en-US" sz="1000" dirty="0">
                  <a:effectLst/>
                </a:rPr>
                <a:t> </a:t>
              </a:r>
              <a:r>
                <a:rPr lang="id-ID" sz="1000" dirty="0">
                  <a:effectLst/>
                </a:rPr>
                <a:t>P</a:t>
              </a:r>
              <a:r>
                <a:rPr lang="en-US" sz="1000" dirty="0" err="1">
                  <a:effectLst/>
                </a:rPr>
                <a:t>raktikum</a:t>
              </a:r>
              <a:endParaRPr lang="en-US" sz="1000" dirty="0">
                <a:effectLst/>
              </a:endParaRPr>
            </a:p>
          </p:txBody>
        </p:sp>
      </p:grpSp>
      <p:grpSp>
        <p:nvGrpSpPr>
          <p:cNvPr id="207" name="Group 206"/>
          <p:cNvGrpSpPr/>
          <p:nvPr/>
        </p:nvGrpSpPr>
        <p:grpSpPr>
          <a:xfrm>
            <a:off x="1765413" y="3948211"/>
            <a:ext cx="924616" cy="346438"/>
            <a:chOff x="140165" y="231003"/>
            <a:chExt cx="1259746" cy="1237190"/>
          </a:xfrm>
          <a:noFill/>
        </p:grpSpPr>
        <p:pic>
          <p:nvPicPr>
            <p:cNvPr id="208" name="Picture 20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209" name="TextBox 208"/>
            <p:cNvSpPr txBox="1"/>
            <p:nvPr/>
          </p:nvSpPr>
          <p:spPr>
            <a:xfrm>
              <a:off x="140165" y="378639"/>
              <a:ext cx="1259746" cy="879298"/>
            </a:xfrm>
            <a:prstGeom prst="rect">
              <a:avLst/>
            </a:prstGeom>
            <a:grpFill/>
          </p:spPr>
          <p:txBody>
            <a:bodyPr wrap="square" rtlCol="0">
              <a:spAutoFit/>
            </a:bodyPr>
            <a:lstStyle/>
            <a:p>
              <a:pPr algn="ctr"/>
              <a:r>
                <a:rPr lang="en-US" sz="1000" dirty="0" err="1" smtClean="0">
                  <a:effectLst/>
                  <a:latin typeface="Arial" panose="020B0604020202020204" pitchFamily="34" charset="0"/>
                  <a:cs typeface="Arial" panose="020B0604020202020204" pitchFamily="34" charset="0"/>
                </a:rPr>
                <a:t>Mahasiswa</a:t>
              </a:r>
              <a:endParaRPr lang="id-ID" sz="1000" dirty="0">
                <a:effectLst/>
                <a:latin typeface="Arial" panose="020B0604020202020204" pitchFamily="34" charset="0"/>
                <a:cs typeface="Arial" panose="020B0604020202020204" pitchFamily="34" charset="0"/>
              </a:endParaRPr>
            </a:p>
          </p:txBody>
        </p:sp>
      </p:grpSp>
      <p:grpSp>
        <p:nvGrpSpPr>
          <p:cNvPr id="210" name="Group 209"/>
          <p:cNvGrpSpPr/>
          <p:nvPr/>
        </p:nvGrpSpPr>
        <p:grpSpPr>
          <a:xfrm>
            <a:off x="2804732" y="1486344"/>
            <a:ext cx="924094" cy="521773"/>
            <a:chOff x="218940" y="231003"/>
            <a:chExt cx="1321774" cy="947612"/>
          </a:xfrm>
          <a:noFill/>
        </p:grpSpPr>
        <p:pic>
          <p:nvPicPr>
            <p:cNvPr id="211" name="Picture 2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940" y="231003"/>
              <a:ext cx="1133006" cy="947612"/>
            </a:xfrm>
            <a:prstGeom prst="rect">
              <a:avLst/>
            </a:prstGeom>
            <a:grpFill/>
          </p:spPr>
        </p:pic>
        <p:sp>
          <p:nvSpPr>
            <p:cNvPr id="212" name="TextBox 211"/>
            <p:cNvSpPr txBox="1"/>
            <p:nvPr/>
          </p:nvSpPr>
          <p:spPr>
            <a:xfrm>
              <a:off x="322348" y="426981"/>
              <a:ext cx="1218366" cy="447171"/>
            </a:xfrm>
            <a:prstGeom prst="rect">
              <a:avLst/>
            </a:prstGeom>
            <a:grpFill/>
          </p:spPr>
          <p:txBody>
            <a:bodyPr wrap="square" rtlCol="0">
              <a:spAutoFit/>
            </a:bodyPr>
            <a:lstStyle/>
            <a:p>
              <a:r>
                <a:rPr lang="en-US" sz="1000" dirty="0" err="1">
                  <a:effectLst/>
                </a:rPr>
                <a:t>Penelitian</a:t>
              </a:r>
              <a:endParaRPr lang="en-US" sz="1000" dirty="0">
                <a:effectLst/>
              </a:endParaRPr>
            </a:p>
          </p:txBody>
        </p:sp>
      </p:grpSp>
      <p:grpSp>
        <p:nvGrpSpPr>
          <p:cNvPr id="213" name="Group 212"/>
          <p:cNvGrpSpPr/>
          <p:nvPr/>
        </p:nvGrpSpPr>
        <p:grpSpPr>
          <a:xfrm>
            <a:off x="2205745" y="2094795"/>
            <a:ext cx="990872" cy="631529"/>
            <a:chOff x="188708" y="231003"/>
            <a:chExt cx="1218366" cy="947612"/>
          </a:xfrm>
          <a:noFill/>
        </p:grpSpPr>
        <p:pic>
          <p:nvPicPr>
            <p:cNvPr id="214" name="Picture 2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940" y="231003"/>
              <a:ext cx="1133006" cy="947612"/>
            </a:xfrm>
            <a:prstGeom prst="rect">
              <a:avLst/>
            </a:prstGeom>
            <a:grpFill/>
          </p:spPr>
        </p:pic>
        <p:sp>
          <p:nvSpPr>
            <p:cNvPr id="215" name="TextBox 214"/>
            <p:cNvSpPr txBox="1"/>
            <p:nvPr/>
          </p:nvSpPr>
          <p:spPr>
            <a:xfrm>
              <a:off x="188708" y="301285"/>
              <a:ext cx="1218366" cy="831276"/>
            </a:xfrm>
            <a:prstGeom prst="rect">
              <a:avLst/>
            </a:prstGeom>
            <a:grpFill/>
          </p:spPr>
          <p:txBody>
            <a:bodyPr wrap="square" rtlCol="0">
              <a:spAutoFit/>
            </a:bodyPr>
            <a:lstStyle/>
            <a:p>
              <a:pPr algn="ctr"/>
              <a:r>
                <a:rPr lang="en-US" sz="1000" dirty="0" err="1">
                  <a:effectLst/>
                </a:rPr>
                <a:t>Pengabdian</a:t>
              </a:r>
              <a:r>
                <a:rPr lang="en-US" sz="1000" dirty="0">
                  <a:effectLst/>
                </a:rPr>
                <a:t> </a:t>
              </a:r>
              <a:r>
                <a:rPr lang="en-US" sz="1000" dirty="0" err="1">
                  <a:effectLst/>
                </a:rPr>
                <a:t>kepada</a:t>
              </a:r>
              <a:r>
                <a:rPr lang="en-US" sz="1000" dirty="0">
                  <a:effectLst/>
                </a:rPr>
                <a:t> </a:t>
              </a:r>
              <a:r>
                <a:rPr lang="id-ID" sz="1000" dirty="0">
                  <a:effectLst/>
                </a:rPr>
                <a:t>M</a:t>
              </a:r>
              <a:r>
                <a:rPr lang="en-US" sz="1000" dirty="0" err="1">
                  <a:effectLst/>
                </a:rPr>
                <a:t>asyarakat</a:t>
              </a:r>
              <a:endParaRPr lang="en-US" sz="1000" dirty="0">
                <a:effectLst/>
              </a:endParaRPr>
            </a:p>
          </p:txBody>
        </p:sp>
      </p:grpSp>
      <p:grpSp>
        <p:nvGrpSpPr>
          <p:cNvPr id="216" name="Group 215"/>
          <p:cNvGrpSpPr/>
          <p:nvPr/>
        </p:nvGrpSpPr>
        <p:grpSpPr>
          <a:xfrm>
            <a:off x="1889960" y="1506147"/>
            <a:ext cx="924094" cy="521773"/>
            <a:chOff x="218940" y="231003"/>
            <a:chExt cx="1321774" cy="947612"/>
          </a:xfrm>
          <a:noFill/>
        </p:grpSpPr>
        <p:pic>
          <p:nvPicPr>
            <p:cNvPr id="217" name="Picture 2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940" y="231003"/>
              <a:ext cx="1133006" cy="947612"/>
            </a:xfrm>
            <a:prstGeom prst="rect">
              <a:avLst/>
            </a:prstGeom>
            <a:grpFill/>
          </p:spPr>
        </p:pic>
        <p:sp>
          <p:nvSpPr>
            <p:cNvPr id="218" name="TextBox 217"/>
            <p:cNvSpPr txBox="1"/>
            <p:nvPr/>
          </p:nvSpPr>
          <p:spPr>
            <a:xfrm>
              <a:off x="322348" y="426981"/>
              <a:ext cx="1218366" cy="447171"/>
            </a:xfrm>
            <a:prstGeom prst="rect">
              <a:avLst/>
            </a:prstGeom>
            <a:grpFill/>
          </p:spPr>
          <p:txBody>
            <a:bodyPr wrap="square" rtlCol="0">
              <a:spAutoFit/>
            </a:bodyPr>
            <a:lstStyle/>
            <a:p>
              <a:r>
                <a:rPr lang="id-ID" sz="1000" dirty="0" smtClean="0">
                  <a:effectLst/>
                </a:rPr>
                <a:t>Penunjang</a:t>
              </a:r>
              <a:endParaRPr lang="en-US" sz="1000" dirty="0">
                <a:effectLst/>
              </a:endParaRPr>
            </a:p>
          </p:txBody>
        </p:sp>
      </p:grpSp>
      <p:grpSp>
        <p:nvGrpSpPr>
          <p:cNvPr id="219" name="Group 218"/>
          <p:cNvGrpSpPr/>
          <p:nvPr/>
        </p:nvGrpSpPr>
        <p:grpSpPr>
          <a:xfrm>
            <a:off x="3802785" y="4339476"/>
            <a:ext cx="1515304" cy="617640"/>
            <a:chOff x="218939" y="231005"/>
            <a:chExt cx="1601404" cy="1037499"/>
          </a:xfrm>
          <a:noFill/>
        </p:grpSpPr>
        <p:pic>
          <p:nvPicPr>
            <p:cNvPr id="220" name="Picture 2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939" y="231005"/>
              <a:ext cx="1601404" cy="1037499"/>
            </a:xfrm>
            <a:prstGeom prst="rect">
              <a:avLst/>
            </a:prstGeom>
            <a:grpFill/>
          </p:spPr>
        </p:pic>
        <p:sp>
          <p:nvSpPr>
            <p:cNvPr id="221" name="TextBox 220"/>
            <p:cNvSpPr txBox="1"/>
            <p:nvPr/>
          </p:nvSpPr>
          <p:spPr>
            <a:xfrm>
              <a:off x="234725" y="276660"/>
              <a:ext cx="1520808" cy="930594"/>
            </a:xfrm>
            <a:prstGeom prst="rect">
              <a:avLst/>
            </a:prstGeom>
            <a:grpFill/>
          </p:spPr>
          <p:txBody>
            <a:bodyPr wrap="square" rtlCol="0">
              <a:spAutoFit/>
            </a:bodyPr>
            <a:lstStyle/>
            <a:p>
              <a:pPr algn="ctr"/>
              <a:r>
                <a:rPr lang="en-US" sz="1000" dirty="0" err="1">
                  <a:effectLst/>
                </a:rPr>
                <a:t>Kerjasama</a:t>
              </a:r>
              <a:r>
                <a:rPr lang="en-US" sz="1000" dirty="0">
                  <a:effectLst/>
                </a:rPr>
                <a:t> </a:t>
              </a:r>
              <a:r>
                <a:rPr lang="id-ID" sz="1000" dirty="0">
                  <a:effectLst/>
                </a:rPr>
                <a:t>P</a:t>
              </a:r>
              <a:r>
                <a:rPr lang="en-US" sz="1000" dirty="0" err="1">
                  <a:effectLst/>
                </a:rPr>
                <a:t>rogram</a:t>
              </a:r>
              <a:r>
                <a:rPr lang="en-US" sz="1000" dirty="0">
                  <a:effectLst/>
                </a:rPr>
                <a:t> </a:t>
              </a:r>
              <a:r>
                <a:rPr lang="en-US" sz="1000" dirty="0" err="1">
                  <a:effectLst/>
                </a:rPr>
                <a:t>dengan</a:t>
              </a:r>
              <a:r>
                <a:rPr lang="en-US" sz="1000" dirty="0">
                  <a:effectLst/>
                </a:rPr>
                <a:t> U</a:t>
              </a:r>
              <a:r>
                <a:rPr lang="id-ID" sz="1000" dirty="0">
                  <a:effectLst/>
                </a:rPr>
                <a:t>niversitas</a:t>
              </a:r>
              <a:r>
                <a:rPr lang="en-US" sz="1000" dirty="0">
                  <a:effectLst/>
                </a:rPr>
                <a:t> </a:t>
              </a:r>
              <a:r>
                <a:rPr lang="id-ID" sz="1000" dirty="0">
                  <a:effectLst/>
                </a:rPr>
                <a:t>L</a:t>
              </a:r>
              <a:r>
                <a:rPr lang="en-US" sz="1000" dirty="0" err="1">
                  <a:effectLst/>
                </a:rPr>
                <a:t>uar</a:t>
              </a:r>
              <a:r>
                <a:rPr lang="en-US" sz="1000" dirty="0">
                  <a:effectLst/>
                </a:rPr>
                <a:t> </a:t>
              </a:r>
              <a:r>
                <a:rPr lang="id-ID" sz="1000" dirty="0">
                  <a:effectLst/>
                </a:rPr>
                <a:t>N</a:t>
              </a:r>
              <a:r>
                <a:rPr lang="en-US" sz="1000" dirty="0" err="1">
                  <a:effectLst/>
                </a:rPr>
                <a:t>egeri</a:t>
              </a:r>
              <a:endParaRPr lang="id-ID" sz="1000" dirty="0">
                <a:effectLst/>
                <a:latin typeface="Arial" panose="020B0604020202020204" pitchFamily="34" charset="0"/>
                <a:cs typeface="Arial" panose="020B0604020202020204" pitchFamily="34" charset="0"/>
              </a:endParaRPr>
            </a:p>
          </p:txBody>
        </p:sp>
      </p:grpSp>
      <p:grpSp>
        <p:nvGrpSpPr>
          <p:cNvPr id="225" name="Group 224"/>
          <p:cNvGrpSpPr/>
          <p:nvPr/>
        </p:nvGrpSpPr>
        <p:grpSpPr>
          <a:xfrm>
            <a:off x="140981" y="1218653"/>
            <a:ext cx="1296902" cy="931255"/>
            <a:chOff x="269708" y="99906"/>
            <a:chExt cx="1133006" cy="1237190"/>
          </a:xfrm>
          <a:noFill/>
        </p:grpSpPr>
        <p:pic>
          <p:nvPicPr>
            <p:cNvPr id="226" name="Picture 2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708" y="99906"/>
              <a:ext cx="1133006" cy="1237190"/>
            </a:xfrm>
            <a:prstGeom prst="rect">
              <a:avLst/>
            </a:prstGeom>
            <a:grpFill/>
          </p:spPr>
        </p:pic>
        <p:sp>
          <p:nvSpPr>
            <p:cNvPr id="227" name="TextBox 226"/>
            <p:cNvSpPr txBox="1"/>
            <p:nvPr/>
          </p:nvSpPr>
          <p:spPr>
            <a:xfrm>
              <a:off x="353476" y="252916"/>
              <a:ext cx="925279" cy="735997"/>
            </a:xfrm>
            <a:prstGeom prst="rect">
              <a:avLst/>
            </a:prstGeom>
            <a:grpFill/>
          </p:spPr>
          <p:txBody>
            <a:bodyPr wrap="square" rtlCol="0">
              <a:spAutoFit/>
            </a:bodyPr>
            <a:lstStyle/>
            <a:p>
              <a:pPr algn="ctr"/>
              <a:r>
                <a:rPr lang="en-US" sz="1000" dirty="0" err="1" smtClean="0">
                  <a:effectLst/>
                </a:rPr>
                <a:t>Universitas</a:t>
              </a:r>
              <a:r>
                <a:rPr lang="en-US" sz="1000" dirty="0" smtClean="0">
                  <a:effectLst/>
                </a:rPr>
                <a:t> </a:t>
              </a:r>
              <a:r>
                <a:rPr lang="en-US" sz="1000" dirty="0" err="1" smtClean="0">
                  <a:effectLst/>
                </a:rPr>
                <a:t>dan</a:t>
              </a:r>
              <a:r>
                <a:rPr lang="en-US" sz="1000" dirty="0" smtClean="0">
                  <a:effectLst/>
                </a:rPr>
                <a:t> </a:t>
              </a:r>
              <a:r>
                <a:rPr lang="id-ID" sz="1000" dirty="0" smtClean="0">
                  <a:effectLst/>
                </a:rPr>
                <a:t>U</a:t>
              </a:r>
              <a:r>
                <a:rPr lang="en-US" sz="1000" dirty="0" smtClean="0">
                  <a:effectLst/>
                </a:rPr>
                <a:t>nit </a:t>
              </a:r>
              <a:r>
                <a:rPr lang="id-ID" sz="1000" dirty="0" smtClean="0">
                  <a:effectLst/>
                </a:rPr>
                <a:t>K</a:t>
              </a:r>
              <a:r>
                <a:rPr lang="en-US" sz="1000" dirty="0" smtClean="0">
                  <a:effectLst/>
                </a:rPr>
                <a:t>e</a:t>
              </a:r>
              <a:r>
                <a:rPr lang="id-ID" sz="1000" dirty="0" smtClean="0">
                  <a:effectLst/>
                </a:rPr>
                <a:t>rja D</a:t>
              </a:r>
              <a:r>
                <a:rPr lang="en-US" sz="1000" dirty="0" err="1" smtClean="0">
                  <a:effectLst/>
                </a:rPr>
                <a:t>ibawahnya</a:t>
              </a:r>
              <a:endParaRPr lang="en-US" sz="1000" dirty="0" smtClean="0">
                <a:effectLst/>
              </a:endParaRPr>
            </a:p>
          </p:txBody>
        </p:sp>
      </p:grpSp>
      <p:grpSp>
        <p:nvGrpSpPr>
          <p:cNvPr id="228" name="Group 227"/>
          <p:cNvGrpSpPr/>
          <p:nvPr/>
        </p:nvGrpSpPr>
        <p:grpSpPr>
          <a:xfrm>
            <a:off x="310157" y="2157867"/>
            <a:ext cx="730025" cy="477267"/>
            <a:chOff x="218940" y="231003"/>
            <a:chExt cx="1133006" cy="1237190"/>
          </a:xfrm>
          <a:noFill/>
        </p:grpSpPr>
        <p:pic>
          <p:nvPicPr>
            <p:cNvPr id="229" name="Picture 2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230" name="TextBox 229"/>
            <p:cNvSpPr txBox="1"/>
            <p:nvPr/>
          </p:nvSpPr>
          <p:spPr>
            <a:xfrm>
              <a:off x="271714" y="499779"/>
              <a:ext cx="1035090" cy="638264"/>
            </a:xfrm>
            <a:prstGeom prst="rect">
              <a:avLst/>
            </a:prstGeom>
            <a:grpFill/>
          </p:spPr>
          <p:txBody>
            <a:bodyPr wrap="square" rtlCol="0">
              <a:spAutoFit/>
            </a:bodyPr>
            <a:lstStyle/>
            <a:p>
              <a:pPr algn="ctr"/>
              <a:r>
                <a:rPr lang="en-US" sz="1000" dirty="0">
                  <a:effectLst/>
                  <a:latin typeface="Arial" panose="020B0604020202020204" pitchFamily="34" charset="0"/>
                  <a:cs typeface="Arial" panose="020B0604020202020204" pitchFamily="34" charset="0"/>
                </a:rPr>
                <a:t>Alumni</a:t>
              </a:r>
              <a:endParaRPr lang="id-ID" sz="1000" dirty="0">
                <a:effectLst/>
                <a:latin typeface="Arial" panose="020B0604020202020204" pitchFamily="34" charset="0"/>
                <a:cs typeface="Arial" panose="020B0604020202020204" pitchFamily="34" charset="0"/>
              </a:endParaRPr>
            </a:p>
          </p:txBody>
        </p:sp>
      </p:grpSp>
      <p:grpSp>
        <p:nvGrpSpPr>
          <p:cNvPr id="231" name="Group 230"/>
          <p:cNvGrpSpPr/>
          <p:nvPr/>
        </p:nvGrpSpPr>
        <p:grpSpPr>
          <a:xfrm>
            <a:off x="264675" y="2765145"/>
            <a:ext cx="730025" cy="477267"/>
            <a:chOff x="218940" y="231003"/>
            <a:chExt cx="1133006" cy="1237190"/>
          </a:xfrm>
          <a:noFill/>
        </p:grpSpPr>
        <p:pic>
          <p:nvPicPr>
            <p:cNvPr id="232" name="Picture 2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233" name="TextBox 232"/>
            <p:cNvSpPr txBox="1"/>
            <p:nvPr/>
          </p:nvSpPr>
          <p:spPr>
            <a:xfrm>
              <a:off x="271715" y="499779"/>
              <a:ext cx="1035090" cy="638264"/>
            </a:xfrm>
            <a:prstGeom prst="rect">
              <a:avLst/>
            </a:prstGeom>
            <a:grpFill/>
          </p:spPr>
          <p:txBody>
            <a:bodyPr wrap="square" rtlCol="0">
              <a:spAutoFit/>
            </a:bodyPr>
            <a:lstStyle/>
            <a:p>
              <a:pPr algn="ctr"/>
              <a:r>
                <a:rPr lang="en-US" sz="1000" dirty="0">
                  <a:effectLst/>
                  <a:latin typeface="Arial" panose="020B0604020202020204" pitchFamily="34" charset="0"/>
                  <a:cs typeface="Arial" panose="020B0604020202020204" pitchFamily="34" charset="0"/>
                </a:rPr>
                <a:t>Industry</a:t>
              </a:r>
              <a:endParaRPr lang="id-ID" sz="1000" dirty="0">
                <a:effectLst/>
                <a:latin typeface="Arial" panose="020B0604020202020204" pitchFamily="34" charset="0"/>
                <a:cs typeface="Arial" panose="020B0604020202020204" pitchFamily="34" charset="0"/>
              </a:endParaRPr>
            </a:p>
          </p:txBody>
        </p:sp>
      </p:grpSp>
      <p:grpSp>
        <p:nvGrpSpPr>
          <p:cNvPr id="234" name="Group 233"/>
          <p:cNvGrpSpPr/>
          <p:nvPr/>
        </p:nvGrpSpPr>
        <p:grpSpPr>
          <a:xfrm>
            <a:off x="236703" y="3264633"/>
            <a:ext cx="730025" cy="503795"/>
            <a:chOff x="218940" y="231003"/>
            <a:chExt cx="1133006" cy="1305957"/>
          </a:xfrm>
          <a:noFill/>
        </p:grpSpPr>
        <p:pic>
          <p:nvPicPr>
            <p:cNvPr id="235" name="Picture 2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940" y="231003"/>
              <a:ext cx="1133006" cy="1237190"/>
            </a:xfrm>
            <a:prstGeom prst="rect">
              <a:avLst/>
            </a:prstGeom>
            <a:grpFill/>
          </p:spPr>
        </p:pic>
        <p:sp>
          <p:nvSpPr>
            <p:cNvPr id="236" name="TextBox 235"/>
            <p:cNvSpPr txBox="1"/>
            <p:nvPr/>
          </p:nvSpPr>
          <p:spPr>
            <a:xfrm>
              <a:off x="271715" y="499779"/>
              <a:ext cx="1035090" cy="1037181"/>
            </a:xfrm>
            <a:prstGeom prst="rect">
              <a:avLst/>
            </a:prstGeom>
            <a:grpFill/>
          </p:spPr>
          <p:txBody>
            <a:bodyPr wrap="square" rtlCol="0">
              <a:spAutoFit/>
            </a:bodyPr>
            <a:lstStyle/>
            <a:p>
              <a:pPr algn="ctr"/>
              <a:r>
                <a:rPr lang="en-US" sz="1000" dirty="0">
                  <a:effectLst/>
                  <a:latin typeface="Arial" panose="020B0604020202020204" pitchFamily="34" charset="0"/>
                  <a:cs typeface="Arial" panose="020B0604020202020204" pitchFamily="34" charset="0"/>
                </a:rPr>
                <a:t> BAN</a:t>
              </a:r>
              <a:r>
                <a:rPr lang="id-ID" sz="1000" dirty="0">
                  <a:effectLst/>
                  <a:latin typeface="Arial" panose="020B0604020202020204" pitchFamily="34" charset="0"/>
                  <a:cs typeface="Arial" panose="020B0604020202020204" pitchFamily="34" charset="0"/>
                </a:rPr>
                <a:t>-</a:t>
              </a:r>
              <a:r>
                <a:rPr lang="en-US" sz="1000" dirty="0">
                  <a:effectLst/>
                  <a:latin typeface="Arial" panose="020B0604020202020204" pitchFamily="34" charset="0"/>
                  <a:cs typeface="Arial" panose="020B0604020202020204" pitchFamily="34" charset="0"/>
                </a:rPr>
                <a:t>PT</a:t>
              </a:r>
              <a:endParaRPr lang="id-ID" sz="1000" dirty="0">
                <a:effectLst/>
                <a:latin typeface="Arial" panose="020B0604020202020204" pitchFamily="34" charset="0"/>
                <a:cs typeface="Arial" panose="020B0604020202020204" pitchFamily="34" charset="0"/>
              </a:endParaRPr>
            </a:p>
          </p:txBody>
        </p:sp>
      </p:gr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44</a:t>
            </a:fld>
            <a:endParaRPr lang="en-US">
              <a:solidFill>
                <a:prstClr val="black">
                  <a:tint val="75000"/>
                </a:prstClr>
              </a:solidFill>
            </a:endParaRPr>
          </a:p>
        </p:txBody>
      </p:sp>
    </p:spTree>
    <p:extLst>
      <p:ext uri="{BB962C8B-B14F-4D97-AF65-F5344CB8AC3E}">
        <p14:creationId xmlns:p14="http://schemas.microsoft.com/office/powerpoint/2010/main" val="6345638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Rectangle 150"/>
          <p:cNvSpPr/>
          <p:nvPr/>
        </p:nvSpPr>
        <p:spPr>
          <a:xfrm>
            <a:off x="1" y="3121509"/>
            <a:ext cx="9143999" cy="28127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dirty="0" smtClean="0">
              <a:solidFill>
                <a:schemeClr val="tx1"/>
              </a:solidFill>
              <a:effectLst/>
            </a:endParaRPr>
          </a:p>
          <a:p>
            <a:pPr algn="ctr"/>
            <a:endParaRPr lang="id-ID" sz="1400" dirty="0">
              <a:solidFill>
                <a:schemeClr val="tx1"/>
              </a:solidFill>
              <a:effectLst/>
            </a:endParaRPr>
          </a:p>
          <a:p>
            <a:pPr algn="ctr"/>
            <a:endParaRPr lang="id-ID" sz="1400" dirty="0" smtClean="0">
              <a:solidFill>
                <a:schemeClr val="tx1"/>
              </a:solidFill>
              <a:effectLst/>
            </a:endParaRPr>
          </a:p>
          <a:p>
            <a:pPr algn="ctr"/>
            <a:endParaRPr lang="id-ID" sz="1400" dirty="0">
              <a:solidFill>
                <a:schemeClr val="tx1"/>
              </a:solidFill>
              <a:effectLst/>
            </a:endParaRPr>
          </a:p>
          <a:p>
            <a:pPr algn="ctr"/>
            <a:endParaRPr lang="id-ID" sz="1400" dirty="0" smtClean="0">
              <a:solidFill>
                <a:schemeClr val="tx1"/>
              </a:solidFill>
              <a:effectLst/>
            </a:endParaRPr>
          </a:p>
          <a:p>
            <a:pPr algn="ctr"/>
            <a:endParaRPr lang="id-ID" sz="1400" dirty="0" smtClean="0">
              <a:solidFill>
                <a:schemeClr val="tx1"/>
              </a:solidFill>
              <a:effectLst/>
            </a:endParaRPr>
          </a:p>
        </p:txBody>
      </p:sp>
      <p:sp>
        <p:nvSpPr>
          <p:cNvPr id="157" name="Rectangle 156"/>
          <p:cNvSpPr/>
          <p:nvPr/>
        </p:nvSpPr>
        <p:spPr>
          <a:xfrm>
            <a:off x="52388" y="3317829"/>
            <a:ext cx="9023270" cy="204066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dirty="0" smtClean="0">
              <a:solidFill>
                <a:schemeClr val="tx1"/>
              </a:solidFill>
              <a:effectLst/>
            </a:endParaRPr>
          </a:p>
          <a:p>
            <a:pPr algn="ctr"/>
            <a:endParaRPr lang="id-ID" sz="1400" dirty="0">
              <a:solidFill>
                <a:schemeClr val="tx1"/>
              </a:solidFill>
              <a:effectLst/>
            </a:endParaRPr>
          </a:p>
          <a:p>
            <a:pPr algn="ctr"/>
            <a:endParaRPr lang="id-ID" sz="1400" dirty="0" smtClean="0">
              <a:solidFill>
                <a:schemeClr val="tx1"/>
              </a:solidFill>
              <a:effectLst/>
            </a:endParaRPr>
          </a:p>
          <a:p>
            <a:pPr algn="ctr"/>
            <a:endParaRPr lang="id-ID" sz="1400" dirty="0" smtClean="0">
              <a:solidFill>
                <a:schemeClr val="tx1"/>
              </a:solidFill>
              <a:effectLst/>
            </a:endParaRPr>
          </a:p>
          <a:p>
            <a:pPr algn="ctr"/>
            <a:endParaRPr lang="id-ID" sz="1400" dirty="0">
              <a:solidFill>
                <a:schemeClr val="tx1"/>
              </a:solidFill>
              <a:effectLst/>
            </a:endParaRPr>
          </a:p>
          <a:p>
            <a:pPr algn="ctr"/>
            <a:endParaRPr lang="id-ID" sz="1400" dirty="0" smtClean="0">
              <a:solidFill>
                <a:schemeClr val="tx1"/>
              </a:solidFill>
              <a:effectLst/>
            </a:endParaRPr>
          </a:p>
          <a:p>
            <a:pPr algn="ctr"/>
            <a:endParaRPr lang="id-ID" sz="1400" dirty="0">
              <a:solidFill>
                <a:schemeClr val="tx1"/>
              </a:solidFill>
              <a:effectLst/>
            </a:endParaRPr>
          </a:p>
          <a:p>
            <a:pPr algn="ctr"/>
            <a:endParaRPr lang="id-ID" sz="1400" dirty="0" smtClean="0">
              <a:solidFill>
                <a:schemeClr val="tx1"/>
              </a:solidFill>
              <a:effectLst/>
            </a:endParaRPr>
          </a:p>
          <a:p>
            <a:pPr algn="ctr"/>
            <a:endParaRPr lang="id-ID" sz="1400" dirty="0" smtClean="0">
              <a:solidFill>
                <a:schemeClr val="tx1"/>
              </a:solidFill>
              <a:effectLst/>
            </a:endParaRPr>
          </a:p>
        </p:txBody>
      </p:sp>
      <p:sp>
        <p:nvSpPr>
          <p:cNvPr id="193" name="Rectangle 192"/>
          <p:cNvSpPr/>
          <p:nvPr/>
        </p:nvSpPr>
        <p:spPr>
          <a:xfrm>
            <a:off x="1" y="6029686"/>
            <a:ext cx="9143999" cy="8283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dirty="0" smtClean="0">
              <a:solidFill>
                <a:schemeClr val="tx1"/>
              </a:solidFill>
              <a:effectLst/>
            </a:endParaRPr>
          </a:p>
          <a:p>
            <a:pPr algn="ctr"/>
            <a:endParaRPr lang="id-ID" sz="1400" dirty="0">
              <a:solidFill>
                <a:schemeClr val="tx1"/>
              </a:solidFill>
              <a:effectLst/>
            </a:endParaRPr>
          </a:p>
          <a:p>
            <a:pPr algn="ctr"/>
            <a:endParaRPr lang="id-ID" sz="1400" dirty="0" smtClean="0">
              <a:solidFill>
                <a:schemeClr val="tx1"/>
              </a:solidFill>
              <a:effectLst/>
            </a:endParaRPr>
          </a:p>
          <a:p>
            <a:pPr algn="ctr"/>
            <a:endParaRPr lang="id-ID" sz="1400" dirty="0">
              <a:solidFill>
                <a:schemeClr val="tx1"/>
              </a:solidFill>
              <a:effectLst/>
            </a:endParaRPr>
          </a:p>
          <a:p>
            <a:pPr algn="ctr"/>
            <a:endParaRPr lang="id-ID" sz="1400" dirty="0" smtClean="0">
              <a:solidFill>
                <a:schemeClr val="tx1"/>
              </a:solidFill>
              <a:effectLst/>
            </a:endParaRPr>
          </a:p>
          <a:p>
            <a:pPr algn="ctr"/>
            <a:endParaRPr lang="id-ID" sz="1400" dirty="0" smtClean="0">
              <a:solidFill>
                <a:schemeClr val="tx1"/>
              </a:solidFill>
              <a:effectLst/>
            </a:endParaRPr>
          </a:p>
        </p:txBody>
      </p:sp>
      <p:sp>
        <p:nvSpPr>
          <p:cNvPr id="2" name="Title 1"/>
          <p:cNvSpPr>
            <a:spLocks noGrp="1"/>
          </p:cNvSpPr>
          <p:nvPr>
            <p:ph type="title"/>
          </p:nvPr>
        </p:nvSpPr>
        <p:spPr>
          <a:xfrm>
            <a:off x="628650" y="-25901"/>
            <a:ext cx="7886700" cy="561306"/>
          </a:xfrm>
        </p:spPr>
        <p:txBody>
          <a:bodyPr>
            <a:noAutofit/>
          </a:bodyPr>
          <a:lstStyle/>
          <a:p>
            <a:pPr algn="ctr"/>
            <a:r>
              <a:rPr lang="en-US" sz="2800" dirty="0" smtClean="0"/>
              <a:t>A</a:t>
            </a:r>
            <a:r>
              <a:rPr lang="id-ID" sz="2800" dirty="0" smtClean="0"/>
              <a:t>rsitektur Aplikasi Organisasi</a:t>
            </a:r>
            <a:endParaRPr lang="en-US" sz="2800" dirty="0"/>
          </a:p>
        </p:txBody>
      </p:sp>
      <p:sp>
        <p:nvSpPr>
          <p:cNvPr id="196" name="Rectangle 195"/>
          <p:cNvSpPr/>
          <p:nvPr/>
        </p:nvSpPr>
        <p:spPr>
          <a:xfrm>
            <a:off x="2" y="494835"/>
            <a:ext cx="9130990" cy="89593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00" dirty="0" smtClean="0">
              <a:effectLst/>
            </a:endParaRPr>
          </a:p>
          <a:p>
            <a:pPr algn="ctr"/>
            <a:r>
              <a:rPr lang="id-ID" sz="1400" dirty="0" smtClean="0">
                <a:solidFill>
                  <a:schemeClr val="tx1"/>
                </a:solidFill>
                <a:effectLst/>
              </a:rPr>
              <a:t>FUNGSI ORGANISASI</a:t>
            </a:r>
          </a:p>
          <a:p>
            <a:pPr algn="ctr"/>
            <a:endParaRPr lang="id-ID" sz="1100" dirty="0">
              <a:solidFill>
                <a:schemeClr val="bg1"/>
              </a:solidFill>
              <a:effectLst/>
            </a:endParaRPr>
          </a:p>
          <a:p>
            <a:pPr algn="ctr"/>
            <a:endParaRPr lang="id-ID" sz="1100" dirty="0" smtClean="0">
              <a:solidFill>
                <a:schemeClr val="bg1"/>
              </a:solidFill>
              <a:effectLst/>
            </a:endParaRPr>
          </a:p>
          <a:p>
            <a:pPr algn="ctr"/>
            <a:endParaRPr lang="id-ID" sz="1100" dirty="0">
              <a:solidFill>
                <a:schemeClr val="bg1"/>
              </a:solidFill>
              <a:effectLst/>
            </a:endParaRPr>
          </a:p>
          <a:p>
            <a:pPr algn="ctr"/>
            <a:endParaRPr lang="id-ID" sz="1100" dirty="0" smtClean="0">
              <a:solidFill>
                <a:schemeClr val="bg1"/>
              </a:solidFill>
              <a:effectLst/>
            </a:endParaRPr>
          </a:p>
          <a:p>
            <a:pPr algn="ctr"/>
            <a:endParaRPr lang="id-ID" sz="1100" dirty="0" smtClean="0">
              <a:solidFill>
                <a:schemeClr val="bg1"/>
              </a:solidFill>
              <a:effectLst/>
            </a:endParaRPr>
          </a:p>
        </p:txBody>
      </p:sp>
      <p:sp>
        <p:nvSpPr>
          <p:cNvPr id="11" name="Rectangle 10"/>
          <p:cNvSpPr/>
          <p:nvPr/>
        </p:nvSpPr>
        <p:spPr>
          <a:xfrm>
            <a:off x="6158713" y="710591"/>
            <a:ext cx="941865" cy="6122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err="1" smtClean="0">
                <a:effectLst/>
              </a:rPr>
              <a:t>Pendidikan</a:t>
            </a:r>
            <a:r>
              <a:rPr lang="en-US" sz="900" b="1" dirty="0" smtClean="0">
                <a:effectLst/>
              </a:rPr>
              <a:t> </a:t>
            </a:r>
            <a:r>
              <a:rPr lang="en-US" sz="900" b="1" dirty="0" err="1" smtClean="0">
                <a:effectLst/>
              </a:rPr>
              <a:t>dan</a:t>
            </a:r>
            <a:r>
              <a:rPr lang="en-US" sz="900" b="1" dirty="0" smtClean="0">
                <a:effectLst/>
              </a:rPr>
              <a:t> </a:t>
            </a:r>
            <a:r>
              <a:rPr lang="en-US" sz="900" b="1" dirty="0" err="1" smtClean="0">
                <a:effectLst/>
              </a:rPr>
              <a:t>Pengajaran</a:t>
            </a:r>
            <a:endParaRPr lang="en-US" sz="900" b="1" dirty="0">
              <a:effectLst/>
            </a:endParaRPr>
          </a:p>
        </p:txBody>
      </p:sp>
      <p:sp>
        <p:nvSpPr>
          <p:cNvPr id="14" name="Rectangle 13"/>
          <p:cNvSpPr/>
          <p:nvPr/>
        </p:nvSpPr>
        <p:spPr>
          <a:xfrm>
            <a:off x="7138747" y="710591"/>
            <a:ext cx="855509" cy="6122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err="1" smtClean="0">
                <a:effectLst/>
              </a:rPr>
              <a:t>Penelitian</a:t>
            </a:r>
            <a:endParaRPr lang="en-US" sz="900" b="1" dirty="0">
              <a:effectLst/>
            </a:endParaRPr>
          </a:p>
        </p:txBody>
      </p:sp>
      <p:sp>
        <p:nvSpPr>
          <p:cNvPr id="15" name="Rectangle 14"/>
          <p:cNvSpPr/>
          <p:nvPr/>
        </p:nvSpPr>
        <p:spPr>
          <a:xfrm>
            <a:off x="8029575" y="710590"/>
            <a:ext cx="876327" cy="61220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err="1" smtClean="0">
                <a:effectLst/>
              </a:rPr>
              <a:t>Pengabdian</a:t>
            </a:r>
            <a:r>
              <a:rPr lang="en-US" sz="900" b="1" dirty="0" smtClean="0">
                <a:effectLst/>
              </a:rPr>
              <a:t> </a:t>
            </a:r>
            <a:r>
              <a:rPr lang="en-US" sz="900" b="1" dirty="0" err="1" smtClean="0">
                <a:effectLst/>
              </a:rPr>
              <a:t>kepada</a:t>
            </a:r>
            <a:r>
              <a:rPr lang="en-US" sz="900" b="1" dirty="0" smtClean="0">
                <a:effectLst/>
              </a:rPr>
              <a:t> </a:t>
            </a:r>
            <a:r>
              <a:rPr lang="en-US" sz="900" b="1" dirty="0" err="1" smtClean="0">
                <a:effectLst/>
              </a:rPr>
              <a:t>Masyarakat</a:t>
            </a:r>
            <a:endParaRPr lang="en-US" sz="900" b="1" dirty="0">
              <a:effectLst/>
            </a:endParaRPr>
          </a:p>
        </p:txBody>
      </p:sp>
      <p:sp>
        <p:nvSpPr>
          <p:cNvPr id="54" name="Rectangle 53"/>
          <p:cNvSpPr/>
          <p:nvPr/>
        </p:nvSpPr>
        <p:spPr>
          <a:xfrm>
            <a:off x="3150018" y="710590"/>
            <a:ext cx="960983" cy="61220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err="1">
                <a:effectLst/>
              </a:rPr>
              <a:t>Pengembangan</a:t>
            </a:r>
            <a:r>
              <a:rPr lang="en-US" sz="900" b="1" dirty="0">
                <a:effectLst/>
              </a:rPr>
              <a:t> </a:t>
            </a:r>
            <a:r>
              <a:rPr lang="en-US" sz="900" b="1" dirty="0" err="1">
                <a:effectLst/>
              </a:rPr>
              <a:t>dan</a:t>
            </a:r>
            <a:r>
              <a:rPr lang="en-US" sz="900" b="1" dirty="0">
                <a:effectLst/>
              </a:rPr>
              <a:t> </a:t>
            </a:r>
            <a:r>
              <a:rPr lang="id-ID" sz="900" b="1" dirty="0">
                <a:effectLst/>
              </a:rPr>
              <a:t>P</a:t>
            </a:r>
            <a:r>
              <a:rPr lang="en-US" sz="900" b="1" dirty="0" err="1">
                <a:effectLst/>
              </a:rPr>
              <a:t>engelolaan</a:t>
            </a:r>
            <a:r>
              <a:rPr lang="en-US" sz="900" b="1" dirty="0">
                <a:effectLst/>
              </a:rPr>
              <a:t> </a:t>
            </a:r>
            <a:r>
              <a:rPr lang="en-US" sz="900" b="1" dirty="0" smtClean="0">
                <a:effectLst/>
              </a:rPr>
              <a:t>ICT</a:t>
            </a:r>
            <a:endParaRPr lang="en-US" sz="900" b="1" dirty="0">
              <a:effectLst/>
            </a:endParaRPr>
          </a:p>
        </p:txBody>
      </p:sp>
      <p:sp>
        <p:nvSpPr>
          <p:cNvPr id="58" name="Rectangle 57"/>
          <p:cNvSpPr/>
          <p:nvPr/>
        </p:nvSpPr>
        <p:spPr>
          <a:xfrm>
            <a:off x="4139576" y="710590"/>
            <a:ext cx="1007438" cy="61220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900" b="1" dirty="0" smtClean="0">
                <a:solidFill>
                  <a:schemeClr val="bg1"/>
                </a:solidFill>
                <a:effectLst/>
              </a:rPr>
              <a:t>Pengembangan Bisnis dan Kerjasama</a:t>
            </a:r>
            <a:endParaRPr lang="en-US" sz="900" b="1" dirty="0">
              <a:solidFill>
                <a:schemeClr val="bg1"/>
              </a:solidFill>
              <a:effectLst/>
            </a:endParaRPr>
          </a:p>
        </p:txBody>
      </p:sp>
      <p:sp>
        <p:nvSpPr>
          <p:cNvPr id="59" name="Rectangle 58"/>
          <p:cNvSpPr/>
          <p:nvPr/>
        </p:nvSpPr>
        <p:spPr>
          <a:xfrm>
            <a:off x="5175589" y="710589"/>
            <a:ext cx="954769" cy="61220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err="1">
                <a:solidFill>
                  <a:schemeClr val="bg1"/>
                </a:solidFill>
                <a:effectLst/>
              </a:rPr>
              <a:t>Pengelolaan</a:t>
            </a:r>
            <a:r>
              <a:rPr lang="en-US" sz="900" b="1" dirty="0">
                <a:solidFill>
                  <a:schemeClr val="bg1"/>
                </a:solidFill>
                <a:effectLst/>
              </a:rPr>
              <a:t> </a:t>
            </a:r>
            <a:r>
              <a:rPr lang="en-US" sz="900" b="1" dirty="0" err="1">
                <a:solidFill>
                  <a:schemeClr val="bg1"/>
                </a:solidFill>
                <a:effectLst/>
              </a:rPr>
              <a:t>Kemahasiswaan</a:t>
            </a:r>
            <a:r>
              <a:rPr lang="id-ID" sz="900" b="1" dirty="0">
                <a:solidFill>
                  <a:schemeClr val="bg1"/>
                </a:solidFill>
                <a:effectLst/>
              </a:rPr>
              <a:t> dan A</a:t>
            </a:r>
            <a:r>
              <a:rPr lang="en-US" sz="900" b="1" dirty="0" err="1">
                <a:solidFill>
                  <a:schemeClr val="bg1"/>
                </a:solidFill>
                <a:effectLst/>
              </a:rPr>
              <a:t>lumni</a:t>
            </a:r>
            <a:endParaRPr lang="en-US" sz="900" b="1" dirty="0">
              <a:solidFill>
                <a:schemeClr val="bg1"/>
              </a:solidFill>
              <a:effectLst/>
            </a:endParaRPr>
          </a:p>
        </p:txBody>
      </p:sp>
      <p:sp>
        <p:nvSpPr>
          <p:cNvPr id="60" name="Rectangle 59"/>
          <p:cNvSpPr/>
          <p:nvPr/>
        </p:nvSpPr>
        <p:spPr>
          <a:xfrm>
            <a:off x="158985" y="700743"/>
            <a:ext cx="895910" cy="62142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err="1">
                <a:effectLst/>
              </a:rPr>
              <a:t>Pengelolaan</a:t>
            </a:r>
            <a:r>
              <a:rPr lang="en-US" sz="900" b="1" dirty="0">
                <a:effectLst/>
              </a:rPr>
              <a:t> </a:t>
            </a:r>
            <a:r>
              <a:rPr lang="en-US" sz="900" b="1" dirty="0" err="1">
                <a:effectLst/>
              </a:rPr>
              <a:t>Umum</a:t>
            </a:r>
            <a:r>
              <a:rPr lang="en-US" sz="900" b="1" dirty="0">
                <a:effectLst/>
              </a:rPr>
              <a:t> </a:t>
            </a:r>
            <a:r>
              <a:rPr lang="en-US" sz="900" b="1" dirty="0" err="1">
                <a:effectLst/>
              </a:rPr>
              <a:t>dan</a:t>
            </a:r>
            <a:r>
              <a:rPr lang="en-US" sz="900" b="1" dirty="0">
                <a:effectLst/>
              </a:rPr>
              <a:t> </a:t>
            </a:r>
            <a:r>
              <a:rPr lang="en-US" sz="900" b="1" dirty="0" err="1" smtClean="0">
                <a:effectLst/>
              </a:rPr>
              <a:t>Perlengkap</a:t>
            </a:r>
            <a:r>
              <a:rPr lang="id-ID" sz="900" b="1" dirty="0" smtClean="0">
                <a:effectLst/>
              </a:rPr>
              <a:t>an</a:t>
            </a:r>
            <a:endParaRPr lang="en-US" sz="900" b="1" dirty="0">
              <a:effectLst/>
            </a:endParaRPr>
          </a:p>
        </p:txBody>
      </p:sp>
      <p:sp>
        <p:nvSpPr>
          <p:cNvPr id="74" name="Rectangle 73"/>
          <p:cNvSpPr/>
          <p:nvPr/>
        </p:nvSpPr>
        <p:spPr>
          <a:xfrm>
            <a:off x="1091893" y="700743"/>
            <a:ext cx="1044803" cy="62142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err="1">
                <a:solidFill>
                  <a:schemeClr val="bg1"/>
                </a:solidFill>
                <a:effectLst/>
              </a:rPr>
              <a:t>Pengelolaan</a:t>
            </a:r>
            <a:r>
              <a:rPr lang="en-US" sz="900" b="1" dirty="0">
                <a:solidFill>
                  <a:schemeClr val="bg1"/>
                </a:solidFill>
                <a:effectLst/>
              </a:rPr>
              <a:t> </a:t>
            </a:r>
            <a:r>
              <a:rPr lang="en-US" sz="900" b="1" dirty="0" err="1">
                <a:solidFill>
                  <a:schemeClr val="bg1"/>
                </a:solidFill>
                <a:effectLst/>
              </a:rPr>
              <a:t>Keuangan</a:t>
            </a:r>
            <a:r>
              <a:rPr lang="en-US" sz="900" b="1" dirty="0">
                <a:solidFill>
                  <a:schemeClr val="bg1"/>
                </a:solidFill>
                <a:effectLst/>
              </a:rPr>
              <a:t> </a:t>
            </a:r>
            <a:r>
              <a:rPr lang="en-US" sz="900" b="1" dirty="0" err="1">
                <a:solidFill>
                  <a:schemeClr val="bg1"/>
                </a:solidFill>
                <a:effectLst/>
              </a:rPr>
              <a:t>dan</a:t>
            </a:r>
            <a:r>
              <a:rPr lang="en-US" sz="900" b="1" dirty="0">
                <a:solidFill>
                  <a:schemeClr val="bg1"/>
                </a:solidFill>
                <a:effectLst/>
              </a:rPr>
              <a:t> </a:t>
            </a:r>
            <a:r>
              <a:rPr lang="id-ID" sz="900" b="1" dirty="0">
                <a:solidFill>
                  <a:schemeClr val="bg1"/>
                </a:solidFill>
                <a:effectLst/>
              </a:rPr>
              <a:t>K</a:t>
            </a:r>
            <a:r>
              <a:rPr lang="en-US" sz="900" b="1" dirty="0" err="1" smtClean="0">
                <a:solidFill>
                  <a:schemeClr val="bg1"/>
                </a:solidFill>
                <a:effectLst/>
              </a:rPr>
              <a:t>epegawaian</a:t>
            </a:r>
            <a:endParaRPr lang="en-US" sz="900" b="1" dirty="0">
              <a:solidFill>
                <a:schemeClr val="bg1"/>
              </a:solidFill>
              <a:effectLst/>
            </a:endParaRPr>
          </a:p>
        </p:txBody>
      </p:sp>
      <p:sp>
        <p:nvSpPr>
          <p:cNvPr id="81" name="Rectangle 80"/>
          <p:cNvSpPr/>
          <p:nvPr/>
        </p:nvSpPr>
        <p:spPr>
          <a:xfrm>
            <a:off x="2165271" y="700741"/>
            <a:ext cx="941865" cy="62143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effectLst/>
              </a:rPr>
              <a:t>P</a:t>
            </a:r>
            <a:r>
              <a:rPr lang="id-ID" sz="900" b="1" dirty="0">
                <a:effectLst/>
              </a:rPr>
              <a:t>engelolaan </a:t>
            </a:r>
            <a:br>
              <a:rPr lang="id-ID" sz="900" b="1" dirty="0">
                <a:effectLst/>
              </a:rPr>
            </a:br>
            <a:r>
              <a:rPr lang="id-ID" sz="900" b="1" dirty="0">
                <a:effectLst/>
              </a:rPr>
              <a:t>Tata Usaha</a:t>
            </a:r>
            <a:endParaRPr lang="en-US" sz="900" b="1" dirty="0">
              <a:effectLst/>
            </a:endParaRPr>
          </a:p>
        </p:txBody>
      </p:sp>
      <p:sp>
        <p:nvSpPr>
          <p:cNvPr id="120" name="Rectangle 119"/>
          <p:cNvSpPr/>
          <p:nvPr/>
        </p:nvSpPr>
        <p:spPr>
          <a:xfrm>
            <a:off x="6142876" y="6223380"/>
            <a:ext cx="941865" cy="5842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400" dirty="0" smtClean="0">
                <a:effectLst/>
              </a:rPr>
              <a:t>- Rata-rata IPK</a:t>
            </a:r>
          </a:p>
          <a:p>
            <a:r>
              <a:rPr lang="id-ID" sz="400" dirty="0" smtClean="0">
                <a:effectLst/>
              </a:rPr>
              <a:t>- Rata-rata Masa Studi</a:t>
            </a:r>
          </a:p>
          <a:p>
            <a:r>
              <a:rPr lang="id-ID" sz="400" dirty="0" smtClean="0">
                <a:effectLst/>
              </a:rPr>
              <a:t>- Tingkat Kehadiran Dosen</a:t>
            </a:r>
          </a:p>
          <a:p>
            <a:r>
              <a:rPr lang="id-ID" sz="400" dirty="0" smtClean="0">
                <a:effectLst/>
              </a:rPr>
              <a:t>- Tingkat Kehadiran Mahasiswa</a:t>
            </a:r>
          </a:p>
          <a:p>
            <a:r>
              <a:rPr lang="id-ID" sz="400" dirty="0" smtClean="0">
                <a:effectLst/>
              </a:rPr>
              <a:t>- Akreditasi Program Studi</a:t>
            </a:r>
          </a:p>
          <a:p>
            <a:r>
              <a:rPr lang="id-ID" sz="400" dirty="0" smtClean="0">
                <a:effectLst/>
              </a:rPr>
              <a:t>- Lama Penyusunan TA</a:t>
            </a:r>
          </a:p>
          <a:p>
            <a:r>
              <a:rPr lang="id-ID" sz="400" dirty="0" smtClean="0">
                <a:effectLst/>
              </a:rPr>
              <a:t>- Kesesuaian Jenis Pekerjaan Alumni</a:t>
            </a:r>
          </a:p>
          <a:p>
            <a:r>
              <a:rPr lang="id-ID" sz="400" dirty="0" smtClean="0">
                <a:effectLst/>
              </a:rPr>
              <a:t>- Tingkat DO</a:t>
            </a:r>
          </a:p>
        </p:txBody>
      </p:sp>
      <p:sp>
        <p:nvSpPr>
          <p:cNvPr id="121" name="Rectangle 120"/>
          <p:cNvSpPr/>
          <p:nvPr/>
        </p:nvSpPr>
        <p:spPr>
          <a:xfrm>
            <a:off x="7122909" y="6223380"/>
            <a:ext cx="941865" cy="58429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500" dirty="0" smtClean="0">
                <a:effectLst/>
              </a:rPr>
              <a:t>- Jumlah Proposal Masuk dan Diterima</a:t>
            </a:r>
          </a:p>
          <a:p>
            <a:r>
              <a:rPr lang="id-ID" sz="500" dirty="0" smtClean="0">
                <a:effectLst/>
              </a:rPr>
              <a:t>- Jumlah Publikasi Per Dosen</a:t>
            </a:r>
          </a:p>
          <a:p>
            <a:r>
              <a:rPr lang="id-ID" sz="500" dirty="0" smtClean="0">
                <a:effectLst/>
              </a:rPr>
              <a:t>- Jumlah Dana Penelitian</a:t>
            </a:r>
          </a:p>
          <a:p>
            <a:r>
              <a:rPr lang="id-ID" sz="500" dirty="0" smtClean="0">
                <a:effectLst/>
              </a:rPr>
              <a:t>- Jumlah Sumber Dana Penelitian</a:t>
            </a:r>
          </a:p>
        </p:txBody>
      </p:sp>
      <p:sp>
        <p:nvSpPr>
          <p:cNvPr id="122" name="Rectangle 121"/>
          <p:cNvSpPr/>
          <p:nvPr/>
        </p:nvSpPr>
        <p:spPr>
          <a:xfrm>
            <a:off x="8101772" y="6223379"/>
            <a:ext cx="804129" cy="58429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500" dirty="0">
                <a:effectLst/>
              </a:rPr>
              <a:t>- Jumlah Proposal Masuk dan Diterima</a:t>
            </a:r>
          </a:p>
          <a:p>
            <a:r>
              <a:rPr lang="id-ID" sz="500" dirty="0" smtClean="0">
                <a:effectLst/>
              </a:rPr>
              <a:t>- </a:t>
            </a:r>
            <a:r>
              <a:rPr lang="id-ID" sz="500" dirty="0">
                <a:effectLst/>
              </a:rPr>
              <a:t>Jumlah Dana </a:t>
            </a:r>
            <a:r>
              <a:rPr lang="id-ID" sz="500" dirty="0" smtClean="0">
                <a:effectLst/>
              </a:rPr>
              <a:t>Pengabdian</a:t>
            </a:r>
            <a:endParaRPr lang="id-ID" sz="500" dirty="0">
              <a:effectLst/>
            </a:endParaRPr>
          </a:p>
          <a:p>
            <a:r>
              <a:rPr lang="id-ID" sz="500" dirty="0">
                <a:effectLst/>
              </a:rPr>
              <a:t>- Jumlah Sumber Dana </a:t>
            </a:r>
            <a:r>
              <a:rPr lang="id-ID" sz="500" dirty="0" smtClean="0">
                <a:effectLst/>
              </a:rPr>
              <a:t>Pengabdian</a:t>
            </a:r>
            <a:endParaRPr lang="id-ID" sz="500" dirty="0">
              <a:effectLst/>
            </a:endParaRPr>
          </a:p>
          <a:p>
            <a:endParaRPr lang="id-ID" sz="500" dirty="0" smtClean="0">
              <a:effectLst/>
            </a:endParaRPr>
          </a:p>
        </p:txBody>
      </p:sp>
      <p:sp>
        <p:nvSpPr>
          <p:cNvPr id="123" name="Rectangle 122"/>
          <p:cNvSpPr/>
          <p:nvPr/>
        </p:nvSpPr>
        <p:spPr>
          <a:xfrm>
            <a:off x="3134181" y="6223379"/>
            <a:ext cx="960983" cy="58429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500" dirty="0" smtClean="0">
                <a:effectLst/>
              </a:rPr>
              <a:t>- Jumlah Tiket Masalah Terselesaikan</a:t>
            </a:r>
          </a:p>
          <a:p>
            <a:r>
              <a:rPr lang="id-ID" sz="500" dirty="0" smtClean="0">
                <a:effectLst/>
              </a:rPr>
              <a:t>- Tingkat Kehandalan Layanan</a:t>
            </a:r>
          </a:p>
        </p:txBody>
      </p:sp>
      <p:sp>
        <p:nvSpPr>
          <p:cNvPr id="124" name="Rectangle 123"/>
          <p:cNvSpPr/>
          <p:nvPr/>
        </p:nvSpPr>
        <p:spPr>
          <a:xfrm>
            <a:off x="4123739" y="6223379"/>
            <a:ext cx="1007438" cy="58429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500" dirty="0" smtClean="0">
                <a:solidFill>
                  <a:schemeClr val="bg1"/>
                </a:solidFill>
                <a:effectLst/>
              </a:rPr>
              <a:t>- Jumlah Kerjasama</a:t>
            </a:r>
          </a:p>
          <a:p>
            <a:r>
              <a:rPr lang="id-ID" sz="500" dirty="0" smtClean="0">
                <a:solidFill>
                  <a:schemeClr val="bg1"/>
                </a:solidFill>
                <a:effectLst/>
              </a:rPr>
              <a:t>- Jumlah Realisasi Kerjasama</a:t>
            </a:r>
          </a:p>
          <a:p>
            <a:r>
              <a:rPr lang="id-ID" sz="500" dirty="0" smtClean="0">
                <a:solidFill>
                  <a:schemeClr val="bg1"/>
                </a:solidFill>
                <a:effectLst/>
              </a:rPr>
              <a:t>- Jumlah Pelatihan dan Sertifikasi (Nasional dan Internasional)</a:t>
            </a:r>
          </a:p>
          <a:p>
            <a:endParaRPr lang="id-ID" sz="500" dirty="0" smtClean="0">
              <a:solidFill>
                <a:schemeClr val="bg1"/>
              </a:solidFill>
              <a:effectLst/>
            </a:endParaRPr>
          </a:p>
        </p:txBody>
      </p:sp>
      <p:sp>
        <p:nvSpPr>
          <p:cNvPr id="125" name="Rectangle 124"/>
          <p:cNvSpPr/>
          <p:nvPr/>
        </p:nvSpPr>
        <p:spPr>
          <a:xfrm>
            <a:off x="5159752" y="6223378"/>
            <a:ext cx="941865" cy="58429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500" dirty="0" smtClean="0">
                <a:solidFill>
                  <a:schemeClr val="bg1"/>
                </a:solidFill>
                <a:effectLst/>
              </a:rPr>
              <a:t>- Jumlah Penerima Beasiswa</a:t>
            </a:r>
          </a:p>
          <a:p>
            <a:r>
              <a:rPr lang="id-ID" sz="500" dirty="0" smtClean="0">
                <a:solidFill>
                  <a:schemeClr val="bg1"/>
                </a:solidFill>
                <a:effectLst/>
              </a:rPr>
              <a:t>- Jumlah Keterserapan Alumni</a:t>
            </a:r>
          </a:p>
          <a:p>
            <a:r>
              <a:rPr lang="id-ID" sz="500" dirty="0" smtClean="0">
                <a:solidFill>
                  <a:schemeClr val="bg1"/>
                </a:solidFill>
                <a:effectLst/>
              </a:rPr>
              <a:t>- Jumlah Kegiatan Mahasiswa (Prestasi)</a:t>
            </a:r>
          </a:p>
        </p:txBody>
      </p:sp>
      <p:sp>
        <p:nvSpPr>
          <p:cNvPr id="126" name="Rectangle 125"/>
          <p:cNvSpPr/>
          <p:nvPr/>
        </p:nvSpPr>
        <p:spPr>
          <a:xfrm>
            <a:off x="97193" y="6213532"/>
            <a:ext cx="941865" cy="58429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500" dirty="0" smtClean="0">
                <a:effectLst/>
              </a:rPr>
              <a:t>- Akurasi Jumlah Aset</a:t>
            </a:r>
          </a:p>
          <a:p>
            <a:r>
              <a:rPr lang="id-ID" sz="500" dirty="0" smtClean="0">
                <a:effectLst/>
              </a:rPr>
              <a:t>- Kelancaran Pengadaan Barang</a:t>
            </a:r>
          </a:p>
          <a:p>
            <a:endParaRPr lang="id-ID" sz="500" dirty="0" smtClean="0">
              <a:effectLst/>
            </a:endParaRPr>
          </a:p>
        </p:txBody>
      </p:sp>
      <p:sp>
        <p:nvSpPr>
          <p:cNvPr id="127" name="Rectangle 126"/>
          <p:cNvSpPr/>
          <p:nvPr/>
        </p:nvSpPr>
        <p:spPr>
          <a:xfrm>
            <a:off x="1076056" y="6213532"/>
            <a:ext cx="1044803" cy="58429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500" dirty="0" smtClean="0">
                <a:solidFill>
                  <a:schemeClr val="bg1"/>
                </a:solidFill>
                <a:effectLst/>
              </a:rPr>
              <a:t>- Tingkat Serapan Anggaran</a:t>
            </a:r>
          </a:p>
          <a:p>
            <a:r>
              <a:rPr lang="id-ID" sz="500" dirty="0" smtClean="0">
                <a:solidFill>
                  <a:schemeClr val="bg1"/>
                </a:solidFill>
                <a:effectLst/>
              </a:rPr>
              <a:t>- Akuntabilitas Penggunaan Anggaran</a:t>
            </a:r>
          </a:p>
          <a:p>
            <a:r>
              <a:rPr lang="id-ID" sz="500" dirty="0" smtClean="0">
                <a:solidFill>
                  <a:schemeClr val="bg1"/>
                </a:solidFill>
                <a:effectLst/>
              </a:rPr>
              <a:t>- Kelancaran Pangkat dan Jabatan</a:t>
            </a:r>
          </a:p>
          <a:p>
            <a:r>
              <a:rPr lang="id-ID" sz="500" dirty="0" smtClean="0">
                <a:solidFill>
                  <a:schemeClr val="bg1"/>
                </a:solidFill>
                <a:effectLst/>
              </a:rPr>
              <a:t>- Tingkat Rasio Dosen Mahasiswa</a:t>
            </a:r>
          </a:p>
          <a:p>
            <a:r>
              <a:rPr lang="id-ID" sz="500" dirty="0" smtClean="0">
                <a:solidFill>
                  <a:schemeClr val="bg1"/>
                </a:solidFill>
                <a:effectLst/>
              </a:rPr>
              <a:t>- Jumlah Dosen Studi Lanjut</a:t>
            </a:r>
          </a:p>
          <a:p>
            <a:r>
              <a:rPr lang="id-ID" sz="500" dirty="0" smtClean="0">
                <a:solidFill>
                  <a:schemeClr val="bg1"/>
                </a:solidFill>
                <a:effectLst/>
              </a:rPr>
              <a:t>- Jumlah Insentif Dosen Tetap</a:t>
            </a:r>
          </a:p>
        </p:txBody>
      </p:sp>
      <p:sp>
        <p:nvSpPr>
          <p:cNvPr id="128" name="Rectangle 127"/>
          <p:cNvSpPr/>
          <p:nvPr/>
        </p:nvSpPr>
        <p:spPr>
          <a:xfrm>
            <a:off x="2149434" y="6213531"/>
            <a:ext cx="941865" cy="58429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500" dirty="0" smtClean="0">
                <a:effectLst/>
              </a:rPr>
              <a:t>- Akurasi Dokumen</a:t>
            </a:r>
          </a:p>
          <a:p>
            <a:r>
              <a:rPr lang="id-ID" sz="500" dirty="0" smtClean="0">
                <a:effectLst/>
              </a:rPr>
              <a:t>- Peningkatan Paperless Dokumen</a:t>
            </a:r>
          </a:p>
        </p:txBody>
      </p:sp>
      <p:grpSp>
        <p:nvGrpSpPr>
          <p:cNvPr id="61" name="Group 60"/>
          <p:cNvGrpSpPr/>
          <p:nvPr/>
        </p:nvGrpSpPr>
        <p:grpSpPr>
          <a:xfrm>
            <a:off x="588038" y="5742139"/>
            <a:ext cx="8021131" cy="457872"/>
            <a:chOff x="588038" y="5607697"/>
            <a:chExt cx="8021131" cy="592314"/>
          </a:xfrm>
        </p:grpSpPr>
        <p:cxnSp>
          <p:nvCxnSpPr>
            <p:cNvPr id="178" name="Straight Arrow Connector 177"/>
            <p:cNvCxnSpPr/>
            <p:nvPr/>
          </p:nvCxnSpPr>
          <p:spPr>
            <a:xfrm>
              <a:off x="5707378" y="5626821"/>
              <a:ext cx="14646" cy="568518"/>
            </a:xfrm>
            <a:prstGeom prst="straightConnector1">
              <a:avLst/>
            </a:prstGeom>
            <a:ln w="38100">
              <a:solidFill>
                <a:schemeClr val="accent1">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78"/>
            <p:cNvCxnSpPr/>
            <p:nvPr/>
          </p:nvCxnSpPr>
          <p:spPr>
            <a:xfrm flipH="1">
              <a:off x="8601242" y="5641899"/>
              <a:ext cx="7927" cy="551603"/>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p:cNvCxnSpPr/>
            <p:nvPr/>
          </p:nvCxnSpPr>
          <p:spPr>
            <a:xfrm>
              <a:off x="588038" y="5607697"/>
              <a:ext cx="2512" cy="587642"/>
            </a:xfrm>
            <a:prstGeom prst="straightConnector1">
              <a:avLst/>
            </a:prstGeom>
            <a:ln w="3810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p:cNvCxnSpPr/>
            <p:nvPr/>
          </p:nvCxnSpPr>
          <p:spPr>
            <a:xfrm>
              <a:off x="1595120" y="5616786"/>
              <a:ext cx="5881" cy="583019"/>
            </a:xfrm>
            <a:prstGeom prst="straightConnector1">
              <a:avLst/>
            </a:prstGeom>
            <a:ln w="3810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2" name="Straight Arrow Connector 181"/>
            <p:cNvCxnSpPr/>
            <p:nvPr/>
          </p:nvCxnSpPr>
          <p:spPr>
            <a:xfrm>
              <a:off x="2700334" y="5641899"/>
              <a:ext cx="8238" cy="553440"/>
            </a:xfrm>
            <a:prstGeom prst="straightConnector1">
              <a:avLst/>
            </a:prstGeom>
            <a:ln w="38100">
              <a:solidFill>
                <a:schemeClr val="accent1">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p:cNvCxnSpPr/>
            <p:nvPr/>
          </p:nvCxnSpPr>
          <p:spPr>
            <a:xfrm>
              <a:off x="3682702" y="5616786"/>
              <a:ext cx="4776" cy="583019"/>
            </a:xfrm>
            <a:prstGeom prst="straightConnector1">
              <a:avLst/>
            </a:prstGeom>
            <a:ln w="38100">
              <a:solidFill>
                <a:schemeClr val="accent1">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p:cNvCxnSpPr/>
            <p:nvPr/>
          </p:nvCxnSpPr>
          <p:spPr>
            <a:xfrm>
              <a:off x="4603405" y="5641899"/>
              <a:ext cx="1165" cy="537552"/>
            </a:xfrm>
            <a:prstGeom prst="straightConnector1">
              <a:avLst/>
            </a:prstGeom>
            <a:ln w="38100">
              <a:solidFill>
                <a:schemeClr val="accent1">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a:off x="6601085" y="5608622"/>
              <a:ext cx="10151" cy="591372"/>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6" name="Straight Arrow Connector 185"/>
            <p:cNvCxnSpPr/>
            <p:nvPr/>
          </p:nvCxnSpPr>
          <p:spPr>
            <a:xfrm flipH="1">
              <a:off x="7553730" y="5616786"/>
              <a:ext cx="5118" cy="583225"/>
            </a:xfrm>
            <a:prstGeom prst="straightConnector1">
              <a:avLst/>
            </a:prstGeom>
            <a:ln w="3810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3194250" y="5959090"/>
            <a:ext cx="2872004" cy="307777"/>
          </a:xfrm>
          <a:prstGeom prst="rect">
            <a:avLst/>
          </a:prstGeom>
          <a:noFill/>
        </p:spPr>
        <p:txBody>
          <a:bodyPr wrap="square" rtlCol="0">
            <a:spAutoFit/>
          </a:bodyPr>
          <a:lstStyle/>
          <a:p>
            <a:pPr algn="ctr"/>
            <a:r>
              <a:rPr lang="id-ID" sz="1400" dirty="0" smtClean="0">
                <a:effectLst/>
              </a:rPr>
              <a:t>KEY PERFORMANCE INDICATOR</a:t>
            </a:r>
            <a:endParaRPr lang="id-ID" sz="1400" dirty="0">
              <a:effectLst/>
            </a:endParaRPr>
          </a:p>
        </p:txBody>
      </p:sp>
      <p:sp>
        <p:nvSpPr>
          <p:cNvPr id="16" name="Rectangle 15"/>
          <p:cNvSpPr/>
          <p:nvPr/>
        </p:nvSpPr>
        <p:spPr>
          <a:xfrm>
            <a:off x="0" y="1504007"/>
            <a:ext cx="9136379" cy="15323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dirty="0" smtClean="0">
              <a:solidFill>
                <a:schemeClr val="tx1"/>
              </a:solidFill>
              <a:effectLst/>
            </a:endParaRPr>
          </a:p>
          <a:p>
            <a:pPr algn="ctr"/>
            <a:endParaRPr lang="id-ID" sz="1400" dirty="0">
              <a:solidFill>
                <a:schemeClr val="tx1"/>
              </a:solidFill>
              <a:effectLst/>
            </a:endParaRPr>
          </a:p>
          <a:p>
            <a:pPr algn="ctr"/>
            <a:endParaRPr lang="id-ID" sz="1400" dirty="0" smtClean="0">
              <a:solidFill>
                <a:schemeClr val="tx1"/>
              </a:solidFill>
              <a:effectLst/>
            </a:endParaRPr>
          </a:p>
          <a:p>
            <a:pPr algn="ctr"/>
            <a:endParaRPr lang="id-ID" sz="1400" dirty="0">
              <a:solidFill>
                <a:schemeClr val="tx1"/>
              </a:solidFill>
              <a:effectLst/>
            </a:endParaRPr>
          </a:p>
          <a:p>
            <a:pPr algn="ctr"/>
            <a:endParaRPr lang="id-ID" sz="1400" dirty="0" smtClean="0">
              <a:solidFill>
                <a:schemeClr val="tx1"/>
              </a:solidFill>
              <a:effectLst/>
            </a:endParaRPr>
          </a:p>
          <a:p>
            <a:pPr algn="ctr"/>
            <a:endParaRPr lang="id-ID" sz="1400" dirty="0" smtClean="0">
              <a:solidFill>
                <a:schemeClr val="tx1"/>
              </a:solidFill>
              <a:effectLst/>
            </a:endParaRPr>
          </a:p>
        </p:txBody>
      </p:sp>
      <p:sp>
        <p:nvSpPr>
          <p:cNvPr id="97" name="Rectangle 96"/>
          <p:cNvSpPr/>
          <p:nvPr/>
        </p:nvSpPr>
        <p:spPr>
          <a:xfrm>
            <a:off x="1116222" y="1942867"/>
            <a:ext cx="1041581" cy="24694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smtClean="0">
                <a:solidFill>
                  <a:schemeClr val="bg1"/>
                </a:solidFill>
                <a:effectLst/>
              </a:rPr>
              <a:t>Pengelolaan</a:t>
            </a:r>
            <a:r>
              <a:rPr lang="id-ID" sz="600" dirty="0" smtClean="0">
                <a:solidFill>
                  <a:schemeClr val="bg1"/>
                </a:solidFill>
                <a:effectLst/>
              </a:rPr>
              <a:t> Usulan Pegawai dan Dosen</a:t>
            </a:r>
            <a:endParaRPr lang="en-US" sz="600" dirty="0">
              <a:solidFill>
                <a:schemeClr val="bg1"/>
              </a:solidFill>
              <a:effectLst/>
            </a:endParaRPr>
          </a:p>
        </p:txBody>
      </p:sp>
      <p:sp>
        <p:nvSpPr>
          <p:cNvPr id="98" name="Rectangle 97"/>
          <p:cNvSpPr/>
          <p:nvPr/>
        </p:nvSpPr>
        <p:spPr>
          <a:xfrm>
            <a:off x="6148565" y="1657942"/>
            <a:ext cx="974198" cy="14392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effectLst/>
              </a:rPr>
              <a:t>Penerimaan</a:t>
            </a:r>
            <a:r>
              <a:rPr lang="en-US" sz="600" dirty="0">
                <a:effectLst/>
              </a:rPr>
              <a:t> </a:t>
            </a:r>
            <a:r>
              <a:rPr lang="en-US" sz="600" dirty="0" err="1">
                <a:effectLst/>
              </a:rPr>
              <a:t>Mahasiswa</a:t>
            </a:r>
            <a:r>
              <a:rPr lang="en-US" sz="600" dirty="0">
                <a:effectLst/>
              </a:rPr>
              <a:t> </a:t>
            </a:r>
            <a:r>
              <a:rPr lang="en-US" sz="600" dirty="0" err="1" smtClean="0">
                <a:effectLst/>
              </a:rPr>
              <a:t>Baru</a:t>
            </a:r>
            <a:r>
              <a:rPr lang="id-ID" sz="600" dirty="0" smtClean="0">
                <a:effectLst/>
              </a:rPr>
              <a:t> Fakultas</a:t>
            </a:r>
            <a:endParaRPr lang="en-US" sz="600" dirty="0">
              <a:effectLst/>
            </a:endParaRPr>
          </a:p>
        </p:txBody>
      </p:sp>
      <p:sp>
        <p:nvSpPr>
          <p:cNvPr id="99" name="Rectangle 98"/>
          <p:cNvSpPr/>
          <p:nvPr/>
        </p:nvSpPr>
        <p:spPr>
          <a:xfrm>
            <a:off x="1122427" y="1663980"/>
            <a:ext cx="1035377" cy="24694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effectLst/>
              </a:rPr>
              <a:t>Pengelolaan</a:t>
            </a:r>
            <a:r>
              <a:rPr lang="en-US" sz="600" dirty="0">
                <a:effectLst/>
              </a:rPr>
              <a:t> </a:t>
            </a:r>
            <a:r>
              <a:rPr lang="en-US" sz="600" dirty="0" err="1">
                <a:effectLst/>
              </a:rPr>
              <a:t>Keuangan</a:t>
            </a:r>
            <a:endParaRPr lang="en-US" sz="600" dirty="0">
              <a:solidFill>
                <a:schemeClr val="bg1"/>
              </a:solidFill>
              <a:effectLst/>
            </a:endParaRPr>
          </a:p>
        </p:txBody>
      </p:sp>
      <p:sp>
        <p:nvSpPr>
          <p:cNvPr id="100" name="Rectangle 99"/>
          <p:cNvSpPr/>
          <p:nvPr/>
        </p:nvSpPr>
        <p:spPr>
          <a:xfrm>
            <a:off x="6148565" y="1829679"/>
            <a:ext cx="974198" cy="14639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effectLst/>
              </a:rPr>
              <a:t>Pengisian</a:t>
            </a:r>
            <a:r>
              <a:rPr lang="en-US" sz="600" dirty="0">
                <a:effectLst/>
              </a:rPr>
              <a:t> KRS</a:t>
            </a:r>
          </a:p>
        </p:txBody>
      </p:sp>
      <p:sp>
        <p:nvSpPr>
          <p:cNvPr id="101" name="Rectangle 100"/>
          <p:cNvSpPr/>
          <p:nvPr/>
        </p:nvSpPr>
        <p:spPr>
          <a:xfrm>
            <a:off x="5165440" y="1671610"/>
            <a:ext cx="961626" cy="23454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effectLst/>
              </a:rPr>
              <a:t>Pengelolaan</a:t>
            </a:r>
            <a:r>
              <a:rPr lang="en-US" sz="600" dirty="0">
                <a:effectLst/>
              </a:rPr>
              <a:t> </a:t>
            </a:r>
            <a:r>
              <a:rPr lang="en-US" sz="600" dirty="0" err="1">
                <a:effectLst/>
              </a:rPr>
              <a:t>Beasiswa</a:t>
            </a:r>
            <a:endParaRPr lang="en-US" sz="600" dirty="0">
              <a:solidFill>
                <a:schemeClr val="bg1"/>
              </a:solidFill>
              <a:effectLst/>
            </a:endParaRPr>
          </a:p>
        </p:txBody>
      </p:sp>
      <p:sp>
        <p:nvSpPr>
          <p:cNvPr id="102" name="Rectangle 101"/>
          <p:cNvSpPr/>
          <p:nvPr/>
        </p:nvSpPr>
        <p:spPr>
          <a:xfrm>
            <a:off x="7152307" y="1661802"/>
            <a:ext cx="845517" cy="36052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effectLst/>
              </a:rPr>
              <a:t>Pengajuan</a:t>
            </a:r>
            <a:r>
              <a:rPr lang="en-US" sz="600" dirty="0">
                <a:effectLst/>
              </a:rPr>
              <a:t> Proposal </a:t>
            </a:r>
            <a:r>
              <a:rPr lang="en-US" sz="600" dirty="0" err="1">
                <a:effectLst/>
              </a:rPr>
              <a:t>Penelitian</a:t>
            </a:r>
            <a:endParaRPr lang="en-US" sz="600" dirty="0">
              <a:effectLst/>
            </a:endParaRPr>
          </a:p>
        </p:txBody>
      </p:sp>
      <p:sp>
        <p:nvSpPr>
          <p:cNvPr id="104" name="Rectangle 103"/>
          <p:cNvSpPr/>
          <p:nvPr/>
        </p:nvSpPr>
        <p:spPr>
          <a:xfrm>
            <a:off x="5165439" y="1942867"/>
            <a:ext cx="941865" cy="24694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effectLst/>
              </a:rPr>
              <a:t>Pengelolaan</a:t>
            </a:r>
            <a:r>
              <a:rPr lang="en-US" sz="600" dirty="0">
                <a:effectLst/>
              </a:rPr>
              <a:t> </a:t>
            </a:r>
            <a:r>
              <a:rPr lang="en-US" sz="600" dirty="0" err="1">
                <a:effectLst/>
              </a:rPr>
              <a:t>Mahasiswa</a:t>
            </a:r>
            <a:endParaRPr lang="en-US" sz="600" dirty="0">
              <a:solidFill>
                <a:schemeClr val="bg1"/>
              </a:solidFill>
              <a:effectLst/>
            </a:endParaRPr>
          </a:p>
        </p:txBody>
      </p:sp>
      <p:sp>
        <p:nvSpPr>
          <p:cNvPr id="105" name="Rectangle 104"/>
          <p:cNvSpPr/>
          <p:nvPr/>
        </p:nvSpPr>
        <p:spPr>
          <a:xfrm>
            <a:off x="7147727" y="2053523"/>
            <a:ext cx="846530" cy="34427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effectLst/>
              </a:rPr>
              <a:t>Pelaksanaan</a:t>
            </a:r>
            <a:r>
              <a:rPr lang="en-US" sz="600" dirty="0">
                <a:effectLst/>
              </a:rPr>
              <a:t> </a:t>
            </a:r>
            <a:r>
              <a:rPr lang="en-US" sz="600" dirty="0" err="1">
                <a:effectLst/>
              </a:rPr>
              <a:t>Penelitian</a:t>
            </a:r>
            <a:endParaRPr lang="en-US" sz="600" dirty="0">
              <a:effectLst/>
            </a:endParaRPr>
          </a:p>
        </p:txBody>
      </p:sp>
      <p:sp>
        <p:nvSpPr>
          <p:cNvPr id="106" name="Rectangle 105"/>
          <p:cNvSpPr/>
          <p:nvPr/>
        </p:nvSpPr>
        <p:spPr>
          <a:xfrm>
            <a:off x="158985" y="1939994"/>
            <a:ext cx="933456" cy="24694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solidFill>
                  <a:schemeClr val="bg1"/>
                </a:solidFill>
                <a:effectLst/>
              </a:rPr>
              <a:t>Pelaksanaan</a:t>
            </a:r>
            <a:r>
              <a:rPr lang="en-US" sz="600" dirty="0">
                <a:solidFill>
                  <a:schemeClr val="bg1"/>
                </a:solidFill>
                <a:effectLst/>
              </a:rPr>
              <a:t> </a:t>
            </a:r>
            <a:r>
              <a:rPr lang="en-US" sz="600" dirty="0" err="1">
                <a:solidFill>
                  <a:schemeClr val="bg1"/>
                </a:solidFill>
                <a:effectLst/>
              </a:rPr>
              <a:t>Pengadaan</a:t>
            </a:r>
            <a:endParaRPr lang="en-US" sz="600" dirty="0">
              <a:solidFill>
                <a:schemeClr val="bg1"/>
              </a:solidFill>
              <a:effectLst/>
            </a:endParaRPr>
          </a:p>
        </p:txBody>
      </p:sp>
      <p:sp>
        <p:nvSpPr>
          <p:cNvPr id="107" name="Rectangle 106"/>
          <p:cNvSpPr/>
          <p:nvPr/>
        </p:nvSpPr>
        <p:spPr>
          <a:xfrm>
            <a:off x="158985" y="1661107"/>
            <a:ext cx="933806" cy="24694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solidFill>
                  <a:schemeClr val="bg1"/>
                </a:solidFill>
                <a:effectLst/>
              </a:rPr>
              <a:t>Penyusunan</a:t>
            </a:r>
            <a:r>
              <a:rPr lang="en-US" sz="600" dirty="0">
                <a:solidFill>
                  <a:schemeClr val="bg1"/>
                </a:solidFill>
                <a:effectLst/>
              </a:rPr>
              <a:t> RKAKL</a:t>
            </a:r>
          </a:p>
        </p:txBody>
      </p:sp>
      <p:sp>
        <p:nvSpPr>
          <p:cNvPr id="108" name="Rectangle 107"/>
          <p:cNvSpPr/>
          <p:nvPr/>
        </p:nvSpPr>
        <p:spPr>
          <a:xfrm>
            <a:off x="2196383" y="1669295"/>
            <a:ext cx="941865" cy="2359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effectLst/>
              </a:rPr>
              <a:t>Pengendalian</a:t>
            </a:r>
            <a:r>
              <a:rPr lang="en-US" sz="600" dirty="0">
                <a:effectLst/>
              </a:rPr>
              <a:t> </a:t>
            </a:r>
            <a:r>
              <a:rPr lang="en-US" sz="600" dirty="0" err="1">
                <a:effectLst/>
              </a:rPr>
              <a:t>Dokumen</a:t>
            </a:r>
            <a:r>
              <a:rPr lang="en-US" sz="600" dirty="0">
                <a:effectLst/>
              </a:rPr>
              <a:t> Internal</a:t>
            </a:r>
          </a:p>
        </p:txBody>
      </p:sp>
      <p:sp>
        <p:nvSpPr>
          <p:cNvPr id="109" name="Rectangle 108"/>
          <p:cNvSpPr/>
          <p:nvPr/>
        </p:nvSpPr>
        <p:spPr>
          <a:xfrm>
            <a:off x="2201612" y="1942302"/>
            <a:ext cx="941865" cy="2359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effectLst/>
              </a:rPr>
              <a:t>Pengendalian</a:t>
            </a:r>
            <a:r>
              <a:rPr lang="en-US" sz="600" dirty="0">
                <a:effectLst/>
              </a:rPr>
              <a:t> </a:t>
            </a:r>
            <a:r>
              <a:rPr lang="en-US" sz="600" dirty="0" err="1">
                <a:effectLst/>
              </a:rPr>
              <a:t>Dokumen</a:t>
            </a:r>
            <a:r>
              <a:rPr lang="en-US" sz="600" dirty="0">
                <a:effectLst/>
              </a:rPr>
              <a:t> </a:t>
            </a:r>
            <a:r>
              <a:rPr lang="en-US" sz="600" dirty="0" err="1">
                <a:effectLst/>
              </a:rPr>
              <a:t>Eksternal</a:t>
            </a:r>
            <a:endParaRPr lang="en-US" sz="600" dirty="0">
              <a:effectLst/>
            </a:endParaRPr>
          </a:p>
        </p:txBody>
      </p:sp>
      <p:sp>
        <p:nvSpPr>
          <p:cNvPr id="110" name="Rectangle 109"/>
          <p:cNvSpPr/>
          <p:nvPr/>
        </p:nvSpPr>
        <p:spPr>
          <a:xfrm>
            <a:off x="3185460" y="1669295"/>
            <a:ext cx="947094" cy="2359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effectLst/>
              </a:rPr>
              <a:t>Pengembangan</a:t>
            </a:r>
            <a:r>
              <a:rPr lang="en-US" sz="600" dirty="0">
                <a:effectLst/>
              </a:rPr>
              <a:t> </a:t>
            </a:r>
            <a:r>
              <a:rPr lang="en-US" sz="600" dirty="0" err="1">
                <a:effectLst/>
              </a:rPr>
              <a:t>Layanan</a:t>
            </a:r>
            <a:endParaRPr lang="en-US" sz="600" dirty="0">
              <a:effectLst/>
            </a:endParaRPr>
          </a:p>
        </p:txBody>
      </p:sp>
      <p:sp>
        <p:nvSpPr>
          <p:cNvPr id="111" name="Rectangle 110"/>
          <p:cNvSpPr/>
          <p:nvPr/>
        </p:nvSpPr>
        <p:spPr>
          <a:xfrm>
            <a:off x="3190689" y="1942302"/>
            <a:ext cx="941865" cy="2359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effectLst/>
              </a:rPr>
              <a:t>Pengelolaan</a:t>
            </a:r>
            <a:r>
              <a:rPr lang="en-US" sz="600" dirty="0">
                <a:effectLst/>
              </a:rPr>
              <a:t> </a:t>
            </a:r>
            <a:r>
              <a:rPr lang="en-US" sz="600" dirty="0" err="1">
                <a:effectLst/>
              </a:rPr>
              <a:t>Layanan</a:t>
            </a:r>
            <a:endParaRPr lang="en-US" sz="600" dirty="0">
              <a:effectLst/>
            </a:endParaRPr>
          </a:p>
        </p:txBody>
      </p:sp>
      <p:sp>
        <p:nvSpPr>
          <p:cNvPr id="112" name="Rectangle 111"/>
          <p:cNvSpPr/>
          <p:nvPr/>
        </p:nvSpPr>
        <p:spPr>
          <a:xfrm>
            <a:off x="4193055" y="1673307"/>
            <a:ext cx="941865" cy="23354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effectLst/>
              </a:rPr>
              <a:t>Pengelolaan</a:t>
            </a:r>
            <a:r>
              <a:rPr lang="en-US" sz="600" dirty="0">
                <a:effectLst/>
              </a:rPr>
              <a:t> </a:t>
            </a:r>
            <a:r>
              <a:rPr lang="en-US" sz="600" dirty="0" err="1">
                <a:effectLst/>
              </a:rPr>
              <a:t>Kerjasama</a:t>
            </a:r>
            <a:endParaRPr lang="en-US" sz="600" dirty="0">
              <a:solidFill>
                <a:schemeClr val="bg1"/>
              </a:solidFill>
              <a:effectLst/>
            </a:endParaRPr>
          </a:p>
        </p:txBody>
      </p:sp>
      <p:sp>
        <p:nvSpPr>
          <p:cNvPr id="113" name="Rectangle 112"/>
          <p:cNvSpPr/>
          <p:nvPr/>
        </p:nvSpPr>
        <p:spPr>
          <a:xfrm>
            <a:off x="4193054" y="1944565"/>
            <a:ext cx="941865" cy="24694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600" dirty="0">
                <a:effectLst/>
              </a:rPr>
              <a:t>Evaluasi Kerjasama</a:t>
            </a:r>
            <a:endParaRPr lang="en-US" sz="600" dirty="0">
              <a:solidFill>
                <a:schemeClr val="bg1"/>
              </a:solidFill>
              <a:effectLst/>
            </a:endParaRPr>
          </a:p>
        </p:txBody>
      </p:sp>
      <p:sp>
        <p:nvSpPr>
          <p:cNvPr id="118" name="Rectangle 117"/>
          <p:cNvSpPr/>
          <p:nvPr/>
        </p:nvSpPr>
        <p:spPr>
          <a:xfrm>
            <a:off x="8019221" y="1659809"/>
            <a:ext cx="886681" cy="36788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effectLst/>
              </a:rPr>
              <a:t>Pengajuan</a:t>
            </a:r>
            <a:r>
              <a:rPr lang="en-US" sz="600" dirty="0">
                <a:effectLst/>
              </a:rPr>
              <a:t> Proposal </a:t>
            </a:r>
            <a:r>
              <a:rPr lang="en-US" sz="600" dirty="0" err="1">
                <a:effectLst/>
              </a:rPr>
              <a:t>Pengabdian</a:t>
            </a:r>
            <a:r>
              <a:rPr lang="en-US" sz="600" dirty="0">
                <a:effectLst/>
              </a:rPr>
              <a:t> </a:t>
            </a:r>
            <a:r>
              <a:rPr lang="en-US" sz="600" dirty="0" err="1">
                <a:effectLst/>
              </a:rPr>
              <a:t>Masyarakat</a:t>
            </a:r>
            <a:endParaRPr lang="en-US" sz="600" dirty="0">
              <a:effectLst/>
            </a:endParaRPr>
          </a:p>
        </p:txBody>
      </p:sp>
      <p:sp>
        <p:nvSpPr>
          <p:cNvPr id="119" name="Rectangle 118"/>
          <p:cNvSpPr/>
          <p:nvPr/>
        </p:nvSpPr>
        <p:spPr>
          <a:xfrm>
            <a:off x="8019221" y="2056095"/>
            <a:ext cx="886680" cy="34016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effectLst/>
              </a:rPr>
              <a:t>Pelaksanaan</a:t>
            </a:r>
            <a:r>
              <a:rPr lang="en-US" sz="600" dirty="0">
                <a:effectLst/>
              </a:rPr>
              <a:t> </a:t>
            </a:r>
            <a:r>
              <a:rPr lang="en-US" sz="600" dirty="0" err="1">
                <a:effectLst/>
              </a:rPr>
              <a:t>Pengabdian</a:t>
            </a:r>
            <a:r>
              <a:rPr lang="en-US" sz="600" dirty="0">
                <a:effectLst/>
              </a:rPr>
              <a:t> </a:t>
            </a:r>
            <a:r>
              <a:rPr lang="en-US" sz="600" dirty="0" err="1">
                <a:effectLst/>
              </a:rPr>
              <a:t>Masyarakat</a:t>
            </a:r>
            <a:endParaRPr lang="en-US" sz="600" dirty="0">
              <a:effectLst/>
            </a:endParaRPr>
          </a:p>
        </p:txBody>
      </p:sp>
      <p:sp>
        <p:nvSpPr>
          <p:cNvPr id="76" name="Rectangle 75"/>
          <p:cNvSpPr/>
          <p:nvPr/>
        </p:nvSpPr>
        <p:spPr>
          <a:xfrm>
            <a:off x="6148565" y="2004563"/>
            <a:ext cx="974198" cy="14639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effectLst/>
              </a:rPr>
              <a:t>Pelaksanaan</a:t>
            </a:r>
            <a:r>
              <a:rPr lang="en-US" sz="600" dirty="0">
                <a:effectLst/>
              </a:rPr>
              <a:t> </a:t>
            </a:r>
            <a:r>
              <a:rPr lang="en-US" sz="600" dirty="0" err="1">
                <a:effectLst/>
              </a:rPr>
              <a:t>Perkuliahan</a:t>
            </a:r>
            <a:endParaRPr lang="en-US" sz="600" dirty="0">
              <a:effectLst/>
            </a:endParaRPr>
          </a:p>
        </p:txBody>
      </p:sp>
      <p:sp>
        <p:nvSpPr>
          <p:cNvPr id="77" name="Rectangle 76"/>
          <p:cNvSpPr/>
          <p:nvPr/>
        </p:nvSpPr>
        <p:spPr>
          <a:xfrm>
            <a:off x="5165439" y="2222529"/>
            <a:ext cx="941865" cy="24694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effectLst/>
              </a:rPr>
              <a:t>Pengelolaan</a:t>
            </a:r>
            <a:r>
              <a:rPr lang="en-US" sz="600" dirty="0">
                <a:effectLst/>
              </a:rPr>
              <a:t> Alumni</a:t>
            </a:r>
            <a:endParaRPr lang="en-US" sz="600" dirty="0">
              <a:solidFill>
                <a:schemeClr val="bg1"/>
              </a:solidFill>
              <a:effectLst/>
            </a:endParaRPr>
          </a:p>
        </p:txBody>
      </p:sp>
      <p:sp>
        <p:nvSpPr>
          <p:cNvPr id="79" name="Rectangle 78"/>
          <p:cNvSpPr/>
          <p:nvPr/>
        </p:nvSpPr>
        <p:spPr>
          <a:xfrm>
            <a:off x="158985" y="2219656"/>
            <a:ext cx="933456" cy="24694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solidFill>
                  <a:schemeClr val="bg1"/>
                </a:solidFill>
                <a:effectLst/>
              </a:rPr>
              <a:t>Pengelolaan</a:t>
            </a:r>
            <a:r>
              <a:rPr lang="en-US" sz="600" dirty="0">
                <a:solidFill>
                  <a:schemeClr val="bg1"/>
                </a:solidFill>
                <a:effectLst/>
              </a:rPr>
              <a:t> </a:t>
            </a:r>
            <a:r>
              <a:rPr lang="en-US" sz="600" dirty="0" err="1">
                <a:solidFill>
                  <a:schemeClr val="bg1"/>
                </a:solidFill>
                <a:effectLst/>
              </a:rPr>
              <a:t>Aset</a:t>
            </a:r>
            <a:endParaRPr lang="en-US" sz="600" dirty="0">
              <a:solidFill>
                <a:schemeClr val="bg1"/>
              </a:solidFill>
              <a:effectLst/>
            </a:endParaRPr>
          </a:p>
        </p:txBody>
      </p:sp>
      <p:sp>
        <p:nvSpPr>
          <p:cNvPr id="80" name="Rectangle 79"/>
          <p:cNvSpPr/>
          <p:nvPr/>
        </p:nvSpPr>
        <p:spPr>
          <a:xfrm>
            <a:off x="2201612" y="2221964"/>
            <a:ext cx="941865" cy="2359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600" dirty="0" err="1">
                <a:effectLst/>
              </a:rPr>
              <a:t>Identifikasi</a:t>
            </a:r>
            <a:r>
              <a:rPr lang="es-ES" sz="600" dirty="0">
                <a:effectLst/>
              </a:rPr>
              <a:t> dan </a:t>
            </a:r>
            <a:r>
              <a:rPr lang="es-ES" sz="600" dirty="0" err="1">
                <a:effectLst/>
              </a:rPr>
              <a:t>Pemenuhan</a:t>
            </a:r>
            <a:r>
              <a:rPr lang="es-ES" sz="600" dirty="0">
                <a:effectLst/>
              </a:rPr>
              <a:t> </a:t>
            </a:r>
            <a:r>
              <a:rPr lang="es-ES" sz="600" dirty="0" err="1">
                <a:effectLst/>
              </a:rPr>
              <a:t>Sumber</a:t>
            </a:r>
            <a:r>
              <a:rPr lang="es-ES" sz="600" dirty="0">
                <a:effectLst/>
              </a:rPr>
              <a:t> </a:t>
            </a:r>
            <a:r>
              <a:rPr lang="es-ES" sz="600" dirty="0" err="1">
                <a:effectLst/>
              </a:rPr>
              <a:t>Daya</a:t>
            </a:r>
            <a:endParaRPr lang="en-US" sz="600" dirty="0">
              <a:effectLst/>
            </a:endParaRPr>
          </a:p>
        </p:txBody>
      </p:sp>
      <p:sp>
        <p:nvSpPr>
          <p:cNvPr id="82" name="Rectangle 81"/>
          <p:cNvSpPr/>
          <p:nvPr/>
        </p:nvSpPr>
        <p:spPr>
          <a:xfrm>
            <a:off x="2209121" y="2496018"/>
            <a:ext cx="941865" cy="2359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600" dirty="0" err="1">
                <a:effectLst/>
              </a:rPr>
              <a:t>Evaluasi</a:t>
            </a:r>
            <a:r>
              <a:rPr lang="es-ES" sz="600" dirty="0">
                <a:effectLst/>
              </a:rPr>
              <a:t> </a:t>
            </a:r>
            <a:r>
              <a:rPr lang="es-ES" sz="600" dirty="0" err="1">
                <a:effectLst/>
              </a:rPr>
              <a:t>Kinerja</a:t>
            </a:r>
            <a:r>
              <a:rPr lang="es-ES" sz="600" dirty="0">
                <a:effectLst/>
              </a:rPr>
              <a:t> </a:t>
            </a:r>
            <a:r>
              <a:rPr lang="es-ES" sz="600" dirty="0" err="1">
                <a:effectLst/>
              </a:rPr>
              <a:t>Pegawai</a:t>
            </a:r>
            <a:endParaRPr lang="en-US" sz="600" dirty="0">
              <a:effectLst/>
            </a:endParaRPr>
          </a:p>
        </p:txBody>
      </p:sp>
      <p:sp>
        <p:nvSpPr>
          <p:cNvPr id="103" name="Rectangle 102"/>
          <p:cNvSpPr/>
          <p:nvPr/>
        </p:nvSpPr>
        <p:spPr>
          <a:xfrm>
            <a:off x="6148565" y="2179445"/>
            <a:ext cx="974198" cy="14639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effectLst/>
              </a:rPr>
              <a:t>Penyelesaian</a:t>
            </a:r>
            <a:r>
              <a:rPr lang="en-US" sz="600" dirty="0">
                <a:effectLst/>
              </a:rPr>
              <a:t> </a:t>
            </a:r>
            <a:r>
              <a:rPr lang="en-US" sz="600" dirty="0" err="1">
                <a:effectLst/>
              </a:rPr>
              <a:t>Kerja</a:t>
            </a:r>
            <a:r>
              <a:rPr lang="en-US" sz="600" dirty="0">
                <a:effectLst/>
              </a:rPr>
              <a:t> </a:t>
            </a:r>
            <a:r>
              <a:rPr lang="en-US" sz="600" dirty="0" err="1">
                <a:effectLst/>
              </a:rPr>
              <a:t>Praktik</a:t>
            </a:r>
            <a:endParaRPr lang="en-US" sz="600" dirty="0">
              <a:effectLst/>
            </a:endParaRPr>
          </a:p>
        </p:txBody>
      </p:sp>
      <p:sp>
        <p:nvSpPr>
          <p:cNvPr id="114" name="Rectangle 113"/>
          <p:cNvSpPr/>
          <p:nvPr/>
        </p:nvSpPr>
        <p:spPr>
          <a:xfrm>
            <a:off x="6148565" y="2349564"/>
            <a:ext cx="974198" cy="14639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effectLst/>
              </a:rPr>
              <a:t>PenyelesaiaanT</a:t>
            </a:r>
            <a:r>
              <a:rPr lang="en-US" sz="600" dirty="0">
                <a:effectLst/>
              </a:rPr>
              <a:t> </a:t>
            </a:r>
            <a:r>
              <a:rPr lang="en-US" sz="600" dirty="0" err="1">
                <a:effectLst/>
              </a:rPr>
              <a:t>ugas</a:t>
            </a:r>
            <a:r>
              <a:rPr lang="en-US" sz="600" dirty="0">
                <a:effectLst/>
              </a:rPr>
              <a:t> </a:t>
            </a:r>
            <a:r>
              <a:rPr lang="en-US" sz="600" dirty="0" err="1">
                <a:effectLst/>
              </a:rPr>
              <a:t>Akhir</a:t>
            </a:r>
            <a:endParaRPr lang="en-US" sz="600" dirty="0">
              <a:effectLst/>
            </a:endParaRPr>
          </a:p>
        </p:txBody>
      </p:sp>
      <p:sp>
        <p:nvSpPr>
          <p:cNvPr id="148" name="Rectangle 147"/>
          <p:cNvSpPr/>
          <p:nvPr/>
        </p:nvSpPr>
        <p:spPr>
          <a:xfrm>
            <a:off x="6152365" y="2522924"/>
            <a:ext cx="970398" cy="14639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effectLst/>
              </a:rPr>
              <a:t>Pendaftaran</a:t>
            </a:r>
            <a:r>
              <a:rPr lang="en-US" sz="600" dirty="0">
                <a:effectLst/>
              </a:rPr>
              <a:t> </a:t>
            </a:r>
            <a:r>
              <a:rPr lang="en-US" sz="600" dirty="0" err="1">
                <a:effectLst/>
              </a:rPr>
              <a:t>Yudisium</a:t>
            </a:r>
            <a:endParaRPr lang="en-US" sz="600" dirty="0">
              <a:effectLst/>
            </a:endParaRPr>
          </a:p>
        </p:txBody>
      </p:sp>
      <p:sp>
        <p:nvSpPr>
          <p:cNvPr id="149" name="Rectangle 148"/>
          <p:cNvSpPr/>
          <p:nvPr/>
        </p:nvSpPr>
        <p:spPr>
          <a:xfrm>
            <a:off x="6144765" y="2693043"/>
            <a:ext cx="971088" cy="14639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600" dirty="0">
                <a:effectLst/>
              </a:rPr>
              <a:t>Monitoring dan Evaluasi Mutu Akademik </a:t>
            </a:r>
            <a:endParaRPr lang="en-US" sz="600" dirty="0">
              <a:effectLst/>
            </a:endParaRPr>
          </a:p>
        </p:txBody>
      </p:sp>
      <p:sp>
        <p:nvSpPr>
          <p:cNvPr id="150" name="Rectangle 149"/>
          <p:cNvSpPr/>
          <p:nvPr/>
        </p:nvSpPr>
        <p:spPr>
          <a:xfrm>
            <a:off x="6148565" y="2866403"/>
            <a:ext cx="971088" cy="14639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effectLst/>
              </a:rPr>
              <a:t>Pengelolaan</a:t>
            </a:r>
            <a:r>
              <a:rPr lang="en-US" sz="600" dirty="0">
                <a:effectLst/>
              </a:rPr>
              <a:t> </a:t>
            </a:r>
            <a:r>
              <a:rPr lang="en-US" sz="600" dirty="0" err="1">
                <a:effectLst/>
              </a:rPr>
              <a:t>Kurikulum</a:t>
            </a:r>
            <a:endParaRPr lang="en-US" sz="600" dirty="0">
              <a:effectLst/>
            </a:endParaRPr>
          </a:p>
        </p:txBody>
      </p:sp>
      <p:sp>
        <p:nvSpPr>
          <p:cNvPr id="159" name="Rectangle 158"/>
          <p:cNvSpPr/>
          <p:nvPr/>
        </p:nvSpPr>
        <p:spPr>
          <a:xfrm>
            <a:off x="4193054" y="2224302"/>
            <a:ext cx="941865" cy="24694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600" dirty="0">
                <a:effectLst/>
              </a:rPr>
              <a:t>Pengelolaan Pelatihan &amp; Sertifikasi Dosen </a:t>
            </a:r>
            <a:endParaRPr lang="en-US" sz="600" dirty="0">
              <a:solidFill>
                <a:schemeClr val="bg1"/>
              </a:solidFill>
              <a:effectLst/>
            </a:endParaRPr>
          </a:p>
        </p:txBody>
      </p:sp>
      <p:sp>
        <p:nvSpPr>
          <p:cNvPr id="173" name="Rectangle 172"/>
          <p:cNvSpPr/>
          <p:nvPr/>
        </p:nvSpPr>
        <p:spPr>
          <a:xfrm>
            <a:off x="1124746" y="2224301"/>
            <a:ext cx="1041581" cy="24694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err="1">
                <a:solidFill>
                  <a:schemeClr val="bg1"/>
                </a:solidFill>
                <a:effectLst/>
              </a:rPr>
              <a:t>Pengelolaan</a:t>
            </a:r>
            <a:r>
              <a:rPr lang="en-US" sz="600" dirty="0">
                <a:solidFill>
                  <a:schemeClr val="bg1"/>
                </a:solidFill>
                <a:effectLst/>
              </a:rPr>
              <a:t> </a:t>
            </a:r>
            <a:r>
              <a:rPr lang="id-ID" sz="600" dirty="0">
                <a:solidFill>
                  <a:schemeClr val="bg1"/>
                </a:solidFill>
                <a:effectLst/>
              </a:rPr>
              <a:t>U</a:t>
            </a:r>
            <a:r>
              <a:rPr lang="id-ID" sz="600" dirty="0" smtClean="0">
                <a:solidFill>
                  <a:schemeClr val="bg1"/>
                </a:solidFill>
                <a:effectLst/>
              </a:rPr>
              <a:t>sulan Pangkat dan Jabatan Dosen</a:t>
            </a:r>
            <a:endParaRPr lang="en-US" sz="600" dirty="0">
              <a:solidFill>
                <a:schemeClr val="bg1"/>
              </a:solidFill>
              <a:effectLst/>
            </a:endParaRPr>
          </a:p>
        </p:txBody>
      </p:sp>
      <p:sp>
        <p:nvSpPr>
          <p:cNvPr id="37" name="TextBox 36"/>
          <p:cNvSpPr txBox="1"/>
          <p:nvPr/>
        </p:nvSpPr>
        <p:spPr>
          <a:xfrm>
            <a:off x="3874556" y="1444225"/>
            <a:ext cx="1438215" cy="307777"/>
          </a:xfrm>
          <a:prstGeom prst="rect">
            <a:avLst/>
          </a:prstGeom>
          <a:noFill/>
        </p:spPr>
        <p:txBody>
          <a:bodyPr wrap="none" rtlCol="0">
            <a:spAutoFit/>
          </a:bodyPr>
          <a:lstStyle/>
          <a:p>
            <a:r>
              <a:rPr lang="id-ID" sz="1400" cap="all" dirty="0" smtClean="0">
                <a:effectLst/>
              </a:rPr>
              <a:t>PROSES BISNIS</a:t>
            </a:r>
            <a:endParaRPr lang="en-US" sz="1400" cap="all" dirty="0">
              <a:effectLst/>
            </a:endParaRPr>
          </a:p>
        </p:txBody>
      </p:sp>
      <p:sp>
        <p:nvSpPr>
          <p:cNvPr id="194" name="Rectangle 193"/>
          <p:cNvSpPr/>
          <p:nvPr/>
        </p:nvSpPr>
        <p:spPr>
          <a:xfrm>
            <a:off x="4192449" y="2501022"/>
            <a:ext cx="941865" cy="24694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500" dirty="0">
                <a:effectLst/>
              </a:rPr>
              <a:t>Pengelolaan Pelatihan, Sertifikasi Mahasiswa &amp; Pihak Exkternal</a:t>
            </a:r>
            <a:endParaRPr lang="en-US" sz="500" dirty="0">
              <a:solidFill>
                <a:schemeClr val="bg1"/>
              </a:solidFill>
              <a:effectLst/>
            </a:endParaRPr>
          </a:p>
        </p:txBody>
      </p:sp>
      <p:sp>
        <p:nvSpPr>
          <p:cNvPr id="93" name="Rectangle 92"/>
          <p:cNvSpPr/>
          <p:nvPr/>
        </p:nvSpPr>
        <p:spPr>
          <a:xfrm>
            <a:off x="113031" y="3506162"/>
            <a:ext cx="8878570" cy="93479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ffectLst/>
            </a:endParaRPr>
          </a:p>
        </p:txBody>
      </p:sp>
      <p:sp>
        <p:nvSpPr>
          <p:cNvPr id="89" name="Rectangle 88"/>
          <p:cNvSpPr/>
          <p:nvPr/>
        </p:nvSpPr>
        <p:spPr>
          <a:xfrm>
            <a:off x="6191470" y="3661011"/>
            <a:ext cx="941865" cy="14567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600" dirty="0" smtClean="0">
                <a:effectLst/>
              </a:rPr>
              <a:t>Modul </a:t>
            </a:r>
            <a:r>
              <a:rPr lang="en-US" sz="600" dirty="0" smtClean="0">
                <a:effectLst/>
              </a:rPr>
              <a:t>E</a:t>
            </a:r>
            <a:r>
              <a:rPr lang="id-ID" sz="600" dirty="0" smtClean="0">
                <a:effectLst/>
              </a:rPr>
              <a:t>l</a:t>
            </a:r>
            <a:r>
              <a:rPr lang="en-US" sz="600" dirty="0" smtClean="0">
                <a:effectLst/>
              </a:rPr>
              <a:t>earning</a:t>
            </a:r>
            <a:endParaRPr lang="en-US" sz="600" dirty="0">
              <a:effectLst/>
            </a:endParaRPr>
          </a:p>
        </p:txBody>
      </p:sp>
      <p:sp>
        <p:nvSpPr>
          <p:cNvPr id="92" name="Rectangle 91"/>
          <p:cNvSpPr/>
          <p:nvPr/>
        </p:nvSpPr>
        <p:spPr>
          <a:xfrm>
            <a:off x="5208345" y="3670262"/>
            <a:ext cx="941865" cy="19851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600" dirty="0" smtClean="0">
                <a:effectLst/>
              </a:rPr>
              <a:t>Modul </a:t>
            </a:r>
            <a:r>
              <a:rPr lang="en-US" sz="600" dirty="0" smtClean="0">
                <a:effectLst/>
              </a:rPr>
              <a:t> </a:t>
            </a:r>
            <a:r>
              <a:rPr lang="id-ID" sz="600" dirty="0" smtClean="0">
                <a:effectLst/>
              </a:rPr>
              <a:t>Layanan Mahasiswa dan Alumni</a:t>
            </a:r>
            <a:endParaRPr lang="en-US" sz="600" dirty="0">
              <a:solidFill>
                <a:schemeClr val="bg1"/>
              </a:solidFill>
              <a:effectLst/>
            </a:endParaRPr>
          </a:p>
        </p:txBody>
      </p:sp>
      <p:sp>
        <p:nvSpPr>
          <p:cNvPr id="83" name="Rectangle 82"/>
          <p:cNvSpPr/>
          <p:nvPr/>
        </p:nvSpPr>
        <p:spPr>
          <a:xfrm>
            <a:off x="1125451" y="3665850"/>
            <a:ext cx="1040784" cy="19851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600" dirty="0" smtClean="0">
                <a:solidFill>
                  <a:schemeClr val="bg1"/>
                </a:solidFill>
                <a:effectLst/>
              </a:rPr>
              <a:t>Modul E-Budgeting</a:t>
            </a:r>
            <a:endParaRPr lang="en-US" sz="600" dirty="0">
              <a:solidFill>
                <a:schemeClr val="bg1"/>
              </a:solidFill>
              <a:effectLst/>
            </a:endParaRPr>
          </a:p>
        </p:txBody>
      </p:sp>
      <p:sp>
        <p:nvSpPr>
          <p:cNvPr id="139" name="Rectangle 138"/>
          <p:cNvSpPr/>
          <p:nvPr/>
        </p:nvSpPr>
        <p:spPr>
          <a:xfrm>
            <a:off x="6188378" y="3822338"/>
            <a:ext cx="941865" cy="13363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600" dirty="0" smtClean="0">
                <a:effectLst/>
              </a:rPr>
              <a:t>Modul Manajemen Lab.</a:t>
            </a:r>
            <a:endParaRPr lang="en-US" sz="600" dirty="0">
              <a:effectLst/>
            </a:endParaRPr>
          </a:p>
        </p:txBody>
      </p:sp>
      <p:sp>
        <p:nvSpPr>
          <p:cNvPr id="140" name="Rectangle 139"/>
          <p:cNvSpPr/>
          <p:nvPr/>
        </p:nvSpPr>
        <p:spPr>
          <a:xfrm>
            <a:off x="2198028" y="3667880"/>
            <a:ext cx="941865" cy="19851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600" dirty="0" smtClean="0">
                <a:solidFill>
                  <a:schemeClr val="bg1"/>
                </a:solidFill>
                <a:effectLst/>
              </a:rPr>
              <a:t>Modul Pengelolaan Dokumen</a:t>
            </a:r>
            <a:endParaRPr lang="en-US" sz="600" dirty="0">
              <a:solidFill>
                <a:schemeClr val="bg1"/>
              </a:solidFill>
              <a:effectLst/>
            </a:endParaRPr>
          </a:p>
        </p:txBody>
      </p:sp>
      <p:sp>
        <p:nvSpPr>
          <p:cNvPr id="141" name="Rectangle 140"/>
          <p:cNvSpPr/>
          <p:nvPr/>
        </p:nvSpPr>
        <p:spPr>
          <a:xfrm>
            <a:off x="6188378" y="3968282"/>
            <a:ext cx="941865" cy="13363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600" dirty="0" smtClean="0">
                <a:effectLst/>
              </a:rPr>
              <a:t>Modul Monitoring TA</a:t>
            </a:r>
            <a:endParaRPr lang="en-US" sz="600" dirty="0">
              <a:effectLst/>
            </a:endParaRPr>
          </a:p>
        </p:txBody>
      </p:sp>
      <p:sp>
        <p:nvSpPr>
          <p:cNvPr id="142" name="Rectangle 141"/>
          <p:cNvSpPr/>
          <p:nvPr/>
        </p:nvSpPr>
        <p:spPr>
          <a:xfrm>
            <a:off x="6188377" y="4125317"/>
            <a:ext cx="941865" cy="13363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500" dirty="0">
                <a:effectLst/>
              </a:rPr>
              <a:t>Modul Monitoring dan Evaluasi Mutu Akademik</a:t>
            </a:r>
            <a:endParaRPr lang="en-US" sz="500" dirty="0">
              <a:effectLst/>
            </a:endParaRPr>
          </a:p>
        </p:txBody>
      </p:sp>
      <p:sp>
        <p:nvSpPr>
          <p:cNvPr id="143" name="Rectangle 142"/>
          <p:cNvSpPr/>
          <p:nvPr/>
        </p:nvSpPr>
        <p:spPr>
          <a:xfrm>
            <a:off x="7168411" y="3666100"/>
            <a:ext cx="825845" cy="1971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effectLst/>
            </a:endParaRPr>
          </a:p>
        </p:txBody>
      </p:sp>
      <p:sp>
        <p:nvSpPr>
          <p:cNvPr id="144" name="Rectangle 143"/>
          <p:cNvSpPr/>
          <p:nvPr/>
        </p:nvSpPr>
        <p:spPr>
          <a:xfrm>
            <a:off x="8019222" y="3663404"/>
            <a:ext cx="886680" cy="19713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effectLst/>
            </a:endParaRPr>
          </a:p>
        </p:txBody>
      </p:sp>
      <p:sp>
        <p:nvSpPr>
          <p:cNvPr id="56" name="TextBox 55"/>
          <p:cNvSpPr txBox="1"/>
          <p:nvPr/>
        </p:nvSpPr>
        <p:spPr>
          <a:xfrm>
            <a:off x="7608304" y="3653474"/>
            <a:ext cx="1066319" cy="200055"/>
          </a:xfrm>
          <a:prstGeom prst="rect">
            <a:avLst/>
          </a:prstGeom>
          <a:noFill/>
        </p:spPr>
        <p:txBody>
          <a:bodyPr wrap="none" rtlCol="0">
            <a:spAutoFit/>
          </a:bodyPr>
          <a:lstStyle/>
          <a:p>
            <a:r>
              <a:rPr lang="id-ID" sz="700" dirty="0" smtClean="0">
                <a:solidFill>
                  <a:schemeClr val="bg1"/>
                </a:solidFill>
                <a:effectLst/>
              </a:rPr>
              <a:t>Modul Monitoring PPM</a:t>
            </a:r>
            <a:endParaRPr lang="id-ID" sz="700" dirty="0">
              <a:solidFill>
                <a:schemeClr val="bg1"/>
              </a:solidFill>
              <a:effectLst/>
            </a:endParaRPr>
          </a:p>
        </p:txBody>
      </p:sp>
      <p:sp>
        <p:nvSpPr>
          <p:cNvPr id="145" name="Rectangle 144"/>
          <p:cNvSpPr/>
          <p:nvPr/>
        </p:nvSpPr>
        <p:spPr>
          <a:xfrm>
            <a:off x="1125450" y="3920193"/>
            <a:ext cx="1040783" cy="19851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600" dirty="0" smtClean="0">
                <a:solidFill>
                  <a:schemeClr val="bg1"/>
                </a:solidFill>
                <a:effectLst/>
              </a:rPr>
              <a:t>Modul Pengelolaan Pegawai &amp; Dosen</a:t>
            </a:r>
            <a:endParaRPr lang="en-US" sz="600" dirty="0">
              <a:solidFill>
                <a:schemeClr val="bg1"/>
              </a:solidFill>
              <a:effectLst/>
            </a:endParaRPr>
          </a:p>
        </p:txBody>
      </p:sp>
      <p:sp>
        <p:nvSpPr>
          <p:cNvPr id="146" name="Rectangle 145"/>
          <p:cNvSpPr/>
          <p:nvPr/>
        </p:nvSpPr>
        <p:spPr>
          <a:xfrm>
            <a:off x="158985" y="3667880"/>
            <a:ext cx="927439" cy="20512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600" dirty="0" smtClean="0">
                <a:solidFill>
                  <a:schemeClr val="bg1"/>
                </a:solidFill>
                <a:effectLst/>
              </a:rPr>
              <a:t>Modul Permintaan Barang</a:t>
            </a:r>
            <a:endParaRPr lang="en-US" sz="600" dirty="0">
              <a:solidFill>
                <a:schemeClr val="bg1"/>
              </a:solidFill>
              <a:effectLst/>
            </a:endParaRPr>
          </a:p>
        </p:txBody>
      </p:sp>
      <p:sp>
        <p:nvSpPr>
          <p:cNvPr id="147" name="Rectangle 146"/>
          <p:cNvSpPr/>
          <p:nvPr/>
        </p:nvSpPr>
        <p:spPr>
          <a:xfrm>
            <a:off x="6188378" y="4277679"/>
            <a:ext cx="946702" cy="13363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600" dirty="0" smtClean="0">
                <a:effectLst/>
              </a:rPr>
              <a:t>Modul E-Library</a:t>
            </a:r>
            <a:endParaRPr lang="en-US" sz="600" dirty="0">
              <a:effectLst/>
            </a:endParaRPr>
          </a:p>
        </p:txBody>
      </p:sp>
      <p:sp>
        <p:nvSpPr>
          <p:cNvPr id="115" name="Rectangle 114"/>
          <p:cNvSpPr/>
          <p:nvPr/>
        </p:nvSpPr>
        <p:spPr>
          <a:xfrm>
            <a:off x="3168251" y="3667880"/>
            <a:ext cx="975508" cy="19851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600" dirty="0" smtClean="0">
                <a:solidFill>
                  <a:schemeClr val="bg1"/>
                </a:solidFill>
                <a:effectLst/>
              </a:rPr>
              <a:t>Modul Monitoring</a:t>
            </a:r>
            <a:endParaRPr lang="en-US" sz="700" dirty="0">
              <a:solidFill>
                <a:schemeClr val="bg1"/>
              </a:solidFill>
              <a:effectLst/>
            </a:endParaRPr>
          </a:p>
        </p:txBody>
      </p:sp>
      <p:sp>
        <p:nvSpPr>
          <p:cNvPr id="136" name="Rectangle 135"/>
          <p:cNvSpPr/>
          <p:nvPr/>
        </p:nvSpPr>
        <p:spPr>
          <a:xfrm>
            <a:off x="4161947" y="3669562"/>
            <a:ext cx="1024416" cy="198510"/>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600" dirty="0" smtClean="0">
                <a:solidFill>
                  <a:schemeClr val="bg1"/>
                </a:solidFill>
                <a:effectLst/>
              </a:rPr>
              <a:t>Modul Layanan Kerjasama</a:t>
            </a:r>
            <a:endParaRPr lang="en-US" sz="600" dirty="0">
              <a:solidFill>
                <a:schemeClr val="bg1"/>
              </a:solidFill>
              <a:effectLst/>
            </a:endParaRPr>
          </a:p>
        </p:txBody>
      </p:sp>
      <p:sp>
        <p:nvSpPr>
          <p:cNvPr id="137" name="Rectangle 136"/>
          <p:cNvSpPr/>
          <p:nvPr/>
        </p:nvSpPr>
        <p:spPr>
          <a:xfrm>
            <a:off x="4161947" y="3923660"/>
            <a:ext cx="1024416" cy="198510"/>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600" dirty="0" smtClean="0">
                <a:solidFill>
                  <a:schemeClr val="bg1"/>
                </a:solidFill>
                <a:effectLst/>
              </a:rPr>
              <a:t>Modul Layanan Informasi Pelatihan dan Sertifikasi</a:t>
            </a:r>
            <a:endParaRPr lang="en-US" sz="600" dirty="0">
              <a:solidFill>
                <a:schemeClr val="bg1"/>
              </a:solidFill>
              <a:effectLst/>
            </a:endParaRPr>
          </a:p>
        </p:txBody>
      </p:sp>
      <p:sp>
        <p:nvSpPr>
          <p:cNvPr id="65" name="TextBox 64"/>
          <p:cNvSpPr txBox="1"/>
          <p:nvPr/>
        </p:nvSpPr>
        <p:spPr>
          <a:xfrm>
            <a:off x="3283698" y="3462377"/>
            <a:ext cx="2481770" cy="246221"/>
          </a:xfrm>
          <a:prstGeom prst="rect">
            <a:avLst/>
          </a:prstGeom>
          <a:noFill/>
        </p:spPr>
        <p:txBody>
          <a:bodyPr wrap="none" rtlCol="0">
            <a:spAutoFit/>
          </a:bodyPr>
          <a:lstStyle/>
          <a:p>
            <a:pPr algn="ctr"/>
            <a:r>
              <a:rPr lang="en-US" sz="1000" dirty="0" smtClean="0">
                <a:solidFill>
                  <a:schemeClr val="bg1"/>
                </a:solidFill>
                <a:effectLst/>
              </a:rPr>
              <a:t>O</a:t>
            </a:r>
            <a:r>
              <a:rPr lang="id-ID" sz="1000" dirty="0" smtClean="0">
                <a:solidFill>
                  <a:schemeClr val="bg1"/>
                </a:solidFill>
                <a:effectLst/>
              </a:rPr>
              <a:t>PERATIONAL INFORMATION SYSTEMS</a:t>
            </a:r>
            <a:endParaRPr lang="en-US" sz="1000" dirty="0">
              <a:solidFill>
                <a:schemeClr val="bg1"/>
              </a:solidFill>
              <a:effectLst/>
            </a:endParaRPr>
          </a:p>
        </p:txBody>
      </p:sp>
      <p:sp>
        <p:nvSpPr>
          <p:cNvPr id="152" name="TextBox 151"/>
          <p:cNvSpPr txBox="1"/>
          <p:nvPr/>
        </p:nvSpPr>
        <p:spPr>
          <a:xfrm>
            <a:off x="4049498" y="3061290"/>
            <a:ext cx="928139" cy="307777"/>
          </a:xfrm>
          <a:prstGeom prst="rect">
            <a:avLst/>
          </a:prstGeom>
          <a:noFill/>
        </p:spPr>
        <p:txBody>
          <a:bodyPr wrap="none" rtlCol="0">
            <a:spAutoFit/>
          </a:bodyPr>
          <a:lstStyle/>
          <a:p>
            <a:pPr algn="ctr"/>
            <a:r>
              <a:rPr lang="id-ID" sz="1400" dirty="0" smtClean="0">
                <a:effectLst/>
              </a:rPr>
              <a:t>APLIKASI</a:t>
            </a:r>
            <a:endParaRPr lang="en-US" sz="1400" dirty="0">
              <a:effectLst/>
            </a:endParaRPr>
          </a:p>
        </p:txBody>
      </p:sp>
      <p:sp>
        <p:nvSpPr>
          <p:cNvPr id="153" name="Rectangle 152"/>
          <p:cNvSpPr/>
          <p:nvPr/>
        </p:nvSpPr>
        <p:spPr>
          <a:xfrm>
            <a:off x="113030" y="4494237"/>
            <a:ext cx="8878572" cy="40913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ffectLst/>
            </a:endParaRPr>
          </a:p>
        </p:txBody>
      </p:sp>
      <p:sp>
        <p:nvSpPr>
          <p:cNvPr id="163" name="Rectangle 162"/>
          <p:cNvSpPr/>
          <p:nvPr/>
        </p:nvSpPr>
        <p:spPr>
          <a:xfrm>
            <a:off x="7168411" y="4671906"/>
            <a:ext cx="825845" cy="16255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effectLst/>
            </a:endParaRPr>
          </a:p>
        </p:txBody>
      </p:sp>
      <p:sp>
        <p:nvSpPr>
          <p:cNvPr id="164" name="Rectangle 163"/>
          <p:cNvSpPr/>
          <p:nvPr/>
        </p:nvSpPr>
        <p:spPr>
          <a:xfrm>
            <a:off x="8019221" y="4669683"/>
            <a:ext cx="886680" cy="16255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effectLst/>
            </a:endParaRPr>
          </a:p>
        </p:txBody>
      </p:sp>
      <p:sp>
        <p:nvSpPr>
          <p:cNvPr id="162" name="Rectangle 161"/>
          <p:cNvSpPr/>
          <p:nvPr/>
        </p:nvSpPr>
        <p:spPr>
          <a:xfrm>
            <a:off x="6171065" y="4674876"/>
            <a:ext cx="959177" cy="15483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effectLst/>
            </a:endParaRPr>
          </a:p>
        </p:txBody>
      </p:sp>
      <p:sp>
        <p:nvSpPr>
          <p:cNvPr id="165" name="Rectangle 164"/>
          <p:cNvSpPr/>
          <p:nvPr/>
        </p:nvSpPr>
        <p:spPr>
          <a:xfrm>
            <a:off x="5208345" y="4671906"/>
            <a:ext cx="941865" cy="15306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schemeClr val="bg1"/>
              </a:solidFill>
              <a:effectLst/>
            </a:endParaRPr>
          </a:p>
        </p:txBody>
      </p:sp>
      <p:sp>
        <p:nvSpPr>
          <p:cNvPr id="167" name="Rectangle 166"/>
          <p:cNvSpPr/>
          <p:nvPr/>
        </p:nvSpPr>
        <p:spPr>
          <a:xfrm>
            <a:off x="2188077" y="4670335"/>
            <a:ext cx="955400" cy="159946"/>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1"/>
              </a:solidFill>
              <a:effectLst/>
            </a:endParaRPr>
          </a:p>
        </p:txBody>
      </p:sp>
      <p:sp>
        <p:nvSpPr>
          <p:cNvPr id="168" name="Rectangle 167"/>
          <p:cNvSpPr/>
          <p:nvPr/>
        </p:nvSpPr>
        <p:spPr>
          <a:xfrm>
            <a:off x="158985" y="4670335"/>
            <a:ext cx="931060" cy="15306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1"/>
              </a:solidFill>
              <a:effectLst/>
            </a:endParaRPr>
          </a:p>
        </p:txBody>
      </p:sp>
      <p:sp>
        <p:nvSpPr>
          <p:cNvPr id="169" name="Rectangle 168"/>
          <p:cNvSpPr/>
          <p:nvPr/>
        </p:nvSpPr>
        <p:spPr>
          <a:xfrm>
            <a:off x="3164332" y="4670335"/>
            <a:ext cx="981977" cy="153066"/>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1"/>
              </a:solidFill>
              <a:effectLst/>
            </a:endParaRPr>
          </a:p>
        </p:txBody>
      </p:sp>
      <p:sp>
        <p:nvSpPr>
          <p:cNvPr id="170" name="Rectangle 169"/>
          <p:cNvSpPr/>
          <p:nvPr/>
        </p:nvSpPr>
        <p:spPr>
          <a:xfrm>
            <a:off x="4171274" y="4671507"/>
            <a:ext cx="1016215" cy="153066"/>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1"/>
              </a:solidFill>
              <a:effectLst/>
            </a:endParaRPr>
          </a:p>
        </p:txBody>
      </p:sp>
      <p:sp>
        <p:nvSpPr>
          <p:cNvPr id="172" name="Rectangle 171"/>
          <p:cNvSpPr/>
          <p:nvPr/>
        </p:nvSpPr>
        <p:spPr>
          <a:xfrm>
            <a:off x="1124745" y="4674390"/>
            <a:ext cx="1038365" cy="153066"/>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1"/>
              </a:solidFill>
              <a:effectLst/>
            </a:endParaRPr>
          </a:p>
        </p:txBody>
      </p:sp>
      <p:sp>
        <p:nvSpPr>
          <p:cNvPr id="171" name="TextBox 170"/>
          <p:cNvSpPr txBox="1"/>
          <p:nvPr/>
        </p:nvSpPr>
        <p:spPr>
          <a:xfrm>
            <a:off x="158985" y="4636865"/>
            <a:ext cx="8746916" cy="215444"/>
          </a:xfrm>
          <a:prstGeom prst="rect">
            <a:avLst/>
          </a:prstGeom>
          <a:noFill/>
        </p:spPr>
        <p:txBody>
          <a:bodyPr wrap="square" rtlCol="0">
            <a:spAutoFit/>
          </a:bodyPr>
          <a:lstStyle/>
          <a:p>
            <a:pPr algn="ctr"/>
            <a:r>
              <a:rPr lang="id-ID" sz="800" dirty="0" smtClean="0">
                <a:solidFill>
                  <a:schemeClr val="bg1"/>
                </a:solidFill>
                <a:effectLst/>
              </a:rPr>
              <a:t>M   o   d   u   l                                  D   a   s   h   b   o   a   r   d                                  K   i   n   e   r   j   a                                      F   a   k   u   l    t    a   s</a:t>
            </a:r>
            <a:endParaRPr lang="id-ID" sz="800" dirty="0">
              <a:solidFill>
                <a:schemeClr val="bg1"/>
              </a:solidFill>
              <a:effectLst/>
            </a:endParaRPr>
          </a:p>
        </p:txBody>
      </p:sp>
      <p:sp>
        <p:nvSpPr>
          <p:cNvPr id="154" name="TextBox 153"/>
          <p:cNvSpPr txBox="1"/>
          <p:nvPr/>
        </p:nvSpPr>
        <p:spPr>
          <a:xfrm>
            <a:off x="3322798" y="4437027"/>
            <a:ext cx="2311851" cy="246221"/>
          </a:xfrm>
          <a:prstGeom prst="rect">
            <a:avLst/>
          </a:prstGeom>
          <a:noFill/>
        </p:spPr>
        <p:txBody>
          <a:bodyPr wrap="none" rtlCol="0">
            <a:spAutoFit/>
          </a:bodyPr>
          <a:lstStyle/>
          <a:p>
            <a:pPr algn="ctr"/>
            <a:r>
              <a:rPr lang="en-US" sz="1000" dirty="0" smtClean="0">
                <a:solidFill>
                  <a:schemeClr val="bg1"/>
                </a:solidFill>
                <a:effectLst/>
              </a:rPr>
              <a:t>S</a:t>
            </a:r>
            <a:r>
              <a:rPr lang="id-ID" sz="1000" dirty="0" smtClean="0">
                <a:solidFill>
                  <a:schemeClr val="bg1"/>
                </a:solidFill>
                <a:effectLst/>
              </a:rPr>
              <a:t>TRATEGIC INFORMATION SYSTEMS</a:t>
            </a:r>
            <a:endParaRPr lang="en-US" sz="1000" dirty="0">
              <a:solidFill>
                <a:schemeClr val="bg1"/>
              </a:solidFill>
              <a:effectLst/>
            </a:endParaRPr>
          </a:p>
        </p:txBody>
      </p:sp>
      <p:grpSp>
        <p:nvGrpSpPr>
          <p:cNvPr id="21" name="Group 20"/>
          <p:cNvGrpSpPr/>
          <p:nvPr/>
        </p:nvGrpSpPr>
        <p:grpSpPr>
          <a:xfrm>
            <a:off x="52387" y="5426946"/>
            <a:ext cx="9007087" cy="436630"/>
            <a:chOff x="35110" y="4829445"/>
            <a:chExt cx="9108890" cy="436630"/>
          </a:xfrm>
        </p:grpSpPr>
        <p:sp>
          <p:nvSpPr>
            <p:cNvPr id="177" name="Rectangle 176"/>
            <p:cNvSpPr/>
            <p:nvPr/>
          </p:nvSpPr>
          <p:spPr>
            <a:xfrm>
              <a:off x="35110" y="4829445"/>
              <a:ext cx="9108890" cy="436630"/>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00" dirty="0" smtClean="0">
                <a:effectLst/>
              </a:endParaRPr>
            </a:p>
            <a:p>
              <a:pPr algn="ctr"/>
              <a:endParaRPr lang="id-ID" sz="1000" dirty="0" smtClean="0">
                <a:effectLst/>
              </a:endParaRPr>
            </a:p>
            <a:p>
              <a:pPr algn="ctr"/>
              <a:r>
                <a:rPr lang="id-ID" sz="1200" dirty="0" smtClean="0">
                  <a:solidFill>
                    <a:schemeClr val="tx1"/>
                  </a:solidFill>
                  <a:effectLst/>
                </a:rPr>
                <a:t>SISTEM EKSTERNAL</a:t>
              </a:r>
            </a:p>
            <a:p>
              <a:pPr algn="ctr"/>
              <a:endParaRPr lang="id-ID" sz="1000" dirty="0" smtClean="0">
                <a:effectLst/>
              </a:endParaRPr>
            </a:p>
            <a:p>
              <a:pPr algn="ctr"/>
              <a:endParaRPr lang="id-ID" sz="1100" dirty="0">
                <a:solidFill>
                  <a:schemeClr val="bg1"/>
                </a:solidFill>
                <a:effectLst/>
              </a:endParaRPr>
            </a:p>
            <a:p>
              <a:pPr algn="ctr"/>
              <a:endParaRPr lang="id-ID" sz="1100" dirty="0" smtClean="0">
                <a:solidFill>
                  <a:schemeClr val="bg1"/>
                </a:solidFill>
                <a:effectLst/>
              </a:endParaRPr>
            </a:p>
          </p:txBody>
        </p:sp>
        <p:sp>
          <p:nvSpPr>
            <p:cNvPr id="49" name="Rectangle 48"/>
            <p:cNvSpPr/>
            <p:nvPr/>
          </p:nvSpPr>
          <p:spPr>
            <a:xfrm>
              <a:off x="115552" y="5053788"/>
              <a:ext cx="930717" cy="1672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bg1"/>
                  </a:solidFill>
                  <a:effectLst/>
                </a:rPr>
                <a:t>SIMAK BMN</a:t>
              </a:r>
              <a:endParaRPr lang="en-US" sz="800" dirty="0">
                <a:solidFill>
                  <a:schemeClr val="bg1"/>
                </a:solidFill>
                <a:effectLst/>
              </a:endParaRPr>
            </a:p>
          </p:txBody>
        </p:sp>
        <p:sp>
          <p:nvSpPr>
            <p:cNvPr id="87" name="Rectangle 86"/>
            <p:cNvSpPr/>
            <p:nvPr/>
          </p:nvSpPr>
          <p:spPr>
            <a:xfrm>
              <a:off x="6151316" y="5053375"/>
              <a:ext cx="941866" cy="17636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effectLst/>
                </a:rPr>
                <a:t>SIMAK</a:t>
              </a:r>
              <a:endParaRPr lang="en-US" sz="800" dirty="0">
                <a:effectLst/>
              </a:endParaRPr>
            </a:p>
          </p:txBody>
        </p:sp>
        <p:sp>
          <p:nvSpPr>
            <p:cNvPr id="88" name="Rectangle 87"/>
            <p:cNvSpPr/>
            <p:nvPr/>
          </p:nvSpPr>
          <p:spPr>
            <a:xfrm>
              <a:off x="1084496" y="4859311"/>
              <a:ext cx="1044291" cy="16592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effectLst/>
                </a:rPr>
                <a:t>SIMK</a:t>
              </a:r>
              <a:r>
                <a:rPr lang="id-ID" sz="800" dirty="0" smtClean="0">
                  <a:effectLst/>
                </a:rPr>
                <a:t>EU</a:t>
              </a:r>
              <a:endParaRPr lang="en-US" sz="800" dirty="0">
                <a:solidFill>
                  <a:schemeClr val="bg1"/>
                </a:solidFill>
                <a:effectLst/>
              </a:endParaRPr>
            </a:p>
          </p:txBody>
        </p:sp>
        <p:sp>
          <p:nvSpPr>
            <p:cNvPr id="138" name="Rectangle 137"/>
            <p:cNvSpPr/>
            <p:nvPr/>
          </p:nvSpPr>
          <p:spPr>
            <a:xfrm>
              <a:off x="115554" y="4857364"/>
              <a:ext cx="930716" cy="16894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800" dirty="0" smtClean="0">
                  <a:solidFill>
                    <a:schemeClr val="bg1"/>
                  </a:solidFill>
                  <a:effectLst/>
                </a:rPr>
                <a:t>LPSE</a:t>
              </a:r>
              <a:endParaRPr lang="en-US" sz="800" dirty="0">
                <a:solidFill>
                  <a:schemeClr val="bg1"/>
                </a:solidFill>
                <a:effectLst/>
              </a:endParaRPr>
            </a:p>
          </p:txBody>
        </p:sp>
        <p:sp>
          <p:nvSpPr>
            <p:cNvPr id="175" name="Rectangle 174"/>
            <p:cNvSpPr/>
            <p:nvPr/>
          </p:nvSpPr>
          <p:spPr>
            <a:xfrm>
              <a:off x="1077713" y="5051323"/>
              <a:ext cx="1044291" cy="16543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effectLst/>
                </a:rPr>
                <a:t>S</a:t>
              </a:r>
              <a:r>
                <a:rPr lang="id-ID" sz="800" dirty="0" smtClean="0">
                  <a:effectLst/>
                </a:rPr>
                <a:t>IRENA</a:t>
              </a:r>
              <a:endParaRPr lang="en-US" sz="800" dirty="0">
                <a:solidFill>
                  <a:schemeClr val="bg1"/>
                </a:solidFill>
                <a:effectLst/>
              </a:endParaRPr>
            </a:p>
          </p:txBody>
        </p:sp>
      </p:grpSp>
      <p:sp>
        <p:nvSpPr>
          <p:cNvPr id="155" name="Rectangle 154"/>
          <p:cNvSpPr/>
          <p:nvPr/>
        </p:nvSpPr>
        <p:spPr>
          <a:xfrm>
            <a:off x="113030" y="4955463"/>
            <a:ext cx="8878572" cy="35843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ffectLst/>
            </a:endParaRPr>
          </a:p>
        </p:txBody>
      </p:sp>
      <p:grpSp>
        <p:nvGrpSpPr>
          <p:cNvPr id="22" name="Group 21"/>
          <p:cNvGrpSpPr/>
          <p:nvPr/>
        </p:nvGrpSpPr>
        <p:grpSpPr>
          <a:xfrm>
            <a:off x="6188377" y="5070770"/>
            <a:ext cx="1805878" cy="197133"/>
            <a:chOff x="6188377" y="4892970"/>
            <a:chExt cx="1805878" cy="197133"/>
          </a:xfrm>
        </p:grpSpPr>
        <p:sp>
          <p:nvSpPr>
            <p:cNvPr id="95" name="Rectangle 94"/>
            <p:cNvSpPr/>
            <p:nvPr/>
          </p:nvSpPr>
          <p:spPr>
            <a:xfrm>
              <a:off x="7168410" y="4892970"/>
              <a:ext cx="825845" cy="1971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effectLst/>
                </a:rPr>
                <a:t>E-Journal</a:t>
              </a:r>
            </a:p>
          </p:txBody>
        </p:sp>
        <p:sp>
          <p:nvSpPr>
            <p:cNvPr id="192" name="Rectangle 191"/>
            <p:cNvSpPr/>
            <p:nvPr/>
          </p:nvSpPr>
          <p:spPr>
            <a:xfrm>
              <a:off x="6188377" y="4895852"/>
              <a:ext cx="941865" cy="19325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600" dirty="0" smtClean="0">
                  <a:effectLst/>
                </a:rPr>
                <a:t>Situs Blog Dosen dan Mahasiswa</a:t>
              </a:r>
              <a:endParaRPr lang="en-US" sz="600" dirty="0">
                <a:effectLst/>
              </a:endParaRPr>
            </a:p>
          </p:txBody>
        </p:sp>
      </p:grpSp>
      <p:sp>
        <p:nvSpPr>
          <p:cNvPr id="156" name="TextBox 155"/>
          <p:cNvSpPr txBox="1"/>
          <p:nvPr/>
        </p:nvSpPr>
        <p:spPr>
          <a:xfrm>
            <a:off x="3444626" y="4919687"/>
            <a:ext cx="2068195" cy="246221"/>
          </a:xfrm>
          <a:prstGeom prst="rect">
            <a:avLst/>
          </a:prstGeom>
          <a:noFill/>
        </p:spPr>
        <p:txBody>
          <a:bodyPr wrap="none" rtlCol="0">
            <a:spAutoFit/>
          </a:bodyPr>
          <a:lstStyle/>
          <a:p>
            <a:pPr algn="ctr"/>
            <a:r>
              <a:rPr lang="id-ID" sz="1000" dirty="0" smtClean="0">
                <a:solidFill>
                  <a:schemeClr val="bg1"/>
                </a:solidFill>
                <a:effectLst/>
              </a:rPr>
              <a:t>PUBLIC INFORMATION SYSTEMS</a:t>
            </a:r>
            <a:endParaRPr lang="en-US" sz="1000" dirty="0">
              <a:solidFill>
                <a:schemeClr val="bg1"/>
              </a:solidFill>
              <a:effectLst/>
            </a:endParaRPr>
          </a:p>
        </p:txBody>
      </p:sp>
      <p:sp>
        <p:nvSpPr>
          <p:cNvPr id="158" name="TextBox 157"/>
          <p:cNvSpPr txBox="1"/>
          <p:nvPr/>
        </p:nvSpPr>
        <p:spPr>
          <a:xfrm>
            <a:off x="3089475" y="3257165"/>
            <a:ext cx="2872004" cy="276999"/>
          </a:xfrm>
          <a:prstGeom prst="rect">
            <a:avLst/>
          </a:prstGeom>
          <a:noFill/>
        </p:spPr>
        <p:txBody>
          <a:bodyPr wrap="square" rtlCol="0">
            <a:spAutoFit/>
          </a:bodyPr>
          <a:lstStyle/>
          <a:p>
            <a:pPr algn="ctr"/>
            <a:r>
              <a:rPr lang="id-ID" sz="1200" dirty="0" smtClean="0">
                <a:effectLst/>
              </a:rPr>
              <a:t>ERP FASILKOM UNSRI</a:t>
            </a:r>
            <a:endParaRPr lang="id-ID" sz="1200" dirty="0">
              <a:effectLst/>
            </a:endParaRPr>
          </a:p>
        </p:txBody>
      </p:sp>
      <p:grpSp>
        <p:nvGrpSpPr>
          <p:cNvPr id="160" name="Group 159"/>
          <p:cNvGrpSpPr/>
          <p:nvPr/>
        </p:nvGrpSpPr>
        <p:grpSpPr>
          <a:xfrm>
            <a:off x="588038" y="2970391"/>
            <a:ext cx="8021131" cy="334019"/>
            <a:chOff x="588038" y="5607697"/>
            <a:chExt cx="8021131" cy="592314"/>
          </a:xfrm>
        </p:grpSpPr>
        <p:cxnSp>
          <p:nvCxnSpPr>
            <p:cNvPr id="161" name="Straight Arrow Connector 160"/>
            <p:cNvCxnSpPr/>
            <p:nvPr/>
          </p:nvCxnSpPr>
          <p:spPr>
            <a:xfrm>
              <a:off x="5707378" y="5626821"/>
              <a:ext cx="14646" cy="568518"/>
            </a:xfrm>
            <a:prstGeom prst="straightConnector1">
              <a:avLst/>
            </a:prstGeom>
            <a:ln w="38100">
              <a:solidFill>
                <a:schemeClr val="accent1">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74" name="Straight Arrow Connector 173"/>
            <p:cNvCxnSpPr/>
            <p:nvPr/>
          </p:nvCxnSpPr>
          <p:spPr>
            <a:xfrm flipH="1">
              <a:off x="8601242" y="5641899"/>
              <a:ext cx="7927" cy="551603"/>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76" name="Straight Arrow Connector 175"/>
            <p:cNvCxnSpPr/>
            <p:nvPr/>
          </p:nvCxnSpPr>
          <p:spPr>
            <a:xfrm>
              <a:off x="588038" y="5607697"/>
              <a:ext cx="2512" cy="587642"/>
            </a:xfrm>
            <a:prstGeom prst="straightConnector1">
              <a:avLst/>
            </a:prstGeom>
            <a:ln w="3810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7" name="Straight Arrow Connector 186"/>
            <p:cNvCxnSpPr/>
            <p:nvPr/>
          </p:nvCxnSpPr>
          <p:spPr>
            <a:xfrm>
              <a:off x="1595120" y="5616786"/>
              <a:ext cx="5881" cy="583019"/>
            </a:xfrm>
            <a:prstGeom prst="straightConnector1">
              <a:avLst/>
            </a:prstGeom>
            <a:ln w="3810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8" name="Straight Arrow Connector 187"/>
            <p:cNvCxnSpPr/>
            <p:nvPr/>
          </p:nvCxnSpPr>
          <p:spPr>
            <a:xfrm>
              <a:off x="2700334" y="5641899"/>
              <a:ext cx="8238" cy="553440"/>
            </a:xfrm>
            <a:prstGeom prst="straightConnector1">
              <a:avLst/>
            </a:prstGeom>
            <a:ln w="38100">
              <a:solidFill>
                <a:schemeClr val="accent1">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a:off x="3682702" y="5616786"/>
              <a:ext cx="4776" cy="583019"/>
            </a:xfrm>
            <a:prstGeom prst="straightConnector1">
              <a:avLst/>
            </a:prstGeom>
            <a:ln w="38100">
              <a:solidFill>
                <a:schemeClr val="accent1">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p:nvPr/>
          </p:nvCxnSpPr>
          <p:spPr>
            <a:xfrm>
              <a:off x="4603405" y="5641899"/>
              <a:ext cx="1165" cy="537552"/>
            </a:xfrm>
            <a:prstGeom prst="straightConnector1">
              <a:avLst/>
            </a:prstGeom>
            <a:ln w="38100">
              <a:solidFill>
                <a:schemeClr val="accent1">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1" name="Straight Arrow Connector 190"/>
            <p:cNvCxnSpPr/>
            <p:nvPr/>
          </p:nvCxnSpPr>
          <p:spPr>
            <a:xfrm>
              <a:off x="6601085" y="5608622"/>
              <a:ext cx="10151" cy="591372"/>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5" name="Straight Arrow Connector 194"/>
            <p:cNvCxnSpPr/>
            <p:nvPr/>
          </p:nvCxnSpPr>
          <p:spPr>
            <a:xfrm flipH="1">
              <a:off x="7553730" y="5616786"/>
              <a:ext cx="5118" cy="583225"/>
            </a:xfrm>
            <a:prstGeom prst="straightConnector1">
              <a:avLst/>
            </a:prstGeom>
            <a:ln w="3810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199" name="Group 198"/>
          <p:cNvGrpSpPr/>
          <p:nvPr/>
        </p:nvGrpSpPr>
        <p:grpSpPr>
          <a:xfrm>
            <a:off x="588038" y="1268591"/>
            <a:ext cx="8021131" cy="334019"/>
            <a:chOff x="588038" y="5607697"/>
            <a:chExt cx="8021131" cy="592314"/>
          </a:xfrm>
        </p:grpSpPr>
        <p:cxnSp>
          <p:nvCxnSpPr>
            <p:cNvPr id="200" name="Straight Arrow Connector 199"/>
            <p:cNvCxnSpPr/>
            <p:nvPr/>
          </p:nvCxnSpPr>
          <p:spPr>
            <a:xfrm>
              <a:off x="5707378" y="5626821"/>
              <a:ext cx="14646" cy="568518"/>
            </a:xfrm>
            <a:prstGeom prst="straightConnector1">
              <a:avLst/>
            </a:prstGeom>
            <a:ln w="38100">
              <a:solidFill>
                <a:schemeClr val="accent1">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p:cNvCxnSpPr/>
            <p:nvPr/>
          </p:nvCxnSpPr>
          <p:spPr>
            <a:xfrm flipH="1">
              <a:off x="8601242" y="5641899"/>
              <a:ext cx="7927" cy="551603"/>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2" name="Straight Arrow Connector 201"/>
            <p:cNvCxnSpPr/>
            <p:nvPr/>
          </p:nvCxnSpPr>
          <p:spPr>
            <a:xfrm>
              <a:off x="588038" y="5607697"/>
              <a:ext cx="2512" cy="587642"/>
            </a:xfrm>
            <a:prstGeom prst="straightConnector1">
              <a:avLst/>
            </a:prstGeom>
            <a:ln w="3810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3" name="Straight Arrow Connector 202"/>
            <p:cNvCxnSpPr/>
            <p:nvPr/>
          </p:nvCxnSpPr>
          <p:spPr>
            <a:xfrm>
              <a:off x="1595120" y="5616786"/>
              <a:ext cx="5881" cy="583019"/>
            </a:xfrm>
            <a:prstGeom prst="straightConnector1">
              <a:avLst/>
            </a:prstGeom>
            <a:ln w="3810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4" name="Straight Arrow Connector 203"/>
            <p:cNvCxnSpPr/>
            <p:nvPr/>
          </p:nvCxnSpPr>
          <p:spPr>
            <a:xfrm>
              <a:off x="2700334" y="5641899"/>
              <a:ext cx="8238" cy="553440"/>
            </a:xfrm>
            <a:prstGeom prst="straightConnector1">
              <a:avLst/>
            </a:prstGeom>
            <a:ln w="38100">
              <a:solidFill>
                <a:schemeClr val="accent1">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p:nvPr/>
          </p:nvCxnSpPr>
          <p:spPr>
            <a:xfrm>
              <a:off x="3682702" y="5616786"/>
              <a:ext cx="4776" cy="583019"/>
            </a:xfrm>
            <a:prstGeom prst="straightConnector1">
              <a:avLst/>
            </a:prstGeom>
            <a:ln w="38100">
              <a:solidFill>
                <a:schemeClr val="accent1">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p:nvPr/>
          </p:nvCxnSpPr>
          <p:spPr>
            <a:xfrm>
              <a:off x="4603405" y="5641899"/>
              <a:ext cx="1165" cy="537552"/>
            </a:xfrm>
            <a:prstGeom prst="straightConnector1">
              <a:avLst/>
            </a:prstGeom>
            <a:ln w="38100">
              <a:solidFill>
                <a:schemeClr val="accent1">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7" name="Straight Arrow Connector 206"/>
            <p:cNvCxnSpPr/>
            <p:nvPr/>
          </p:nvCxnSpPr>
          <p:spPr>
            <a:xfrm>
              <a:off x="6601085" y="5608622"/>
              <a:ext cx="10151" cy="591372"/>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flipH="1">
              <a:off x="7553730" y="5616786"/>
              <a:ext cx="5118" cy="583225"/>
            </a:xfrm>
            <a:prstGeom prst="straightConnector1">
              <a:avLst/>
            </a:prstGeom>
            <a:ln w="3810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166" name="Rectangle 165"/>
          <p:cNvSpPr/>
          <p:nvPr/>
        </p:nvSpPr>
        <p:spPr>
          <a:xfrm>
            <a:off x="3184808" y="2228994"/>
            <a:ext cx="941865" cy="2359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effectLst/>
              </a:rPr>
              <a:t>Monitoring </a:t>
            </a:r>
            <a:r>
              <a:rPr lang="en-US" sz="600" dirty="0" err="1">
                <a:effectLst/>
              </a:rPr>
              <a:t>Jaringan</a:t>
            </a:r>
            <a:endParaRPr lang="en-US" sz="600" dirty="0">
              <a:effectLst/>
            </a:endParaRP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45</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6542317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219200"/>
            <a:ext cx="7620000" cy="5024096"/>
          </a:xfrm>
        </p:spPr>
        <p:txBody>
          <a:bodyPr>
            <a:normAutofit/>
          </a:bodyPr>
          <a:lstStyle/>
          <a:p>
            <a:pPr marL="0" indent="0">
              <a:buNone/>
            </a:pPr>
            <a:r>
              <a:rPr lang="en-US" sz="3600" dirty="0"/>
              <a:t>Software </a:t>
            </a:r>
            <a:r>
              <a:rPr lang="en-US" sz="3600" dirty="0">
                <a:solidFill>
                  <a:srgbClr val="C00000"/>
                </a:solidFill>
              </a:rPr>
              <a:t>quality</a:t>
            </a:r>
            <a:r>
              <a:rPr lang="en-US" sz="3600" dirty="0"/>
              <a:t> </a:t>
            </a:r>
            <a:r>
              <a:rPr lang="en-US" sz="3600" dirty="0" smtClean="0"/>
              <a:t>is </a:t>
            </a:r>
            <a:r>
              <a:rPr lang="en-US" sz="1900" i="1" dirty="0" smtClean="0"/>
              <a:t>(IEEE, 1991)</a:t>
            </a:r>
            <a:r>
              <a:rPr lang="en-US" dirty="0" smtClean="0"/>
              <a:t>: </a:t>
            </a:r>
            <a:r>
              <a:rPr lang="id-ID" dirty="0" smtClean="0"/>
              <a:t/>
            </a:r>
            <a:br>
              <a:rPr lang="id-ID" dirty="0" smtClean="0"/>
            </a:br>
            <a:endParaRPr lang="en-US" dirty="0" smtClean="0"/>
          </a:p>
          <a:p>
            <a:pPr marL="457200" indent="-457200">
              <a:buFont typeface="+mj-lt"/>
              <a:buAutoNum type="arabicPeriod"/>
            </a:pPr>
            <a:r>
              <a:rPr lang="en-US" sz="2600" dirty="0" smtClean="0"/>
              <a:t>The </a:t>
            </a:r>
            <a:r>
              <a:rPr lang="en-US" sz="2600" dirty="0"/>
              <a:t>degree to which a system, component, or process </a:t>
            </a:r>
            <a:r>
              <a:rPr lang="en-US" sz="2600" dirty="0">
                <a:solidFill>
                  <a:srgbClr val="0070C0"/>
                </a:solidFill>
              </a:rPr>
              <a:t>meets specified </a:t>
            </a:r>
            <a:r>
              <a:rPr lang="en-US" sz="2600" dirty="0" smtClean="0">
                <a:solidFill>
                  <a:srgbClr val="0070C0"/>
                </a:solidFill>
              </a:rPr>
              <a:t>requirements</a:t>
            </a:r>
          </a:p>
          <a:p>
            <a:pPr marL="457200" indent="-457200">
              <a:buFont typeface="+mj-lt"/>
              <a:buAutoNum type="arabicPeriod"/>
            </a:pPr>
            <a:r>
              <a:rPr lang="en-US" sz="2600" dirty="0" smtClean="0"/>
              <a:t>The </a:t>
            </a:r>
            <a:r>
              <a:rPr lang="en-US" sz="2600" dirty="0"/>
              <a:t>degree to which a system, component, or process </a:t>
            </a:r>
            <a:r>
              <a:rPr lang="en-US" sz="2600" dirty="0" smtClean="0">
                <a:solidFill>
                  <a:srgbClr val="0070C0"/>
                </a:solidFill>
              </a:rPr>
              <a:t>meets customer </a:t>
            </a:r>
            <a:r>
              <a:rPr lang="id-ID" sz="2600" dirty="0" smtClean="0">
                <a:solidFill>
                  <a:srgbClr val="0070C0"/>
                </a:solidFill>
              </a:rPr>
              <a:t>expectation </a:t>
            </a:r>
            <a:r>
              <a:rPr lang="en-US" sz="2600" dirty="0" smtClean="0"/>
              <a:t>or </a:t>
            </a:r>
            <a:r>
              <a:rPr lang="en-US" sz="2600" dirty="0"/>
              <a:t>user </a:t>
            </a:r>
            <a:r>
              <a:rPr lang="en-US" sz="2600" dirty="0" smtClean="0"/>
              <a:t>needs</a:t>
            </a:r>
            <a:r>
              <a:rPr lang="id-ID" sz="2600" dirty="0" smtClean="0"/>
              <a:t> (</a:t>
            </a:r>
            <a:r>
              <a:rPr lang="id-ID" sz="2600" dirty="0" smtClean="0">
                <a:solidFill>
                  <a:srgbClr val="0070C0"/>
                </a:solidFill>
              </a:rPr>
              <a:t>benefits</a:t>
            </a:r>
            <a:r>
              <a:rPr lang="id-ID" sz="2600" dirty="0" smtClean="0"/>
              <a:t>)</a:t>
            </a:r>
            <a:endParaRPr lang="en-US" sz="2600" dirty="0" smtClean="0">
              <a:solidFill>
                <a:srgbClr val="C00000"/>
              </a:solidFill>
            </a:endParaRPr>
          </a:p>
          <a:p>
            <a:endParaRPr lang="en-US" dirty="0" smtClean="0"/>
          </a:p>
        </p:txBody>
      </p:sp>
      <p:sp>
        <p:nvSpPr>
          <p:cNvPr id="2" name="Title 1"/>
          <p:cNvSpPr>
            <a:spLocks noGrp="1"/>
          </p:cNvSpPr>
          <p:nvPr>
            <p:ph type="title"/>
          </p:nvPr>
        </p:nvSpPr>
        <p:spPr/>
        <p:txBody>
          <a:bodyPr/>
          <a:lstStyle/>
          <a:p>
            <a:r>
              <a:rPr lang="id-ID" dirty="0" smtClean="0"/>
              <a:t>Kualitas Software</a:t>
            </a:r>
            <a:endParaRPr lang="id-ID" dirty="0"/>
          </a:p>
        </p:txBody>
      </p:sp>
      <p:pic>
        <p:nvPicPr>
          <p:cNvPr id="7"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1106" t="2796" r="2563" b="7689"/>
          <a:stretch/>
        </p:blipFill>
        <p:spPr>
          <a:xfrm>
            <a:off x="5963500" y="3886200"/>
            <a:ext cx="3180500" cy="2955474"/>
          </a:xfrm>
          <a:prstGeom prst="rect">
            <a:avLst/>
          </a:prstGeom>
        </p:spPr>
      </p:pic>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46</a:t>
            </a:fld>
            <a:endParaRPr lang="en-US">
              <a:solidFill>
                <a:prstClr val="black">
                  <a:tint val="75000"/>
                </a:prstClr>
              </a:solidFill>
            </a:endParaRPr>
          </a:p>
        </p:txBody>
      </p:sp>
    </p:spTree>
    <p:extLst>
      <p:ext uri="{BB962C8B-B14F-4D97-AF65-F5344CB8AC3E}">
        <p14:creationId xmlns:p14="http://schemas.microsoft.com/office/powerpoint/2010/main" val="4777093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00300" y="2971800"/>
            <a:ext cx="4343400" cy="3254209"/>
          </a:xfrm>
          <a:prstGeom prst="rect">
            <a:avLst/>
          </a:prstGeom>
          <a:ln>
            <a:noFill/>
          </a:ln>
          <a:effectLst>
            <a:softEdge rad="112500"/>
          </a:effectLst>
        </p:spPr>
      </p:pic>
      <p:sp>
        <p:nvSpPr>
          <p:cNvPr id="4" name="Text Placeholder 3"/>
          <p:cNvSpPr>
            <a:spLocks noGrp="1"/>
          </p:cNvSpPr>
          <p:nvPr>
            <p:ph type="body" sz="half" idx="2"/>
          </p:nvPr>
        </p:nvSpPr>
        <p:spPr>
          <a:xfrm>
            <a:off x="685800" y="609600"/>
            <a:ext cx="7924800" cy="2286000"/>
          </a:xfrm>
        </p:spPr>
        <p:txBody>
          <a:bodyPr>
            <a:noAutofit/>
          </a:bodyPr>
          <a:lstStyle/>
          <a:p>
            <a:pPr algn="ctr"/>
            <a:r>
              <a:rPr lang="en-US" sz="4400" dirty="0">
                <a:solidFill>
                  <a:schemeClr val="bg1">
                    <a:lumMod val="50000"/>
                  </a:schemeClr>
                </a:solidFill>
              </a:rPr>
              <a:t>MITOS </a:t>
            </a:r>
            <a:r>
              <a:rPr lang="en-US" sz="4400" dirty="0" smtClean="0">
                <a:solidFill>
                  <a:schemeClr val="bg1">
                    <a:lumMod val="50000"/>
                  </a:schemeClr>
                </a:solidFill>
              </a:rPr>
              <a:t>3</a:t>
            </a:r>
            <a:r>
              <a:rPr lang="en-US" sz="4000" dirty="0">
                <a:solidFill>
                  <a:schemeClr val="bg1">
                    <a:lumMod val="50000"/>
                  </a:schemeClr>
                </a:solidFill>
              </a:rPr>
              <a:t/>
            </a:r>
            <a:br>
              <a:rPr lang="en-US" sz="4000" dirty="0">
                <a:solidFill>
                  <a:schemeClr val="bg1">
                    <a:lumMod val="50000"/>
                  </a:schemeClr>
                </a:solidFill>
              </a:rPr>
            </a:br>
            <a:r>
              <a:rPr lang="id-ID" sz="3600" dirty="0" smtClean="0"/>
              <a:t>Divisi IT Harus </a:t>
            </a:r>
            <a:r>
              <a:rPr lang="id-ID" sz="3600" dirty="0" smtClean="0">
                <a:solidFill>
                  <a:srgbClr val="C00000"/>
                </a:solidFill>
              </a:rPr>
              <a:t>Memikirkan Semua Ide dan Kebutuhan Perusahaan</a:t>
            </a:r>
            <a:endParaRPr lang="id-ID" sz="3200" dirty="0" smtClean="0"/>
          </a:p>
        </p:txBody>
      </p:sp>
      <p:sp>
        <p:nvSpPr>
          <p:cNvPr id="6" name="Slide Number Placeholder 5"/>
          <p:cNvSpPr>
            <a:spLocks noGrp="1"/>
          </p:cNvSpPr>
          <p:nvPr>
            <p:ph type="sldNum" sz="quarter" idx="12"/>
          </p:nvPr>
        </p:nvSpPr>
        <p:spPr/>
        <p:txBody>
          <a:bodyPr/>
          <a:lstStyle/>
          <a:p>
            <a:fld id="{B6F15528-21DE-4FAA-801E-634DDDAF4B2B}" type="slidenum">
              <a:rPr lang="en-US" smtClean="0"/>
              <a:pPr/>
              <a:t>47</a:t>
            </a:fld>
            <a:endParaRPr lang="en-US"/>
          </a:p>
        </p:txBody>
      </p:sp>
    </p:spTree>
    <p:extLst>
      <p:ext uri="{BB962C8B-B14F-4D97-AF65-F5344CB8AC3E}">
        <p14:creationId xmlns:p14="http://schemas.microsoft.com/office/powerpoint/2010/main" val="283833627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itle 3"/>
          <p:cNvSpPr>
            <a:spLocks noGrp="1"/>
          </p:cNvSpPr>
          <p:nvPr>
            <p:ph type="title"/>
          </p:nvPr>
        </p:nvSpPr>
        <p:spPr/>
        <p:txBody>
          <a:bodyPr/>
          <a:lstStyle/>
          <a:p>
            <a:r>
              <a:rPr lang="id-ID" dirty="0"/>
              <a:t>Tahapan Pengembangan Software</a:t>
            </a:r>
            <a:endParaRPr lang="en-US" dirty="0"/>
          </a:p>
        </p:txBody>
      </p:sp>
      <p:graphicFrame>
        <p:nvGraphicFramePr>
          <p:cNvPr id="5" name="Content Placeholder 9"/>
          <p:cNvGraphicFramePr>
            <a:graphicFrameLocks/>
          </p:cNvGraphicFramePr>
          <p:nvPr>
            <p:extLst/>
          </p:nvPr>
        </p:nvGraphicFramePr>
        <p:xfrm>
          <a:off x="304800" y="1219200"/>
          <a:ext cx="859042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48</a:t>
            </a:fld>
            <a:endParaRPr lang="en-US">
              <a:solidFill>
                <a:prstClr val="black">
                  <a:tint val="75000"/>
                </a:prstClr>
              </a:solidFill>
            </a:endParaRPr>
          </a:p>
        </p:txBody>
      </p:sp>
    </p:spTree>
    <p:extLst>
      <p:ext uri="{BB962C8B-B14F-4D97-AF65-F5344CB8AC3E}">
        <p14:creationId xmlns:p14="http://schemas.microsoft.com/office/powerpoint/2010/main" val="11889964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id-ID" dirty="0"/>
              <a:t>Distribusi </a:t>
            </a:r>
            <a:r>
              <a:rPr lang="id-ID" dirty="0" smtClean="0"/>
              <a:t>Effort Pengembangan </a:t>
            </a:r>
            <a:r>
              <a:rPr lang="id-ID" dirty="0"/>
              <a:t>Software</a:t>
            </a:r>
            <a:endParaRPr lang="en-US" dirty="0"/>
          </a:p>
        </p:txBody>
      </p:sp>
      <p:pic>
        <p:nvPicPr>
          <p:cNvPr id="5" name="Picture 3"/>
          <p:cNvPicPr>
            <a:picLocks noChangeAspect="1" noChangeArrowheads="1"/>
          </p:cNvPicPr>
          <p:nvPr/>
        </p:nvPicPr>
        <p:blipFill>
          <a:blip r:embed="rId2" cstate="print"/>
          <a:srcRect l="26354" t="28125" r="34407" b="14583"/>
          <a:stretch>
            <a:fillRect/>
          </a:stretch>
        </p:blipFill>
        <p:spPr bwMode="auto">
          <a:xfrm>
            <a:off x="1447800" y="1034387"/>
            <a:ext cx="6019800" cy="4941627"/>
          </a:xfrm>
          <a:prstGeom prst="rect">
            <a:avLst/>
          </a:prstGeom>
          <a:noFill/>
          <a:ln w="9525">
            <a:noFill/>
            <a:miter lim="800000"/>
            <a:headEnd/>
            <a:tailEnd/>
          </a:ln>
        </p:spPr>
      </p:pic>
      <p:sp>
        <p:nvSpPr>
          <p:cNvPr id="6" name="Rectangle 5"/>
          <p:cNvSpPr/>
          <p:nvPr/>
        </p:nvSpPr>
        <p:spPr>
          <a:xfrm>
            <a:off x="1752600" y="6114765"/>
            <a:ext cx="5257800" cy="400110"/>
          </a:xfrm>
          <a:prstGeom prst="rect">
            <a:avLst/>
          </a:prstGeom>
        </p:spPr>
        <p:txBody>
          <a:bodyPr wrap="square">
            <a:spAutoFit/>
          </a:bodyPr>
          <a:lstStyle/>
          <a:p>
            <a:pPr marL="0" indent="0">
              <a:buNone/>
            </a:pPr>
            <a:r>
              <a:rPr lang="id-ID" sz="2000" i="1" dirty="0" smtClean="0">
                <a:effectLst/>
                <a:latin typeface="+mn-lt"/>
              </a:rPr>
              <a:t>(Dennis et al.</a:t>
            </a:r>
            <a:r>
              <a:rPr lang="en-US" sz="2000" i="1" dirty="0" smtClean="0">
                <a:effectLst/>
                <a:latin typeface="+mn-lt"/>
              </a:rPr>
              <a:t>, 201</a:t>
            </a:r>
            <a:r>
              <a:rPr lang="id-ID" sz="2000" i="1" dirty="0">
                <a:effectLst/>
                <a:latin typeface="+mn-lt"/>
              </a:rPr>
              <a:t>3</a:t>
            </a:r>
            <a:r>
              <a:rPr lang="en-US" sz="2000" i="1" dirty="0" smtClean="0">
                <a:effectLst/>
                <a:latin typeface="+mn-lt"/>
              </a:rPr>
              <a:t>)</a:t>
            </a:r>
            <a:endParaRPr lang="en-US" sz="2000" i="1" dirty="0">
              <a:effectLst/>
              <a:latin typeface="+mn-lt"/>
            </a:endParaRPr>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49</a:t>
            </a:fld>
            <a:endParaRPr lang="en-US">
              <a:solidFill>
                <a:prstClr val="black">
                  <a:tint val="75000"/>
                </a:prstClr>
              </a:solidFill>
            </a:endParaRPr>
          </a:p>
        </p:txBody>
      </p:sp>
    </p:spTree>
    <p:extLst>
      <p:ext uri="{BB962C8B-B14F-4D97-AF65-F5344CB8AC3E}">
        <p14:creationId xmlns:p14="http://schemas.microsoft.com/office/powerpoint/2010/main" val="18556932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endParaRPr lang="id-ID"/>
          </a:p>
        </p:txBody>
      </p:sp>
      <p:pic>
        <p:nvPicPr>
          <p:cNvPr id="6" name="Picture 5"/>
          <p:cNvPicPr>
            <a:picLocks noChangeAspect="1"/>
          </p:cNvPicPr>
          <p:nvPr/>
        </p:nvPicPr>
        <p:blipFill rotWithShape="1">
          <a:blip r:embed="rId2"/>
          <a:srcRect l="11667" t="9260" r="22635" b="5352"/>
          <a:stretch/>
        </p:blipFill>
        <p:spPr>
          <a:xfrm>
            <a:off x="0" y="0"/>
            <a:ext cx="9172028" cy="6841674"/>
          </a:xfrm>
          <a:prstGeom prst="rect">
            <a:avLst/>
          </a:prstGeom>
        </p:spPr>
      </p:pic>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5</a:t>
            </a:fld>
            <a:endParaRPr lang="en-US">
              <a:solidFill>
                <a:prstClr val="black">
                  <a:tint val="75000"/>
                </a:prstClr>
              </a:solidFill>
            </a:endParaRPr>
          </a:p>
        </p:txBody>
      </p:sp>
    </p:spTree>
    <p:extLst>
      <p:ext uri="{BB962C8B-B14F-4D97-AF65-F5344CB8AC3E}">
        <p14:creationId xmlns:p14="http://schemas.microsoft.com/office/powerpoint/2010/main" val="9596556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id-ID" dirty="0" smtClean="0"/>
              <a:t>Planning</a:t>
            </a:r>
            <a:endParaRPr lang="en-US" dirty="0"/>
          </a:p>
        </p:txBody>
      </p:sp>
      <p:graphicFrame>
        <p:nvGraphicFramePr>
          <p:cNvPr id="7" name="Content Placeholder 6"/>
          <p:cNvGraphicFramePr>
            <a:graphicFrameLocks noGrp="1"/>
          </p:cNvGraphicFramePr>
          <p:nvPr>
            <p:ph idx="1"/>
            <p:extLst/>
          </p:nvPr>
        </p:nvGraphicFramePr>
        <p:xfrm>
          <a:off x="628650" y="1295400"/>
          <a:ext cx="78867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50</a:t>
            </a:fld>
            <a:endParaRPr lang="en-US">
              <a:solidFill>
                <a:prstClr val="black">
                  <a:tint val="75000"/>
                </a:prstClr>
              </a:solidFill>
            </a:endParaRPr>
          </a:p>
        </p:txBody>
      </p:sp>
    </p:spTree>
    <p:extLst>
      <p:ext uri="{BB962C8B-B14F-4D97-AF65-F5344CB8AC3E}">
        <p14:creationId xmlns:p14="http://schemas.microsoft.com/office/powerpoint/2010/main" val="97717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41674"/>
          </a:xfrm>
          <a:prstGeom prst="rect">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aphicFrame>
        <p:nvGraphicFramePr>
          <p:cNvPr id="4" name="Content Placeholder 3"/>
          <p:cNvGraphicFramePr>
            <a:graphicFrameLocks noGrp="1"/>
          </p:cNvGraphicFramePr>
          <p:nvPr>
            <p:ph idx="1"/>
            <p:extLst/>
          </p:nvPr>
        </p:nvGraphicFramePr>
        <p:xfrm>
          <a:off x="0" y="0"/>
          <a:ext cx="9144000" cy="6797040"/>
        </p:xfrm>
        <a:graphic>
          <a:graphicData uri="http://schemas.openxmlformats.org/drawingml/2006/table">
            <a:tbl>
              <a:tblPr firstRow="1">
                <a:tableStyleId>{5DA37D80-6434-44D0-A028-1B22A696006F}</a:tableStyleId>
              </a:tblPr>
              <a:tblGrid>
                <a:gridCol w="2057400"/>
                <a:gridCol w="7086600"/>
              </a:tblGrid>
              <a:tr h="183886">
                <a:tc gridSpan="2">
                  <a:txBody>
                    <a:bodyPr/>
                    <a:lstStyle/>
                    <a:p>
                      <a:pPr algn="ctr" fontAlgn="t"/>
                      <a:r>
                        <a:rPr lang="en-US" sz="2400" b="1" u="none" strike="noStrike" baseline="0" dirty="0" smtClean="0"/>
                        <a:t>System Request – </a:t>
                      </a:r>
                      <a:r>
                        <a:rPr lang="en-US" sz="2400" dirty="0" smtClean="0"/>
                        <a:t>Online</a:t>
                      </a:r>
                      <a:r>
                        <a:rPr lang="en-US" sz="2400" baseline="0" dirty="0" smtClean="0"/>
                        <a:t> ATM </a:t>
                      </a:r>
                      <a:r>
                        <a:rPr lang="en-US" sz="2400" dirty="0" smtClean="0"/>
                        <a:t>System</a:t>
                      </a:r>
                      <a:r>
                        <a:rPr lang="en-US" sz="2400" baseline="0" dirty="0" smtClean="0"/>
                        <a:t> </a:t>
                      </a:r>
                      <a:endParaRPr lang="en-US" sz="2400" b="1" u="none" strike="noStrike" baseline="0" dirty="0" smtClean="0"/>
                    </a:p>
                  </a:txBody>
                  <a:tcPr marL="4279" marR="4279" marT="4279" marB="0"/>
                </a:tc>
                <a:tc hMerge="1">
                  <a:txBody>
                    <a:bodyPr/>
                    <a:lstStyle/>
                    <a:p>
                      <a:endParaRPr lang="en-US"/>
                    </a:p>
                  </a:txBody>
                  <a:tcPr/>
                </a:tc>
              </a:tr>
              <a:tr h="227277">
                <a:tc>
                  <a:txBody>
                    <a:bodyPr/>
                    <a:lstStyle/>
                    <a:p>
                      <a:pPr algn="l" fontAlgn="t"/>
                      <a:r>
                        <a:rPr lang="en-US" sz="2000" b="1" u="none" strike="noStrike" dirty="0" smtClean="0"/>
                        <a:t> Project </a:t>
                      </a:r>
                      <a:r>
                        <a:rPr lang="en-US" sz="2000" b="1" u="none" strike="noStrike" dirty="0"/>
                        <a:t>S</a:t>
                      </a:r>
                      <a:r>
                        <a:rPr lang="en-US" sz="2000" b="1" u="none" strike="noStrike" dirty="0" smtClean="0"/>
                        <a:t>ponsor</a:t>
                      </a:r>
                      <a:r>
                        <a:rPr lang="en-US" sz="2000" b="1" u="none" strike="noStrike" dirty="0"/>
                        <a:t>:</a:t>
                      </a:r>
                      <a:endParaRPr lang="en-US" sz="2000" b="1" i="0" u="none" strike="noStrike" dirty="0">
                        <a:solidFill>
                          <a:srgbClr val="000000"/>
                        </a:solidFill>
                        <a:latin typeface="Calibri"/>
                      </a:endParaRPr>
                    </a:p>
                  </a:txBody>
                  <a:tcPr marL="4279" marR="4279" marT="4279" marB="0"/>
                </a:tc>
                <a:tc>
                  <a:txBody>
                    <a:bodyPr/>
                    <a:lstStyle/>
                    <a:p>
                      <a:pPr algn="l" fontAlgn="t"/>
                      <a:r>
                        <a:rPr lang="en-US" sz="1800" u="none" strike="noStrike" dirty="0" smtClean="0"/>
                        <a:t> </a:t>
                      </a:r>
                      <a:r>
                        <a:rPr lang="en-US" sz="2000" u="none" strike="noStrike" dirty="0" smtClean="0"/>
                        <a:t>Margaret </a:t>
                      </a:r>
                      <a:r>
                        <a:rPr lang="en-US" sz="2000" u="none" strike="noStrike" dirty="0"/>
                        <a:t>Mooney, Vice President of Marketing</a:t>
                      </a:r>
                      <a:endParaRPr lang="en-US" sz="1800" b="0" i="0" u="none" strike="noStrike" dirty="0">
                        <a:solidFill>
                          <a:srgbClr val="000000"/>
                        </a:solidFill>
                        <a:latin typeface="Calibri"/>
                      </a:endParaRPr>
                    </a:p>
                  </a:txBody>
                  <a:tcPr marL="4279" marR="4279" marT="4279" marB="0"/>
                </a:tc>
              </a:tr>
              <a:tr h="454554">
                <a:tc>
                  <a:txBody>
                    <a:bodyPr/>
                    <a:lstStyle/>
                    <a:p>
                      <a:pPr algn="l" fontAlgn="t"/>
                      <a:r>
                        <a:rPr lang="en-US" sz="2000" b="1" u="none" strike="noStrike" dirty="0" smtClean="0"/>
                        <a:t> Business </a:t>
                      </a:r>
                      <a:r>
                        <a:rPr lang="en-US" sz="2000" b="1" u="none" strike="noStrike" dirty="0"/>
                        <a:t>Need:</a:t>
                      </a:r>
                      <a:endParaRPr lang="en-US" sz="2000" b="1" i="0" u="none" strike="noStrike" dirty="0">
                        <a:solidFill>
                          <a:srgbClr val="000000"/>
                        </a:solidFill>
                        <a:latin typeface="Calibri"/>
                      </a:endParaRPr>
                    </a:p>
                  </a:txBody>
                  <a:tcPr marL="4279" marR="4279" marT="4279" marB="0"/>
                </a:tc>
                <a:tc>
                  <a:txBody>
                    <a:bodyPr/>
                    <a:lstStyle/>
                    <a:p>
                      <a:pPr algn="l" fontAlgn="t"/>
                      <a:r>
                        <a:rPr lang="en-US" sz="1800" u="none" strike="noStrike" dirty="0" smtClean="0"/>
                        <a:t> </a:t>
                      </a:r>
                      <a:r>
                        <a:rPr lang="en-US" sz="2000" u="none" strike="noStrike" dirty="0" smtClean="0"/>
                        <a:t>Project</a:t>
                      </a:r>
                      <a:r>
                        <a:rPr lang="en-US" sz="2000" u="none" strike="noStrike" baseline="0" dirty="0" smtClean="0"/>
                        <a:t> </a:t>
                      </a:r>
                      <a:r>
                        <a:rPr lang="en-US" sz="2000" u="none" strike="noStrike" baseline="0" dirty="0" err="1" smtClean="0"/>
                        <a:t>ini</a:t>
                      </a:r>
                      <a:r>
                        <a:rPr lang="en-US" sz="2000" u="none" strike="noStrike" baseline="0" dirty="0" smtClean="0"/>
                        <a:t> </a:t>
                      </a:r>
                      <a:r>
                        <a:rPr lang="en-US" sz="2000" u="none" strike="noStrike" baseline="0" dirty="0" err="1" smtClean="0"/>
                        <a:t>dibuat</a:t>
                      </a:r>
                      <a:r>
                        <a:rPr lang="en-US" sz="2000" u="none" strike="noStrike" baseline="0" dirty="0" smtClean="0"/>
                        <a:t> </a:t>
                      </a:r>
                      <a:r>
                        <a:rPr lang="en-US" sz="2000" u="none" strike="noStrike" baseline="0" dirty="0" err="1" smtClean="0"/>
                        <a:t>dengan</a:t>
                      </a:r>
                      <a:r>
                        <a:rPr lang="en-US" sz="2000" u="none" strike="noStrike" baseline="0" dirty="0" smtClean="0"/>
                        <a:t> </a:t>
                      </a:r>
                      <a:r>
                        <a:rPr lang="en-US" sz="2000" u="none" strike="noStrike" baseline="0" dirty="0" err="1" smtClean="0"/>
                        <a:t>tujuan</a:t>
                      </a:r>
                      <a:r>
                        <a:rPr lang="en-US" sz="2000" u="none" strike="noStrike" baseline="0" dirty="0" smtClean="0"/>
                        <a:t> </a:t>
                      </a:r>
                      <a:r>
                        <a:rPr lang="en-US" sz="2000" u="none" strike="noStrike" baseline="0" dirty="0" err="1" smtClean="0"/>
                        <a:t>untuk</a:t>
                      </a:r>
                      <a:r>
                        <a:rPr lang="en-US" sz="2000" u="none" strike="noStrike" baseline="0" dirty="0" smtClean="0"/>
                        <a:t> </a:t>
                      </a:r>
                      <a:r>
                        <a:rPr lang="en-US" sz="2000" u="none" strike="noStrike" baseline="0" dirty="0" err="1" smtClean="0">
                          <a:solidFill>
                            <a:srgbClr val="FF0000"/>
                          </a:solidFill>
                        </a:rPr>
                        <a:t>mendapatkan</a:t>
                      </a:r>
                      <a:r>
                        <a:rPr lang="en-US" sz="2000" u="none" strike="noStrike" baseline="0" dirty="0" smtClean="0">
                          <a:solidFill>
                            <a:srgbClr val="FF0000"/>
                          </a:solidFill>
                        </a:rPr>
                        <a:t> </a:t>
                      </a:r>
                      <a:r>
                        <a:rPr lang="en-US" sz="2000" u="none" strike="noStrike" baseline="0" dirty="0" err="1" smtClean="0">
                          <a:solidFill>
                            <a:srgbClr val="FF0000"/>
                          </a:solidFill>
                        </a:rPr>
                        <a:t>pelanggan</a:t>
                      </a:r>
                      <a:r>
                        <a:rPr lang="en-US" sz="2000" u="none" strike="noStrike" baseline="0" dirty="0" smtClean="0">
                          <a:solidFill>
                            <a:srgbClr val="FF0000"/>
                          </a:solidFill>
                        </a:rPr>
                        <a:t> </a:t>
                      </a:r>
                      <a:r>
                        <a:rPr lang="en-US" sz="2000" u="none" strike="noStrike" baseline="0" dirty="0" err="1" smtClean="0">
                          <a:solidFill>
                            <a:srgbClr val="FF0000"/>
                          </a:solidFill>
                        </a:rPr>
                        <a:t>baru</a:t>
                      </a:r>
                      <a:r>
                        <a:rPr lang="en-US" sz="2000" u="none" strike="noStrike" baseline="0" dirty="0" smtClean="0">
                          <a:solidFill>
                            <a:srgbClr val="FF0000"/>
                          </a:solidFill>
                        </a:rPr>
                        <a:t> </a:t>
                      </a:r>
                      <a:r>
                        <a:rPr lang="en-US" sz="2000" u="none" strike="noStrike" baseline="0" dirty="0" smtClean="0"/>
                        <a:t>yang </a:t>
                      </a:r>
                      <a:r>
                        <a:rPr lang="en-US" sz="2000" u="none" strike="noStrike" baseline="0" dirty="0" err="1" smtClean="0"/>
                        <a:t>menggunakan</a:t>
                      </a:r>
                      <a:r>
                        <a:rPr lang="en-US" sz="2000" u="none" strike="noStrike" baseline="0" dirty="0" smtClean="0"/>
                        <a:t> Internet dam </a:t>
                      </a:r>
                      <a:r>
                        <a:rPr lang="en-US" sz="2000" u="none" strike="noStrike" baseline="0" dirty="0" err="1" smtClean="0"/>
                        <a:t>memberikan</a:t>
                      </a:r>
                      <a:r>
                        <a:rPr lang="en-US" sz="2000" u="none" strike="noStrike" baseline="0" dirty="0" smtClean="0"/>
                        <a:t> </a:t>
                      </a:r>
                      <a:r>
                        <a:rPr lang="en-US" sz="2000" u="none" strike="noStrike" baseline="0" dirty="0" err="1" smtClean="0">
                          <a:solidFill>
                            <a:srgbClr val="FF0000"/>
                          </a:solidFill>
                        </a:rPr>
                        <a:t>layanan</a:t>
                      </a:r>
                      <a:r>
                        <a:rPr lang="en-US" sz="2000" u="none" strike="noStrike" baseline="0" dirty="0" smtClean="0">
                          <a:solidFill>
                            <a:srgbClr val="FF0000"/>
                          </a:solidFill>
                        </a:rPr>
                        <a:t> yang </a:t>
                      </a:r>
                      <a:r>
                        <a:rPr lang="en-US" sz="2000" u="none" strike="noStrike" baseline="0" dirty="0" err="1" smtClean="0">
                          <a:solidFill>
                            <a:srgbClr val="FF0000"/>
                          </a:solidFill>
                        </a:rPr>
                        <a:t>lebih</a:t>
                      </a:r>
                      <a:r>
                        <a:rPr lang="en-US" sz="2000" u="none" strike="noStrike" baseline="0" dirty="0" smtClean="0">
                          <a:solidFill>
                            <a:srgbClr val="FF0000"/>
                          </a:solidFill>
                        </a:rPr>
                        <a:t> </a:t>
                      </a:r>
                      <a:r>
                        <a:rPr lang="en-US" sz="2000" u="none" strike="noStrike" baseline="0" dirty="0" err="1" smtClean="0">
                          <a:solidFill>
                            <a:srgbClr val="FF0000"/>
                          </a:solidFill>
                        </a:rPr>
                        <a:t>baik</a:t>
                      </a:r>
                      <a:r>
                        <a:rPr lang="en-US" sz="2000" u="none" strike="noStrike" baseline="0" dirty="0" smtClean="0">
                          <a:solidFill>
                            <a:srgbClr val="FF0000"/>
                          </a:solidFill>
                        </a:rPr>
                        <a:t> </a:t>
                      </a:r>
                      <a:r>
                        <a:rPr lang="en-US" sz="2000" u="none" strike="noStrike" baseline="0" dirty="0" err="1" smtClean="0">
                          <a:solidFill>
                            <a:srgbClr val="FF0000"/>
                          </a:solidFill>
                        </a:rPr>
                        <a:t>ke</a:t>
                      </a:r>
                      <a:r>
                        <a:rPr lang="en-US" sz="2000" u="none" strike="noStrike" baseline="0" dirty="0" smtClean="0">
                          <a:solidFill>
                            <a:srgbClr val="FF0000"/>
                          </a:solidFill>
                        </a:rPr>
                        <a:t> </a:t>
                      </a:r>
                      <a:r>
                        <a:rPr lang="en-US" sz="2000" u="none" strike="noStrike" baseline="0" dirty="0" err="1" smtClean="0">
                          <a:solidFill>
                            <a:srgbClr val="FF0000"/>
                          </a:solidFill>
                        </a:rPr>
                        <a:t>pelanggan</a:t>
                      </a:r>
                      <a:r>
                        <a:rPr lang="en-US" sz="2000" u="none" strike="noStrike" baseline="0" dirty="0" smtClean="0">
                          <a:solidFill>
                            <a:srgbClr val="FF0000"/>
                          </a:solidFill>
                        </a:rPr>
                        <a:t> </a:t>
                      </a:r>
                      <a:r>
                        <a:rPr lang="en-US" sz="2000" u="none" strike="noStrike" baseline="0" dirty="0" smtClean="0"/>
                        <a:t>yang </a:t>
                      </a:r>
                      <a:r>
                        <a:rPr lang="en-US" sz="2000" u="none" strike="noStrike" baseline="0" dirty="0" err="1" smtClean="0"/>
                        <a:t>ada</a:t>
                      </a:r>
                      <a:r>
                        <a:rPr lang="en-US" sz="2000" u="none" strike="noStrike" baseline="0" dirty="0" smtClean="0"/>
                        <a:t> </a:t>
                      </a:r>
                      <a:r>
                        <a:rPr lang="en-US" sz="2000" u="none" strike="noStrike" baseline="0" dirty="0" err="1" smtClean="0"/>
                        <a:t>melalui</a:t>
                      </a:r>
                      <a:r>
                        <a:rPr lang="en-US" sz="2000" u="none" strike="noStrike" baseline="0" dirty="0" smtClean="0"/>
                        <a:t> </a:t>
                      </a:r>
                      <a:r>
                        <a:rPr lang="en-US" sz="2000" u="none" strike="noStrike" baseline="0" dirty="0" err="1" smtClean="0"/>
                        <a:t>layanan</a:t>
                      </a:r>
                      <a:r>
                        <a:rPr lang="en-US" sz="2000" u="none" strike="noStrike" baseline="0" dirty="0" smtClean="0"/>
                        <a:t> </a:t>
                      </a:r>
                      <a:r>
                        <a:rPr lang="en-US" sz="2000" u="none" strike="noStrike" baseline="0" dirty="0" err="1" smtClean="0"/>
                        <a:t>berbasis</a:t>
                      </a:r>
                      <a:r>
                        <a:rPr lang="en-US" sz="2000" u="none" strike="noStrike" baseline="0" dirty="0" smtClean="0"/>
                        <a:t> Internet</a:t>
                      </a:r>
                      <a:endParaRPr lang="en-US" sz="2000" u="none" strike="noStrike" dirty="0" smtClean="0"/>
                    </a:p>
                  </a:txBody>
                  <a:tcPr marL="4279" marR="4279" marT="4279" marB="0"/>
                </a:tc>
              </a:tr>
              <a:tr h="183886">
                <a:tc gridSpan="2">
                  <a:txBody>
                    <a:bodyPr/>
                    <a:lstStyle/>
                    <a:p>
                      <a:pPr algn="l" fontAlgn="t"/>
                      <a:r>
                        <a:rPr lang="en-US" sz="1800" b="1" u="none" strike="noStrike" dirty="0" smtClean="0"/>
                        <a:t> Business </a:t>
                      </a:r>
                      <a:r>
                        <a:rPr lang="en-US" sz="1800" b="1" u="none" strike="noStrike" dirty="0"/>
                        <a:t>Requirements:</a:t>
                      </a:r>
                      <a:endParaRPr lang="en-US" sz="1800" b="1" i="0" u="none" strike="noStrike" dirty="0">
                        <a:solidFill>
                          <a:srgbClr val="000000"/>
                        </a:solidFill>
                        <a:latin typeface="Calibri"/>
                      </a:endParaRPr>
                    </a:p>
                  </a:txBody>
                  <a:tcPr marL="4279" marR="4279" marT="4279" marB="0"/>
                </a:tc>
                <a:tc hMerge="1">
                  <a:txBody>
                    <a:bodyPr/>
                    <a:lstStyle/>
                    <a:p>
                      <a:endParaRPr lang="en-US"/>
                    </a:p>
                  </a:txBody>
                  <a:tcPr/>
                </a:tc>
              </a:tr>
              <a:tr h="1610851">
                <a:tc gridSpan="2">
                  <a:txBody>
                    <a:bodyPr/>
                    <a:lstStyle/>
                    <a:p>
                      <a:pPr lvl="1" algn="l" fontAlgn="t"/>
                      <a:r>
                        <a:rPr lang="en-US" sz="2000" u="none" strike="noStrike" dirty="0" err="1" smtClean="0"/>
                        <a:t>Dengan</a:t>
                      </a:r>
                      <a:r>
                        <a:rPr lang="en-US" sz="2000" u="none" strike="noStrike" dirty="0" smtClean="0"/>
                        <a:t> </a:t>
                      </a:r>
                      <a:r>
                        <a:rPr lang="en-US" sz="2000" u="none" strike="noStrike" dirty="0" err="1" smtClean="0"/>
                        <a:t>menggunakan</a:t>
                      </a:r>
                      <a:r>
                        <a:rPr lang="en-US" sz="2000" u="none" strike="noStrike" dirty="0" smtClean="0"/>
                        <a:t> Online ATM System,</a:t>
                      </a:r>
                      <a:r>
                        <a:rPr lang="en-US" sz="2000" u="none" strike="noStrike" baseline="0" dirty="0" smtClean="0"/>
                        <a:t> </a:t>
                      </a:r>
                      <a:r>
                        <a:rPr lang="en-US" sz="2000" u="none" strike="noStrike" baseline="0" dirty="0" err="1" smtClean="0"/>
                        <a:t>pelanggan</a:t>
                      </a:r>
                      <a:r>
                        <a:rPr lang="en-US" sz="2000" u="none" strike="noStrike" baseline="0" dirty="0" smtClean="0"/>
                        <a:t> </a:t>
                      </a:r>
                      <a:r>
                        <a:rPr lang="en-US" sz="2000" u="none" strike="noStrike" baseline="0" dirty="0" err="1" smtClean="0"/>
                        <a:t>dapat</a:t>
                      </a:r>
                      <a:r>
                        <a:rPr lang="en-US" sz="2000" u="none" strike="noStrike" baseline="0" dirty="0" smtClean="0"/>
                        <a:t> </a:t>
                      </a:r>
                      <a:r>
                        <a:rPr lang="en-US" sz="2000" u="none" strike="noStrike" baseline="0" dirty="0" err="1" smtClean="0"/>
                        <a:t>melakukan</a:t>
                      </a:r>
                      <a:r>
                        <a:rPr lang="en-US" sz="2000" u="none" strike="noStrike" baseline="0" dirty="0" smtClean="0"/>
                        <a:t> </a:t>
                      </a:r>
                      <a:r>
                        <a:rPr lang="en-US" sz="2000" u="none" strike="noStrike" baseline="0" dirty="0" err="1" smtClean="0"/>
                        <a:t>seluruh</a:t>
                      </a:r>
                      <a:r>
                        <a:rPr lang="en-US" sz="2000" u="none" strike="noStrike" baseline="0" dirty="0" smtClean="0"/>
                        <a:t> </a:t>
                      </a:r>
                      <a:r>
                        <a:rPr lang="en-US" sz="2000" u="none" strike="noStrike" baseline="0" dirty="0" err="1" smtClean="0"/>
                        <a:t>transaksi</a:t>
                      </a:r>
                      <a:r>
                        <a:rPr lang="en-US" sz="2000" u="none" strike="noStrike" baseline="0" dirty="0" smtClean="0"/>
                        <a:t> </a:t>
                      </a:r>
                      <a:r>
                        <a:rPr lang="en-US" sz="2000" u="none" strike="noStrike" baseline="0" dirty="0" err="1" smtClean="0"/>
                        <a:t>perbankan</a:t>
                      </a:r>
                      <a:r>
                        <a:rPr lang="en-US" sz="2000" u="none" strike="noStrike" baseline="0" dirty="0" smtClean="0"/>
                        <a:t>. </a:t>
                      </a:r>
                      <a:r>
                        <a:rPr lang="en-US" sz="2000" u="none" strike="noStrike" dirty="0" err="1" smtClean="0"/>
                        <a:t>Fitur</a:t>
                      </a:r>
                      <a:r>
                        <a:rPr lang="en-US" sz="2000" u="none" strike="noStrike" baseline="0" dirty="0" smtClean="0"/>
                        <a:t> </a:t>
                      </a:r>
                      <a:r>
                        <a:rPr lang="en-US" sz="2000" u="none" strike="noStrike" baseline="0" dirty="0" err="1" smtClean="0"/>
                        <a:t>utama</a:t>
                      </a:r>
                      <a:r>
                        <a:rPr lang="en-US" sz="2000" u="none" strike="noStrike" baseline="0" dirty="0" smtClean="0"/>
                        <a:t> yang </a:t>
                      </a:r>
                      <a:r>
                        <a:rPr lang="en-US" sz="2000" u="none" strike="noStrike" baseline="0" dirty="0" err="1" smtClean="0"/>
                        <a:t>ada</a:t>
                      </a:r>
                      <a:r>
                        <a:rPr lang="en-US" sz="2000" u="none" strike="noStrike" baseline="0" dirty="0" smtClean="0"/>
                        <a:t> </a:t>
                      </a:r>
                      <a:r>
                        <a:rPr lang="en-US" sz="2000" u="none" strike="noStrike" baseline="0" dirty="0" err="1" smtClean="0"/>
                        <a:t>pada</a:t>
                      </a:r>
                      <a:r>
                        <a:rPr lang="en-US" sz="2000" u="none" strike="noStrike" baseline="0" dirty="0" smtClean="0"/>
                        <a:t> </a:t>
                      </a:r>
                      <a:r>
                        <a:rPr lang="en-US" sz="2000" u="none" strike="noStrike" baseline="0" dirty="0" err="1" smtClean="0"/>
                        <a:t>sistem</a:t>
                      </a:r>
                      <a:r>
                        <a:rPr lang="en-US" sz="2000" u="none" strike="noStrike" baseline="0" dirty="0" smtClean="0"/>
                        <a:t> </a:t>
                      </a:r>
                      <a:r>
                        <a:rPr lang="en-US" sz="2000" u="none" strike="noStrike" baseline="0" dirty="0" err="1" smtClean="0"/>
                        <a:t>ini</a:t>
                      </a:r>
                      <a:r>
                        <a:rPr lang="en-US" sz="2000" u="none" strike="noStrike" baseline="0" dirty="0" smtClean="0"/>
                        <a:t> </a:t>
                      </a:r>
                      <a:r>
                        <a:rPr lang="en-US" sz="2000" u="none" strike="noStrike" baseline="0" dirty="0" err="1" smtClean="0"/>
                        <a:t>adalah</a:t>
                      </a:r>
                      <a:r>
                        <a:rPr lang="en-US" sz="2000" u="none" strike="noStrike" baseline="0" dirty="0" smtClean="0"/>
                        <a:t>:</a:t>
                      </a:r>
                      <a:endParaRPr lang="en-US" sz="2000" u="none" strike="noStrike" dirty="0"/>
                    </a:p>
                    <a:p>
                      <a:pPr marL="685800" lvl="1" indent="-228600" algn="l" fontAlgn="t">
                        <a:buFont typeface="+mj-lt"/>
                        <a:buAutoNum type="arabicPeriod"/>
                      </a:pPr>
                      <a:r>
                        <a:rPr lang="en-US" sz="2000" u="none" strike="noStrike" dirty="0" err="1" smtClean="0"/>
                        <a:t>Pengecekan</a:t>
                      </a:r>
                      <a:r>
                        <a:rPr lang="en-US" sz="2000" u="none" strike="noStrike" dirty="0" smtClean="0"/>
                        <a:t> </a:t>
                      </a:r>
                      <a:r>
                        <a:rPr lang="en-US" sz="2000" u="none" strike="noStrike" dirty="0" err="1" smtClean="0"/>
                        <a:t>Saldo</a:t>
                      </a:r>
                      <a:endParaRPr lang="en-US" sz="2000" u="none" strike="noStrike" baseline="0" dirty="0" smtClean="0"/>
                    </a:p>
                    <a:p>
                      <a:pPr marL="685800" lvl="1" indent="-228600" algn="l" fontAlgn="t">
                        <a:buFont typeface="+mj-lt"/>
                        <a:buAutoNum type="arabicPeriod"/>
                      </a:pPr>
                      <a:r>
                        <a:rPr lang="en-US" sz="2000" u="none" strike="noStrike" dirty="0" err="1" smtClean="0"/>
                        <a:t>Pengiriman</a:t>
                      </a:r>
                      <a:r>
                        <a:rPr lang="en-US" sz="2000" u="none" strike="noStrike" dirty="0" smtClean="0"/>
                        <a:t> </a:t>
                      </a:r>
                      <a:r>
                        <a:rPr lang="en-US" sz="2000" u="none" strike="noStrike" dirty="0" err="1" smtClean="0"/>
                        <a:t>Uang</a:t>
                      </a:r>
                      <a:endParaRPr lang="en-US" sz="2000" u="none" strike="noStrike" dirty="0" smtClean="0"/>
                    </a:p>
                    <a:p>
                      <a:pPr marL="685800" lvl="1" indent="-228600" algn="l" fontAlgn="t">
                        <a:buFont typeface="+mj-lt"/>
                        <a:buAutoNum type="arabicPeriod"/>
                      </a:pPr>
                      <a:r>
                        <a:rPr lang="en-US" sz="2000" u="none" strike="noStrike" baseline="0" dirty="0" err="1" smtClean="0"/>
                        <a:t>Transaksi</a:t>
                      </a:r>
                      <a:r>
                        <a:rPr lang="en-US" sz="2000" u="none" strike="noStrike" baseline="0" dirty="0" smtClean="0"/>
                        <a:t> </a:t>
                      </a:r>
                      <a:r>
                        <a:rPr lang="en-US" sz="2000" u="none" strike="noStrike" baseline="0" dirty="0" err="1" smtClean="0"/>
                        <a:t>Pembayaran</a:t>
                      </a:r>
                      <a:r>
                        <a:rPr lang="en-US" sz="2000" u="none" strike="noStrike" baseline="0" dirty="0" smtClean="0"/>
                        <a:t> </a:t>
                      </a:r>
                      <a:r>
                        <a:rPr lang="en-US" sz="2000" u="none" strike="noStrike" baseline="0" dirty="0" err="1" smtClean="0"/>
                        <a:t>Tagihan</a:t>
                      </a:r>
                      <a:endParaRPr lang="en-US" sz="2000" u="none" strike="noStrike" baseline="0" dirty="0" smtClean="0"/>
                    </a:p>
                    <a:p>
                      <a:pPr marL="457200" lvl="1" indent="0" algn="l" fontAlgn="t">
                        <a:buFont typeface="+mj-lt"/>
                        <a:buNone/>
                      </a:pPr>
                      <a:endParaRPr lang="en-US" sz="2000" u="none" strike="noStrike" baseline="0" dirty="0" smtClean="0"/>
                    </a:p>
                  </a:txBody>
                  <a:tcPr marL="4279" marR="4279" marT="4279" marB="0"/>
                </a:tc>
                <a:tc hMerge="1">
                  <a:txBody>
                    <a:bodyPr/>
                    <a:lstStyle/>
                    <a:p>
                      <a:endParaRPr lang="en-US"/>
                    </a:p>
                  </a:txBody>
                  <a:tcPr/>
                </a:tc>
              </a:tr>
              <a:tr h="183886">
                <a:tc gridSpan="2">
                  <a:txBody>
                    <a:bodyPr/>
                    <a:lstStyle/>
                    <a:p>
                      <a:pPr algn="l" fontAlgn="t"/>
                      <a:r>
                        <a:rPr lang="en-US" sz="1800" b="1" u="none" strike="noStrike" dirty="0" smtClean="0"/>
                        <a:t> Business </a:t>
                      </a:r>
                      <a:r>
                        <a:rPr lang="en-US" sz="1800" b="1" u="none" strike="noStrike" dirty="0"/>
                        <a:t>Value:</a:t>
                      </a:r>
                      <a:endParaRPr lang="en-US" sz="1800" b="1" i="0" u="none" strike="noStrike" dirty="0">
                        <a:solidFill>
                          <a:srgbClr val="000000"/>
                        </a:solidFill>
                        <a:latin typeface="Calibri"/>
                      </a:endParaRPr>
                    </a:p>
                  </a:txBody>
                  <a:tcPr marL="4279" marR="4279" marT="4279" marB="0"/>
                </a:tc>
                <a:tc hMerge="1">
                  <a:txBody>
                    <a:bodyPr/>
                    <a:lstStyle/>
                    <a:p>
                      <a:endParaRPr lang="en-US"/>
                    </a:p>
                  </a:txBody>
                  <a:tcPr/>
                </a:tc>
              </a:tr>
              <a:tr h="2808966">
                <a:tc gridSpan="2">
                  <a:txBody>
                    <a:bodyPr/>
                    <a:lstStyle/>
                    <a:p>
                      <a:pPr lvl="1" algn="l" fontAlgn="t"/>
                      <a:r>
                        <a:rPr lang="en-US" sz="2000" u="none" strike="noStrike" dirty="0" err="1" smtClean="0"/>
                        <a:t>Keuntungan</a:t>
                      </a:r>
                      <a:r>
                        <a:rPr lang="en-US" sz="2000" u="none" strike="noStrike" dirty="0" smtClean="0"/>
                        <a:t> Intangible:</a:t>
                      </a:r>
                    </a:p>
                    <a:p>
                      <a:pPr marL="457200" lvl="1" indent="0" algn="l" fontAlgn="t">
                        <a:buFontTx/>
                        <a:buNone/>
                      </a:pPr>
                      <a:r>
                        <a:rPr lang="en-US" sz="2000" u="none" strike="noStrike" baseline="0" dirty="0" smtClean="0"/>
                        <a:t>- </a:t>
                      </a:r>
                      <a:r>
                        <a:rPr lang="en-US" sz="2000" u="none" strike="noStrike" baseline="0" dirty="0" err="1" smtClean="0"/>
                        <a:t>Meningkatkan</a:t>
                      </a:r>
                      <a:r>
                        <a:rPr lang="en-US" sz="2000" u="none" strike="noStrike" baseline="0" dirty="0" smtClean="0"/>
                        <a:t> </a:t>
                      </a:r>
                      <a:r>
                        <a:rPr lang="en-US" sz="2000" u="none" strike="noStrike" baseline="0" dirty="0" err="1" smtClean="0"/>
                        <a:t>layanan</a:t>
                      </a:r>
                      <a:r>
                        <a:rPr lang="en-US" sz="2000" u="none" strike="noStrike" baseline="0" dirty="0" smtClean="0"/>
                        <a:t> </a:t>
                      </a:r>
                      <a:r>
                        <a:rPr lang="en-US" sz="2000" u="none" strike="noStrike" baseline="0" dirty="0" err="1" smtClean="0"/>
                        <a:t>ke</a:t>
                      </a:r>
                      <a:r>
                        <a:rPr lang="en-US" sz="2000" u="none" strike="noStrike" baseline="0" dirty="0" smtClean="0"/>
                        <a:t> </a:t>
                      </a:r>
                      <a:r>
                        <a:rPr lang="en-US" sz="2000" u="none" strike="noStrike" baseline="0" dirty="0" err="1" smtClean="0"/>
                        <a:t>pelanggan</a:t>
                      </a:r>
                      <a:endParaRPr lang="en-US" sz="2000" u="none" strike="noStrike" baseline="0" dirty="0" smtClean="0"/>
                    </a:p>
                    <a:p>
                      <a:pPr marL="457200" lvl="1" indent="0" algn="l" fontAlgn="t">
                        <a:buFontTx/>
                        <a:buNone/>
                      </a:pPr>
                      <a:r>
                        <a:rPr lang="en-US" sz="2000" u="none" strike="noStrike" baseline="0" dirty="0" smtClean="0"/>
                        <a:t>- </a:t>
                      </a:r>
                      <a:r>
                        <a:rPr lang="en-US" sz="2000" u="none" strike="noStrike" baseline="0" dirty="0" err="1" smtClean="0"/>
                        <a:t>Mengurangi</a:t>
                      </a:r>
                      <a:r>
                        <a:rPr lang="en-US" sz="2000" u="none" strike="noStrike" baseline="0" dirty="0" smtClean="0"/>
                        <a:t> </a:t>
                      </a:r>
                      <a:r>
                        <a:rPr lang="en-US" sz="2000" u="none" strike="noStrike" baseline="0" dirty="0" err="1" smtClean="0"/>
                        <a:t>komplen</a:t>
                      </a:r>
                      <a:r>
                        <a:rPr lang="en-US" sz="2000" u="none" strike="noStrike" baseline="0" dirty="0" smtClean="0"/>
                        <a:t> </a:t>
                      </a:r>
                      <a:r>
                        <a:rPr lang="en-US" sz="2000" u="none" strike="noStrike" baseline="0" dirty="0" err="1" smtClean="0"/>
                        <a:t>dari</a:t>
                      </a:r>
                      <a:r>
                        <a:rPr lang="en-US" sz="2000" u="none" strike="noStrike" baseline="0" dirty="0" smtClean="0"/>
                        <a:t> </a:t>
                      </a:r>
                      <a:r>
                        <a:rPr lang="en-US" sz="2000" u="none" strike="noStrike" baseline="0" dirty="0" err="1" smtClean="0"/>
                        <a:t>pelanggan</a:t>
                      </a:r>
                      <a:endParaRPr lang="en-US" sz="2000" u="none" strike="noStrike" baseline="0" dirty="0" smtClean="0"/>
                    </a:p>
                    <a:p>
                      <a:pPr marL="457200" lvl="1" indent="0" algn="l" fontAlgn="t">
                        <a:buFontTx/>
                        <a:buNone/>
                      </a:pPr>
                      <a:endParaRPr lang="en-US" sz="2000" u="none" strike="noStrike" dirty="0" smtClean="0"/>
                    </a:p>
                    <a:p>
                      <a:pPr marL="457200" lvl="1" indent="0" algn="l" fontAlgn="t">
                        <a:buFontTx/>
                        <a:buNone/>
                      </a:pPr>
                      <a:r>
                        <a:rPr lang="en-US" sz="2000" u="none" strike="noStrike" dirty="0" err="1" smtClean="0"/>
                        <a:t>Keuntungan</a:t>
                      </a:r>
                      <a:r>
                        <a:rPr lang="en-US" sz="2000" u="none" strike="noStrike" dirty="0" smtClean="0"/>
                        <a:t> Tangible:</a:t>
                      </a:r>
                    </a:p>
                    <a:p>
                      <a:pPr marL="457200" lvl="1" indent="0" algn="l" fontAlgn="t">
                        <a:buFontTx/>
                        <a:buNone/>
                      </a:pPr>
                      <a:r>
                        <a:rPr lang="en-US" sz="2000" u="none" strike="noStrike" dirty="0" smtClean="0"/>
                        <a:t>-</a:t>
                      </a:r>
                      <a:r>
                        <a:rPr lang="en-US" sz="2000" u="none" strike="noStrike" baseline="0" dirty="0" smtClean="0"/>
                        <a:t> </a:t>
                      </a:r>
                      <a:r>
                        <a:rPr lang="en-US" sz="2000" u="none" strike="noStrike" dirty="0" smtClean="0"/>
                        <a:t>$</a:t>
                      </a:r>
                      <a:r>
                        <a:rPr lang="en-US" sz="2000" u="none" strike="noStrike" dirty="0"/>
                        <a:t>750,000 </a:t>
                      </a:r>
                      <a:r>
                        <a:rPr lang="en-US" sz="2000" u="none" strike="noStrike" dirty="0" err="1" smtClean="0"/>
                        <a:t>transaksi</a:t>
                      </a:r>
                      <a:r>
                        <a:rPr lang="en-US" sz="2000" u="none" strike="noStrike" dirty="0" smtClean="0"/>
                        <a:t> </a:t>
                      </a:r>
                      <a:r>
                        <a:rPr lang="en-US" sz="2000" u="none" strike="noStrike" dirty="0" err="1" smtClean="0"/>
                        <a:t>keuangan</a:t>
                      </a:r>
                      <a:r>
                        <a:rPr lang="en-US" sz="2000" u="none" strike="noStrike" dirty="0" smtClean="0"/>
                        <a:t> </a:t>
                      </a:r>
                      <a:r>
                        <a:rPr lang="en-US" sz="2000" u="none" strike="noStrike" dirty="0" err="1" smtClean="0"/>
                        <a:t>dari</a:t>
                      </a:r>
                      <a:r>
                        <a:rPr lang="en-US" sz="2000" u="none" strike="noStrike" dirty="0" smtClean="0"/>
                        <a:t> </a:t>
                      </a:r>
                      <a:r>
                        <a:rPr lang="en-US" sz="2000" u="none" strike="noStrike" dirty="0" err="1" smtClean="0"/>
                        <a:t>pelangan</a:t>
                      </a:r>
                      <a:r>
                        <a:rPr lang="en-US" sz="2000" u="none" strike="noStrike" dirty="0" smtClean="0"/>
                        <a:t> </a:t>
                      </a:r>
                      <a:r>
                        <a:rPr lang="en-US" sz="2000" u="none" strike="noStrike" dirty="0" err="1" smtClean="0"/>
                        <a:t>baru</a:t>
                      </a:r>
                      <a:endParaRPr lang="en-US" sz="2000" u="none" strike="noStrike" dirty="0"/>
                    </a:p>
                    <a:p>
                      <a:pPr marL="457200" lvl="1" indent="0" algn="l" fontAlgn="t">
                        <a:buFont typeface="+mj-lt"/>
                        <a:buNone/>
                      </a:pPr>
                      <a:r>
                        <a:rPr lang="en-US" sz="2000" u="none" strike="noStrike" dirty="0" smtClean="0"/>
                        <a:t>- $</a:t>
                      </a:r>
                      <a:r>
                        <a:rPr lang="en-US" sz="2000" u="none" strike="noStrike" dirty="0"/>
                        <a:t>1,875,000 </a:t>
                      </a:r>
                      <a:r>
                        <a:rPr lang="en-US" sz="2000" u="none" strike="noStrike" dirty="0" err="1" smtClean="0"/>
                        <a:t>transaksi</a:t>
                      </a:r>
                      <a:r>
                        <a:rPr lang="en-US" sz="2000" u="none" strike="noStrike" baseline="0" dirty="0" smtClean="0"/>
                        <a:t> </a:t>
                      </a:r>
                      <a:r>
                        <a:rPr lang="en-US" sz="2000" u="none" strike="noStrike" baseline="0" dirty="0" err="1" smtClean="0"/>
                        <a:t>keuangan</a:t>
                      </a:r>
                      <a:r>
                        <a:rPr lang="en-US" sz="2000" u="none" strike="noStrike" baseline="0" dirty="0" smtClean="0"/>
                        <a:t> </a:t>
                      </a:r>
                      <a:r>
                        <a:rPr lang="en-US" sz="2000" u="none" strike="noStrike" baseline="0" dirty="0" err="1" smtClean="0"/>
                        <a:t>dari</a:t>
                      </a:r>
                      <a:r>
                        <a:rPr lang="en-US" sz="2000" u="none" strike="noStrike" baseline="0" dirty="0" smtClean="0"/>
                        <a:t> </a:t>
                      </a:r>
                      <a:r>
                        <a:rPr lang="en-US" sz="2000" u="none" strike="noStrike" baseline="0" dirty="0" err="1" smtClean="0"/>
                        <a:t>pelanggan</a:t>
                      </a:r>
                      <a:r>
                        <a:rPr lang="en-US" sz="2000" u="none" strike="noStrike" baseline="0" dirty="0" smtClean="0"/>
                        <a:t> lama</a:t>
                      </a:r>
                      <a:endParaRPr lang="en-US" sz="2000" u="none" strike="noStrike" dirty="0"/>
                    </a:p>
                    <a:p>
                      <a:pPr marL="457200" lvl="1" indent="0" algn="l" fontAlgn="t">
                        <a:buFont typeface="+mj-lt"/>
                        <a:buNone/>
                      </a:pPr>
                      <a:r>
                        <a:rPr lang="en-US" sz="2000" u="none" strike="noStrike" dirty="0" smtClean="0"/>
                        <a:t>- $</a:t>
                      </a:r>
                      <a:r>
                        <a:rPr lang="en-US" sz="2000" u="none" strike="noStrike" dirty="0"/>
                        <a:t>50,000 </a:t>
                      </a:r>
                      <a:r>
                        <a:rPr lang="en-US" sz="2000" u="none" strike="noStrike" dirty="0" err="1" smtClean="0"/>
                        <a:t>pengurangan</a:t>
                      </a:r>
                      <a:r>
                        <a:rPr lang="en-US" sz="2000" u="none" strike="noStrike" dirty="0" smtClean="0"/>
                        <a:t> </a:t>
                      </a:r>
                      <a:r>
                        <a:rPr lang="en-US" sz="2000" u="none" strike="noStrike" dirty="0" err="1" smtClean="0"/>
                        <a:t>biaya</a:t>
                      </a:r>
                      <a:r>
                        <a:rPr lang="en-US" sz="2000" u="none" strike="noStrike" dirty="0" smtClean="0"/>
                        <a:t> </a:t>
                      </a:r>
                      <a:r>
                        <a:rPr lang="en-US" sz="2000" u="none" strike="noStrike" dirty="0" err="1" smtClean="0"/>
                        <a:t>telepon</a:t>
                      </a:r>
                      <a:r>
                        <a:rPr lang="en-US" sz="2000" u="none" strike="noStrike" dirty="0" smtClean="0"/>
                        <a:t> </a:t>
                      </a:r>
                      <a:r>
                        <a:rPr lang="en-US" sz="2000" u="none" strike="noStrike" dirty="0" err="1" smtClean="0"/>
                        <a:t>untuk</a:t>
                      </a:r>
                      <a:r>
                        <a:rPr lang="en-US" sz="2000" u="none" strike="noStrike" dirty="0" smtClean="0"/>
                        <a:t> </a:t>
                      </a:r>
                      <a:r>
                        <a:rPr lang="en-US" sz="2000" u="none" strike="noStrike" dirty="0" err="1" smtClean="0"/>
                        <a:t>melayani</a:t>
                      </a:r>
                      <a:r>
                        <a:rPr lang="en-US" sz="2000" u="none" strike="noStrike" baseline="0" dirty="0" smtClean="0"/>
                        <a:t> </a:t>
                      </a:r>
                      <a:r>
                        <a:rPr lang="en-US" sz="2000" u="none" strike="noStrike" baseline="0" dirty="0" err="1" smtClean="0"/>
                        <a:t>pelanggan</a:t>
                      </a:r>
                      <a:endParaRPr lang="en-US" sz="2000" b="0" i="0" u="none" strike="noStrike" dirty="0">
                        <a:solidFill>
                          <a:srgbClr val="000000"/>
                        </a:solidFill>
                        <a:latin typeface="Calibri"/>
                      </a:endParaRPr>
                    </a:p>
                  </a:txBody>
                  <a:tcPr marL="4279" marR="4279" marT="4279" marB="0"/>
                </a:tc>
                <a:tc hMerge="1">
                  <a:txBody>
                    <a:bodyPr/>
                    <a:lstStyle/>
                    <a:p>
                      <a:endParaRPr lang="en-US"/>
                    </a:p>
                  </a:txBody>
                  <a:tcPr/>
                </a:tc>
              </a:tr>
            </a:tbl>
          </a:graphicData>
        </a:graphic>
      </p:graphicFrame>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51</a:t>
            </a:fld>
            <a:endParaRPr lang="en-US">
              <a:solidFill>
                <a:prstClr val="black">
                  <a:tint val="75000"/>
                </a:prstClr>
              </a:solidFill>
            </a:endParaRPr>
          </a:p>
        </p:txBody>
      </p:sp>
    </p:spTree>
    <p:extLst>
      <p:ext uri="{BB962C8B-B14F-4D97-AF65-F5344CB8AC3E}">
        <p14:creationId xmlns:p14="http://schemas.microsoft.com/office/powerpoint/2010/main" val="30577802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41674"/>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aphicFrame>
        <p:nvGraphicFramePr>
          <p:cNvPr id="4" name="Table 3"/>
          <p:cNvGraphicFramePr>
            <a:graphicFrameLocks noGrp="1"/>
          </p:cNvGraphicFramePr>
          <p:nvPr>
            <p:extLst/>
          </p:nvPr>
        </p:nvGraphicFramePr>
        <p:xfrm>
          <a:off x="0" y="1"/>
          <a:ext cx="9144000" cy="6857999"/>
        </p:xfrm>
        <a:graphic>
          <a:graphicData uri="http://schemas.openxmlformats.org/drawingml/2006/table">
            <a:tbl>
              <a:tblPr firstRow="1">
                <a:tableStyleId>{5DA37D80-6434-44D0-A028-1B22A696006F}</a:tableStyleId>
              </a:tblPr>
              <a:tblGrid>
                <a:gridCol w="9144000"/>
              </a:tblGrid>
              <a:tr h="363406">
                <a:tc>
                  <a:txBody>
                    <a:bodyPr/>
                    <a:lstStyle/>
                    <a:p>
                      <a:pPr algn="ctr"/>
                      <a:r>
                        <a:rPr lang="en-US" sz="2400" dirty="0" smtClean="0"/>
                        <a:t>Feasibility Analysis - Online</a:t>
                      </a:r>
                      <a:r>
                        <a:rPr lang="en-US" sz="2400" baseline="0" dirty="0" smtClean="0"/>
                        <a:t> ATM </a:t>
                      </a:r>
                      <a:r>
                        <a:rPr lang="en-US" sz="2400" dirty="0" smtClean="0"/>
                        <a:t>System</a:t>
                      </a:r>
                      <a:endParaRPr lang="en-US" sz="2400" b="1" dirty="0">
                        <a:latin typeface="Arial" pitchFamily="34" charset="0"/>
                        <a:cs typeface="Arial" pitchFamily="34" charset="0"/>
                      </a:endParaRPr>
                    </a:p>
                  </a:txBody>
                  <a:tcPr marL="0" marR="0" marT="0" marB="0" anchor="ctr"/>
                </a:tc>
              </a:tr>
              <a:tr h="832454">
                <a:tc>
                  <a:txBody>
                    <a:bodyPr/>
                    <a:lstStyle/>
                    <a:p>
                      <a:pPr algn="ctr"/>
                      <a:r>
                        <a:rPr lang="en-US" sz="2000" dirty="0" smtClean="0"/>
                        <a:t> Margaret </a:t>
                      </a:r>
                      <a:r>
                        <a:rPr lang="en-US" sz="2000" dirty="0"/>
                        <a:t>Mooney and Alec Adams created the following feasibility </a:t>
                      </a:r>
                      <a:r>
                        <a:rPr lang="en-US" sz="2000" dirty="0" smtClean="0"/>
                        <a:t>analysis</a:t>
                      </a:r>
                    </a:p>
                    <a:p>
                      <a:pPr algn="ctr"/>
                      <a:r>
                        <a:rPr lang="en-US" sz="2000" dirty="0" smtClean="0"/>
                        <a:t>for </a:t>
                      </a:r>
                      <a:r>
                        <a:rPr lang="en-US" sz="2000" dirty="0"/>
                        <a:t>the </a:t>
                      </a:r>
                      <a:r>
                        <a:rPr lang="en-US" sz="2000" dirty="0" smtClean="0"/>
                        <a:t>Online ATM System </a:t>
                      </a:r>
                      <a:r>
                        <a:rPr lang="en-US" sz="2000" dirty="0"/>
                        <a:t>Project. </a:t>
                      </a:r>
                      <a:endParaRPr lang="en-US" sz="2000" dirty="0" smtClean="0"/>
                    </a:p>
                    <a:p>
                      <a:pPr algn="l"/>
                      <a:endParaRPr lang="en-US" sz="1800" dirty="0" smtClean="0">
                        <a:latin typeface="Arial" pitchFamily="34" charset="0"/>
                        <a:cs typeface="Arial" pitchFamily="34" charset="0"/>
                      </a:endParaRPr>
                    </a:p>
                  </a:txBody>
                  <a:tcPr marL="14886" marR="14886" marT="7443" marB="7443"/>
                </a:tc>
              </a:tr>
              <a:tr h="5593433">
                <a:tc>
                  <a:txBody>
                    <a:bodyPr/>
                    <a:lstStyle/>
                    <a:p>
                      <a:pPr algn="l"/>
                      <a:r>
                        <a:rPr lang="en-US" sz="2400" b="1" dirty="0" smtClean="0"/>
                        <a:t>1. Technical </a:t>
                      </a:r>
                      <a:r>
                        <a:rPr lang="en-US" sz="2400" b="1" dirty="0"/>
                        <a:t>Feasibility </a:t>
                      </a:r>
                    </a:p>
                    <a:p>
                      <a:pPr algn="l"/>
                      <a:r>
                        <a:rPr lang="en-US" sz="2000" dirty="0" smtClean="0"/>
                        <a:t>The Online ATM System </a:t>
                      </a:r>
                      <a:r>
                        <a:rPr lang="en-US" sz="2000" dirty="0"/>
                        <a:t>is feasible technically, although there is some risk. </a:t>
                      </a:r>
                      <a:endParaRPr lang="en-US" sz="1600" dirty="0"/>
                    </a:p>
                    <a:p>
                      <a:pPr marL="0" indent="0" algn="l">
                        <a:buFont typeface="Arial" panose="020B0604020202020204" pitchFamily="34" charset="0"/>
                        <a:buNone/>
                      </a:pPr>
                      <a:r>
                        <a:rPr lang="en-US" sz="2000" dirty="0" smtClean="0"/>
                        <a:t>1.1</a:t>
                      </a:r>
                      <a:r>
                        <a:rPr lang="en-US" sz="2000" baseline="0" dirty="0" smtClean="0"/>
                        <a:t> </a:t>
                      </a:r>
                      <a:r>
                        <a:rPr lang="en-US" sz="2000" dirty="0" smtClean="0"/>
                        <a:t>Online ATM System’s </a:t>
                      </a:r>
                      <a:r>
                        <a:rPr lang="en-US" sz="2000" dirty="0">
                          <a:solidFill>
                            <a:srgbClr val="C00000"/>
                          </a:solidFill>
                        </a:rPr>
                        <a:t>risk regarding familiarity with </a:t>
                      </a:r>
                      <a:r>
                        <a:rPr lang="en-US" sz="2000" dirty="0" smtClean="0">
                          <a:solidFill>
                            <a:srgbClr val="C00000"/>
                          </a:solidFill>
                        </a:rPr>
                        <a:t>the application </a:t>
                      </a:r>
                      <a:r>
                        <a:rPr lang="en-US" sz="2000" dirty="0"/>
                        <a:t>is high </a:t>
                      </a:r>
                    </a:p>
                    <a:p>
                      <a:pPr marL="800100" lvl="1" indent="-342900" algn="l">
                        <a:buFont typeface="Arial" pitchFamily="34" charset="0"/>
                        <a:buChar char="•"/>
                      </a:pPr>
                      <a:r>
                        <a:rPr lang="en-US" sz="1800" dirty="0"/>
                        <a:t>The Marketing Department has little experience with Internet-based marketing and </a:t>
                      </a:r>
                      <a:r>
                        <a:rPr lang="en-US" sz="1800" dirty="0" smtClean="0"/>
                        <a:t>sales </a:t>
                      </a:r>
                      <a:endParaRPr lang="en-US" sz="1800" dirty="0"/>
                    </a:p>
                    <a:p>
                      <a:pPr marL="800100" lvl="1" indent="-342900" algn="l">
                        <a:buFont typeface="Arial" pitchFamily="34" charset="0"/>
                        <a:buChar char="•"/>
                      </a:pPr>
                      <a:r>
                        <a:rPr lang="en-US" sz="1800" dirty="0"/>
                        <a:t>The IT Department has strong knowledge of the company’s existing </a:t>
                      </a:r>
                      <a:r>
                        <a:rPr lang="en-US" sz="1800" dirty="0" smtClean="0"/>
                        <a:t>ATM systems,</a:t>
                      </a:r>
                      <a:r>
                        <a:rPr lang="en-US" sz="1800" baseline="0" dirty="0" smtClean="0"/>
                        <a:t> </a:t>
                      </a:r>
                      <a:r>
                        <a:rPr lang="en-US" sz="1800" dirty="0" smtClean="0"/>
                        <a:t>however</a:t>
                      </a:r>
                      <a:r>
                        <a:rPr lang="en-US" sz="1800" dirty="0"/>
                        <a:t>, it has not worked with Web-enabled </a:t>
                      </a:r>
                      <a:r>
                        <a:rPr lang="en-US" sz="1800" dirty="0" smtClean="0"/>
                        <a:t>ATM systems</a:t>
                      </a:r>
                      <a:r>
                        <a:rPr lang="en-US" sz="1800" dirty="0"/>
                        <a:t>. </a:t>
                      </a:r>
                    </a:p>
                    <a:p>
                      <a:pPr marL="0" indent="0" algn="l">
                        <a:buFont typeface="Arial" panose="020B0604020202020204" pitchFamily="34" charset="0"/>
                        <a:buNone/>
                      </a:pPr>
                      <a:r>
                        <a:rPr lang="en-US" sz="2000" dirty="0" smtClean="0"/>
                        <a:t>1.2 Online ATM System’s </a:t>
                      </a:r>
                      <a:r>
                        <a:rPr lang="en-US" sz="2000" dirty="0" smtClean="0">
                          <a:solidFill>
                            <a:srgbClr val="C00000"/>
                          </a:solidFill>
                        </a:rPr>
                        <a:t>risk regarding </a:t>
                      </a:r>
                      <a:r>
                        <a:rPr lang="en-US" sz="2000" dirty="0">
                          <a:solidFill>
                            <a:srgbClr val="C00000"/>
                          </a:solidFill>
                        </a:rPr>
                        <a:t>familiarity with the technology </a:t>
                      </a:r>
                      <a:r>
                        <a:rPr lang="en-US" sz="2000" dirty="0"/>
                        <a:t>is medium </a:t>
                      </a:r>
                    </a:p>
                    <a:p>
                      <a:pPr marL="800100" lvl="1" indent="-342900" algn="l">
                        <a:buFont typeface="Arial" pitchFamily="34" charset="0"/>
                        <a:buChar char="•"/>
                      </a:pPr>
                      <a:r>
                        <a:rPr lang="en-US" sz="1800" dirty="0"/>
                        <a:t>The IT Department has relied on </a:t>
                      </a:r>
                      <a:r>
                        <a:rPr lang="en-US" sz="1800" dirty="0" smtClean="0"/>
                        <a:t>external consultants to </a:t>
                      </a:r>
                      <a:r>
                        <a:rPr lang="en-US" sz="1800" dirty="0"/>
                        <a:t>develop its existing Web </a:t>
                      </a:r>
                      <a:r>
                        <a:rPr lang="en-US" sz="1800" dirty="0" err="1" smtClean="0"/>
                        <a:t>env</a:t>
                      </a:r>
                      <a:r>
                        <a:rPr lang="en-US" sz="1800" dirty="0" smtClean="0"/>
                        <a:t>.</a:t>
                      </a:r>
                      <a:endParaRPr lang="en-US" sz="1800" dirty="0"/>
                    </a:p>
                    <a:p>
                      <a:pPr marL="800100" lvl="1" indent="-342900" algn="l">
                        <a:buFont typeface="Arial" pitchFamily="34" charset="0"/>
                        <a:buChar char="•"/>
                      </a:pPr>
                      <a:r>
                        <a:rPr lang="en-US" sz="1800" dirty="0"/>
                        <a:t>The IT Department has </a:t>
                      </a:r>
                      <a:r>
                        <a:rPr lang="en-US" sz="1800" dirty="0" smtClean="0"/>
                        <a:t>learned </a:t>
                      </a:r>
                      <a:r>
                        <a:rPr lang="en-US" sz="1800" dirty="0"/>
                        <a:t>about Web </a:t>
                      </a:r>
                      <a:r>
                        <a:rPr lang="en-US" sz="1800" dirty="0" smtClean="0"/>
                        <a:t>technology by </a:t>
                      </a:r>
                      <a:r>
                        <a:rPr lang="en-US" sz="1800" dirty="0"/>
                        <a:t>maintaining </a:t>
                      </a:r>
                      <a:r>
                        <a:rPr lang="en-US" sz="1800" dirty="0" smtClean="0"/>
                        <a:t>the</a:t>
                      </a:r>
                      <a:r>
                        <a:rPr lang="en-US" sz="1800" baseline="0" dirty="0" smtClean="0"/>
                        <a:t> corporate site</a:t>
                      </a:r>
                      <a:endParaRPr lang="en-US" sz="1800" dirty="0"/>
                    </a:p>
                    <a:p>
                      <a:pPr marL="0" indent="0" algn="l">
                        <a:buFont typeface="Arial" panose="020B0604020202020204" pitchFamily="34" charset="0"/>
                        <a:buNone/>
                      </a:pPr>
                      <a:r>
                        <a:rPr lang="en-US" sz="2000" dirty="0" smtClean="0"/>
                        <a:t>1.3 The </a:t>
                      </a:r>
                      <a:r>
                        <a:rPr lang="en-US" sz="2000" dirty="0">
                          <a:solidFill>
                            <a:srgbClr val="C00000"/>
                          </a:solidFill>
                        </a:rPr>
                        <a:t>project size </a:t>
                      </a:r>
                      <a:r>
                        <a:rPr lang="en-US" sz="2000" dirty="0"/>
                        <a:t>is considered medium risk </a:t>
                      </a:r>
                    </a:p>
                    <a:p>
                      <a:pPr marL="800100" lvl="1" indent="-342900" algn="l">
                        <a:buFont typeface="Arial" pitchFamily="34" charset="0"/>
                        <a:buChar char="•"/>
                      </a:pPr>
                      <a:r>
                        <a:rPr lang="en-US" sz="1800" dirty="0"/>
                        <a:t>The project team likely will </a:t>
                      </a:r>
                      <a:r>
                        <a:rPr lang="en-US" sz="1800" b="0" dirty="0">
                          <a:solidFill>
                            <a:schemeClr val="tx1"/>
                          </a:solidFill>
                        </a:rPr>
                        <a:t>include less than ten </a:t>
                      </a:r>
                      <a:r>
                        <a:rPr lang="en-US" sz="1800" b="0" dirty="0" smtClean="0">
                          <a:solidFill>
                            <a:schemeClr val="tx1"/>
                          </a:solidFill>
                        </a:rPr>
                        <a:t>people</a:t>
                      </a:r>
                      <a:endParaRPr lang="en-US" sz="1800" b="0" dirty="0">
                        <a:solidFill>
                          <a:schemeClr val="tx1"/>
                        </a:solidFill>
                      </a:endParaRPr>
                    </a:p>
                    <a:p>
                      <a:pPr marL="800100" lvl="1" indent="-342900" algn="l">
                        <a:buFont typeface="Arial" pitchFamily="34" charset="0"/>
                        <a:buChar char="•"/>
                      </a:pPr>
                      <a:r>
                        <a:rPr lang="en-US" sz="1800" dirty="0"/>
                        <a:t>Business user involvement will be </a:t>
                      </a:r>
                      <a:r>
                        <a:rPr lang="en-US" sz="1800" dirty="0" smtClean="0"/>
                        <a:t>required</a:t>
                      </a:r>
                      <a:endParaRPr lang="en-US" sz="1800" dirty="0"/>
                    </a:p>
                    <a:p>
                      <a:pPr marL="800100" lvl="1" indent="-342900" algn="l">
                        <a:buFont typeface="Arial" pitchFamily="34" charset="0"/>
                        <a:buChar char="•"/>
                      </a:pPr>
                      <a:r>
                        <a:rPr lang="en-US" sz="1800" dirty="0"/>
                        <a:t>The project timeframe cannot exceed a </a:t>
                      </a:r>
                      <a:r>
                        <a:rPr lang="en-US" sz="1800" dirty="0" smtClean="0"/>
                        <a:t>year </a:t>
                      </a:r>
                      <a:r>
                        <a:rPr lang="en-US" sz="1800" dirty="0"/>
                        <a:t>and it should be much </a:t>
                      </a:r>
                      <a:r>
                        <a:rPr lang="en-US" sz="1800" dirty="0" smtClean="0"/>
                        <a:t>shorter</a:t>
                      </a:r>
                      <a:endParaRPr lang="en-US" sz="1800" dirty="0"/>
                    </a:p>
                    <a:p>
                      <a:pPr marL="0" indent="0" algn="l">
                        <a:buFont typeface="Arial" panose="020B0604020202020204" pitchFamily="34" charset="0"/>
                        <a:buNone/>
                      </a:pPr>
                      <a:r>
                        <a:rPr lang="en-US" sz="2000" dirty="0" smtClean="0"/>
                        <a:t>1.4 The </a:t>
                      </a:r>
                      <a:r>
                        <a:rPr lang="en-US" sz="2000" dirty="0">
                          <a:solidFill>
                            <a:srgbClr val="C00000"/>
                          </a:solidFill>
                        </a:rPr>
                        <a:t>compatibility with </a:t>
                      </a:r>
                      <a:r>
                        <a:rPr lang="en-US" sz="2000" dirty="0" smtClean="0">
                          <a:solidFill>
                            <a:srgbClr val="C00000"/>
                          </a:solidFill>
                        </a:rPr>
                        <a:t>existing </a:t>
                      </a:r>
                      <a:r>
                        <a:rPr lang="en-US" sz="2000" dirty="0">
                          <a:solidFill>
                            <a:srgbClr val="C00000"/>
                          </a:solidFill>
                        </a:rPr>
                        <a:t>technical infrastructure </a:t>
                      </a:r>
                      <a:r>
                        <a:rPr lang="en-US" sz="2000" dirty="0"/>
                        <a:t>should be good </a:t>
                      </a:r>
                    </a:p>
                    <a:p>
                      <a:pPr marL="800100" lvl="1" indent="-342900" algn="l">
                        <a:buFont typeface="Arial" pitchFamily="34" charset="0"/>
                        <a:buChar char="•"/>
                      </a:pPr>
                      <a:r>
                        <a:rPr lang="en-US" sz="1800" dirty="0"/>
                        <a:t>The current </a:t>
                      </a:r>
                      <a:r>
                        <a:rPr lang="en-US" sz="1800" dirty="0" smtClean="0"/>
                        <a:t>ATM System </a:t>
                      </a:r>
                      <a:r>
                        <a:rPr lang="en-US" sz="1800" dirty="0"/>
                        <a:t>is a client-server system built using open standards. An interface with the Web should be </a:t>
                      </a:r>
                      <a:r>
                        <a:rPr lang="en-US" sz="1800" dirty="0" smtClean="0"/>
                        <a:t>possible</a:t>
                      </a:r>
                      <a:endParaRPr lang="en-US" sz="1800" dirty="0"/>
                    </a:p>
                    <a:p>
                      <a:pPr marL="800100" lvl="1" indent="-342900" algn="l">
                        <a:buFont typeface="Arial" pitchFamily="34" charset="0"/>
                        <a:buChar char="•"/>
                      </a:pPr>
                      <a:r>
                        <a:rPr lang="en-US" sz="1800" dirty="0"/>
                        <a:t>Retail </a:t>
                      </a:r>
                      <a:r>
                        <a:rPr lang="en-US" sz="1800" dirty="0" smtClean="0"/>
                        <a:t>bank </a:t>
                      </a:r>
                      <a:r>
                        <a:rPr lang="en-US" sz="1800" dirty="0"/>
                        <a:t>already place and maintain orders </a:t>
                      </a:r>
                      <a:r>
                        <a:rPr lang="en-US" sz="1800" dirty="0" smtClean="0"/>
                        <a:t>electronically </a:t>
                      </a:r>
                      <a:endParaRPr lang="en-US" sz="1800" dirty="0"/>
                    </a:p>
                    <a:p>
                      <a:pPr marL="800100" lvl="1" indent="-342900" algn="l">
                        <a:buFont typeface="Arial" pitchFamily="34" charset="0"/>
                        <a:buChar char="•"/>
                      </a:pPr>
                      <a:r>
                        <a:rPr lang="en-US" sz="1800" dirty="0"/>
                        <a:t>An Internet infrastructure already is in place at retail </a:t>
                      </a:r>
                      <a:r>
                        <a:rPr lang="en-US" sz="1800" dirty="0" smtClean="0"/>
                        <a:t>bank and </a:t>
                      </a:r>
                      <a:r>
                        <a:rPr lang="en-US" sz="1800" dirty="0"/>
                        <a:t>at the corporate </a:t>
                      </a:r>
                      <a:r>
                        <a:rPr lang="en-US" sz="1800" dirty="0" smtClean="0"/>
                        <a:t>headquarters</a:t>
                      </a:r>
                      <a:endParaRPr lang="en-US" sz="1800" dirty="0"/>
                    </a:p>
                  </a:txBody>
                  <a:tcPr marL="14886" marR="14886" marT="7443" marB="7443"/>
                </a:tc>
              </a:tr>
            </a:tbl>
          </a:graphicData>
        </a:graphic>
      </p:graphicFrame>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52</a:t>
            </a:fld>
            <a:endParaRPr lang="en-US">
              <a:solidFill>
                <a:prstClr val="black">
                  <a:tint val="75000"/>
                </a:prstClr>
              </a:solidFill>
            </a:endParaRPr>
          </a:p>
        </p:txBody>
      </p:sp>
    </p:spTree>
    <p:extLst>
      <p:ext uri="{BB962C8B-B14F-4D97-AF65-F5344CB8AC3E}">
        <p14:creationId xmlns:p14="http://schemas.microsoft.com/office/powerpoint/2010/main" val="5443243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41674"/>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aphicFrame>
        <p:nvGraphicFramePr>
          <p:cNvPr id="4" name="Table 3"/>
          <p:cNvGraphicFramePr>
            <a:graphicFrameLocks noGrp="1"/>
          </p:cNvGraphicFramePr>
          <p:nvPr>
            <p:extLst/>
          </p:nvPr>
        </p:nvGraphicFramePr>
        <p:xfrm>
          <a:off x="0" y="1"/>
          <a:ext cx="9144000" cy="6867970"/>
        </p:xfrm>
        <a:graphic>
          <a:graphicData uri="http://schemas.openxmlformats.org/drawingml/2006/table">
            <a:tbl>
              <a:tblPr firstRow="1">
                <a:tableStyleId>{5DA37D80-6434-44D0-A028-1B22A696006F}</a:tableStyleId>
              </a:tblPr>
              <a:tblGrid>
                <a:gridCol w="9144000"/>
              </a:tblGrid>
              <a:tr h="363422">
                <a:tc>
                  <a:txBody>
                    <a:bodyPr/>
                    <a:lstStyle/>
                    <a:p>
                      <a:pPr algn="l"/>
                      <a:r>
                        <a:rPr lang="en-US" sz="2400" dirty="0" smtClean="0"/>
                        <a:t>2. Economic </a:t>
                      </a:r>
                      <a:r>
                        <a:rPr lang="en-US" sz="2400" dirty="0"/>
                        <a:t>Feasibility </a:t>
                      </a:r>
                      <a:endParaRPr lang="en-US" sz="2400" b="1" i="0" dirty="0">
                        <a:latin typeface="Arial" pitchFamily="34" charset="0"/>
                        <a:cs typeface="Arial" pitchFamily="34" charset="0"/>
                      </a:endParaRPr>
                    </a:p>
                  </a:txBody>
                  <a:tcPr marL="0" marR="0" marT="0" marB="0" anchor="ctr"/>
                </a:tc>
              </a:tr>
              <a:tr h="3346160">
                <a:tc>
                  <a:txBody>
                    <a:bodyPr/>
                    <a:lstStyle/>
                    <a:p>
                      <a:pPr marL="285750" indent="-285750" algn="l">
                        <a:buFont typeface="Arial" panose="020B0604020202020204" pitchFamily="34" charset="0"/>
                        <a:buChar char="•"/>
                      </a:pPr>
                      <a:r>
                        <a:rPr lang="en-US" sz="2000" dirty="0" smtClean="0"/>
                        <a:t>A cost–benefit analysis was performed. A conservative approach shows that the Online</a:t>
                      </a:r>
                      <a:r>
                        <a:rPr lang="en-US" sz="2000" baseline="0" dirty="0" smtClean="0"/>
                        <a:t> ATM </a:t>
                      </a:r>
                      <a:r>
                        <a:rPr lang="en-US" sz="2000" dirty="0" smtClean="0"/>
                        <a:t>System has a good chance of adding to the bottom line of the company significantly. </a:t>
                      </a:r>
                      <a:endParaRPr lang="en-US" sz="2000" dirty="0"/>
                    </a:p>
                    <a:p>
                      <a:pPr marL="800100" lvl="1" indent="-342900" algn="l">
                        <a:buFont typeface="Arial" pitchFamily="34" charset="0"/>
                        <a:buChar char="•"/>
                      </a:pPr>
                      <a:r>
                        <a:rPr lang="en-US" sz="2000" dirty="0" smtClean="0">
                          <a:solidFill>
                            <a:schemeClr val="tx1"/>
                          </a:solidFill>
                        </a:rPr>
                        <a:t>Return on Investment</a:t>
                      </a:r>
                      <a:r>
                        <a:rPr lang="en-US" sz="2000" baseline="0" dirty="0" smtClean="0">
                          <a:solidFill>
                            <a:schemeClr val="tx1"/>
                          </a:solidFill>
                        </a:rPr>
                        <a:t> </a:t>
                      </a:r>
                      <a:r>
                        <a:rPr lang="en-US" sz="2000" baseline="0" dirty="0" smtClean="0">
                          <a:solidFill>
                            <a:srgbClr val="C00000"/>
                          </a:solidFill>
                        </a:rPr>
                        <a:t>(</a:t>
                      </a:r>
                      <a:r>
                        <a:rPr lang="en-US" sz="2000" dirty="0" smtClean="0">
                          <a:solidFill>
                            <a:srgbClr val="C00000"/>
                          </a:solidFill>
                        </a:rPr>
                        <a:t>ROI)</a:t>
                      </a:r>
                      <a:r>
                        <a:rPr lang="en-US" sz="2000" dirty="0" smtClean="0"/>
                        <a:t> </a:t>
                      </a:r>
                      <a:r>
                        <a:rPr lang="en-US" sz="2000" dirty="0"/>
                        <a:t>over 3 years: 229 percent </a:t>
                      </a:r>
                    </a:p>
                    <a:p>
                      <a:pPr marL="800100" marR="0" lvl="1"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000" dirty="0" smtClean="0"/>
                        <a:t>Break-even point (</a:t>
                      </a:r>
                      <a:r>
                        <a:rPr lang="en-US" sz="2000" dirty="0" smtClean="0">
                          <a:solidFill>
                            <a:srgbClr val="C00000"/>
                          </a:solidFill>
                        </a:rPr>
                        <a:t>BEP</a:t>
                      </a:r>
                      <a:r>
                        <a:rPr lang="en-US" sz="2000" dirty="0" smtClean="0"/>
                        <a:t>)</a:t>
                      </a:r>
                      <a:r>
                        <a:rPr lang="en-US" sz="2000" baseline="0" dirty="0" smtClean="0"/>
                        <a:t> </a:t>
                      </a:r>
                      <a:r>
                        <a:rPr lang="en-US" sz="2000" dirty="0" smtClean="0"/>
                        <a:t>occurs: after 1.7 years </a:t>
                      </a:r>
                    </a:p>
                    <a:p>
                      <a:pPr marL="800100" lvl="1" indent="-342900" algn="l">
                        <a:buFont typeface="Arial" pitchFamily="34" charset="0"/>
                        <a:buChar char="•"/>
                      </a:pPr>
                      <a:r>
                        <a:rPr lang="en-US" sz="2000" dirty="0" smtClean="0"/>
                        <a:t>Total </a:t>
                      </a:r>
                      <a:r>
                        <a:rPr lang="en-US" sz="2000" dirty="0">
                          <a:solidFill>
                            <a:srgbClr val="C00000"/>
                          </a:solidFill>
                        </a:rPr>
                        <a:t>benefit after three years</a:t>
                      </a:r>
                      <a:r>
                        <a:rPr lang="en-US" sz="2000" dirty="0"/>
                        <a:t>: $3.5 </a:t>
                      </a:r>
                      <a:r>
                        <a:rPr lang="en-US" sz="2000" dirty="0" smtClean="0"/>
                        <a:t>million</a:t>
                      </a:r>
                      <a:endParaRPr lang="en-US" sz="2000" dirty="0"/>
                    </a:p>
                    <a:p>
                      <a:pPr marL="285750" indent="-285750" algn="l">
                        <a:buFont typeface="Arial" panose="020B0604020202020204" pitchFamily="34" charset="0"/>
                        <a:buChar char="•"/>
                      </a:pPr>
                      <a:endParaRPr lang="en-US" sz="2000" dirty="0"/>
                    </a:p>
                    <a:p>
                      <a:pPr marL="285750" indent="-285750" algn="l">
                        <a:buFont typeface="Arial" panose="020B0604020202020204" pitchFamily="34" charset="0"/>
                        <a:buChar char="•"/>
                      </a:pPr>
                      <a:r>
                        <a:rPr lang="en-US" sz="2000" dirty="0"/>
                        <a:t>Intangible Costs and Benefits </a:t>
                      </a:r>
                    </a:p>
                    <a:p>
                      <a:pPr marL="800100" lvl="1" indent="-342900" algn="l">
                        <a:buFont typeface="Arial" pitchFamily="34" charset="0"/>
                        <a:buChar char="•"/>
                      </a:pPr>
                      <a:r>
                        <a:rPr lang="en-US" sz="2000" dirty="0"/>
                        <a:t>Improved </a:t>
                      </a:r>
                      <a:r>
                        <a:rPr lang="en-US" sz="2000" dirty="0">
                          <a:solidFill>
                            <a:srgbClr val="C00000"/>
                          </a:solidFill>
                        </a:rPr>
                        <a:t>customer satisfaction </a:t>
                      </a:r>
                    </a:p>
                    <a:p>
                      <a:pPr marL="800100" lvl="1" indent="-342900" algn="l">
                        <a:buFont typeface="Arial" pitchFamily="34" charset="0"/>
                        <a:buChar char="•"/>
                      </a:pPr>
                      <a:r>
                        <a:rPr lang="en-US" sz="2000" dirty="0"/>
                        <a:t>Greater </a:t>
                      </a:r>
                      <a:r>
                        <a:rPr lang="en-US" sz="2000" dirty="0">
                          <a:solidFill>
                            <a:srgbClr val="C00000"/>
                          </a:solidFill>
                        </a:rPr>
                        <a:t>brand </a:t>
                      </a:r>
                      <a:r>
                        <a:rPr lang="en-US" sz="2000" dirty="0" smtClean="0">
                          <a:solidFill>
                            <a:srgbClr val="C00000"/>
                          </a:solidFill>
                        </a:rPr>
                        <a:t>recognition</a:t>
                      </a:r>
                    </a:p>
                    <a:p>
                      <a:pPr marL="457200" lvl="1" indent="0" algn="l">
                        <a:buFont typeface="Arial" pitchFamily="34" charset="0"/>
                        <a:buNone/>
                      </a:pPr>
                      <a:endParaRPr lang="en-US" sz="2000" dirty="0" smtClean="0">
                        <a:solidFill>
                          <a:srgbClr val="C00000"/>
                        </a:solidFill>
                      </a:endParaRPr>
                    </a:p>
                  </a:txBody>
                  <a:tcPr marL="14886" marR="14886" marT="7443" marB="7443"/>
                </a:tc>
              </a:tr>
              <a:tr h="378213">
                <a:tc>
                  <a:txBody>
                    <a:bodyPr/>
                    <a:lstStyle/>
                    <a:p>
                      <a:pPr algn="l"/>
                      <a:r>
                        <a:rPr lang="en-US" sz="2400" b="1" dirty="0" smtClean="0"/>
                        <a:t>3. Organizational </a:t>
                      </a:r>
                      <a:r>
                        <a:rPr lang="en-US" sz="2400" b="1" dirty="0"/>
                        <a:t>Feasibility </a:t>
                      </a:r>
                      <a:endParaRPr lang="en-US" sz="2400" b="1" dirty="0">
                        <a:latin typeface="Arial" pitchFamily="34" charset="0"/>
                        <a:cs typeface="Arial" pitchFamily="34" charset="0"/>
                      </a:endParaRPr>
                    </a:p>
                  </a:txBody>
                  <a:tcPr marL="14886" marR="14886" marT="7443" marB="7443"/>
                </a:tc>
              </a:tr>
              <a:tr h="2753878">
                <a:tc>
                  <a:txBody>
                    <a:bodyPr/>
                    <a:lstStyle/>
                    <a:p>
                      <a:pPr marL="285750" indent="-285750" algn="l">
                        <a:buFont typeface="Arial" panose="020B0604020202020204" pitchFamily="34" charset="0"/>
                        <a:buChar char="•"/>
                      </a:pPr>
                      <a:r>
                        <a:rPr lang="en-US" sz="2000" dirty="0"/>
                        <a:t>From an organizational perspective, </a:t>
                      </a:r>
                      <a:r>
                        <a:rPr lang="en-US" sz="2000" dirty="0">
                          <a:solidFill>
                            <a:srgbClr val="C00000"/>
                          </a:solidFill>
                        </a:rPr>
                        <a:t>this project has low risk</a:t>
                      </a:r>
                      <a:r>
                        <a:rPr lang="en-US" sz="2000" dirty="0"/>
                        <a:t>. The objective of the system, which is to increase sales, is aligned well with the senior management’s goal of increasing sales for the company. The move to the Internet also aligns with Marketing’s goal to become more savvy in Internet marketing and sales. </a:t>
                      </a:r>
                    </a:p>
                    <a:p>
                      <a:pPr marL="285750" indent="-285750" algn="l">
                        <a:buFont typeface="Arial" panose="020B0604020202020204" pitchFamily="34" charset="0"/>
                        <a:buChar char="•"/>
                      </a:pPr>
                      <a:r>
                        <a:rPr lang="en-US" sz="2000" dirty="0"/>
                        <a:t>The project </a:t>
                      </a:r>
                      <a:r>
                        <a:rPr lang="en-US" sz="2000" dirty="0">
                          <a:solidFill>
                            <a:srgbClr val="C00000"/>
                          </a:solidFill>
                        </a:rPr>
                        <a:t>has a project champion</a:t>
                      </a:r>
                      <a:r>
                        <a:rPr lang="en-US" sz="2000" dirty="0"/>
                        <a:t>, Margaret Mooney, Vice President of Marketing. Margaret is well positioned to sponsor this project and to educate the rest of the senior management team when necessary. </a:t>
                      </a:r>
                      <a:r>
                        <a:rPr lang="en-US" sz="2000" dirty="0" smtClean="0"/>
                        <a:t>Much </a:t>
                      </a:r>
                      <a:r>
                        <a:rPr lang="en-US" sz="2000" dirty="0"/>
                        <a:t>of senior management is aware of and supports the initiative. </a:t>
                      </a:r>
                    </a:p>
                  </a:txBody>
                  <a:tcPr marL="14886" marR="14886" marT="7443" marB="7443"/>
                </a:tc>
              </a:tr>
            </a:tbl>
          </a:graphicData>
        </a:graphic>
      </p:graphicFrame>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53</a:t>
            </a:fld>
            <a:endParaRPr lang="en-US">
              <a:solidFill>
                <a:prstClr val="black">
                  <a:tint val="75000"/>
                </a:prstClr>
              </a:solidFill>
            </a:endParaRPr>
          </a:p>
        </p:txBody>
      </p:sp>
    </p:spTree>
    <p:extLst>
      <p:ext uri="{BB962C8B-B14F-4D97-AF65-F5344CB8AC3E}">
        <p14:creationId xmlns:p14="http://schemas.microsoft.com/office/powerpoint/2010/main" val="26911338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aphicFrame>
        <p:nvGraphicFramePr>
          <p:cNvPr id="4" name="Table 3"/>
          <p:cNvGraphicFramePr>
            <a:graphicFrameLocks noGrp="1"/>
          </p:cNvGraphicFramePr>
          <p:nvPr>
            <p:extLst/>
          </p:nvPr>
        </p:nvGraphicFramePr>
        <p:xfrm>
          <a:off x="0" y="1"/>
          <a:ext cx="9144000" cy="6857999"/>
        </p:xfrm>
        <a:graphic>
          <a:graphicData uri="http://schemas.openxmlformats.org/drawingml/2006/table">
            <a:tbl>
              <a:tblPr firstRow="1">
                <a:tableStyleId>{ED083AE6-46FA-4A59-8FB0-9F97EB10719F}</a:tableStyleId>
              </a:tblPr>
              <a:tblGrid>
                <a:gridCol w="3332136"/>
                <a:gridCol w="1472338"/>
                <a:gridCol w="1782306"/>
                <a:gridCol w="1549830"/>
                <a:gridCol w="1007390"/>
              </a:tblGrid>
              <a:tr h="251656">
                <a:tc>
                  <a:txBody>
                    <a:bodyPr/>
                    <a:lstStyle/>
                    <a:p>
                      <a:pPr algn="l"/>
                      <a:endParaRPr lang="en-US" sz="1300" dirty="0">
                        <a:latin typeface="Arial Narrow" pitchFamily="34" charset="0"/>
                        <a:cs typeface="Arial" pitchFamily="34" charset="0"/>
                      </a:endParaRPr>
                    </a:p>
                  </a:txBody>
                  <a:tcPr marL="0" marR="0" marT="0" marB="0" anchor="ctr">
                    <a:solidFill>
                      <a:schemeClr val="bg1"/>
                    </a:solidFill>
                  </a:tcPr>
                </a:tc>
                <a:tc>
                  <a:txBody>
                    <a:bodyPr/>
                    <a:lstStyle/>
                    <a:p>
                      <a:pPr algn="l"/>
                      <a:r>
                        <a:rPr lang="en-US" sz="1300" b="1" dirty="0">
                          <a:latin typeface="Arial Narrow" pitchFamily="34" charset="0"/>
                          <a:cs typeface="Arial" pitchFamily="34" charset="0"/>
                        </a:rPr>
                        <a:t>2003 </a:t>
                      </a:r>
                    </a:p>
                  </a:txBody>
                  <a:tcPr marL="12024" marR="12024" marT="6012" marB="6012">
                    <a:solidFill>
                      <a:schemeClr val="bg1"/>
                    </a:solidFill>
                  </a:tcPr>
                </a:tc>
                <a:tc>
                  <a:txBody>
                    <a:bodyPr/>
                    <a:lstStyle/>
                    <a:p>
                      <a:pPr algn="l"/>
                      <a:r>
                        <a:rPr lang="en-US" sz="1300" b="1" dirty="0">
                          <a:latin typeface="Arial Narrow" pitchFamily="34" charset="0"/>
                          <a:cs typeface="Arial" pitchFamily="34" charset="0"/>
                        </a:rPr>
                        <a:t>2004 </a:t>
                      </a:r>
                    </a:p>
                  </a:txBody>
                  <a:tcPr marL="12024" marR="12024" marT="6012" marB="6012">
                    <a:solidFill>
                      <a:schemeClr val="bg1"/>
                    </a:solidFill>
                  </a:tcPr>
                </a:tc>
                <a:tc>
                  <a:txBody>
                    <a:bodyPr/>
                    <a:lstStyle/>
                    <a:p>
                      <a:pPr algn="l"/>
                      <a:r>
                        <a:rPr lang="en-US" sz="1300" b="1" dirty="0">
                          <a:latin typeface="Arial Narrow" pitchFamily="34" charset="0"/>
                          <a:cs typeface="Arial" pitchFamily="34" charset="0"/>
                        </a:rPr>
                        <a:t>2005 </a:t>
                      </a:r>
                    </a:p>
                  </a:txBody>
                  <a:tcPr marL="12024" marR="12024" marT="6012" marB="6012">
                    <a:solidFill>
                      <a:schemeClr val="bg1"/>
                    </a:solidFill>
                  </a:tcPr>
                </a:tc>
                <a:tc>
                  <a:txBody>
                    <a:bodyPr/>
                    <a:lstStyle/>
                    <a:p>
                      <a:pPr algn="l"/>
                      <a:r>
                        <a:rPr lang="en-US" sz="1300" b="1" dirty="0">
                          <a:latin typeface="Arial Narrow" pitchFamily="34" charset="0"/>
                          <a:cs typeface="Arial" pitchFamily="34" charset="0"/>
                        </a:rPr>
                        <a:t>Total </a:t>
                      </a:r>
                    </a:p>
                  </a:txBody>
                  <a:tcPr marL="12024" marR="12024" marT="6012" marB="6012">
                    <a:solidFill>
                      <a:schemeClr val="bg1"/>
                    </a:solidFill>
                  </a:tcPr>
                </a:tc>
              </a:tr>
              <a:tr h="200548">
                <a:tc>
                  <a:txBody>
                    <a:bodyPr/>
                    <a:lstStyle/>
                    <a:p>
                      <a:pPr algn="l"/>
                      <a:r>
                        <a:rPr lang="en-US" sz="1300">
                          <a:latin typeface="Arial Narrow" pitchFamily="34" charset="0"/>
                          <a:cs typeface="Arial" pitchFamily="34" charset="0"/>
                        </a:rPr>
                        <a:t>Increased sales from new customers </a:t>
                      </a:r>
                    </a:p>
                  </a:txBody>
                  <a:tcPr marL="12024" marR="12024" marT="6012" marB="6012">
                    <a:solidFill>
                      <a:schemeClr val="bg1"/>
                    </a:solidFill>
                  </a:tcPr>
                </a:tc>
                <a:tc>
                  <a:txBody>
                    <a:bodyPr/>
                    <a:lstStyle/>
                    <a:p>
                      <a:pPr algn="l"/>
                      <a:r>
                        <a:rPr lang="en-US" sz="1300">
                          <a:latin typeface="Arial Narrow" pitchFamily="34" charset="0"/>
                          <a:cs typeface="Arial" pitchFamily="34" charset="0"/>
                        </a:rPr>
                        <a:t>0 </a:t>
                      </a:r>
                    </a:p>
                  </a:txBody>
                  <a:tcPr marL="12024" marR="12024" marT="6012" marB="6012">
                    <a:solidFill>
                      <a:schemeClr val="bg1"/>
                    </a:solidFill>
                  </a:tcPr>
                </a:tc>
                <a:tc>
                  <a:txBody>
                    <a:bodyPr/>
                    <a:lstStyle/>
                    <a:p>
                      <a:pPr algn="l"/>
                      <a:r>
                        <a:rPr lang="en-US" sz="1300" dirty="0">
                          <a:latin typeface="Arial Narrow" pitchFamily="34" charset="0"/>
                          <a:cs typeface="Arial" pitchFamily="34" charset="0"/>
                        </a:rPr>
                        <a:t>750,000 </a:t>
                      </a:r>
                    </a:p>
                  </a:txBody>
                  <a:tcPr marL="12024" marR="12024" marT="6012" marB="6012">
                    <a:solidFill>
                      <a:schemeClr val="bg1"/>
                    </a:solidFill>
                  </a:tcPr>
                </a:tc>
                <a:tc>
                  <a:txBody>
                    <a:bodyPr/>
                    <a:lstStyle/>
                    <a:p>
                      <a:pPr algn="l"/>
                      <a:r>
                        <a:rPr lang="en-US" sz="1300" dirty="0">
                          <a:latin typeface="Arial Narrow" pitchFamily="34" charset="0"/>
                          <a:cs typeface="Arial" pitchFamily="34" charset="0"/>
                        </a:rPr>
                        <a:t>772,500 </a:t>
                      </a:r>
                    </a:p>
                  </a:txBody>
                  <a:tcPr marL="12024" marR="12024" marT="6012" marB="6012">
                    <a:solidFill>
                      <a:schemeClr val="bg1"/>
                    </a:solidFill>
                  </a:tcPr>
                </a:tc>
                <a:tc>
                  <a:txBody>
                    <a:bodyPr/>
                    <a:lstStyle/>
                    <a:p>
                      <a:pPr algn="l"/>
                      <a:r>
                        <a:rPr lang="en-US" sz="1300" dirty="0">
                          <a:latin typeface="Arial Narrow" pitchFamily="34" charset="0"/>
                          <a:cs typeface="Arial" pitchFamily="34" charset="0"/>
                        </a:rPr>
                        <a:t> </a:t>
                      </a:r>
                    </a:p>
                  </a:txBody>
                  <a:tcPr marL="12024" marR="12024" marT="6012" marB="6012">
                    <a:solidFill>
                      <a:schemeClr val="bg1"/>
                    </a:solidFill>
                  </a:tcPr>
                </a:tc>
              </a:tr>
              <a:tr h="200548">
                <a:tc>
                  <a:txBody>
                    <a:bodyPr/>
                    <a:lstStyle/>
                    <a:p>
                      <a:pPr algn="l"/>
                      <a:r>
                        <a:rPr lang="en-US" sz="1300">
                          <a:latin typeface="Arial Narrow" pitchFamily="34" charset="0"/>
                          <a:cs typeface="Arial" pitchFamily="34" charset="0"/>
                        </a:rPr>
                        <a:t>Increased sales from existing customers </a:t>
                      </a:r>
                    </a:p>
                  </a:txBody>
                  <a:tcPr marL="12024" marR="12024" marT="6012" marB="6012">
                    <a:solidFill>
                      <a:schemeClr val="bg1"/>
                    </a:solidFill>
                  </a:tcPr>
                </a:tc>
                <a:tc>
                  <a:txBody>
                    <a:bodyPr/>
                    <a:lstStyle/>
                    <a:p>
                      <a:pPr algn="l"/>
                      <a:r>
                        <a:rPr lang="en-US" sz="1300">
                          <a:latin typeface="Arial Narrow" pitchFamily="34" charset="0"/>
                          <a:cs typeface="Arial" pitchFamily="34" charset="0"/>
                        </a:rPr>
                        <a:t>0 </a:t>
                      </a:r>
                    </a:p>
                  </a:txBody>
                  <a:tcPr marL="12024" marR="12024" marT="6012" marB="6012">
                    <a:solidFill>
                      <a:schemeClr val="bg1"/>
                    </a:solidFill>
                  </a:tcPr>
                </a:tc>
                <a:tc>
                  <a:txBody>
                    <a:bodyPr/>
                    <a:lstStyle/>
                    <a:p>
                      <a:pPr algn="l"/>
                      <a:r>
                        <a:rPr lang="en-US" sz="1300">
                          <a:latin typeface="Arial Narrow" pitchFamily="34" charset="0"/>
                          <a:cs typeface="Arial" pitchFamily="34" charset="0"/>
                        </a:rPr>
                        <a:t>1,875,000 </a:t>
                      </a:r>
                    </a:p>
                  </a:txBody>
                  <a:tcPr marL="12024" marR="12024" marT="6012" marB="6012">
                    <a:solidFill>
                      <a:schemeClr val="bg1"/>
                    </a:solidFill>
                  </a:tcPr>
                </a:tc>
                <a:tc>
                  <a:txBody>
                    <a:bodyPr/>
                    <a:lstStyle/>
                    <a:p>
                      <a:pPr algn="l"/>
                      <a:r>
                        <a:rPr lang="en-US" sz="1300">
                          <a:latin typeface="Arial Narrow" pitchFamily="34" charset="0"/>
                          <a:cs typeface="Arial" pitchFamily="34" charset="0"/>
                        </a:rPr>
                        <a:t>1,931,250 </a:t>
                      </a:r>
                    </a:p>
                  </a:txBody>
                  <a:tcPr marL="12024" marR="12024" marT="6012" marB="6012">
                    <a:solidFill>
                      <a:schemeClr val="bg1"/>
                    </a:solidFill>
                  </a:tcPr>
                </a:tc>
                <a:tc>
                  <a:txBody>
                    <a:bodyPr/>
                    <a:lstStyle/>
                    <a:p>
                      <a:pPr algn="l"/>
                      <a:r>
                        <a:rPr lang="en-US" sz="1300">
                          <a:latin typeface="Arial Narrow" pitchFamily="34" charset="0"/>
                          <a:cs typeface="Arial" pitchFamily="34" charset="0"/>
                        </a:rPr>
                        <a:t> </a:t>
                      </a:r>
                    </a:p>
                  </a:txBody>
                  <a:tcPr marL="12024" marR="12024" marT="6012" marB="6012">
                    <a:solidFill>
                      <a:schemeClr val="bg1"/>
                    </a:solidFill>
                  </a:tcPr>
                </a:tc>
              </a:tr>
              <a:tr h="200548">
                <a:tc>
                  <a:txBody>
                    <a:bodyPr/>
                    <a:lstStyle/>
                    <a:p>
                      <a:pPr algn="l"/>
                      <a:r>
                        <a:rPr lang="en-US" sz="1300" dirty="0">
                          <a:latin typeface="Arial Narrow" pitchFamily="34" charset="0"/>
                          <a:cs typeface="Arial" pitchFamily="34" charset="0"/>
                        </a:rPr>
                        <a:t>Reduction in customer complaint calls </a:t>
                      </a:r>
                    </a:p>
                  </a:txBody>
                  <a:tcPr marL="12024" marR="12024" marT="6012" marB="6012">
                    <a:solidFill>
                      <a:schemeClr val="bg1"/>
                    </a:solidFill>
                  </a:tcPr>
                </a:tc>
                <a:tc>
                  <a:txBody>
                    <a:bodyPr/>
                    <a:lstStyle/>
                    <a:p>
                      <a:pPr algn="l"/>
                      <a:r>
                        <a:rPr lang="en-US" sz="1300">
                          <a:latin typeface="Arial Narrow" pitchFamily="34" charset="0"/>
                          <a:cs typeface="Arial" pitchFamily="34" charset="0"/>
                        </a:rPr>
                        <a:t>0 </a:t>
                      </a:r>
                    </a:p>
                  </a:txBody>
                  <a:tcPr marL="12024" marR="12024" marT="6012" marB="6012">
                    <a:solidFill>
                      <a:schemeClr val="bg1"/>
                    </a:solidFill>
                  </a:tcPr>
                </a:tc>
                <a:tc>
                  <a:txBody>
                    <a:bodyPr/>
                    <a:lstStyle/>
                    <a:p>
                      <a:pPr algn="l"/>
                      <a:r>
                        <a:rPr lang="en-US" sz="1300" dirty="0">
                          <a:latin typeface="Arial Narrow" pitchFamily="34" charset="0"/>
                          <a:cs typeface="Arial" pitchFamily="34" charset="0"/>
                        </a:rPr>
                        <a:t>50,000 </a:t>
                      </a:r>
                    </a:p>
                  </a:txBody>
                  <a:tcPr marL="12024" marR="12024" marT="6012" marB="6012">
                    <a:solidFill>
                      <a:schemeClr val="bg1"/>
                    </a:solidFill>
                  </a:tcPr>
                </a:tc>
                <a:tc>
                  <a:txBody>
                    <a:bodyPr/>
                    <a:lstStyle/>
                    <a:p>
                      <a:pPr algn="l"/>
                      <a:r>
                        <a:rPr lang="en-US" sz="1300">
                          <a:latin typeface="Arial Narrow" pitchFamily="34" charset="0"/>
                          <a:cs typeface="Arial" pitchFamily="34" charset="0"/>
                        </a:rPr>
                        <a:t>50,000 </a:t>
                      </a:r>
                    </a:p>
                  </a:txBody>
                  <a:tcPr marL="12024" marR="12024" marT="6012" marB="6012">
                    <a:solidFill>
                      <a:schemeClr val="bg1"/>
                    </a:solidFill>
                  </a:tcPr>
                </a:tc>
                <a:tc>
                  <a:txBody>
                    <a:bodyPr/>
                    <a:lstStyle/>
                    <a:p>
                      <a:pPr algn="l"/>
                      <a:r>
                        <a:rPr lang="en-US" sz="1300">
                          <a:latin typeface="Arial Narrow" pitchFamily="34" charset="0"/>
                          <a:cs typeface="Arial" pitchFamily="34" charset="0"/>
                        </a:rPr>
                        <a:t> </a:t>
                      </a:r>
                    </a:p>
                  </a:txBody>
                  <a:tcPr marL="12024" marR="12024" marT="6012" marB="6012">
                    <a:solidFill>
                      <a:schemeClr val="bg1"/>
                    </a:solidFill>
                  </a:tcPr>
                </a:tc>
              </a:tr>
              <a:tr h="200548">
                <a:tc>
                  <a:txBody>
                    <a:bodyPr/>
                    <a:lstStyle/>
                    <a:p>
                      <a:pPr algn="l"/>
                      <a:r>
                        <a:rPr lang="en-US" sz="1300" b="1" dirty="0">
                          <a:latin typeface="Arial Narrow" pitchFamily="34" charset="0"/>
                          <a:cs typeface="Arial" pitchFamily="34" charset="0"/>
                        </a:rPr>
                        <a:t>Total Benefits: </a:t>
                      </a:r>
                    </a:p>
                  </a:txBody>
                  <a:tcPr marL="12024" marR="12024" marT="6012" marB="6012">
                    <a:solidFill>
                      <a:schemeClr val="accent4">
                        <a:lumMod val="40000"/>
                        <a:lumOff val="60000"/>
                      </a:schemeClr>
                    </a:solidFill>
                  </a:tcPr>
                </a:tc>
                <a:tc>
                  <a:txBody>
                    <a:bodyPr/>
                    <a:lstStyle/>
                    <a:p>
                      <a:pPr algn="l"/>
                      <a:r>
                        <a:rPr lang="en-US" sz="1300" b="1">
                          <a:latin typeface="Arial Narrow" pitchFamily="34" charset="0"/>
                          <a:cs typeface="Arial" pitchFamily="34" charset="0"/>
                        </a:rPr>
                        <a:t>0 </a:t>
                      </a:r>
                    </a:p>
                  </a:txBody>
                  <a:tcPr marL="12024" marR="12024" marT="6012" marB="6012">
                    <a:solidFill>
                      <a:schemeClr val="accent4">
                        <a:lumMod val="40000"/>
                        <a:lumOff val="60000"/>
                      </a:schemeClr>
                    </a:solidFill>
                  </a:tcPr>
                </a:tc>
                <a:tc>
                  <a:txBody>
                    <a:bodyPr/>
                    <a:lstStyle/>
                    <a:p>
                      <a:pPr algn="l"/>
                      <a:r>
                        <a:rPr lang="en-US" sz="1300" b="1">
                          <a:latin typeface="Arial Narrow" pitchFamily="34" charset="0"/>
                          <a:cs typeface="Arial" pitchFamily="34" charset="0"/>
                        </a:rPr>
                        <a:t>2,675,000 </a:t>
                      </a:r>
                    </a:p>
                  </a:txBody>
                  <a:tcPr marL="12024" marR="12024" marT="6012" marB="6012">
                    <a:solidFill>
                      <a:schemeClr val="accent4">
                        <a:lumMod val="40000"/>
                        <a:lumOff val="60000"/>
                      </a:schemeClr>
                    </a:solidFill>
                  </a:tcPr>
                </a:tc>
                <a:tc>
                  <a:txBody>
                    <a:bodyPr/>
                    <a:lstStyle/>
                    <a:p>
                      <a:pPr algn="l"/>
                      <a:r>
                        <a:rPr lang="en-US" sz="1300" b="1">
                          <a:latin typeface="Arial Narrow" pitchFamily="34" charset="0"/>
                          <a:cs typeface="Arial" pitchFamily="34" charset="0"/>
                        </a:rPr>
                        <a:t>2,753,750 </a:t>
                      </a:r>
                    </a:p>
                  </a:txBody>
                  <a:tcPr marL="12024" marR="12024" marT="6012" marB="6012">
                    <a:solidFill>
                      <a:schemeClr val="accent4">
                        <a:lumMod val="40000"/>
                        <a:lumOff val="60000"/>
                      </a:schemeClr>
                    </a:solidFill>
                  </a:tcPr>
                </a:tc>
                <a:tc>
                  <a:txBody>
                    <a:bodyPr/>
                    <a:lstStyle/>
                    <a:p>
                      <a:pPr algn="l"/>
                      <a:r>
                        <a:rPr lang="en-US" sz="1300" b="1">
                          <a:latin typeface="Arial Narrow" pitchFamily="34" charset="0"/>
                          <a:cs typeface="Arial" pitchFamily="34" charset="0"/>
                        </a:rPr>
                        <a:t> </a:t>
                      </a:r>
                    </a:p>
                  </a:txBody>
                  <a:tcPr marL="12024" marR="12024" marT="6012" marB="6012">
                    <a:solidFill>
                      <a:schemeClr val="accent4">
                        <a:lumMod val="40000"/>
                        <a:lumOff val="60000"/>
                      </a:schemeClr>
                    </a:solidFill>
                  </a:tcPr>
                </a:tc>
              </a:tr>
              <a:tr h="200548">
                <a:tc>
                  <a:txBody>
                    <a:bodyPr/>
                    <a:lstStyle/>
                    <a:p>
                      <a:pPr algn="l"/>
                      <a:r>
                        <a:rPr lang="en-US" sz="1300" b="1">
                          <a:latin typeface="Arial Narrow" pitchFamily="34" charset="0"/>
                          <a:cs typeface="Arial" pitchFamily="34" charset="0"/>
                        </a:rPr>
                        <a:t>PV of Benefits: </a:t>
                      </a:r>
                    </a:p>
                  </a:txBody>
                  <a:tcPr marL="12024" marR="12024" marT="6012" marB="6012">
                    <a:solidFill>
                      <a:schemeClr val="accent4">
                        <a:lumMod val="40000"/>
                        <a:lumOff val="60000"/>
                      </a:schemeClr>
                    </a:solidFill>
                  </a:tcPr>
                </a:tc>
                <a:tc>
                  <a:txBody>
                    <a:bodyPr/>
                    <a:lstStyle/>
                    <a:p>
                      <a:pPr algn="l"/>
                      <a:r>
                        <a:rPr lang="en-US" sz="1300" b="1" dirty="0">
                          <a:latin typeface="Arial Narrow" pitchFamily="34" charset="0"/>
                          <a:cs typeface="Arial" pitchFamily="34" charset="0"/>
                        </a:rPr>
                        <a:t>0 </a:t>
                      </a:r>
                    </a:p>
                  </a:txBody>
                  <a:tcPr marL="12024" marR="12024" marT="6012" marB="6012">
                    <a:solidFill>
                      <a:schemeClr val="accent4">
                        <a:lumMod val="40000"/>
                        <a:lumOff val="60000"/>
                      </a:schemeClr>
                    </a:solidFill>
                  </a:tcPr>
                </a:tc>
                <a:tc>
                  <a:txBody>
                    <a:bodyPr/>
                    <a:lstStyle/>
                    <a:p>
                      <a:pPr algn="l"/>
                      <a:r>
                        <a:rPr lang="en-US" sz="1300" b="1" dirty="0">
                          <a:latin typeface="Arial Narrow" pitchFamily="34" charset="0"/>
                          <a:cs typeface="Arial" pitchFamily="34" charset="0"/>
                        </a:rPr>
                        <a:t>2,521,444 </a:t>
                      </a:r>
                    </a:p>
                  </a:txBody>
                  <a:tcPr marL="12024" marR="12024" marT="6012" marB="6012">
                    <a:solidFill>
                      <a:schemeClr val="accent4">
                        <a:lumMod val="40000"/>
                        <a:lumOff val="60000"/>
                      </a:schemeClr>
                    </a:solidFill>
                  </a:tcPr>
                </a:tc>
                <a:tc>
                  <a:txBody>
                    <a:bodyPr/>
                    <a:lstStyle/>
                    <a:p>
                      <a:pPr algn="l"/>
                      <a:r>
                        <a:rPr lang="en-US" sz="1300" b="1">
                          <a:latin typeface="Arial Narrow" pitchFamily="34" charset="0"/>
                          <a:cs typeface="Arial" pitchFamily="34" charset="0"/>
                        </a:rPr>
                        <a:t>2,520,071 </a:t>
                      </a:r>
                    </a:p>
                  </a:txBody>
                  <a:tcPr marL="12024" marR="12024" marT="6012" marB="6012">
                    <a:solidFill>
                      <a:schemeClr val="accent4">
                        <a:lumMod val="40000"/>
                        <a:lumOff val="60000"/>
                      </a:schemeClr>
                    </a:solidFill>
                  </a:tcPr>
                </a:tc>
                <a:tc>
                  <a:txBody>
                    <a:bodyPr/>
                    <a:lstStyle/>
                    <a:p>
                      <a:pPr algn="l"/>
                      <a:r>
                        <a:rPr lang="en-US" sz="1300" b="1">
                          <a:latin typeface="Arial Narrow" pitchFamily="34" charset="0"/>
                          <a:cs typeface="Arial" pitchFamily="34" charset="0"/>
                        </a:rPr>
                        <a:t>5,041,515 </a:t>
                      </a:r>
                    </a:p>
                  </a:txBody>
                  <a:tcPr marL="12024" marR="12024" marT="6012" marB="6012">
                    <a:solidFill>
                      <a:schemeClr val="accent4">
                        <a:lumMod val="40000"/>
                        <a:lumOff val="60000"/>
                      </a:schemeClr>
                    </a:solidFill>
                  </a:tcPr>
                </a:tc>
              </a:tr>
              <a:tr h="200548">
                <a:tc>
                  <a:txBody>
                    <a:bodyPr/>
                    <a:lstStyle/>
                    <a:p>
                      <a:pPr algn="l"/>
                      <a:r>
                        <a:rPr lang="en-US" sz="1300" b="1" dirty="0">
                          <a:latin typeface="Arial Narrow" pitchFamily="34" charset="0"/>
                          <a:cs typeface="Arial" pitchFamily="34" charset="0"/>
                        </a:rPr>
                        <a:t>PV of All Benefits: </a:t>
                      </a:r>
                    </a:p>
                  </a:txBody>
                  <a:tcPr marL="12024" marR="12024" marT="6012" marB="6012">
                    <a:solidFill>
                      <a:schemeClr val="accent4">
                        <a:lumMod val="40000"/>
                        <a:lumOff val="60000"/>
                      </a:schemeClr>
                    </a:solidFill>
                  </a:tcPr>
                </a:tc>
                <a:tc>
                  <a:txBody>
                    <a:bodyPr/>
                    <a:lstStyle/>
                    <a:p>
                      <a:pPr algn="l"/>
                      <a:r>
                        <a:rPr lang="en-US" sz="1300" b="1">
                          <a:latin typeface="Arial Narrow" pitchFamily="34" charset="0"/>
                          <a:cs typeface="Arial" pitchFamily="34" charset="0"/>
                        </a:rPr>
                        <a:t>0 </a:t>
                      </a:r>
                    </a:p>
                  </a:txBody>
                  <a:tcPr marL="12024" marR="12024" marT="6012" marB="6012">
                    <a:solidFill>
                      <a:schemeClr val="accent4">
                        <a:lumMod val="40000"/>
                        <a:lumOff val="60000"/>
                      </a:schemeClr>
                    </a:solidFill>
                  </a:tcPr>
                </a:tc>
                <a:tc>
                  <a:txBody>
                    <a:bodyPr/>
                    <a:lstStyle/>
                    <a:p>
                      <a:pPr algn="l"/>
                      <a:r>
                        <a:rPr lang="en-US" sz="1300" b="1" dirty="0">
                          <a:latin typeface="Arial Narrow" pitchFamily="34" charset="0"/>
                          <a:cs typeface="Arial" pitchFamily="34" charset="0"/>
                        </a:rPr>
                        <a:t>2,521,444 </a:t>
                      </a:r>
                    </a:p>
                  </a:txBody>
                  <a:tcPr marL="12024" marR="12024" marT="6012" marB="6012">
                    <a:solidFill>
                      <a:schemeClr val="accent4">
                        <a:lumMod val="40000"/>
                        <a:lumOff val="60000"/>
                      </a:schemeClr>
                    </a:solidFill>
                  </a:tcPr>
                </a:tc>
                <a:tc>
                  <a:txBody>
                    <a:bodyPr/>
                    <a:lstStyle/>
                    <a:p>
                      <a:pPr algn="l"/>
                      <a:r>
                        <a:rPr lang="en-US" sz="1300" b="1" dirty="0">
                          <a:latin typeface="Arial Narrow" pitchFamily="34" charset="0"/>
                          <a:cs typeface="Arial" pitchFamily="34" charset="0"/>
                        </a:rPr>
                        <a:t>5,041,515 </a:t>
                      </a:r>
                    </a:p>
                  </a:txBody>
                  <a:tcPr marL="12024" marR="12024" marT="6012" marB="6012">
                    <a:solidFill>
                      <a:schemeClr val="accent4">
                        <a:lumMod val="40000"/>
                        <a:lumOff val="60000"/>
                      </a:schemeClr>
                    </a:solidFill>
                  </a:tcPr>
                </a:tc>
                <a:tc>
                  <a:txBody>
                    <a:bodyPr/>
                    <a:lstStyle/>
                    <a:p>
                      <a:pPr algn="l"/>
                      <a:r>
                        <a:rPr lang="en-US" sz="1300" b="1" dirty="0">
                          <a:latin typeface="Arial Narrow" pitchFamily="34" charset="0"/>
                          <a:cs typeface="Arial" pitchFamily="34" charset="0"/>
                        </a:rPr>
                        <a:t> </a:t>
                      </a:r>
                    </a:p>
                  </a:txBody>
                  <a:tcPr marL="12024" marR="12024" marT="6012" marB="6012">
                    <a:solidFill>
                      <a:schemeClr val="accent4">
                        <a:lumMod val="40000"/>
                        <a:lumOff val="60000"/>
                      </a:schemeClr>
                    </a:solidFill>
                  </a:tcPr>
                </a:tc>
              </a:tr>
              <a:tr h="200548">
                <a:tc>
                  <a:txBody>
                    <a:bodyPr/>
                    <a:lstStyle/>
                    <a:p>
                      <a:pPr algn="l"/>
                      <a:r>
                        <a:rPr lang="en-US" sz="1300" dirty="0">
                          <a:latin typeface="Arial Narrow" pitchFamily="34" charset="0"/>
                          <a:cs typeface="Arial" pitchFamily="34" charset="0"/>
                        </a:rPr>
                        <a:t>Labor: </a:t>
                      </a:r>
                      <a:r>
                        <a:rPr lang="en-US" sz="1300" dirty="0" smtClean="0">
                          <a:latin typeface="Arial Narrow" pitchFamily="34" charset="0"/>
                          <a:cs typeface="Arial" pitchFamily="34" charset="0"/>
                        </a:rPr>
                        <a:t>Analysis, Design and</a:t>
                      </a:r>
                      <a:r>
                        <a:rPr lang="en-US" sz="1300" baseline="0" dirty="0" smtClean="0">
                          <a:latin typeface="Arial Narrow" pitchFamily="34" charset="0"/>
                          <a:cs typeface="Arial" pitchFamily="34" charset="0"/>
                        </a:rPr>
                        <a:t> Implementation</a:t>
                      </a:r>
                      <a:endParaRPr lang="en-US" sz="1300" dirty="0">
                        <a:latin typeface="Arial Narrow" pitchFamily="34" charset="0"/>
                        <a:cs typeface="Arial" pitchFamily="34" charset="0"/>
                      </a:endParaRPr>
                    </a:p>
                  </a:txBody>
                  <a:tcPr marL="12024" marR="12024" marT="6012" marB="6012">
                    <a:solidFill>
                      <a:schemeClr val="bg1"/>
                    </a:solidFill>
                  </a:tcPr>
                </a:tc>
                <a:tc>
                  <a:txBody>
                    <a:bodyPr/>
                    <a:lstStyle/>
                    <a:p>
                      <a:pPr algn="l"/>
                      <a:r>
                        <a:rPr lang="en-US" sz="1300" dirty="0" smtClean="0">
                          <a:latin typeface="Arial Narrow" pitchFamily="34" charset="0"/>
                          <a:cs typeface="Arial" pitchFamily="34" charset="0"/>
                        </a:rPr>
                        <a:t>162,000 </a:t>
                      </a:r>
                      <a:endParaRPr lang="en-US" sz="1300" dirty="0">
                        <a:latin typeface="Arial Narrow" pitchFamily="34" charset="0"/>
                        <a:cs typeface="Arial" pitchFamily="34" charset="0"/>
                      </a:endParaRPr>
                    </a:p>
                  </a:txBody>
                  <a:tcPr marL="12024" marR="12024" marT="6012" marB="6012">
                    <a:solidFill>
                      <a:schemeClr val="bg1"/>
                    </a:solidFill>
                  </a:tcPr>
                </a:tc>
                <a:tc>
                  <a:txBody>
                    <a:bodyPr/>
                    <a:lstStyle/>
                    <a:p>
                      <a:pPr algn="l"/>
                      <a:r>
                        <a:rPr lang="en-US" sz="1300">
                          <a:latin typeface="Arial Narrow" pitchFamily="34" charset="0"/>
                          <a:cs typeface="Arial" pitchFamily="34" charset="0"/>
                        </a:rPr>
                        <a:t>0 </a:t>
                      </a:r>
                    </a:p>
                  </a:txBody>
                  <a:tcPr marL="12024" marR="12024" marT="6012" marB="6012">
                    <a:solidFill>
                      <a:schemeClr val="bg1"/>
                    </a:solidFill>
                  </a:tcPr>
                </a:tc>
                <a:tc>
                  <a:txBody>
                    <a:bodyPr/>
                    <a:lstStyle/>
                    <a:p>
                      <a:pPr algn="l"/>
                      <a:r>
                        <a:rPr lang="en-US" sz="1300">
                          <a:latin typeface="Arial Narrow" pitchFamily="34" charset="0"/>
                          <a:cs typeface="Arial" pitchFamily="34" charset="0"/>
                        </a:rPr>
                        <a:t>0 </a:t>
                      </a:r>
                    </a:p>
                  </a:txBody>
                  <a:tcPr marL="12024" marR="12024" marT="6012" marB="6012">
                    <a:solidFill>
                      <a:schemeClr val="bg1"/>
                    </a:solidFill>
                  </a:tcPr>
                </a:tc>
                <a:tc>
                  <a:txBody>
                    <a:bodyPr/>
                    <a:lstStyle/>
                    <a:p>
                      <a:pPr algn="l"/>
                      <a:r>
                        <a:rPr lang="en-US" sz="1300">
                          <a:latin typeface="Arial Narrow" pitchFamily="34" charset="0"/>
                          <a:cs typeface="Arial" pitchFamily="34" charset="0"/>
                        </a:rPr>
                        <a:t> </a:t>
                      </a:r>
                    </a:p>
                  </a:txBody>
                  <a:tcPr marL="12024" marR="12024" marT="6012" marB="6012">
                    <a:solidFill>
                      <a:schemeClr val="bg1"/>
                    </a:solidFill>
                  </a:tcPr>
                </a:tc>
              </a:tr>
              <a:tr h="200548">
                <a:tc>
                  <a:txBody>
                    <a:bodyPr/>
                    <a:lstStyle/>
                    <a:p>
                      <a:pPr algn="l"/>
                      <a:r>
                        <a:rPr lang="en-US" sz="1300" dirty="0">
                          <a:latin typeface="Arial Narrow" pitchFamily="34" charset="0"/>
                          <a:cs typeface="Arial" pitchFamily="34" charset="0"/>
                        </a:rPr>
                        <a:t>Consultant Fees </a:t>
                      </a:r>
                    </a:p>
                  </a:txBody>
                  <a:tcPr marL="12024" marR="12024" marT="6012" marB="6012">
                    <a:solidFill>
                      <a:schemeClr val="bg1"/>
                    </a:solidFill>
                  </a:tcPr>
                </a:tc>
                <a:tc>
                  <a:txBody>
                    <a:bodyPr/>
                    <a:lstStyle/>
                    <a:p>
                      <a:pPr algn="l"/>
                      <a:r>
                        <a:rPr lang="en-US" sz="1300">
                          <a:latin typeface="Arial Narrow" pitchFamily="34" charset="0"/>
                          <a:cs typeface="Arial" pitchFamily="34" charset="0"/>
                        </a:rPr>
                        <a:t>50,000 </a:t>
                      </a:r>
                    </a:p>
                  </a:txBody>
                  <a:tcPr marL="12024" marR="12024" marT="6012" marB="6012">
                    <a:solidFill>
                      <a:schemeClr val="bg1"/>
                    </a:solidFill>
                  </a:tcPr>
                </a:tc>
                <a:tc>
                  <a:txBody>
                    <a:bodyPr/>
                    <a:lstStyle/>
                    <a:p>
                      <a:pPr algn="l"/>
                      <a:r>
                        <a:rPr lang="en-US" sz="1300">
                          <a:latin typeface="Arial Narrow" pitchFamily="34" charset="0"/>
                          <a:cs typeface="Arial" pitchFamily="34" charset="0"/>
                        </a:rPr>
                        <a:t>0 </a:t>
                      </a:r>
                    </a:p>
                  </a:txBody>
                  <a:tcPr marL="12024" marR="12024" marT="6012" marB="6012">
                    <a:solidFill>
                      <a:schemeClr val="bg1"/>
                    </a:solidFill>
                  </a:tcPr>
                </a:tc>
                <a:tc>
                  <a:txBody>
                    <a:bodyPr/>
                    <a:lstStyle/>
                    <a:p>
                      <a:pPr algn="l"/>
                      <a:r>
                        <a:rPr lang="en-US" sz="1300">
                          <a:latin typeface="Arial Narrow" pitchFamily="34" charset="0"/>
                          <a:cs typeface="Arial" pitchFamily="34" charset="0"/>
                        </a:rPr>
                        <a:t>0 </a:t>
                      </a:r>
                    </a:p>
                  </a:txBody>
                  <a:tcPr marL="12024" marR="12024" marT="6012" marB="6012">
                    <a:solidFill>
                      <a:schemeClr val="bg1"/>
                    </a:solidFill>
                  </a:tcPr>
                </a:tc>
                <a:tc>
                  <a:txBody>
                    <a:bodyPr/>
                    <a:lstStyle/>
                    <a:p>
                      <a:pPr algn="l"/>
                      <a:r>
                        <a:rPr lang="en-US" sz="1300">
                          <a:latin typeface="Arial Narrow" pitchFamily="34" charset="0"/>
                          <a:cs typeface="Arial" pitchFamily="34" charset="0"/>
                        </a:rPr>
                        <a:t> </a:t>
                      </a:r>
                    </a:p>
                  </a:txBody>
                  <a:tcPr marL="12024" marR="12024" marT="6012" marB="6012">
                    <a:solidFill>
                      <a:schemeClr val="bg1"/>
                    </a:solidFill>
                  </a:tcPr>
                </a:tc>
              </a:tr>
              <a:tr h="200548">
                <a:tc>
                  <a:txBody>
                    <a:bodyPr/>
                    <a:lstStyle/>
                    <a:p>
                      <a:pPr algn="l"/>
                      <a:r>
                        <a:rPr lang="en-US" sz="1300" dirty="0">
                          <a:latin typeface="Arial Narrow" pitchFamily="34" charset="0"/>
                          <a:cs typeface="Arial" pitchFamily="34" charset="0"/>
                        </a:rPr>
                        <a:t>Office Space and Equipment </a:t>
                      </a:r>
                    </a:p>
                  </a:txBody>
                  <a:tcPr marL="12024" marR="12024" marT="6012" marB="6012">
                    <a:solidFill>
                      <a:schemeClr val="bg1"/>
                    </a:solidFill>
                  </a:tcPr>
                </a:tc>
                <a:tc>
                  <a:txBody>
                    <a:bodyPr/>
                    <a:lstStyle/>
                    <a:p>
                      <a:pPr algn="l"/>
                      <a:r>
                        <a:rPr lang="en-US" sz="1300" dirty="0" smtClean="0">
                          <a:latin typeface="Arial Narrow" pitchFamily="34" charset="0"/>
                          <a:cs typeface="Arial" pitchFamily="34" charset="0"/>
                        </a:rPr>
                        <a:t>7,000 </a:t>
                      </a:r>
                      <a:endParaRPr lang="en-US" sz="1300" dirty="0">
                        <a:latin typeface="Arial Narrow" pitchFamily="34" charset="0"/>
                        <a:cs typeface="Arial" pitchFamily="34" charset="0"/>
                      </a:endParaRPr>
                    </a:p>
                  </a:txBody>
                  <a:tcPr marL="12024" marR="12024" marT="6012" marB="6012">
                    <a:solidFill>
                      <a:schemeClr val="bg1"/>
                    </a:solidFill>
                  </a:tcPr>
                </a:tc>
                <a:tc>
                  <a:txBody>
                    <a:bodyPr/>
                    <a:lstStyle/>
                    <a:p>
                      <a:pPr algn="l"/>
                      <a:r>
                        <a:rPr lang="en-US" sz="1300" dirty="0">
                          <a:latin typeface="Arial Narrow" pitchFamily="34" charset="0"/>
                          <a:cs typeface="Arial" pitchFamily="34" charset="0"/>
                        </a:rPr>
                        <a:t>0 </a:t>
                      </a:r>
                    </a:p>
                  </a:txBody>
                  <a:tcPr marL="12024" marR="12024" marT="6012" marB="6012">
                    <a:solidFill>
                      <a:schemeClr val="bg1"/>
                    </a:solidFill>
                  </a:tcPr>
                </a:tc>
                <a:tc>
                  <a:txBody>
                    <a:bodyPr/>
                    <a:lstStyle/>
                    <a:p>
                      <a:pPr algn="l"/>
                      <a:r>
                        <a:rPr lang="en-US" sz="1300" dirty="0">
                          <a:latin typeface="Arial Narrow" pitchFamily="34" charset="0"/>
                          <a:cs typeface="Arial" pitchFamily="34" charset="0"/>
                        </a:rPr>
                        <a:t>0 </a:t>
                      </a:r>
                    </a:p>
                  </a:txBody>
                  <a:tcPr marL="12024" marR="12024" marT="6012" marB="6012">
                    <a:solidFill>
                      <a:schemeClr val="bg1"/>
                    </a:solidFill>
                  </a:tcPr>
                </a:tc>
                <a:tc>
                  <a:txBody>
                    <a:bodyPr/>
                    <a:lstStyle/>
                    <a:p>
                      <a:pPr algn="l"/>
                      <a:r>
                        <a:rPr lang="en-US" sz="1300">
                          <a:latin typeface="Arial Narrow" pitchFamily="34" charset="0"/>
                          <a:cs typeface="Arial" pitchFamily="34" charset="0"/>
                        </a:rPr>
                        <a:t> </a:t>
                      </a:r>
                    </a:p>
                  </a:txBody>
                  <a:tcPr marL="12024" marR="12024" marT="6012" marB="6012">
                    <a:solidFill>
                      <a:schemeClr val="bg1"/>
                    </a:solidFill>
                  </a:tcPr>
                </a:tc>
              </a:tr>
              <a:tr h="200548">
                <a:tc>
                  <a:txBody>
                    <a:bodyPr/>
                    <a:lstStyle/>
                    <a:p>
                      <a:pPr algn="l"/>
                      <a:r>
                        <a:rPr lang="en-US" sz="1300" dirty="0">
                          <a:latin typeface="Arial Narrow" pitchFamily="34" charset="0"/>
                          <a:cs typeface="Arial" pitchFamily="34" charset="0"/>
                        </a:rPr>
                        <a:t>Software </a:t>
                      </a:r>
                      <a:r>
                        <a:rPr lang="en-US" sz="1300" dirty="0" smtClean="0">
                          <a:latin typeface="Arial Narrow" pitchFamily="34" charset="0"/>
                          <a:cs typeface="Arial" pitchFamily="34" charset="0"/>
                        </a:rPr>
                        <a:t>and Hardware</a:t>
                      </a:r>
                      <a:endParaRPr lang="en-US" sz="1300" dirty="0">
                        <a:latin typeface="Arial Narrow" pitchFamily="34" charset="0"/>
                        <a:cs typeface="Arial" pitchFamily="34" charset="0"/>
                      </a:endParaRPr>
                    </a:p>
                  </a:txBody>
                  <a:tcPr marL="12024" marR="12024" marT="6012" marB="6012">
                    <a:solidFill>
                      <a:schemeClr val="bg1"/>
                    </a:solidFill>
                  </a:tcPr>
                </a:tc>
                <a:tc>
                  <a:txBody>
                    <a:bodyPr/>
                    <a:lstStyle/>
                    <a:p>
                      <a:pPr algn="l"/>
                      <a:r>
                        <a:rPr lang="en-US" sz="1300" dirty="0" smtClean="0">
                          <a:latin typeface="Arial Narrow" pitchFamily="34" charset="0"/>
                          <a:cs typeface="Arial" pitchFamily="34" charset="0"/>
                        </a:rPr>
                        <a:t>35,000 </a:t>
                      </a:r>
                      <a:endParaRPr lang="en-US" sz="1300" dirty="0">
                        <a:latin typeface="Arial Narrow" pitchFamily="34" charset="0"/>
                        <a:cs typeface="Arial" pitchFamily="34" charset="0"/>
                      </a:endParaRPr>
                    </a:p>
                  </a:txBody>
                  <a:tcPr marL="12024" marR="12024" marT="6012" marB="6012">
                    <a:solidFill>
                      <a:schemeClr val="bg1"/>
                    </a:solidFill>
                  </a:tcPr>
                </a:tc>
                <a:tc>
                  <a:txBody>
                    <a:bodyPr/>
                    <a:lstStyle/>
                    <a:p>
                      <a:pPr algn="l"/>
                      <a:r>
                        <a:rPr lang="en-US" sz="1300" dirty="0">
                          <a:latin typeface="Arial Narrow" pitchFamily="34" charset="0"/>
                          <a:cs typeface="Arial" pitchFamily="34" charset="0"/>
                        </a:rPr>
                        <a:t>0 </a:t>
                      </a:r>
                    </a:p>
                  </a:txBody>
                  <a:tcPr marL="12024" marR="12024" marT="6012" marB="6012">
                    <a:solidFill>
                      <a:schemeClr val="bg1"/>
                    </a:solidFill>
                  </a:tcPr>
                </a:tc>
                <a:tc>
                  <a:txBody>
                    <a:bodyPr/>
                    <a:lstStyle/>
                    <a:p>
                      <a:pPr algn="l"/>
                      <a:r>
                        <a:rPr lang="en-US" sz="1300">
                          <a:latin typeface="Arial Narrow" pitchFamily="34" charset="0"/>
                          <a:cs typeface="Arial" pitchFamily="34" charset="0"/>
                        </a:rPr>
                        <a:t>0 </a:t>
                      </a:r>
                    </a:p>
                  </a:txBody>
                  <a:tcPr marL="12024" marR="12024" marT="6012" marB="6012">
                    <a:solidFill>
                      <a:schemeClr val="bg1"/>
                    </a:solidFill>
                  </a:tcPr>
                </a:tc>
                <a:tc>
                  <a:txBody>
                    <a:bodyPr/>
                    <a:lstStyle/>
                    <a:p>
                      <a:pPr algn="l"/>
                      <a:r>
                        <a:rPr lang="en-US" sz="1300">
                          <a:latin typeface="Arial Narrow" pitchFamily="34" charset="0"/>
                          <a:cs typeface="Arial" pitchFamily="34" charset="0"/>
                        </a:rPr>
                        <a:t> </a:t>
                      </a:r>
                    </a:p>
                  </a:txBody>
                  <a:tcPr marL="12024" marR="12024" marT="6012" marB="6012">
                    <a:solidFill>
                      <a:schemeClr val="bg1"/>
                    </a:solidFill>
                  </a:tcPr>
                </a:tc>
              </a:tr>
              <a:tr h="200548">
                <a:tc>
                  <a:txBody>
                    <a:bodyPr/>
                    <a:lstStyle/>
                    <a:p>
                      <a:pPr algn="l"/>
                      <a:r>
                        <a:rPr lang="en-US" sz="1300" b="1" dirty="0">
                          <a:latin typeface="Arial Narrow" pitchFamily="34" charset="0"/>
                          <a:cs typeface="Arial" pitchFamily="34" charset="0"/>
                        </a:rPr>
                        <a:t>Total Development Costs: </a:t>
                      </a:r>
                    </a:p>
                  </a:txBody>
                  <a:tcPr marL="12024" marR="12024" marT="6012" marB="6012">
                    <a:solidFill>
                      <a:schemeClr val="accent4">
                        <a:lumMod val="40000"/>
                        <a:lumOff val="60000"/>
                      </a:schemeClr>
                    </a:solidFill>
                  </a:tcPr>
                </a:tc>
                <a:tc>
                  <a:txBody>
                    <a:bodyPr/>
                    <a:lstStyle/>
                    <a:p>
                      <a:pPr algn="l"/>
                      <a:r>
                        <a:rPr lang="en-US" sz="1300" b="1" dirty="0">
                          <a:latin typeface="Arial Narrow" pitchFamily="34" charset="0"/>
                          <a:cs typeface="Arial" pitchFamily="34" charset="0"/>
                        </a:rPr>
                        <a:t>254,000 </a:t>
                      </a:r>
                    </a:p>
                  </a:txBody>
                  <a:tcPr marL="12024" marR="12024" marT="6012" marB="6012">
                    <a:solidFill>
                      <a:schemeClr val="accent4">
                        <a:lumMod val="40000"/>
                        <a:lumOff val="60000"/>
                      </a:schemeClr>
                    </a:solidFill>
                  </a:tcPr>
                </a:tc>
                <a:tc>
                  <a:txBody>
                    <a:bodyPr/>
                    <a:lstStyle/>
                    <a:p>
                      <a:pPr algn="l"/>
                      <a:r>
                        <a:rPr lang="en-US" sz="1300" b="1" dirty="0">
                          <a:latin typeface="Arial Narrow" pitchFamily="34" charset="0"/>
                          <a:cs typeface="Arial" pitchFamily="34" charset="0"/>
                        </a:rPr>
                        <a:t>0 </a:t>
                      </a:r>
                    </a:p>
                  </a:txBody>
                  <a:tcPr marL="12024" marR="12024" marT="6012" marB="6012">
                    <a:solidFill>
                      <a:schemeClr val="accent4">
                        <a:lumMod val="40000"/>
                        <a:lumOff val="60000"/>
                      </a:schemeClr>
                    </a:solidFill>
                  </a:tcPr>
                </a:tc>
                <a:tc>
                  <a:txBody>
                    <a:bodyPr/>
                    <a:lstStyle/>
                    <a:p>
                      <a:pPr algn="l"/>
                      <a:r>
                        <a:rPr lang="en-US" sz="1300" b="1" dirty="0">
                          <a:latin typeface="Arial Narrow" pitchFamily="34" charset="0"/>
                          <a:cs typeface="Arial" pitchFamily="34" charset="0"/>
                        </a:rPr>
                        <a:t>0 </a:t>
                      </a:r>
                    </a:p>
                  </a:txBody>
                  <a:tcPr marL="12024" marR="12024" marT="6012" marB="6012">
                    <a:solidFill>
                      <a:schemeClr val="accent4">
                        <a:lumMod val="40000"/>
                        <a:lumOff val="60000"/>
                      </a:schemeClr>
                    </a:solidFill>
                  </a:tcPr>
                </a:tc>
                <a:tc>
                  <a:txBody>
                    <a:bodyPr/>
                    <a:lstStyle/>
                    <a:p>
                      <a:pPr algn="l"/>
                      <a:r>
                        <a:rPr lang="en-US" sz="1300" dirty="0">
                          <a:latin typeface="Arial Narrow" pitchFamily="34" charset="0"/>
                          <a:cs typeface="Arial" pitchFamily="34" charset="0"/>
                        </a:rPr>
                        <a:t> </a:t>
                      </a:r>
                    </a:p>
                  </a:txBody>
                  <a:tcPr marL="12024" marR="12024" marT="6012" marB="6012">
                    <a:solidFill>
                      <a:schemeClr val="accent4">
                        <a:lumMod val="40000"/>
                        <a:lumOff val="60000"/>
                      </a:schemeClr>
                    </a:solidFill>
                  </a:tcPr>
                </a:tc>
              </a:tr>
              <a:tr h="200548">
                <a:tc>
                  <a:txBody>
                    <a:bodyPr/>
                    <a:lstStyle/>
                    <a:p>
                      <a:pPr algn="l"/>
                      <a:r>
                        <a:rPr lang="en-US" sz="1300" dirty="0">
                          <a:latin typeface="Arial Narrow" pitchFamily="34" charset="0"/>
                          <a:cs typeface="Arial" pitchFamily="34" charset="0"/>
                        </a:rPr>
                        <a:t>Labor: Webmaster </a:t>
                      </a:r>
                    </a:p>
                  </a:txBody>
                  <a:tcPr marL="12024" marR="12024" marT="6012" marB="6012">
                    <a:solidFill>
                      <a:schemeClr val="bg1"/>
                    </a:solidFill>
                  </a:tcPr>
                </a:tc>
                <a:tc>
                  <a:txBody>
                    <a:bodyPr/>
                    <a:lstStyle/>
                    <a:p>
                      <a:pPr algn="l"/>
                      <a:r>
                        <a:rPr lang="en-US" sz="1300">
                          <a:latin typeface="Arial Narrow" pitchFamily="34" charset="0"/>
                          <a:cs typeface="Arial" pitchFamily="34" charset="0"/>
                        </a:rPr>
                        <a:t>85,000 </a:t>
                      </a:r>
                    </a:p>
                  </a:txBody>
                  <a:tcPr marL="12024" marR="12024" marT="6012" marB="6012">
                    <a:solidFill>
                      <a:schemeClr val="bg1"/>
                    </a:solidFill>
                  </a:tcPr>
                </a:tc>
                <a:tc>
                  <a:txBody>
                    <a:bodyPr/>
                    <a:lstStyle/>
                    <a:p>
                      <a:pPr algn="l"/>
                      <a:r>
                        <a:rPr lang="en-US" sz="1300" dirty="0">
                          <a:latin typeface="Arial Narrow" pitchFamily="34" charset="0"/>
                          <a:cs typeface="Arial" pitchFamily="34" charset="0"/>
                        </a:rPr>
                        <a:t>87,550 </a:t>
                      </a:r>
                    </a:p>
                  </a:txBody>
                  <a:tcPr marL="12024" marR="12024" marT="6012" marB="6012">
                    <a:solidFill>
                      <a:schemeClr val="bg1"/>
                    </a:solidFill>
                  </a:tcPr>
                </a:tc>
                <a:tc>
                  <a:txBody>
                    <a:bodyPr/>
                    <a:lstStyle/>
                    <a:p>
                      <a:pPr algn="l"/>
                      <a:r>
                        <a:rPr lang="en-US" sz="1300">
                          <a:latin typeface="Arial Narrow" pitchFamily="34" charset="0"/>
                          <a:cs typeface="Arial" pitchFamily="34" charset="0"/>
                        </a:rPr>
                        <a:t>90,177 </a:t>
                      </a:r>
                    </a:p>
                  </a:txBody>
                  <a:tcPr marL="12024" marR="12024" marT="6012" marB="6012">
                    <a:solidFill>
                      <a:schemeClr val="bg1"/>
                    </a:solidFill>
                  </a:tcPr>
                </a:tc>
                <a:tc>
                  <a:txBody>
                    <a:bodyPr/>
                    <a:lstStyle/>
                    <a:p>
                      <a:pPr algn="l"/>
                      <a:r>
                        <a:rPr lang="en-US" sz="1300">
                          <a:latin typeface="Arial Narrow" pitchFamily="34" charset="0"/>
                          <a:cs typeface="Arial" pitchFamily="34" charset="0"/>
                        </a:rPr>
                        <a:t> </a:t>
                      </a:r>
                    </a:p>
                  </a:txBody>
                  <a:tcPr marL="12024" marR="12024" marT="6012" marB="6012">
                    <a:solidFill>
                      <a:schemeClr val="bg1"/>
                    </a:solidFill>
                  </a:tcPr>
                </a:tc>
              </a:tr>
              <a:tr h="200548">
                <a:tc>
                  <a:txBody>
                    <a:bodyPr/>
                    <a:lstStyle/>
                    <a:p>
                      <a:pPr algn="l"/>
                      <a:r>
                        <a:rPr lang="en-US" sz="1300">
                          <a:latin typeface="Arial Narrow" pitchFamily="34" charset="0"/>
                          <a:cs typeface="Arial" pitchFamily="34" charset="0"/>
                        </a:rPr>
                        <a:t>Labor: Network Technician </a:t>
                      </a:r>
                    </a:p>
                  </a:txBody>
                  <a:tcPr marL="12024" marR="12024" marT="6012" marB="6012">
                    <a:solidFill>
                      <a:schemeClr val="bg1"/>
                    </a:solidFill>
                  </a:tcPr>
                </a:tc>
                <a:tc>
                  <a:txBody>
                    <a:bodyPr/>
                    <a:lstStyle/>
                    <a:p>
                      <a:pPr algn="l"/>
                      <a:r>
                        <a:rPr lang="en-US" sz="1300">
                          <a:latin typeface="Arial Narrow" pitchFamily="34" charset="0"/>
                          <a:cs typeface="Arial" pitchFamily="34" charset="0"/>
                        </a:rPr>
                        <a:t>60,000 </a:t>
                      </a:r>
                    </a:p>
                  </a:txBody>
                  <a:tcPr marL="12024" marR="12024" marT="6012" marB="6012">
                    <a:solidFill>
                      <a:schemeClr val="bg1"/>
                    </a:solidFill>
                  </a:tcPr>
                </a:tc>
                <a:tc>
                  <a:txBody>
                    <a:bodyPr/>
                    <a:lstStyle/>
                    <a:p>
                      <a:pPr algn="l"/>
                      <a:r>
                        <a:rPr lang="en-US" sz="1300">
                          <a:latin typeface="Arial Narrow" pitchFamily="34" charset="0"/>
                          <a:cs typeface="Arial" pitchFamily="34" charset="0"/>
                        </a:rPr>
                        <a:t>61,800 </a:t>
                      </a:r>
                    </a:p>
                  </a:txBody>
                  <a:tcPr marL="12024" marR="12024" marT="6012" marB="6012">
                    <a:solidFill>
                      <a:schemeClr val="bg1"/>
                    </a:solidFill>
                  </a:tcPr>
                </a:tc>
                <a:tc>
                  <a:txBody>
                    <a:bodyPr/>
                    <a:lstStyle/>
                    <a:p>
                      <a:pPr algn="l"/>
                      <a:r>
                        <a:rPr lang="en-US" sz="1300" dirty="0">
                          <a:latin typeface="Arial Narrow" pitchFamily="34" charset="0"/>
                          <a:cs typeface="Arial" pitchFamily="34" charset="0"/>
                        </a:rPr>
                        <a:t>63,654 </a:t>
                      </a:r>
                    </a:p>
                  </a:txBody>
                  <a:tcPr marL="12024" marR="12024" marT="6012" marB="6012">
                    <a:solidFill>
                      <a:schemeClr val="bg1"/>
                    </a:solidFill>
                  </a:tcPr>
                </a:tc>
                <a:tc>
                  <a:txBody>
                    <a:bodyPr/>
                    <a:lstStyle/>
                    <a:p>
                      <a:pPr algn="l"/>
                      <a:r>
                        <a:rPr lang="en-US" sz="1300">
                          <a:latin typeface="Arial Narrow" pitchFamily="34" charset="0"/>
                          <a:cs typeface="Arial" pitchFamily="34" charset="0"/>
                        </a:rPr>
                        <a:t> </a:t>
                      </a:r>
                    </a:p>
                  </a:txBody>
                  <a:tcPr marL="12024" marR="12024" marT="6012" marB="6012">
                    <a:solidFill>
                      <a:schemeClr val="bg1"/>
                    </a:solidFill>
                  </a:tcPr>
                </a:tc>
              </a:tr>
              <a:tr h="200548">
                <a:tc>
                  <a:txBody>
                    <a:bodyPr/>
                    <a:lstStyle/>
                    <a:p>
                      <a:pPr algn="l"/>
                      <a:r>
                        <a:rPr lang="en-US" sz="1300">
                          <a:latin typeface="Arial Narrow" pitchFamily="34" charset="0"/>
                          <a:cs typeface="Arial" pitchFamily="34" charset="0"/>
                        </a:rPr>
                        <a:t>Labor: Computer Operations </a:t>
                      </a:r>
                    </a:p>
                  </a:txBody>
                  <a:tcPr marL="12024" marR="12024" marT="6012" marB="6012">
                    <a:solidFill>
                      <a:schemeClr val="bg1"/>
                    </a:solidFill>
                  </a:tcPr>
                </a:tc>
                <a:tc>
                  <a:txBody>
                    <a:bodyPr/>
                    <a:lstStyle/>
                    <a:p>
                      <a:pPr algn="l"/>
                      <a:r>
                        <a:rPr lang="en-US" sz="1300">
                          <a:latin typeface="Arial Narrow" pitchFamily="34" charset="0"/>
                          <a:cs typeface="Arial" pitchFamily="34" charset="0"/>
                        </a:rPr>
                        <a:t>50,000 </a:t>
                      </a:r>
                    </a:p>
                  </a:txBody>
                  <a:tcPr marL="12024" marR="12024" marT="6012" marB="6012">
                    <a:solidFill>
                      <a:schemeClr val="bg1"/>
                    </a:solidFill>
                  </a:tcPr>
                </a:tc>
                <a:tc>
                  <a:txBody>
                    <a:bodyPr/>
                    <a:lstStyle/>
                    <a:p>
                      <a:pPr algn="l"/>
                      <a:r>
                        <a:rPr lang="en-US" sz="1300">
                          <a:latin typeface="Arial Narrow" pitchFamily="34" charset="0"/>
                          <a:cs typeface="Arial" pitchFamily="34" charset="0"/>
                        </a:rPr>
                        <a:t>51,500 </a:t>
                      </a:r>
                    </a:p>
                  </a:txBody>
                  <a:tcPr marL="12024" marR="12024" marT="6012" marB="6012">
                    <a:solidFill>
                      <a:schemeClr val="bg1"/>
                    </a:solidFill>
                  </a:tcPr>
                </a:tc>
                <a:tc>
                  <a:txBody>
                    <a:bodyPr/>
                    <a:lstStyle/>
                    <a:p>
                      <a:pPr algn="l"/>
                      <a:r>
                        <a:rPr lang="en-US" sz="1300">
                          <a:latin typeface="Arial Narrow" pitchFamily="34" charset="0"/>
                          <a:cs typeface="Arial" pitchFamily="34" charset="0"/>
                        </a:rPr>
                        <a:t>53,045 </a:t>
                      </a:r>
                    </a:p>
                  </a:txBody>
                  <a:tcPr marL="12024" marR="12024" marT="6012" marB="6012">
                    <a:solidFill>
                      <a:schemeClr val="bg1"/>
                    </a:solidFill>
                  </a:tcPr>
                </a:tc>
                <a:tc>
                  <a:txBody>
                    <a:bodyPr/>
                    <a:lstStyle/>
                    <a:p>
                      <a:pPr algn="l"/>
                      <a:r>
                        <a:rPr lang="en-US" sz="1300">
                          <a:latin typeface="Arial Narrow" pitchFamily="34" charset="0"/>
                          <a:cs typeface="Arial" pitchFamily="34" charset="0"/>
                        </a:rPr>
                        <a:t> </a:t>
                      </a:r>
                    </a:p>
                  </a:txBody>
                  <a:tcPr marL="12024" marR="12024" marT="6012" marB="6012">
                    <a:solidFill>
                      <a:schemeClr val="bg1"/>
                    </a:solidFill>
                  </a:tcPr>
                </a:tc>
              </a:tr>
              <a:tr h="200548">
                <a:tc>
                  <a:txBody>
                    <a:bodyPr/>
                    <a:lstStyle/>
                    <a:p>
                      <a:pPr algn="l"/>
                      <a:r>
                        <a:rPr lang="en-US" sz="1300">
                          <a:latin typeface="Arial Narrow" pitchFamily="34" charset="0"/>
                          <a:cs typeface="Arial" pitchFamily="34" charset="0"/>
                        </a:rPr>
                        <a:t>Labor: Business Manager </a:t>
                      </a:r>
                    </a:p>
                  </a:txBody>
                  <a:tcPr marL="12024" marR="12024" marT="6012" marB="6012">
                    <a:solidFill>
                      <a:schemeClr val="bg1"/>
                    </a:solidFill>
                  </a:tcPr>
                </a:tc>
                <a:tc>
                  <a:txBody>
                    <a:bodyPr/>
                    <a:lstStyle/>
                    <a:p>
                      <a:pPr algn="l"/>
                      <a:r>
                        <a:rPr lang="en-US" sz="1300">
                          <a:latin typeface="Arial Narrow" pitchFamily="34" charset="0"/>
                          <a:cs typeface="Arial" pitchFamily="34" charset="0"/>
                        </a:rPr>
                        <a:t>60,000 </a:t>
                      </a:r>
                    </a:p>
                  </a:txBody>
                  <a:tcPr marL="12024" marR="12024" marT="6012" marB="6012">
                    <a:solidFill>
                      <a:schemeClr val="bg1"/>
                    </a:solidFill>
                  </a:tcPr>
                </a:tc>
                <a:tc>
                  <a:txBody>
                    <a:bodyPr/>
                    <a:lstStyle/>
                    <a:p>
                      <a:pPr algn="l"/>
                      <a:r>
                        <a:rPr lang="en-US" sz="1300">
                          <a:latin typeface="Arial Narrow" pitchFamily="34" charset="0"/>
                          <a:cs typeface="Arial" pitchFamily="34" charset="0"/>
                        </a:rPr>
                        <a:t>61,800 </a:t>
                      </a:r>
                    </a:p>
                  </a:txBody>
                  <a:tcPr marL="12024" marR="12024" marT="6012" marB="6012">
                    <a:solidFill>
                      <a:schemeClr val="bg1"/>
                    </a:solidFill>
                  </a:tcPr>
                </a:tc>
                <a:tc>
                  <a:txBody>
                    <a:bodyPr/>
                    <a:lstStyle/>
                    <a:p>
                      <a:pPr algn="l"/>
                      <a:r>
                        <a:rPr lang="en-US" sz="1300">
                          <a:latin typeface="Arial Narrow" pitchFamily="34" charset="0"/>
                          <a:cs typeface="Arial" pitchFamily="34" charset="0"/>
                        </a:rPr>
                        <a:t>63,654 </a:t>
                      </a:r>
                    </a:p>
                  </a:txBody>
                  <a:tcPr marL="12024" marR="12024" marT="6012" marB="6012">
                    <a:solidFill>
                      <a:schemeClr val="bg1"/>
                    </a:solidFill>
                  </a:tcPr>
                </a:tc>
                <a:tc>
                  <a:txBody>
                    <a:bodyPr/>
                    <a:lstStyle/>
                    <a:p>
                      <a:pPr algn="l"/>
                      <a:r>
                        <a:rPr lang="en-US" sz="1300" dirty="0">
                          <a:latin typeface="Arial Narrow" pitchFamily="34" charset="0"/>
                          <a:cs typeface="Arial" pitchFamily="34" charset="0"/>
                        </a:rPr>
                        <a:t> </a:t>
                      </a:r>
                    </a:p>
                  </a:txBody>
                  <a:tcPr marL="12024" marR="12024" marT="6012" marB="6012">
                    <a:solidFill>
                      <a:schemeClr val="bg1"/>
                    </a:solidFill>
                  </a:tcPr>
                </a:tc>
              </a:tr>
              <a:tr h="200548">
                <a:tc>
                  <a:txBody>
                    <a:bodyPr/>
                    <a:lstStyle/>
                    <a:p>
                      <a:pPr algn="l"/>
                      <a:r>
                        <a:rPr lang="en-US" sz="1300" dirty="0">
                          <a:latin typeface="Arial Narrow" pitchFamily="34" charset="0"/>
                          <a:cs typeface="Arial" pitchFamily="34" charset="0"/>
                        </a:rPr>
                        <a:t>Labor: Assistant Manager </a:t>
                      </a:r>
                    </a:p>
                  </a:txBody>
                  <a:tcPr marL="12024" marR="12024" marT="6012" marB="6012">
                    <a:solidFill>
                      <a:schemeClr val="bg1"/>
                    </a:solidFill>
                  </a:tcPr>
                </a:tc>
                <a:tc>
                  <a:txBody>
                    <a:bodyPr/>
                    <a:lstStyle/>
                    <a:p>
                      <a:pPr algn="l"/>
                      <a:r>
                        <a:rPr lang="en-US" sz="1300">
                          <a:latin typeface="Arial Narrow" pitchFamily="34" charset="0"/>
                          <a:cs typeface="Arial" pitchFamily="34" charset="0"/>
                        </a:rPr>
                        <a:t>45,000 </a:t>
                      </a:r>
                    </a:p>
                  </a:txBody>
                  <a:tcPr marL="12024" marR="12024" marT="6012" marB="6012">
                    <a:solidFill>
                      <a:schemeClr val="bg1"/>
                    </a:solidFill>
                  </a:tcPr>
                </a:tc>
                <a:tc>
                  <a:txBody>
                    <a:bodyPr/>
                    <a:lstStyle/>
                    <a:p>
                      <a:pPr algn="l"/>
                      <a:r>
                        <a:rPr lang="en-US" sz="1300" dirty="0">
                          <a:latin typeface="Arial Narrow" pitchFamily="34" charset="0"/>
                          <a:cs typeface="Arial" pitchFamily="34" charset="0"/>
                        </a:rPr>
                        <a:t>46,350 </a:t>
                      </a:r>
                    </a:p>
                  </a:txBody>
                  <a:tcPr marL="12024" marR="12024" marT="6012" marB="6012">
                    <a:solidFill>
                      <a:schemeClr val="bg1"/>
                    </a:solidFill>
                  </a:tcPr>
                </a:tc>
                <a:tc>
                  <a:txBody>
                    <a:bodyPr/>
                    <a:lstStyle/>
                    <a:p>
                      <a:pPr algn="l"/>
                      <a:r>
                        <a:rPr lang="en-US" sz="1300">
                          <a:latin typeface="Arial Narrow" pitchFamily="34" charset="0"/>
                          <a:cs typeface="Arial" pitchFamily="34" charset="0"/>
                        </a:rPr>
                        <a:t>47,741 </a:t>
                      </a:r>
                    </a:p>
                  </a:txBody>
                  <a:tcPr marL="12024" marR="12024" marT="6012" marB="6012">
                    <a:solidFill>
                      <a:schemeClr val="bg1"/>
                    </a:solidFill>
                  </a:tcPr>
                </a:tc>
                <a:tc>
                  <a:txBody>
                    <a:bodyPr/>
                    <a:lstStyle/>
                    <a:p>
                      <a:pPr algn="l"/>
                      <a:r>
                        <a:rPr lang="en-US" sz="1300">
                          <a:latin typeface="Arial Narrow" pitchFamily="34" charset="0"/>
                          <a:cs typeface="Arial" pitchFamily="34" charset="0"/>
                        </a:rPr>
                        <a:t> </a:t>
                      </a:r>
                    </a:p>
                  </a:txBody>
                  <a:tcPr marL="12024" marR="12024" marT="6012" marB="6012">
                    <a:solidFill>
                      <a:schemeClr val="bg1"/>
                    </a:solidFill>
                  </a:tcPr>
                </a:tc>
              </a:tr>
              <a:tr h="200548">
                <a:tc>
                  <a:txBody>
                    <a:bodyPr/>
                    <a:lstStyle/>
                    <a:p>
                      <a:pPr algn="l"/>
                      <a:r>
                        <a:rPr lang="en-US" sz="1300">
                          <a:latin typeface="Arial Narrow" pitchFamily="34" charset="0"/>
                          <a:cs typeface="Arial" pitchFamily="34" charset="0"/>
                        </a:rPr>
                        <a:t>Labor: 3 Staff </a:t>
                      </a:r>
                    </a:p>
                  </a:txBody>
                  <a:tcPr marL="12024" marR="12024" marT="6012" marB="6012">
                    <a:solidFill>
                      <a:schemeClr val="bg1"/>
                    </a:solidFill>
                  </a:tcPr>
                </a:tc>
                <a:tc>
                  <a:txBody>
                    <a:bodyPr/>
                    <a:lstStyle/>
                    <a:p>
                      <a:pPr algn="l"/>
                      <a:r>
                        <a:rPr lang="en-US" sz="1300">
                          <a:latin typeface="Arial Narrow" pitchFamily="34" charset="0"/>
                          <a:cs typeface="Arial" pitchFamily="34" charset="0"/>
                        </a:rPr>
                        <a:t>90,000 </a:t>
                      </a:r>
                    </a:p>
                  </a:txBody>
                  <a:tcPr marL="12024" marR="12024" marT="6012" marB="6012">
                    <a:solidFill>
                      <a:schemeClr val="bg1"/>
                    </a:solidFill>
                  </a:tcPr>
                </a:tc>
                <a:tc>
                  <a:txBody>
                    <a:bodyPr/>
                    <a:lstStyle/>
                    <a:p>
                      <a:pPr algn="l"/>
                      <a:r>
                        <a:rPr lang="en-US" sz="1300">
                          <a:latin typeface="Arial Narrow" pitchFamily="34" charset="0"/>
                          <a:cs typeface="Arial" pitchFamily="34" charset="0"/>
                        </a:rPr>
                        <a:t>92,700 </a:t>
                      </a:r>
                    </a:p>
                  </a:txBody>
                  <a:tcPr marL="12024" marR="12024" marT="6012" marB="6012">
                    <a:solidFill>
                      <a:schemeClr val="bg1"/>
                    </a:solidFill>
                  </a:tcPr>
                </a:tc>
                <a:tc>
                  <a:txBody>
                    <a:bodyPr/>
                    <a:lstStyle/>
                    <a:p>
                      <a:pPr algn="l"/>
                      <a:r>
                        <a:rPr lang="en-US" sz="1300">
                          <a:latin typeface="Arial Narrow" pitchFamily="34" charset="0"/>
                          <a:cs typeface="Arial" pitchFamily="34" charset="0"/>
                        </a:rPr>
                        <a:t>95,481 </a:t>
                      </a:r>
                    </a:p>
                  </a:txBody>
                  <a:tcPr marL="12024" marR="12024" marT="6012" marB="6012">
                    <a:solidFill>
                      <a:schemeClr val="bg1"/>
                    </a:solidFill>
                  </a:tcPr>
                </a:tc>
                <a:tc>
                  <a:txBody>
                    <a:bodyPr/>
                    <a:lstStyle/>
                    <a:p>
                      <a:pPr algn="l"/>
                      <a:r>
                        <a:rPr lang="en-US" sz="1300">
                          <a:latin typeface="Arial Narrow" pitchFamily="34" charset="0"/>
                          <a:cs typeface="Arial" pitchFamily="34" charset="0"/>
                        </a:rPr>
                        <a:t> </a:t>
                      </a:r>
                    </a:p>
                  </a:txBody>
                  <a:tcPr marL="12024" marR="12024" marT="6012" marB="6012">
                    <a:solidFill>
                      <a:schemeClr val="bg1"/>
                    </a:solidFill>
                  </a:tcPr>
                </a:tc>
              </a:tr>
              <a:tr h="200548">
                <a:tc>
                  <a:txBody>
                    <a:bodyPr/>
                    <a:lstStyle/>
                    <a:p>
                      <a:pPr algn="l"/>
                      <a:r>
                        <a:rPr lang="en-US" sz="1300" dirty="0">
                          <a:latin typeface="Arial Narrow" pitchFamily="34" charset="0"/>
                          <a:cs typeface="Arial" pitchFamily="34" charset="0"/>
                        </a:rPr>
                        <a:t>Software upgrades </a:t>
                      </a:r>
                      <a:r>
                        <a:rPr lang="en-US" sz="1300" dirty="0" smtClean="0">
                          <a:latin typeface="Arial Narrow" pitchFamily="34" charset="0"/>
                          <a:cs typeface="Arial" pitchFamily="34" charset="0"/>
                        </a:rPr>
                        <a:t> and licenses</a:t>
                      </a:r>
                      <a:endParaRPr lang="en-US" sz="1300" dirty="0">
                        <a:latin typeface="Arial Narrow" pitchFamily="34" charset="0"/>
                        <a:cs typeface="Arial" pitchFamily="34" charset="0"/>
                      </a:endParaRPr>
                    </a:p>
                  </a:txBody>
                  <a:tcPr marL="12024" marR="12024" marT="6012" marB="6012">
                    <a:solidFill>
                      <a:schemeClr val="bg1"/>
                    </a:solidFill>
                  </a:tcPr>
                </a:tc>
                <a:tc>
                  <a:txBody>
                    <a:bodyPr/>
                    <a:lstStyle/>
                    <a:p>
                      <a:pPr algn="l"/>
                      <a:r>
                        <a:rPr lang="en-US" sz="1300" dirty="0" smtClean="0">
                          <a:latin typeface="Arial Narrow" pitchFamily="34" charset="0"/>
                          <a:cs typeface="Arial" pitchFamily="34" charset="0"/>
                        </a:rPr>
                        <a:t>4,000 </a:t>
                      </a:r>
                      <a:endParaRPr lang="en-US" sz="1300" dirty="0">
                        <a:latin typeface="Arial Narrow" pitchFamily="34" charset="0"/>
                        <a:cs typeface="Arial" pitchFamily="34" charset="0"/>
                      </a:endParaRPr>
                    </a:p>
                  </a:txBody>
                  <a:tcPr marL="12024" marR="12024" marT="6012" marB="6012">
                    <a:solidFill>
                      <a:schemeClr val="bg1"/>
                    </a:solidFill>
                  </a:tcPr>
                </a:tc>
                <a:tc>
                  <a:txBody>
                    <a:bodyPr/>
                    <a:lstStyle/>
                    <a:p>
                      <a:pPr algn="l"/>
                      <a:r>
                        <a:rPr lang="en-US" sz="1300">
                          <a:latin typeface="Arial Narrow" pitchFamily="34" charset="0"/>
                          <a:cs typeface="Arial" pitchFamily="34" charset="0"/>
                        </a:rPr>
                        <a:t>1,000 </a:t>
                      </a:r>
                    </a:p>
                  </a:txBody>
                  <a:tcPr marL="12024" marR="12024" marT="6012" marB="6012">
                    <a:solidFill>
                      <a:schemeClr val="bg1"/>
                    </a:solidFill>
                  </a:tcPr>
                </a:tc>
                <a:tc>
                  <a:txBody>
                    <a:bodyPr/>
                    <a:lstStyle/>
                    <a:p>
                      <a:pPr algn="l"/>
                      <a:r>
                        <a:rPr lang="en-US" sz="1300">
                          <a:latin typeface="Arial Narrow" pitchFamily="34" charset="0"/>
                          <a:cs typeface="Arial" pitchFamily="34" charset="0"/>
                        </a:rPr>
                        <a:t>1,000 </a:t>
                      </a:r>
                    </a:p>
                  </a:txBody>
                  <a:tcPr marL="12024" marR="12024" marT="6012" marB="6012">
                    <a:solidFill>
                      <a:schemeClr val="bg1"/>
                    </a:solidFill>
                  </a:tcPr>
                </a:tc>
                <a:tc>
                  <a:txBody>
                    <a:bodyPr/>
                    <a:lstStyle/>
                    <a:p>
                      <a:pPr algn="l"/>
                      <a:r>
                        <a:rPr lang="en-US" sz="1300">
                          <a:latin typeface="Arial Narrow" pitchFamily="34" charset="0"/>
                          <a:cs typeface="Arial" pitchFamily="34" charset="0"/>
                        </a:rPr>
                        <a:t> </a:t>
                      </a:r>
                    </a:p>
                  </a:txBody>
                  <a:tcPr marL="12024" marR="12024" marT="6012" marB="6012">
                    <a:solidFill>
                      <a:schemeClr val="bg1"/>
                    </a:solidFill>
                  </a:tcPr>
                </a:tc>
              </a:tr>
              <a:tr h="200548">
                <a:tc>
                  <a:txBody>
                    <a:bodyPr/>
                    <a:lstStyle/>
                    <a:p>
                      <a:pPr algn="l"/>
                      <a:r>
                        <a:rPr lang="en-US" sz="1300" dirty="0">
                          <a:latin typeface="Arial Narrow" pitchFamily="34" charset="0"/>
                          <a:cs typeface="Arial" pitchFamily="34" charset="0"/>
                        </a:rPr>
                        <a:t>Hardware upgrades </a:t>
                      </a:r>
                    </a:p>
                  </a:txBody>
                  <a:tcPr marL="12024" marR="12024" marT="6012" marB="6012">
                    <a:solidFill>
                      <a:schemeClr val="bg1"/>
                    </a:solidFill>
                  </a:tcPr>
                </a:tc>
                <a:tc>
                  <a:txBody>
                    <a:bodyPr/>
                    <a:lstStyle/>
                    <a:p>
                      <a:pPr algn="l"/>
                      <a:r>
                        <a:rPr lang="en-US" sz="1300" dirty="0">
                          <a:latin typeface="Arial Narrow" pitchFamily="34" charset="0"/>
                          <a:cs typeface="Arial" pitchFamily="34" charset="0"/>
                        </a:rPr>
                        <a:t>5,000 </a:t>
                      </a:r>
                    </a:p>
                  </a:txBody>
                  <a:tcPr marL="12024" marR="12024" marT="6012" marB="6012">
                    <a:solidFill>
                      <a:schemeClr val="bg1"/>
                    </a:solidFill>
                  </a:tcPr>
                </a:tc>
                <a:tc>
                  <a:txBody>
                    <a:bodyPr/>
                    <a:lstStyle/>
                    <a:p>
                      <a:pPr algn="l"/>
                      <a:r>
                        <a:rPr lang="en-US" sz="1300" dirty="0">
                          <a:latin typeface="Arial Narrow" pitchFamily="34" charset="0"/>
                          <a:cs typeface="Arial" pitchFamily="34" charset="0"/>
                        </a:rPr>
                        <a:t>3,000 </a:t>
                      </a:r>
                    </a:p>
                  </a:txBody>
                  <a:tcPr marL="12024" marR="12024" marT="6012" marB="6012">
                    <a:solidFill>
                      <a:schemeClr val="bg1"/>
                    </a:solidFill>
                  </a:tcPr>
                </a:tc>
                <a:tc>
                  <a:txBody>
                    <a:bodyPr/>
                    <a:lstStyle/>
                    <a:p>
                      <a:pPr algn="l"/>
                      <a:r>
                        <a:rPr lang="en-US" sz="1300" dirty="0">
                          <a:latin typeface="Arial Narrow" pitchFamily="34" charset="0"/>
                          <a:cs typeface="Arial" pitchFamily="34" charset="0"/>
                        </a:rPr>
                        <a:t>3,000 </a:t>
                      </a:r>
                    </a:p>
                  </a:txBody>
                  <a:tcPr marL="12024" marR="12024" marT="6012" marB="6012">
                    <a:solidFill>
                      <a:schemeClr val="bg1"/>
                    </a:solidFill>
                  </a:tcPr>
                </a:tc>
                <a:tc>
                  <a:txBody>
                    <a:bodyPr/>
                    <a:lstStyle/>
                    <a:p>
                      <a:pPr algn="l"/>
                      <a:r>
                        <a:rPr lang="en-US" sz="1300">
                          <a:latin typeface="Arial Narrow" pitchFamily="34" charset="0"/>
                          <a:cs typeface="Arial" pitchFamily="34" charset="0"/>
                        </a:rPr>
                        <a:t> </a:t>
                      </a:r>
                    </a:p>
                  </a:txBody>
                  <a:tcPr marL="12024" marR="12024" marT="6012" marB="6012">
                    <a:solidFill>
                      <a:schemeClr val="bg1"/>
                    </a:solidFill>
                  </a:tcPr>
                </a:tc>
              </a:tr>
              <a:tr h="200548">
                <a:tc>
                  <a:txBody>
                    <a:bodyPr/>
                    <a:lstStyle/>
                    <a:p>
                      <a:pPr algn="l"/>
                      <a:r>
                        <a:rPr lang="en-US" sz="1300" dirty="0">
                          <a:latin typeface="Arial Narrow" pitchFamily="34" charset="0"/>
                          <a:cs typeface="Arial" pitchFamily="34" charset="0"/>
                        </a:rPr>
                        <a:t>User training </a:t>
                      </a:r>
                    </a:p>
                  </a:txBody>
                  <a:tcPr marL="12024" marR="12024" marT="6012" marB="6012">
                    <a:solidFill>
                      <a:schemeClr val="bg1"/>
                    </a:solidFill>
                  </a:tcPr>
                </a:tc>
                <a:tc>
                  <a:txBody>
                    <a:bodyPr/>
                    <a:lstStyle/>
                    <a:p>
                      <a:pPr algn="l"/>
                      <a:r>
                        <a:rPr lang="en-US" sz="1300" dirty="0">
                          <a:latin typeface="Arial Narrow" pitchFamily="34" charset="0"/>
                          <a:cs typeface="Arial" pitchFamily="34" charset="0"/>
                        </a:rPr>
                        <a:t>2,000 </a:t>
                      </a:r>
                    </a:p>
                  </a:txBody>
                  <a:tcPr marL="12024" marR="12024" marT="6012" marB="6012">
                    <a:solidFill>
                      <a:schemeClr val="bg1"/>
                    </a:solidFill>
                  </a:tcPr>
                </a:tc>
                <a:tc>
                  <a:txBody>
                    <a:bodyPr/>
                    <a:lstStyle/>
                    <a:p>
                      <a:pPr algn="l"/>
                      <a:r>
                        <a:rPr lang="en-US" sz="1300">
                          <a:latin typeface="Arial Narrow" pitchFamily="34" charset="0"/>
                          <a:cs typeface="Arial" pitchFamily="34" charset="0"/>
                        </a:rPr>
                        <a:t>1,000 </a:t>
                      </a:r>
                    </a:p>
                  </a:txBody>
                  <a:tcPr marL="12024" marR="12024" marT="6012" marB="6012">
                    <a:solidFill>
                      <a:schemeClr val="bg1"/>
                    </a:solidFill>
                  </a:tcPr>
                </a:tc>
                <a:tc>
                  <a:txBody>
                    <a:bodyPr/>
                    <a:lstStyle/>
                    <a:p>
                      <a:pPr algn="l"/>
                      <a:r>
                        <a:rPr lang="en-US" sz="1300" dirty="0">
                          <a:latin typeface="Arial Narrow" pitchFamily="34" charset="0"/>
                          <a:cs typeface="Arial" pitchFamily="34" charset="0"/>
                        </a:rPr>
                        <a:t>1,000 </a:t>
                      </a:r>
                    </a:p>
                  </a:txBody>
                  <a:tcPr marL="12024" marR="12024" marT="6012" marB="6012">
                    <a:solidFill>
                      <a:schemeClr val="bg1"/>
                    </a:solidFill>
                  </a:tcPr>
                </a:tc>
                <a:tc>
                  <a:txBody>
                    <a:bodyPr/>
                    <a:lstStyle/>
                    <a:p>
                      <a:pPr algn="l"/>
                      <a:r>
                        <a:rPr lang="en-US" sz="1300">
                          <a:latin typeface="Arial Narrow" pitchFamily="34" charset="0"/>
                          <a:cs typeface="Arial" pitchFamily="34" charset="0"/>
                        </a:rPr>
                        <a:t> </a:t>
                      </a:r>
                    </a:p>
                  </a:txBody>
                  <a:tcPr marL="12024" marR="12024" marT="6012" marB="6012">
                    <a:solidFill>
                      <a:schemeClr val="bg1"/>
                    </a:solidFill>
                  </a:tcPr>
                </a:tc>
              </a:tr>
              <a:tr h="200548">
                <a:tc>
                  <a:txBody>
                    <a:bodyPr/>
                    <a:lstStyle/>
                    <a:p>
                      <a:pPr algn="l"/>
                      <a:r>
                        <a:rPr lang="en-US" sz="1300" dirty="0">
                          <a:latin typeface="Arial Narrow" pitchFamily="34" charset="0"/>
                          <a:cs typeface="Arial" pitchFamily="34" charset="0"/>
                        </a:rPr>
                        <a:t>Communications charges </a:t>
                      </a:r>
                    </a:p>
                  </a:txBody>
                  <a:tcPr marL="12024" marR="12024" marT="6012" marB="6012">
                    <a:solidFill>
                      <a:schemeClr val="bg1"/>
                    </a:solidFill>
                  </a:tcPr>
                </a:tc>
                <a:tc>
                  <a:txBody>
                    <a:bodyPr/>
                    <a:lstStyle/>
                    <a:p>
                      <a:pPr algn="l"/>
                      <a:r>
                        <a:rPr lang="en-US" sz="1300">
                          <a:latin typeface="Arial Narrow" pitchFamily="34" charset="0"/>
                          <a:cs typeface="Arial" pitchFamily="34" charset="0"/>
                        </a:rPr>
                        <a:t>20,000 </a:t>
                      </a:r>
                    </a:p>
                  </a:txBody>
                  <a:tcPr marL="12024" marR="12024" marT="6012" marB="6012">
                    <a:solidFill>
                      <a:schemeClr val="bg1"/>
                    </a:solidFill>
                  </a:tcPr>
                </a:tc>
                <a:tc>
                  <a:txBody>
                    <a:bodyPr/>
                    <a:lstStyle/>
                    <a:p>
                      <a:pPr algn="l"/>
                      <a:r>
                        <a:rPr lang="en-US" sz="1300" dirty="0">
                          <a:latin typeface="Arial Narrow" pitchFamily="34" charset="0"/>
                          <a:cs typeface="Arial" pitchFamily="34" charset="0"/>
                        </a:rPr>
                        <a:t>20,000 </a:t>
                      </a:r>
                    </a:p>
                  </a:txBody>
                  <a:tcPr marL="12024" marR="12024" marT="6012" marB="6012">
                    <a:solidFill>
                      <a:schemeClr val="bg1"/>
                    </a:solidFill>
                  </a:tcPr>
                </a:tc>
                <a:tc>
                  <a:txBody>
                    <a:bodyPr/>
                    <a:lstStyle/>
                    <a:p>
                      <a:pPr algn="l"/>
                      <a:r>
                        <a:rPr lang="en-US" sz="1300" dirty="0">
                          <a:latin typeface="Arial Narrow" pitchFamily="34" charset="0"/>
                          <a:cs typeface="Arial" pitchFamily="34" charset="0"/>
                        </a:rPr>
                        <a:t>20,000 </a:t>
                      </a:r>
                    </a:p>
                  </a:txBody>
                  <a:tcPr marL="12024" marR="12024" marT="6012" marB="6012">
                    <a:solidFill>
                      <a:schemeClr val="bg1"/>
                    </a:solidFill>
                  </a:tcPr>
                </a:tc>
                <a:tc>
                  <a:txBody>
                    <a:bodyPr/>
                    <a:lstStyle/>
                    <a:p>
                      <a:pPr algn="l"/>
                      <a:r>
                        <a:rPr lang="en-US" sz="1300">
                          <a:latin typeface="Arial Narrow" pitchFamily="34" charset="0"/>
                          <a:cs typeface="Arial" pitchFamily="34" charset="0"/>
                        </a:rPr>
                        <a:t> </a:t>
                      </a:r>
                    </a:p>
                  </a:txBody>
                  <a:tcPr marL="12024" marR="12024" marT="6012" marB="6012">
                    <a:solidFill>
                      <a:schemeClr val="bg1"/>
                    </a:solidFill>
                  </a:tcPr>
                </a:tc>
              </a:tr>
              <a:tr h="200548">
                <a:tc>
                  <a:txBody>
                    <a:bodyPr/>
                    <a:lstStyle/>
                    <a:p>
                      <a:pPr algn="l"/>
                      <a:r>
                        <a:rPr lang="en-US" sz="1300" dirty="0">
                          <a:latin typeface="Arial Narrow" pitchFamily="34" charset="0"/>
                          <a:cs typeface="Arial" pitchFamily="34" charset="0"/>
                        </a:rPr>
                        <a:t>Marketing expenses </a:t>
                      </a:r>
                    </a:p>
                  </a:txBody>
                  <a:tcPr marL="12024" marR="12024" marT="6012" marB="6012">
                    <a:solidFill>
                      <a:schemeClr val="bg1"/>
                    </a:solidFill>
                  </a:tcPr>
                </a:tc>
                <a:tc>
                  <a:txBody>
                    <a:bodyPr/>
                    <a:lstStyle/>
                    <a:p>
                      <a:pPr algn="l"/>
                      <a:r>
                        <a:rPr lang="en-US" sz="1300">
                          <a:latin typeface="Arial Narrow" pitchFamily="34" charset="0"/>
                          <a:cs typeface="Arial" pitchFamily="34" charset="0"/>
                        </a:rPr>
                        <a:t>25,000 </a:t>
                      </a:r>
                    </a:p>
                  </a:txBody>
                  <a:tcPr marL="12024" marR="12024" marT="6012" marB="6012">
                    <a:solidFill>
                      <a:schemeClr val="bg1"/>
                    </a:solidFill>
                  </a:tcPr>
                </a:tc>
                <a:tc>
                  <a:txBody>
                    <a:bodyPr/>
                    <a:lstStyle/>
                    <a:p>
                      <a:pPr algn="l"/>
                      <a:r>
                        <a:rPr lang="en-US" sz="1300" dirty="0">
                          <a:latin typeface="Arial Narrow" pitchFamily="34" charset="0"/>
                          <a:cs typeface="Arial" pitchFamily="34" charset="0"/>
                        </a:rPr>
                        <a:t>25,000 </a:t>
                      </a:r>
                    </a:p>
                  </a:txBody>
                  <a:tcPr marL="12024" marR="12024" marT="6012" marB="6012">
                    <a:solidFill>
                      <a:schemeClr val="bg1"/>
                    </a:solidFill>
                  </a:tcPr>
                </a:tc>
                <a:tc>
                  <a:txBody>
                    <a:bodyPr/>
                    <a:lstStyle/>
                    <a:p>
                      <a:pPr algn="l"/>
                      <a:r>
                        <a:rPr lang="en-US" sz="1300">
                          <a:latin typeface="Arial Narrow" pitchFamily="34" charset="0"/>
                          <a:cs typeface="Arial" pitchFamily="34" charset="0"/>
                        </a:rPr>
                        <a:t>25,000 </a:t>
                      </a:r>
                    </a:p>
                  </a:txBody>
                  <a:tcPr marL="12024" marR="12024" marT="6012" marB="6012">
                    <a:solidFill>
                      <a:schemeClr val="bg1"/>
                    </a:solidFill>
                  </a:tcPr>
                </a:tc>
                <a:tc>
                  <a:txBody>
                    <a:bodyPr/>
                    <a:lstStyle/>
                    <a:p>
                      <a:pPr algn="l"/>
                      <a:r>
                        <a:rPr lang="en-US" sz="1300">
                          <a:latin typeface="Arial Narrow" pitchFamily="34" charset="0"/>
                          <a:cs typeface="Arial" pitchFamily="34" charset="0"/>
                        </a:rPr>
                        <a:t> </a:t>
                      </a:r>
                    </a:p>
                  </a:txBody>
                  <a:tcPr marL="12024" marR="12024" marT="6012" marB="6012">
                    <a:solidFill>
                      <a:schemeClr val="bg1"/>
                    </a:solidFill>
                  </a:tcPr>
                </a:tc>
              </a:tr>
              <a:tr h="200548">
                <a:tc>
                  <a:txBody>
                    <a:bodyPr/>
                    <a:lstStyle/>
                    <a:p>
                      <a:pPr algn="l"/>
                      <a:r>
                        <a:rPr lang="en-US" sz="1300" b="1" dirty="0">
                          <a:latin typeface="Arial Narrow" pitchFamily="34" charset="0"/>
                          <a:cs typeface="Arial" pitchFamily="34" charset="0"/>
                        </a:rPr>
                        <a:t>Total Operational Costs: </a:t>
                      </a:r>
                    </a:p>
                  </a:txBody>
                  <a:tcPr marL="12024" marR="12024" marT="6012" marB="6012">
                    <a:solidFill>
                      <a:schemeClr val="accent4">
                        <a:lumMod val="40000"/>
                        <a:lumOff val="60000"/>
                      </a:schemeClr>
                    </a:solidFill>
                  </a:tcPr>
                </a:tc>
                <a:tc>
                  <a:txBody>
                    <a:bodyPr/>
                    <a:lstStyle/>
                    <a:p>
                      <a:pPr algn="l"/>
                      <a:r>
                        <a:rPr lang="en-US" sz="1300" b="1" dirty="0">
                          <a:latin typeface="Arial Narrow" pitchFamily="34" charset="0"/>
                          <a:cs typeface="Arial" pitchFamily="34" charset="0"/>
                        </a:rPr>
                        <a:t>446,000 </a:t>
                      </a:r>
                    </a:p>
                  </a:txBody>
                  <a:tcPr marL="12024" marR="12024" marT="6012" marB="6012">
                    <a:solidFill>
                      <a:schemeClr val="accent4">
                        <a:lumMod val="40000"/>
                        <a:lumOff val="60000"/>
                      </a:schemeClr>
                    </a:solidFill>
                  </a:tcPr>
                </a:tc>
                <a:tc>
                  <a:txBody>
                    <a:bodyPr/>
                    <a:lstStyle/>
                    <a:p>
                      <a:pPr algn="l"/>
                      <a:r>
                        <a:rPr lang="en-US" sz="1300" b="1">
                          <a:latin typeface="Arial Narrow" pitchFamily="34" charset="0"/>
                          <a:cs typeface="Arial" pitchFamily="34" charset="0"/>
                        </a:rPr>
                        <a:t>452,700 </a:t>
                      </a:r>
                    </a:p>
                  </a:txBody>
                  <a:tcPr marL="12024" marR="12024" marT="6012" marB="6012">
                    <a:solidFill>
                      <a:schemeClr val="accent4">
                        <a:lumMod val="40000"/>
                        <a:lumOff val="60000"/>
                      </a:schemeClr>
                    </a:solidFill>
                  </a:tcPr>
                </a:tc>
                <a:tc>
                  <a:txBody>
                    <a:bodyPr/>
                    <a:lstStyle/>
                    <a:p>
                      <a:pPr algn="l"/>
                      <a:r>
                        <a:rPr lang="en-US" sz="1300" b="1">
                          <a:latin typeface="Arial Narrow" pitchFamily="34" charset="0"/>
                          <a:cs typeface="Arial" pitchFamily="34" charset="0"/>
                        </a:rPr>
                        <a:t>464,751 </a:t>
                      </a:r>
                    </a:p>
                  </a:txBody>
                  <a:tcPr marL="12024" marR="12024" marT="6012" marB="6012">
                    <a:solidFill>
                      <a:schemeClr val="accent4">
                        <a:lumMod val="40000"/>
                        <a:lumOff val="60000"/>
                      </a:schemeClr>
                    </a:solidFill>
                  </a:tcPr>
                </a:tc>
                <a:tc>
                  <a:txBody>
                    <a:bodyPr/>
                    <a:lstStyle/>
                    <a:p>
                      <a:pPr algn="l"/>
                      <a:r>
                        <a:rPr lang="en-US" sz="1300" b="1">
                          <a:latin typeface="Arial Narrow" pitchFamily="34" charset="0"/>
                          <a:cs typeface="Arial" pitchFamily="34" charset="0"/>
                        </a:rPr>
                        <a:t> </a:t>
                      </a:r>
                    </a:p>
                  </a:txBody>
                  <a:tcPr marL="12024" marR="12024" marT="6012" marB="6012">
                    <a:solidFill>
                      <a:schemeClr val="accent4">
                        <a:lumMod val="40000"/>
                        <a:lumOff val="60000"/>
                      </a:schemeClr>
                    </a:solidFill>
                  </a:tcPr>
                </a:tc>
              </a:tr>
              <a:tr h="200548">
                <a:tc>
                  <a:txBody>
                    <a:bodyPr/>
                    <a:lstStyle/>
                    <a:p>
                      <a:pPr algn="l"/>
                      <a:r>
                        <a:rPr lang="en-US" sz="1300" b="1" dirty="0">
                          <a:latin typeface="Arial Narrow" pitchFamily="34" charset="0"/>
                          <a:cs typeface="Arial" pitchFamily="34" charset="0"/>
                        </a:rPr>
                        <a:t>Total Costs: </a:t>
                      </a:r>
                    </a:p>
                  </a:txBody>
                  <a:tcPr marL="12024" marR="12024" marT="6012" marB="6012">
                    <a:solidFill>
                      <a:schemeClr val="accent4">
                        <a:lumMod val="40000"/>
                        <a:lumOff val="60000"/>
                      </a:schemeClr>
                    </a:solidFill>
                  </a:tcPr>
                </a:tc>
                <a:tc>
                  <a:txBody>
                    <a:bodyPr/>
                    <a:lstStyle/>
                    <a:p>
                      <a:pPr algn="l"/>
                      <a:r>
                        <a:rPr lang="en-US" sz="1300" b="1" dirty="0">
                          <a:latin typeface="Arial Narrow" pitchFamily="34" charset="0"/>
                          <a:cs typeface="Arial" pitchFamily="34" charset="0"/>
                        </a:rPr>
                        <a:t>700,000 </a:t>
                      </a:r>
                    </a:p>
                  </a:txBody>
                  <a:tcPr marL="12024" marR="12024" marT="6012" marB="6012">
                    <a:solidFill>
                      <a:schemeClr val="accent4">
                        <a:lumMod val="40000"/>
                        <a:lumOff val="60000"/>
                      </a:schemeClr>
                    </a:solidFill>
                  </a:tcPr>
                </a:tc>
                <a:tc>
                  <a:txBody>
                    <a:bodyPr/>
                    <a:lstStyle/>
                    <a:p>
                      <a:pPr algn="l"/>
                      <a:r>
                        <a:rPr lang="en-US" sz="1300" b="1">
                          <a:latin typeface="Arial Narrow" pitchFamily="34" charset="0"/>
                          <a:cs typeface="Arial" pitchFamily="34" charset="0"/>
                        </a:rPr>
                        <a:t>452,700 </a:t>
                      </a:r>
                    </a:p>
                  </a:txBody>
                  <a:tcPr marL="12024" marR="12024" marT="6012" marB="6012">
                    <a:solidFill>
                      <a:schemeClr val="accent4">
                        <a:lumMod val="40000"/>
                        <a:lumOff val="60000"/>
                      </a:schemeClr>
                    </a:solidFill>
                  </a:tcPr>
                </a:tc>
                <a:tc>
                  <a:txBody>
                    <a:bodyPr/>
                    <a:lstStyle/>
                    <a:p>
                      <a:pPr algn="l"/>
                      <a:r>
                        <a:rPr lang="en-US" sz="1300" b="1">
                          <a:latin typeface="Arial Narrow" pitchFamily="34" charset="0"/>
                          <a:cs typeface="Arial" pitchFamily="34" charset="0"/>
                        </a:rPr>
                        <a:t>464,751 </a:t>
                      </a:r>
                    </a:p>
                  </a:txBody>
                  <a:tcPr marL="12024" marR="12024" marT="6012" marB="6012">
                    <a:solidFill>
                      <a:schemeClr val="accent4">
                        <a:lumMod val="40000"/>
                        <a:lumOff val="60000"/>
                      </a:schemeClr>
                    </a:solidFill>
                  </a:tcPr>
                </a:tc>
                <a:tc>
                  <a:txBody>
                    <a:bodyPr/>
                    <a:lstStyle/>
                    <a:p>
                      <a:pPr algn="l"/>
                      <a:r>
                        <a:rPr lang="en-US" sz="1300" b="1" dirty="0">
                          <a:latin typeface="Arial Narrow" pitchFamily="34" charset="0"/>
                          <a:cs typeface="Arial" pitchFamily="34" charset="0"/>
                        </a:rPr>
                        <a:t> </a:t>
                      </a:r>
                    </a:p>
                  </a:txBody>
                  <a:tcPr marL="12024" marR="12024" marT="6012" marB="6012">
                    <a:solidFill>
                      <a:schemeClr val="accent4">
                        <a:lumMod val="40000"/>
                        <a:lumOff val="60000"/>
                      </a:schemeClr>
                    </a:solidFill>
                  </a:tcPr>
                </a:tc>
              </a:tr>
              <a:tr h="200548">
                <a:tc>
                  <a:txBody>
                    <a:bodyPr/>
                    <a:lstStyle/>
                    <a:p>
                      <a:pPr algn="l"/>
                      <a:r>
                        <a:rPr lang="en-US" sz="1300" b="1" dirty="0">
                          <a:latin typeface="Arial Narrow" pitchFamily="34" charset="0"/>
                          <a:cs typeface="Arial" pitchFamily="34" charset="0"/>
                        </a:rPr>
                        <a:t>PV of Costs: </a:t>
                      </a:r>
                    </a:p>
                  </a:txBody>
                  <a:tcPr marL="12024" marR="12024" marT="6012" marB="6012">
                    <a:solidFill>
                      <a:schemeClr val="accent4">
                        <a:lumMod val="40000"/>
                        <a:lumOff val="60000"/>
                      </a:schemeClr>
                    </a:solidFill>
                  </a:tcPr>
                </a:tc>
                <a:tc>
                  <a:txBody>
                    <a:bodyPr/>
                    <a:lstStyle/>
                    <a:p>
                      <a:pPr algn="l"/>
                      <a:r>
                        <a:rPr lang="en-US" sz="1300" b="1" dirty="0">
                          <a:latin typeface="Arial Narrow" pitchFamily="34" charset="0"/>
                          <a:cs typeface="Arial" pitchFamily="34" charset="0"/>
                        </a:rPr>
                        <a:t>679,612 </a:t>
                      </a:r>
                    </a:p>
                  </a:txBody>
                  <a:tcPr marL="12024" marR="12024" marT="6012" marB="6012">
                    <a:solidFill>
                      <a:schemeClr val="accent4">
                        <a:lumMod val="40000"/>
                        <a:lumOff val="60000"/>
                      </a:schemeClr>
                    </a:solidFill>
                  </a:tcPr>
                </a:tc>
                <a:tc>
                  <a:txBody>
                    <a:bodyPr/>
                    <a:lstStyle/>
                    <a:p>
                      <a:pPr algn="l"/>
                      <a:r>
                        <a:rPr lang="en-US" sz="1300" b="1" dirty="0">
                          <a:latin typeface="Arial Narrow" pitchFamily="34" charset="0"/>
                          <a:cs typeface="Arial" pitchFamily="34" charset="0"/>
                        </a:rPr>
                        <a:t>426,713 </a:t>
                      </a:r>
                    </a:p>
                  </a:txBody>
                  <a:tcPr marL="12024" marR="12024" marT="6012" marB="6012">
                    <a:solidFill>
                      <a:schemeClr val="accent4">
                        <a:lumMod val="40000"/>
                        <a:lumOff val="60000"/>
                      </a:schemeClr>
                    </a:solidFill>
                  </a:tcPr>
                </a:tc>
                <a:tc>
                  <a:txBody>
                    <a:bodyPr/>
                    <a:lstStyle/>
                    <a:p>
                      <a:pPr algn="l"/>
                      <a:r>
                        <a:rPr lang="en-US" sz="1300" b="1">
                          <a:latin typeface="Arial Narrow" pitchFamily="34" charset="0"/>
                          <a:cs typeface="Arial" pitchFamily="34" charset="0"/>
                        </a:rPr>
                        <a:t>425,313 </a:t>
                      </a:r>
                    </a:p>
                  </a:txBody>
                  <a:tcPr marL="12024" marR="12024" marT="6012" marB="6012">
                    <a:solidFill>
                      <a:schemeClr val="accent4">
                        <a:lumMod val="40000"/>
                        <a:lumOff val="60000"/>
                      </a:schemeClr>
                    </a:solidFill>
                  </a:tcPr>
                </a:tc>
                <a:tc>
                  <a:txBody>
                    <a:bodyPr/>
                    <a:lstStyle/>
                    <a:p>
                      <a:pPr algn="l"/>
                      <a:r>
                        <a:rPr lang="en-US" sz="1300" b="1" dirty="0">
                          <a:latin typeface="Arial Narrow" pitchFamily="34" charset="0"/>
                          <a:cs typeface="Arial" pitchFamily="34" charset="0"/>
                        </a:rPr>
                        <a:t>1,531,638 </a:t>
                      </a:r>
                    </a:p>
                  </a:txBody>
                  <a:tcPr marL="12024" marR="12024" marT="6012" marB="6012">
                    <a:solidFill>
                      <a:schemeClr val="accent4">
                        <a:lumMod val="40000"/>
                        <a:lumOff val="60000"/>
                      </a:schemeClr>
                    </a:solidFill>
                  </a:tcPr>
                </a:tc>
              </a:tr>
              <a:tr h="200548">
                <a:tc>
                  <a:txBody>
                    <a:bodyPr/>
                    <a:lstStyle/>
                    <a:p>
                      <a:pPr algn="l"/>
                      <a:r>
                        <a:rPr lang="en-US" sz="1300" b="1" dirty="0">
                          <a:latin typeface="Arial Narrow" pitchFamily="34" charset="0"/>
                          <a:cs typeface="Arial" pitchFamily="34" charset="0"/>
                        </a:rPr>
                        <a:t>PV of all Costs: </a:t>
                      </a:r>
                    </a:p>
                  </a:txBody>
                  <a:tcPr marL="12024" marR="12024" marT="6012" marB="6012">
                    <a:solidFill>
                      <a:schemeClr val="accent4">
                        <a:lumMod val="40000"/>
                        <a:lumOff val="60000"/>
                      </a:schemeClr>
                    </a:solidFill>
                  </a:tcPr>
                </a:tc>
                <a:tc>
                  <a:txBody>
                    <a:bodyPr/>
                    <a:lstStyle/>
                    <a:p>
                      <a:pPr algn="l"/>
                      <a:r>
                        <a:rPr lang="en-US" sz="1300" b="1">
                          <a:latin typeface="Arial Narrow" pitchFamily="34" charset="0"/>
                          <a:cs typeface="Arial" pitchFamily="34" charset="0"/>
                        </a:rPr>
                        <a:t>679,612 </a:t>
                      </a:r>
                    </a:p>
                  </a:txBody>
                  <a:tcPr marL="12024" marR="12024" marT="6012" marB="6012">
                    <a:solidFill>
                      <a:schemeClr val="accent4">
                        <a:lumMod val="40000"/>
                        <a:lumOff val="60000"/>
                      </a:schemeClr>
                    </a:solidFill>
                  </a:tcPr>
                </a:tc>
                <a:tc>
                  <a:txBody>
                    <a:bodyPr/>
                    <a:lstStyle/>
                    <a:p>
                      <a:pPr algn="l"/>
                      <a:r>
                        <a:rPr lang="en-US" sz="1300" b="1" dirty="0">
                          <a:latin typeface="Arial Narrow" pitchFamily="34" charset="0"/>
                          <a:cs typeface="Arial" pitchFamily="34" charset="0"/>
                        </a:rPr>
                        <a:t>1,106,325 </a:t>
                      </a:r>
                    </a:p>
                  </a:txBody>
                  <a:tcPr marL="12024" marR="12024" marT="6012" marB="6012">
                    <a:solidFill>
                      <a:schemeClr val="accent4">
                        <a:lumMod val="40000"/>
                        <a:lumOff val="60000"/>
                      </a:schemeClr>
                    </a:solidFill>
                  </a:tcPr>
                </a:tc>
                <a:tc>
                  <a:txBody>
                    <a:bodyPr/>
                    <a:lstStyle/>
                    <a:p>
                      <a:pPr algn="l"/>
                      <a:r>
                        <a:rPr lang="en-US" sz="1300" b="1" dirty="0">
                          <a:latin typeface="Arial Narrow" pitchFamily="34" charset="0"/>
                          <a:cs typeface="Arial" pitchFamily="34" charset="0"/>
                        </a:rPr>
                        <a:t>1,531,638 </a:t>
                      </a:r>
                    </a:p>
                  </a:txBody>
                  <a:tcPr marL="12024" marR="12024" marT="6012" marB="6012">
                    <a:solidFill>
                      <a:schemeClr val="accent4">
                        <a:lumMod val="40000"/>
                        <a:lumOff val="60000"/>
                      </a:schemeClr>
                    </a:solidFill>
                  </a:tcPr>
                </a:tc>
                <a:tc>
                  <a:txBody>
                    <a:bodyPr/>
                    <a:lstStyle/>
                    <a:p>
                      <a:pPr algn="l"/>
                      <a:r>
                        <a:rPr lang="en-US" sz="1300" b="1" dirty="0">
                          <a:latin typeface="Arial Narrow" pitchFamily="34" charset="0"/>
                          <a:cs typeface="Arial" pitchFamily="34" charset="0"/>
                        </a:rPr>
                        <a:t> </a:t>
                      </a:r>
                    </a:p>
                  </a:txBody>
                  <a:tcPr marL="12024" marR="12024" marT="6012" marB="6012">
                    <a:solidFill>
                      <a:schemeClr val="accent4">
                        <a:lumMod val="40000"/>
                        <a:lumOff val="60000"/>
                      </a:schemeClr>
                    </a:solidFill>
                  </a:tcPr>
                </a:tc>
              </a:tr>
              <a:tr h="200548">
                <a:tc>
                  <a:txBody>
                    <a:bodyPr/>
                    <a:lstStyle/>
                    <a:p>
                      <a:pPr algn="l"/>
                      <a:r>
                        <a:rPr lang="en-US" sz="1300" b="1" dirty="0">
                          <a:latin typeface="Arial Narrow" pitchFamily="34" charset="0"/>
                          <a:cs typeface="Arial" pitchFamily="34" charset="0"/>
                        </a:rPr>
                        <a:t>Total Project Costs Less Benefits: </a:t>
                      </a:r>
                    </a:p>
                  </a:txBody>
                  <a:tcPr marL="12024" marR="12024" marT="6012" marB="6012">
                    <a:solidFill>
                      <a:schemeClr val="accent2"/>
                    </a:solidFill>
                  </a:tcPr>
                </a:tc>
                <a:tc>
                  <a:txBody>
                    <a:bodyPr/>
                    <a:lstStyle/>
                    <a:p>
                      <a:pPr algn="l"/>
                      <a:r>
                        <a:rPr lang="en-US" sz="1300" b="1" dirty="0">
                          <a:latin typeface="Arial Narrow" pitchFamily="34" charset="0"/>
                          <a:cs typeface="Arial" pitchFamily="34" charset="0"/>
                        </a:rPr>
                        <a:t>(700,000) </a:t>
                      </a:r>
                    </a:p>
                  </a:txBody>
                  <a:tcPr marL="12024" marR="12024" marT="6012" marB="6012">
                    <a:solidFill>
                      <a:schemeClr val="accent2"/>
                    </a:solidFill>
                  </a:tcPr>
                </a:tc>
                <a:tc>
                  <a:txBody>
                    <a:bodyPr/>
                    <a:lstStyle/>
                    <a:p>
                      <a:pPr algn="l"/>
                      <a:r>
                        <a:rPr lang="en-US" sz="1300" b="1" dirty="0">
                          <a:latin typeface="Arial Narrow" pitchFamily="34" charset="0"/>
                          <a:cs typeface="Arial" pitchFamily="34" charset="0"/>
                        </a:rPr>
                        <a:t>2,222,300 </a:t>
                      </a:r>
                    </a:p>
                  </a:txBody>
                  <a:tcPr marL="12024" marR="12024" marT="6012" marB="6012">
                    <a:solidFill>
                      <a:schemeClr val="accent2"/>
                    </a:solidFill>
                  </a:tcPr>
                </a:tc>
                <a:tc>
                  <a:txBody>
                    <a:bodyPr/>
                    <a:lstStyle/>
                    <a:p>
                      <a:pPr algn="l"/>
                      <a:r>
                        <a:rPr lang="en-US" sz="1300" b="1">
                          <a:latin typeface="Arial Narrow" pitchFamily="34" charset="0"/>
                          <a:cs typeface="Arial" pitchFamily="34" charset="0"/>
                        </a:rPr>
                        <a:t>2,288,999 </a:t>
                      </a:r>
                    </a:p>
                  </a:txBody>
                  <a:tcPr marL="12024" marR="12024" marT="6012" marB="6012">
                    <a:solidFill>
                      <a:schemeClr val="accent2"/>
                    </a:solidFill>
                  </a:tcPr>
                </a:tc>
                <a:tc>
                  <a:txBody>
                    <a:bodyPr/>
                    <a:lstStyle/>
                    <a:p>
                      <a:pPr algn="l"/>
                      <a:r>
                        <a:rPr lang="en-US" sz="1300" b="1" dirty="0">
                          <a:latin typeface="Arial Narrow" pitchFamily="34" charset="0"/>
                          <a:cs typeface="Arial" pitchFamily="34" charset="0"/>
                        </a:rPr>
                        <a:t> </a:t>
                      </a:r>
                    </a:p>
                  </a:txBody>
                  <a:tcPr marL="12024" marR="12024" marT="6012" marB="6012">
                    <a:solidFill>
                      <a:schemeClr val="accent2"/>
                    </a:solidFill>
                  </a:tcPr>
                </a:tc>
              </a:tr>
              <a:tr h="200548">
                <a:tc>
                  <a:txBody>
                    <a:bodyPr/>
                    <a:lstStyle/>
                    <a:p>
                      <a:pPr algn="l"/>
                      <a:r>
                        <a:rPr lang="en-US" sz="1300" b="1" dirty="0">
                          <a:latin typeface="Arial Narrow" pitchFamily="34" charset="0"/>
                          <a:cs typeface="Arial" pitchFamily="34" charset="0"/>
                        </a:rPr>
                        <a:t>Yearly NPV: </a:t>
                      </a:r>
                    </a:p>
                  </a:txBody>
                  <a:tcPr marL="12024" marR="12024" marT="6012" marB="6012">
                    <a:solidFill>
                      <a:schemeClr val="accent2"/>
                    </a:solidFill>
                  </a:tcPr>
                </a:tc>
                <a:tc>
                  <a:txBody>
                    <a:bodyPr/>
                    <a:lstStyle/>
                    <a:p>
                      <a:pPr algn="l"/>
                      <a:r>
                        <a:rPr lang="en-US" sz="1300" b="1" dirty="0">
                          <a:latin typeface="Arial Narrow" pitchFamily="34" charset="0"/>
                          <a:cs typeface="Arial" pitchFamily="34" charset="0"/>
                        </a:rPr>
                        <a:t>(679,612) </a:t>
                      </a:r>
                    </a:p>
                  </a:txBody>
                  <a:tcPr marL="12024" marR="12024" marT="6012" marB="6012">
                    <a:solidFill>
                      <a:schemeClr val="accent2"/>
                    </a:solidFill>
                  </a:tcPr>
                </a:tc>
                <a:tc>
                  <a:txBody>
                    <a:bodyPr/>
                    <a:lstStyle/>
                    <a:p>
                      <a:pPr algn="l"/>
                      <a:r>
                        <a:rPr lang="en-US" sz="1300" b="1" dirty="0">
                          <a:latin typeface="Arial Narrow" pitchFamily="34" charset="0"/>
                          <a:cs typeface="Arial" pitchFamily="34" charset="0"/>
                        </a:rPr>
                        <a:t>2,094,731 </a:t>
                      </a:r>
                    </a:p>
                  </a:txBody>
                  <a:tcPr marL="12024" marR="12024" marT="6012" marB="6012">
                    <a:solidFill>
                      <a:schemeClr val="accent2"/>
                    </a:solidFill>
                  </a:tcPr>
                </a:tc>
                <a:tc>
                  <a:txBody>
                    <a:bodyPr/>
                    <a:lstStyle/>
                    <a:p>
                      <a:pPr algn="l"/>
                      <a:r>
                        <a:rPr lang="en-US" sz="1300" b="1" dirty="0">
                          <a:latin typeface="Arial Narrow" pitchFamily="34" charset="0"/>
                          <a:cs typeface="Arial" pitchFamily="34" charset="0"/>
                        </a:rPr>
                        <a:t>2,094,758 </a:t>
                      </a:r>
                    </a:p>
                  </a:txBody>
                  <a:tcPr marL="12024" marR="12024" marT="6012" marB="6012">
                    <a:solidFill>
                      <a:schemeClr val="accent2"/>
                    </a:solidFill>
                  </a:tcPr>
                </a:tc>
                <a:tc>
                  <a:txBody>
                    <a:bodyPr/>
                    <a:lstStyle/>
                    <a:p>
                      <a:pPr algn="l"/>
                      <a:r>
                        <a:rPr lang="en-US" sz="1300" b="1" dirty="0">
                          <a:latin typeface="Arial Narrow" pitchFamily="34" charset="0"/>
                          <a:cs typeface="Arial" pitchFamily="34" charset="0"/>
                        </a:rPr>
                        <a:t>3,509,878 </a:t>
                      </a:r>
                    </a:p>
                  </a:txBody>
                  <a:tcPr marL="12024" marR="12024" marT="6012" marB="6012">
                    <a:solidFill>
                      <a:schemeClr val="accent2"/>
                    </a:solidFill>
                  </a:tcPr>
                </a:tc>
              </a:tr>
              <a:tr h="200548">
                <a:tc>
                  <a:txBody>
                    <a:bodyPr/>
                    <a:lstStyle/>
                    <a:p>
                      <a:pPr algn="l"/>
                      <a:r>
                        <a:rPr lang="en-US" sz="1300" b="1">
                          <a:latin typeface="Arial Narrow" pitchFamily="34" charset="0"/>
                          <a:cs typeface="Arial" pitchFamily="34" charset="0"/>
                        </a:rPr>
                        <a:t>Cumulative NPV: </a:t>
                      </a:r>
                    </a:p>
                  </a:txBody>
                  <a:tcPr marL="12024" marR="12024" marT="6012" marB="6012">
                    <a:solidFill>
                      <a:schemeClr val="accent2"/>
                    </a:solidFill>
                  </a:tcPr>
                </a:tc>
                <a:tc>
                  <a:txBody>
                    <a:bodyPr/>
                    <a:lstStyle/>
                    <a:p>
                      <a:pPr algn="l"/>
                      <a:r>
                        <a:rPr lang="en-US" sz="1300" b="1">
                          <a:latin typeface="Arial Narrow" pitchFamily="34" charset="0"/>
                          <a:cs typeface="Arial" pitchFamily="34" charset="0"/>
                        </a:rPr>
                        <a:t>(679,612) </a:t>
                      </a:r>
                    </a:p>
                  </a:txBody>
                  <a:tcPr marL="12024" marR="12024" marT="6012" marB="6012">
                    <a:solidFill>
                      <a:schemeClr val="accent2"/>
                    </a:solidFill>
                  </a:tcPr>
                </a:tc>
                <a:tc>
                  <a:txBody>
                    <a:bodyPr/>
                    <a:lstStyle/>
                    <a:p>
                      <a:pPr algn="l"/>
                      <a:r>
                        <a:rPr lang="en-US" sz="1300" b="1" dirty="0">
                          <a:latin typeface="Arial Narrow" pitchFamily="34" charset="0"/>
                          <a:cs typeface="Arial" pitchFamily="34" charset="0"/>
                        </a:rPr>
                        <a:t>1,415,119 </a:t>
                      </a:r>
                    </a:p>
                  </a:txBody>
                  <a:tcPr marL="12024" marR="12024" marT="6012" marB="6012">
                    <a:solidFill>
                      <a:schemeClr val="accent2"/>
                    </a:solidFill>
                  </a:tcPr>
                </a:tc>
                <a:tc>
                  <a:txBody>
                    <a:bodyPr/>
                    <a:lstStyle/>
                    <a:p>
                      <a:pPr algn="l"/>
                      <a:r>
                        <a:rPr lang="en-US" sz="1300" b="1" dirty="0">
                          <a:latin typeface="Arial Narrow" pitchFamily="34" charset="0"/>
                          <a:cs typeface="Arial" pitchFamily="34" charset="0"/>
                        </a:rPr>
                        <a:t>3,509,878 </a:t>
                      </a:r>
                    </a:p>
                  </a:txBody>
                  <a:tcPr marL="12024" marR="12024" marT="6012" marB="6012">
                    <a:solidFill>
                      <a:schemeClr val="accent2"/>
                    </a:solidFill>
                  </a:tcPr>
                </a:tc>
                <a:tc>
                  <a:txBody>
                    <a:bodyPr/>
                    <a:lstStyle/>
                    <a:p>
                      <a:pPr algn="l"/>
                      <a:r>
                        <a:rPr lang="en-US" sz="1300" b="1" dirty="0">
                          <a:latin typeface="Arial Narrow" pitchFamily="34" charset="0"/>
                          <a:cs typeface="Arial" pitchFamily="34" charset="0"/>
                        </a:rPr>
                        <a:t> </a:t>
                      </a:r>
                    </a:p>
                  </a:txBody>
                  <a:tcPr marL="12024" marR="12024" marT="6012" marB="6012">
                    <a:solidFill>
                      <a:schemeClr val="accent2"/>
                    </a:solidFill>
                  </a:tcPr>
                </a:tc>
              </a:tr>
              <a:tr h="200548">
                <a:tc>
                  <a:txBody>
                    <a:bodyPr/>
                    <a:lstStyle/>
                    <a:p>
                      <a:pPr algn="l"/>
                      <a:r>
                        <a:rPr lang="en-US" sz="1300" b="1" dirty="0">
                          <a:latin typeface="Arial Narrow" pitchFamily="34" charset="0"/>
                          <a:cs typeface="Arial" pitchFamily="34" charset="0"/>
                        </a:rPr>
                        <a:t>Return on </a:t>
                      </a:r>
                      <a:r>
                        <a:rPr lang="en-US" sz="1300" b="1" dirty="0" smtClean="0">
                          <a:latin typeface="Arial Narrow" pitchFamily="34" charset="0"/>
                          <a:cs typeface="Arial" pitchFamily="34" charset="0"/>
                        </a:rPr>
                        <a:t>Investment (ROI): </a:t>
                      </a:r>
                      <a:endParaRPr lang="en-US" sz="1300" b="1" dirty="0">
                        <a:latin typeface="Arial Narrow" pitchFamily="34" charset="0"/>
                        <a:cs typeface="Arial" pitchFamily="34" charset="0"/>
                      </a:endParaRPr>
                    </a:p>
                  </a:txBody>
                  <a:tcPr marL="12024" marR="12024" marT="6012" marB="6012">
                    <a:solidFill>
                      <a:schemeClr val="accent6">
                        <a:lumMod val="40000"/>
                        <a:lumOff val="60000"/>
                      </a:schemeClr>
                    </a:solidFill>
                  </a:tcPr>
                </a:tc>
                <a:tc>
                  <a:txBody>
                    <a:bodyPr/>
                    <a:lstStyle/>
                    <a:p>
                      <a:pPr algn="l"/>
                      <a:r>
                        <a:rPr lang="en-US" sz="1300" b="1">
                          <a:latin typeface="Arial Narrow" pitchFamily="34" charset="0"/>
                          <a:cs typeface="Arial" pitchFamily="34" charset="0"/>
                        </a:rPr>
                        <a:t>229.16% </a:t>
                      </a:r>
                    </a:p>
                  </a:txBody>
                  <a:tcPr marL="12024" marR="12024" marT="6012" marB="6012">
                    <a:solidFill>
                      <a:schemeClr val="accent6">
                        <a:lumMod val="40000"/>
                        <a:lumOff val="60000"/>
                      </a:schemeClr>
                    </a:solidFill>
                  </a:tcPr>
                </a:tc>
                <a:tc>
                  <a:txBody>
                    <a:bodyPr/>
                    <a:lstStyle/>
                    <a:p>
                      <a:pPr algn="l"/>
                      <a:r>
                        <a:rPr lang="en-US" sz="1300" b="1">
                          <a:latin typeface="Arial Narrow" pitchFamily="34" charset="0"/>
                          <a:cs typeface="Arial" pitchFamily="34" charset="0"/>
                        </a:rPr>
                        <a:t>(3,509,878/1,531,638) </a:t>
                      </a:r>
                    </a:p>
                  </a:txBody>
                  <a:tcPr marL="12024" marR="12024" marT="6012" marB="6012">
                    <a:solidFill>
                      <a:schemeClr val="accent6">
                        <a:lumMod val="40000"/>
                        <a:lumOff val="60000"/>
                      </a:schemeClr>
                    </a:solidFill>
                  </a:tcPr>
                </a:tc>
                <a:tc>
                  <a:txBody>
                    <a:bodyPr/>
                    <a:lstStyle/>
                    <a:p>
                      <a:pPr algn="l"/>
                      <a:r>
                        <a:rPr lang="en-US" sz="1300" b="1" dirty="0">
                          <a:latin typeface="Arial Narrow" pitchFamily="34" charset="0"/>
                          <a:cs typeface="Arial" pitchFamily="34" charset="0"/>
                        </a:rPr>
                        <a:t> </a:t>
                      </a:r>
                    </a:p>
                  </a:txBody>
                  <a:tcPr marL="12024" marR="12024" marT="6012" marB="6012">
                    <a:solidFill>
                      <a:schemeClr val="accent6">
                        <a:lumMod val="40000"/>
                        <a:lumOff val="60000"/>
                      </a:schemeClr>
                    </a:solidFill>
                  </a:tcPr>
                </a:tc>
                <a:tc>
                  <a:txBody>
                    <a:bodyPr/>
                    <a:lstStyle/>
                    <a:p>
                      <a:pPr algn="l"/>
                      <a:r>
                        <a:rPr lang="en-US" sz="1300" b="1" dirty="0">
                          <a:latin typeface="Arial Narrow" pitchFamily="34" charset="0"/>
                          <a:cs typeface="Arial" pitchFamily="34" charset="0"/>
                        </a:rPr>
                        <a:t> </a:t>
                      </a:r>
                    </a:p>
                  </a:txBody>
                  <a:tcPr marL="12024" marR="12024" marT="6012" marB="6012">
                    <a:solidFill>
                      <a:schemeClr val="accent6">
                        <a:lumMod val="40000"/>
                        <a:lumOff val="60000"/>
                      </a:schemeClr>
                    </a:solidFill>
                  </a:tcPr>
                </a:tc>
              </a:tr>
              <a:tr h="302023">
                <a:tc>
                  <a:txBody>
                    <a:bodyPr/>
                    <a:lstStyle/>
                    <a:p>
                      <a:pPr algn="l"/>
                      <a:r>
                        <a:rPr lang="en-US" sz="1300" b="1" dirty="0" smtClean="0">
                          <a:latin typeface="Arial Narrow" pitchFamily="34" charset="0"/>
                          <a:cs typeface="Arial" pitchFamily="34" charset="0"/>
                        </a:rPr>
                        <a:t>Break-even Point (BEP): </a:t>
                      </a:r>
                      <a:endParaRPr lang="en-US" sz="1300" b="1" dirty="0">
                        <a:latin typeface="Arial Narrow" pitchFamily="34" charset="0"/>
                        <a:cs typeface="Arial" pitchFamily="34" charset="0"/>
                      </a:endParaRPr>
                    </a:p>
                  </a:txBody>
                  <a:tcPr marL="12024" marR="12024" marT="6012" marB="6012">
                    <a:solidFill>
                      <a:schemeClr val="accent6">
                        <a:lumMod val="40000"/>
                        <a:lumOff val="60000"/>
                      </a:schemeClr>
                    </a:solidFill>
                  </a:tcPr>
                </a:tc>
                <a:tc>
                  <a:txBody>
                    <a:bodyPr/>
                    <a:lstStyle/>
                    <a:p>
                      <a:pPr algn="l"/>
                      <a:r>
                        <a:rPr lang="en-US" sz="1300" b="1" dirty="0" smtClean="0">
                          <a:latin typeface="Arial Narrow" pitchFamily="34" charset="0"/>
                          <a:cs typeface="Arial" pitchFamily="34" charset="0"/>
                        </a:rPr>
                        <a:t>1.32 </a:t>
                      </a:r>
                      <a:r>
                        <a:rPr lang="en-US" sz="1300" b="1" dirty="0">
                          <a:latin typeface="Arial Narrow" pitchFamily="34" charset="0"/>
                          <a:cs typeface="Arial" pitchFamily="34" charset="0"/>
                        </a:rPr>
                        <a:t>years </a:t>
                      </a:r>
                    </a:p>
                  </a:txBody>
                  <a:tcPr marL="12024" marR="12024" marT="6012" marB="6012">
                    <a:solidFill>
                      <a:schemeClr val="accent6">
                        <a:lumMod val="40000"/>
                        <a:lumOff val="60000"/>
                      </a:schemeClr>
                    </a:solidFill>
                  </a:tcPr>
                </a:tc>
                <a:tc gridSpan="3">
                  <a:txBody>
                    <a:bodyPr/>
                    <a:lstStyle/>
                    <a:p>
                      <a:pPr algn="l"/>
                      <a:r>
                        <a:rPr lang="en-US" sz="1200" b="1" dirty="0" smtClean="0">
                          <a:latin typeface="Arial Narrow" pitchFamily="34" charset="0"/>
                          <a:cs typeface="Arial" pitchFamily="34" charset="0"/>
                        </a:rPr>
                        <a:t>(BEP </a:t>
                      </a:r>
                      <a:r>
                        <a:rPr lang="en-US" sz="1200" b="1" dirty="0">
                          <a:latin typeface="Arial Narrow" pitchFamily="34" charset="0"/>
                          <a:cs typeface="Arial" pitchFamily="34" charset="0"/>
                        </a:rPr>
                        <a:t>in </a:t>
                      </a:r>
                      <a:r>
                        <a:rPr lang="en-US" sz="1200" b="1" dirty="0" smtClean="0">
                          <a:latin typeface="Arial Narrow" pitchFamily="34" charset="0"/>
                          <a:cs typeface="Arial" pitchFamily="34" charset="0"/>
                        </a:rPr>
                        <a:t>Year 2 = </a:t>
                      </a:r>
                      <a:r>
                        <a:rPr lang="en-US" sz="1200" b="1" dirty="0">
                          <a:latin typeface="Arial Narrow" pitchFamily="34" charset="0"/>
                          <a:cs typeface="Arial" pitchFamily="34" charset="0"/>
                        </a:rPr>
                        <a:t>[2,094,731 – 1,415,119] / 2,094,731 = 0.32) </a:t>
                      </a:r>
                    </a:p>
                  </a:txBody>
                  <a:tcPr marL="12024" marR="12024" marT="6012" marB="6012">
                    <a:solidFill>
                      <a:schemeClr val="accent6">
                        <a:lumMod val="40000"/>
                        <a:lumOff val="60000"/>
                      </a:schemeClr>
                    </a:solidFill>
                  </a:tcPr>
                </a:tc>
                <a:tc hMerge="1">
                  <a:txBody>
                    <a:bodyPr/>
                    <a:lstStyle/>
                    <a:p>
                      <a:endParaRPr lang="en-US"/>
                    </a:p>
                  </a:txBody>
                  <a:tcPr/>
                </a:tc>
                <a:tc hMerge="1">
                  <a:txBody>
                    <a:bodyPr/>
                    <a:lstStyle/>
                    <a:p>
                      <a:endParaRPr lang="en-US"/>
                    </a:p>
                  </a:txBody>
                  <a:tcPr/>
                </a:tc>
              </a:tr>
            </a:tbl>
          </a:graphicData>
        </a:graphic>
      </p:graphicFrame>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54</a:t>
            </a:fld>
            <a:endParaRPr lang="en-US">
              <a:solidFill>
                <a:prstClr val="black">
                  <a:tint val="75000"/>
                </a:prstClr>
              </a:solidFill>
            </a:endParaRPr>
          </a:p>
        </p:txBody>
      </p:sp>
    </p:spTree>
    <p:extLst>
      <p:ext uri="{BB962C8B-B14F-4D97-AF65-F5344CB8AC3E}">
        <p14:creationId xmlns:p14="http://schemas.microsoft.com/office/powerpoint/2010/main" val="2054218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09600" y="609600"/>
            <a:ext cx="7848600" cy="2286000"/>
          </a:xfrm>
        </p:spPr>
        <p:txBody>
          <a:bodyPr>
            <a:noAutofit/>
          </a:bodyPr>
          <a:lstStyle/>
          <a:p>
            <a:pPr algn="ctr"/>
            <a:r>
              <a:rPr lang="en-US" sz="4400" dirty="0">
                <a:solidFill>
                  <a:schemeClr val="bg1">
                    <a:lumMod val="50000"/>
                  </a:schemeClr>
                </a:solidFill>
              </a:rPr>
              <a:t>MITOS </a:t>
            </a:r>
            <a:r>
              <a:rPr lang="id-ID" sz="4400" dirty="0">
                <a:solidFill>
                  <a:schemeClr val="bg1">
                    <a:lumMod val="50000"/>
                  </a:schemeClr>
                </a:solidFill>
              </a:rPr>
              <a:t>4</a:t>
            </a:r>
            <a:r>
              <a:rPr lang="en-US" sz="4000" dirty="0">
                <a:solidFill>
                  <a:schemeClr val="bg1">
                    <a:lumMod val="50000"/>
                  </a:schemeClr>
                </a:solidFill>
              </a:rPr>
              <a:t/>
            </a:r>
            <a:br>
              <a:rPr lang="en-US" sz="4000" dirty="0">
                <a:solidFill>
                  <a:schemeClr val="bg1">
                    <a:lumMod val="50000"/>
                  </a:schemeClr>
                </a:solidFill>
              </a:rPr>
            </a:br>
            <a:r>
              <a:rPr lang="id-ID" sz="3600" dirty="0" smtClean="0"/>
              <a:t>Saya akan Membuat Aplikasi IT</a:t>
            </a:r>
            <a:br>
              <a:rPr lang="id-ID" sz="3600" dirty="0" smtClean="0"/>
            </a:br>
            <a:r>
              <a:rPr lang="id-ID" sz="3600" dirty="0" smtClean="0"/>
              <a:t>Seperti yang ada Sekarang</a:t>
            </a:r>
          </a:p>
        </p:txBody>
      </p:sp>
      <p:pic>
        <p:nvPicPr>
          <p:cNvPr id="6"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490" r="2668" b="17261"/>
          <a:stretch/>
        </p:blipFill>
        <p:spPr>
          <a:xfrm>
            <a:off x="2133600" y="3124200"/>
            <a:ext cx="4877881" cy="3010560"/>
          </a:xfrm>
          <a:prstGeom prst="rect">
            <a:avLst/>
          </a:prstGeom>
          <a:ln>
            <a:noFill/>
          </a:ln>
          <a:effectLst>
            <a:softEdge rad="112500"/>
          </a:effectLst>
        </p:spPr>
      </p:pic>
      <p:sp>
        <p:nvSpPr>
          <p:cNvPr id="3" name="Slide Number Placeholder 2"/>
          <p:cNvSpPr>
            <a:spLocks noGrp="1"/>
          </p:cNvSpPr>
          <p:nvPr>
            <p:ph type="sldNum" sz="quarter" idx="12"/>
          </p:nvPr>
        </p:nvSpPr>
        <p:spPr/>
        <p:txBody>
          <a:bodyPr/>
          <a:lstStyle/>
          <a:p>
            <a:fld id="{B6F15528-21DE-4FAA-801E-634DDDAF4B2B}" type="slidenum">
              <a:rPr lang="en-US" smtClean="0"/>
              <a:pPr/>
              <a:t>55</a:t>
            </a:fld>
            <a:endParaRPr lang="en-US"/>
          </a:p>
        </p:txBody>
      </p:sp>
    </p:spTree>
    <p:extLst>
      <p:ext uri="{BB962C8B-B14F-4D97-AF65-F5344CB8AC3E}">
        <p14:creationId xmlns:p14="http://schemas.microsoft.com/office/powerpoint/2010/main" val="62681527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r>
              <a:rPr lang="en-US" sz="3200" dirty="0">
                <a:solidFill>
                  <a:srgbClr val="C00000"/>
                </a:solidFill>
              </a:rPr>
              <a:t>Don't Reinvent The Wheel</a:t>
            </a:r>
            <a:r>
              <a:rPr lang="en-US" sz="3200" dirty="0" smtClean="0">
                <a:solidFill>
                  <a:srgbClr val="C00000"/>
                </a:solidFill>
              </a:rPr>
              <a:t>!</a:t>
            </a:r>
            <a:endParaRPr lang="en-US" sz="3200" dirty="0"/>
          </a:p>
          <a:p>
            <a:r>
              <a:rPr lang="en-US" sz="3200" dirty="0" err="1"/>
              <a:t>Jangan</a:t>
            </a:r>
            <a:r>
              <a:rPr lang="en-US" sz="3200" dirty="0"/>
              <a:t> </a:t>
            </a:r>
            <a:r>
              <a:rPr lang="en-US" sz="3200" dirty="0" err="1"/>
              <a:t>pernah</a:t>
            </a:r>
            <a:r>
              <a:rPr lang="en-US" sz="3200" dirty="0"/>
              <a:t> </a:t>
            </a:r>
            <a:r>
              <a:rPr lang="en-US" sz="3200" dirty="0" err="1"/>
              <a:t>membuat</a:t>
            </a:r>
            <a:r>
              <a:rPr lang="en-US" sz="3200" dirty="0"/>
              <a:t> </a:t>
            </a:r>
            <a:r>
              <a:rPr lang="id-ID" sz="3200" dirty="0" smtClean="0">
                <a:solidFill>
                  <a:srgbClr val="C00000"/>
                </a:solidFill>
              </a:rPr>
              <a:t>aplikasi </a:t>
            </a:r>
            <a:r>
              <a:rPr lang="en-US" sz="3200" dirty="0" smtClean="0">
                <a:solidFill>
                  <a:srgbClr val="C00000"/>
                </a:solidFill>
              </a:rPr>
              <a:t>yang </a:t>
            </a:r>
            <a:r>
              <a:rPr lang="en-US" sz="3200" dirty="0" err="1">
                <a:solidFill>
                  <a:srgbClr val="C00000"/>
                </a:solidFill>
              </a:rPr>
              <a:t>sama</a:t>
            </a:r>
            <a:r>
              <a:rPr lang="en-US" sz="3200" dirty="0">
                <a:solidFill>
                  <a:srgbClr val="C00000"/>
                </a:solidFill>
              </a:rPr>
              <a:t> </a:t>
            </a:r>
            <a:r>
              <a:rPr lang="en-US" sz="3200" dirty="0" err="1">
                <a:solidFill>
                  <a:srgbClr val="C00000"/>
                </a:solidFill>
              </a:rPr>
              <a:t>saja</a:t>
            </a:r>
            <a:r>
              <a:rPr lang="en-US" sz="3200" dirty="0">
                <a:solidFill>
                  <a:srgbClr val="C00000"/>
                </a:solidFill>
              </a:rPr>
              <a:t> </a:t>
            </a:r>
            <a:r>
              <a:rPr lang="en-US" sz="3200" dirty="0" err="1">
                <a:solidFill>
                  <a:srgbClr val="C00000"/>
                </a:solidFill>
              </a:rPr>
              <a:t>dengan</a:t>
            </a:r>
            <a:r>
              <a:rPr lang="en-US" sz="3200" dirty="0">
                <a:solidFill>
                  <a:srgbClr val="C00000"/>
                </a:solidFill>
              </a:rPr>
              <a:t> yang </a:t>
            </a:r>
            <a:r>
              <a:rPr lang="en-US" sz="3200" dirty="0" err="1">
                <a:solidFill>
                  <a:srgbClr val="C00000"/>
                </a:solidFill>
              </a:rPr>
              <a:t>ada</a:t>
            </a:r>
            <a:r>
              <a:rPr lang="en-US" sz="3200" dirty="0">
                <a:solidFill>
                  <a:srgbClr val="C00000"/>
                </a:solidFill>
              </a:rPr>
              <a:t> </a:t>
            </a:r>
            <a:r>
              <a:rPr lang="en-US" sz="3200" dirty="0" err="1">
                <a:solidFill>
                  <a:srgbClr val="C00000"/>
                </a:solidFill>
              </a:rPr>
              <a:t>saat</a:t>
            </a:r>
            <a:r>
              <a:rPr lang="en-US" sz="3200" dirty="0">
                <a:solidFill>
                  <a:srgbClr val="C00000"/>
                </a:solidFill>
              </a:rPr>
              <a:t> </a:t>
            </a:r>
            <a:r>
              <a:rPr lang="en-US" sz="3200" dirty="0" err="1" smtClean="0">
                <a:solidFill>
                  <a:srgbClr val="C00000"/>
                </a:solidFill>
              </a:rPr>
              <a:t>ini</a:t>
            </a:r>
            <a:endParaRPr lang="en-US" sz="3200" dirty="0"/>
          </a:p>
          <a:p>
            <a:endParaRPr lang="id-ID" sz="3200" dirty="0" smtClean="0"/>
          </a:p>
          <a:p>
            <a:r>
              <a:rPr lang="en-US" sz="3200" dirty="0" err="1" smtClean="0"/>
              <a:t>Lakukan</a:t>
            </a:r>
            <a:r>
              <a:rPr lang="en-US" sz="3200" dirty="0" smtClean="0"/>
              <a:t> </a:t>
            </a:r>
            <a:r>
              <a:rPr lang="en-US" sz="3200" dirty="0" err="1"/>
              <a:t>komparasi</a:t>
            </a:r>
            <a:r>
              <a:rPr lang="en-US" sz="3200" dirty="0"/>
              <a:t> </a:t>
            </a:r>
            <a:r>
              <a:rPr lang="en-US" sz="3200" dirty="0" err="1"/>
              <a:t>terhadap</a:t>
            </a:r>
            <a:r>
              <a:rPr lang="en-US" sz="3200" dirty="0"/>
              <a:t> </a:t>
            </a:r>
            <a:r>
              <a:rPr lang="en-US" sz="3200" dirty="0" err="1"/>
              <a:t>aplikasi</a:t>
            </a:r>
            <a:r>
              <a:rPr lang="en-US" sz="3200" dirty="0"/>
              <a:t> </a:t>
            </a:r>
            <a:r>
              <a:rPr lang="en-US" sz="3200" dirty="0" err="1"/>
              <a:t>sejenis</a:t>
            </a:r>
            <a:r>
              <a:rPr lang="en-US" sz="3200" dirty="0"/>
              <a:t>, </a:t>
            </a:r>
            <a:r>
              <a:rPr lang="en-US" sz="3200" dirty="0" err="1"/>
              <a:t>lihat</a:t>
            </a:r>
            <a:r>
              <a:rPr lang="en-US" sz="3200" dirty="0"/>
              <a:t> </a:t>
            </a:r>
            <a:r>
              <a:rPr lang="en-US" sz="3200" dirty="0" err="1"/>
              <a:t>dimana</a:t>
            </a:r>
            <a:r>
              <a:rPr lang="en-US" sz="3200" dirty="0"/>
              <a:t> </a:t>
            </a:r>
            <a:r>
              <a:rPr lang="en-US" sz="3200" dirty="0" err="1"/>
              <a:t>ada</a:t>
            </a:r>
            <a:r>
              <a:rPr lang="en-US" sz="3200" dirty="0"/>
              <a:t> </a:t>
            </a:r>
            <a:r>
              <a:rPr lang="en-US" sz="3200" dirty="0">
                <a:solidFill>
                  <a:srgbClr val="C00000"/>
                </a:solidFill>
              </a:rPr>
              <a:t>gap </a:t>
            </a:r>
            <a:r>
              <a:rPr lang="en-US" sz="3200" dirty="0" err="1">
                <a:solidFill>
                  <a:srgbClr val="C00000"/>
                </a:solidFill>
              </a:rPr>
              <a:t>dan</a:t>
            </a:r>
            <a:r>
              <a:rPr lang="en-US" sz="3200" dirty="0">
                <a:solidFill>
                  <a:srgbClr val="C00000"/>
                </a:solidFill>
              </a:rPr>
              <a:t> </a:t>
            </a:r>
            <a:r>
              <a:rPr lang="en-US" sz="3200" dirty="0" err="1">
                <a:solidFill>
                  <a:srgbClr val="C00000"/>
                </a:solidFill>
              </a:rPr>
              <a:t>ceruk</a:t>
            </a:r>
            <a:r>
              <a:rPr lang="en-US" sz="3200" dirty="0">
                <a:solidFill>
                  <a:srgbClr val="C00000"/>
                </a:solidFill>
              </a:rPr>
              <a:t> </a:t>
            </a:r>
            <a:r>
              <a:rPr lang="en-US" sz="3200" dirty="0" err="1">
                <a:solidFill>
                  <a:srgbClr val="C00000"/>
                </a:solidFill>
              </a:rPr>
              <a:t>pasar</a:t>
            </a:r>
            <a:r>
              <a:rPr lang="en-US" sz="3200" dirty="0">
                <a:solidFill>
                  <a:srgbClr val="C00000"/>
                </a:solidFill>
              </a:rPr>
              <a:t> </a:t>
            </a:r>
            <a:r>
              <a:rPr lang="en-US" sz="3200" dirty="0"/>
              <a:t>yang </a:t>
            </a:r>
            <a:r>
              <a:rPr lang="en-US" sz="3200" dirty="0" err="1"/>
              <a:t>belum</a:t>
            </a:r>
            <a:r>
              <a:rPr lang="en-US" sz="3200" dirty="0"/>
              <a:t> </a:t>
            </a:r>
            <a:r>
              <a:rPr lang="en-US" sz="3200" dirty="0" err="1"/>
              <a:t>tergarap</a:t>
            </a:r>
            <a:r>
              <a:rPr lang="en-US" sz="3200" dirty="0"/>
              <a:t> </a:t>
            </a:r>
            <a:endParaRPr lang="id-ID" sz="3200" dirty="0"/>
          </a:p>
          <a:p>
            <a:r>
              <a:rPr lang="en-US" sz="3200" dirty="0" err="1"/>
              <a:t>Buat</a:t>
            </a:r>
            <a:r>
              <a:rPr lang="en-US" sz="3200" dirty="0"/>
              <a:t> </a:t>
            </a:r>
            <a:r>
              <a:rPr lang="en-US" sz="3200" dirty="0" err="1"/>
              <a:t>aplikasi</a:t>
            </a:r>
            <a:r>
              <a:rPr lang="en-US" sz="3200" dirty="0"/>
              <a:t> </a:t>
            </a:r>
            <a:r>
              <a:rPr lang="en-US" sz="3200" dirty="0" err="1"/>
              <a:t>untuk</a:t>
            </a:r>
            <a:r>
              <a:rPr lang="en-US" sz="3200" dirty="0"/>
              <a:t> </a:t>
            </a:r>
            <a:r>
              <a:rPr lang="en-US" sz="3200" dirty="0" err="1">
                <a:solidFill>
                  <a:srgbClr val="C00000"/>
                </a:solidFill>
              </a:rPr>
              <a:t>segmen</a:t>
            </a:r>
            <a:r>
              <a:rPr lang="en-US" sz="3200" dirty="0">
                <a:solidFill>
                  <a:srgbClr val="C00000"/>
                </a:solidFill>
              </a:rPr>
              <a:t> </a:t>
            </a:r>
            <a:r>
              <a:rPr lang="en-US" sz="3200" dirty="0" err="1">
                <a:solidFill>
                  <a:srgbClr val="C00000"/>
                </a:solidFill>
              </a:rPr>
              <a:t>pasar</a:t>
            </a:r>
            <a:r>
              <a:rPr lang="en-US" sz="3200" dirty="0">
                <a:solidFill>
                  <a:srgbClr val="C00000"/>
                </a:solidFill>
              </a:rPr>
              <a:t> </a:t>
            </a:r>
            <a:r>
              <a:rPr lang="en-US" sz="3200" dirty="0" err="1">
                <a:solidFill>
                  <a:srgbClr val="C00000"/>
                </a:solidFill>
              </a:rPr>
              <a:t>baru</a:t>
            </a:r>
            <a:r>
              <a:rPr lang="en-US" sz="3200" dirty="0">
                <a:solidFill>
                  <a:srgbClr val="C00000"/>
                </a:solidFill>
              </a:rPr>
              <a:t> </a:t>
            </a:r>
            <a:r>
              <a:rPr lang="en-US" sz="3200" dirty="0" err="1">
                <a:solidFill>
                  <a:srgbClr val="C00000"/>
                </a:solidFill>
              </a:rPr>
              <a:t>dan</a:t>
            </a:r>
            <a:r>
              <a:rPr lang="en-US" sz="3200" dirty="0">
                <a:solidFill>
                  <a:srgbClr val="C00000"/>
                </a:solidFill>
              </a:rPr>
              <a:t> </a:t>
            </a:r>
            <a:r>
              <a:rPr lang="en-US" sz="3200" dirty="0" err="1">
                <a:solidFill>
                  <a:srgbClr val="C00000"/>
                </a:solidFill>
              </a:rPr>
              <a:t>diprediksi</a:t>
            </a:r>
            <a:r>
              <a:rPr lang="en-US" sz="3200" dirty="0">
                <a:solidFill>
                  <a:srgbClr val="C00000"/>
                </a:solidFill>
              </a:rPr>
              <a:t> </a:t>
            </a:r>
            <a:r>
              <a:rPr lang="id-ID" sz="3200" dirty="0" smtClean="0">
                <a:solidFill>
                  <a:srgbClr val="C00000"/>
                </a:solidFill>
              </a:rPr>
              <a:t>akan tumbuh </a:t>
            </a:r>
            <a:r>
              <a:rPr lang="en-US" sz="3200" dirty="0" err="1" smtClean="0">
                <a:solidFill>
                  <a:srgbClr val="C00000"/>
                </a:solidFill>
              </a:rPr>
              <a:t>besar</a:t>
            </a:r>
            <a:endParaRPr lang="en-US" sz="3200" dirty="0">
              <a:solidFill>
                <a:srgbClr val="C00000"/>
              </a:solidFill>
            </a:endParaRPr>
          </a:p>
        </p:txBody>
      </p:sp>
      <p:sp>
        <p:nvSpPr>
          <p:cNvPr id="4" name="Title 3"/>
          <p:cNvSpPr>
            <a:spLocks noGrp="1"/>
          </p:cNvSpPr>
          <p:nvPr>
            <p:ph type="title"/>
          </p:nvPr>
        </p:nvSpPr>
        <p:spPr/>
        <p:txBody>
          <a:bodyPr/>
          <a:lstStyle/>
          <a:p>
            <a:r>
              <a:rPr lang="en-US" dirty="0" err="1"/>
              <a:t>Kejar</a:t>
            </a:r>
            <a:r>
              <a:rPr lang="en-US" dirty="0"/>
              <a:t> </a:t>
            </a:r>
            <a:r>
              <a:rPr lang="en-US" dirty="0" err="1"/>
              <a:t>Ceruk</a:t>
            </a:r>
            <a:r>
              <a:rPr lang="en-US" dirty="0"/>
              <a:t> </a:t>
            </a:r>
            <a:r>
              <a:rPr lang="en-US" dirty="0" err="1"/>
              <a:t>Pasar</a:t>
            </a:r>
            <a:r>
              <a:rPr lang="en-US" dirty="0"/>
              <a:t> </a:t>
            </a:r>
            <a:r>
              <a:rPr lang="en-US" dirty="0" err="1"/>
              <a:t>Baru</a:t>
            </a:r>
            <a:endParaRPr lang="en-US"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56</a:t>
            </a:fld>
            <a:endParaRPr lang="en-US">
              <a:solidFill>
                <a:prstClr val="black">
                  <a:tint val="75000"/>
                </a:prstClr>
              </a:solidFill>
            </a:endParaRPr>
          </a:p>
        </p:txBody>
      </p:sp>
    </p:spTree>
    <p:extLst>
      <p:ext uri="{BB962C8B-B14F-4D97-AF65-F5344CB8AC3E}">
        <p14:creationId xmlns:p14="http://schemas.microsoft.com/office/powerpoint/2010/main" val="25093545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4" name="Title 3"/>
          <p:cNvSpPr>
            <a:spLocks noGrp="1"/>
          </p:cNvSpPr>
          <p:nvPr>
            <p:ph type="title"/>
          </p:nvPr>
        </p:nvSpPr>
        <p:spPr/>
        <p:txBody>
          <a:bodyPr/>
          <a:lstStyle/>
          <a:p>
            <a:r>
              <a:rPr lang="id-ID" dirty="0" smtClean="0"/>
              <a:t>Consumer Spending</a:t>
            </a:r>
            <a:endParaRPr lang="en-US" dirty="0"/>
          </a:p>
        </p:txBody>
      </p:sp>
      <p:pic>
        <p:nvPicPr>
          <p:cNvPr id="7" name="Picture 6"/>
          <p:cNvPicPr>
            <a:picLocks noChangeAspect="1"/>
          </p:cNvPicPr>
          <p:nvPr/>
        </p:nvPicPr>
        <p:blipFill rotWithShape="1">
          <a:blip r:embed="rId2"/>
          <a:srcRect l="22807" t="28187" r="21930" b="14912"/>
          <a:stretch/>
        </p:blipFill>
        <p:spPr>
          <a:xfrm>
            <a:off x="457200" y="838200"/>
            <a:ext cx="8325811" cy="5715000"/>
          </a:xfrm>
          <a:prstGeom prst="rect">
            <a:avLst/>
          </a:prstGeom>
        </p:spPr>
      </p:pic>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57</a:t>
            </a:fld>
            <a:endParaRPr lang="en-US">
              <a:solidFill>
                <a:prstClr val="black">
                  <a:tint val="75000"/>
                </a:prstClr>
              </a:solidFill>
            </a:endParaRPr>
          </a:p>
        </p:txBody>
      </p:sp>
    </p:spTree>
    <p:extLst>
      <p:ext uri="{BB962C8B-B14F-4D97-AF65-F5344CB8AC3E}">
        <p14:creationId xmlns:p14="http://schemas.microsoft.com/office/powerpoint/2010/main" val="4755033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152400" y="838200"/>
          <a:ext cx="8839200" cy="571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p:nvPr>
        </p:nvSpPr>
        <p:spPr/>
        <p:txBody>
          <a:bodyPr/>
          <a:lstStyle/>
          <a:p>
            <a:r>
              <a:rPr lang="id-ID" dirty="0" smtClean="0"/>
              <a:t>Indonesia Software Innovation Maps</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58</a:t>
            </a:fld>
            <a:endParaRPr lang="en-US">
              <a:solidFill>
                <a:prstClr val="black">
                  <a:tint val="75000"/>
                </a:prstClr>
              </a:solidFill>
            </a:endParaRPr>
          </a:p>
        </p:txBody>
      </p:sp>
    </p:spTree>
    <p:extLst>
      <p:ext uri="{BB962C8B-B14F-4D97-AF65-F5344CB8AC3E}">
        <p14:creationId xmlns:p14="http://schemas.microsoft.com/office/powerpoint/2010/main" val="14823774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5799"/>
          </a:xfrm>
        </p:spPr>
        <p:txBody>
          <a:bodyPr>
            <a:normAutofit/>
          </a:bodyPr>
          <a:lstStyle/>
          <a:p>
            <a:r>
              <a:rPr lang="id-ID" dirty="0" err="1"/>
              <a:t>Evolution</a:t>
            </a:r>
            <a:r>
              <a:rPr lang="id-ID" dirty="0"/>
              <a:t> of Sciences</a:t>
            </a:r>
          </a:p>
        </p:txBody>
      </p:sp>
      <p:sp>
        <p:nvSpPr>
          <p:cNvPr id="3" name="Content Placeholder 2"/>
          <p:cNvSpPr>
            <a:spLocks noGrp="1"/>
          </p:cNvSpPr>
          <p:nvPr>
            <p:ph idx="1"/>
          </p:nvPr>
        </p:nvSpPr>
        <p:spPr>
          <a:xfrm>
            <a:off x="628650" y="990600"/>
            <a:ext cx="8134350" cy="5851074"/>
          </a:xfrm>
        </p:spPr>
        <p:txBody>
          <a:bodyPr>
            <a:normAutofit fontScale="92500" lnSpcReduction="10000"/>
          </a:bodyPr>
          <a:lstStyle/>
          <a:p>
            <a:pPr>
              <a:lnSpc>
                <a:spcPct val="110000"/>
              </a:lnSpc>
            </a:pPr>
            <a:r>
              <a:rPr lang="en-US" sz="2400" dirty="0"/>
              <a:t>Before 1600: </a:t>
            </a:r>
            <a:r>
              <a:rPr lang="en-US" sz="2400" dirty="0">
                <a:solidFill>
                  <a:srgbClr val="C00000"/>
                </a:solidFill>
              </a:rPr>
              <a:t>Empirical science</a:t>
            </a:r>
          </a:p>
          <a:p>
            <a:pPr>
              <a:lnSpc>
                <a:spcPct val="110000"/>
              </a:lnSpc>
            </a:pPr>
            <a:r>
              <a:rPr lang="en-US" sz="2400" dirty="0"/>
              <a:t>1600-1950s: </a:t>
            </a:r>
            <a:r>
              <a:rPr lang="en-US" sz="2400" dirty="0">
                <a:solidFill>
                  <a:srgbClr val="C00000"/>
                </a:solidFill>
              </a:rPr>
              <a:t>Theoretical science</a:t>
            </a:r>
          </a:p>
          <a:p>
            <a:pPr lvl="1">
              <a:lnSpc>
                <a:spcPct val="110000"/>
              </a:lnSpc>
            </a:pPr>
            <a:r>
              <a:rPr lang="en-US" sz="2100" dirty="0"/>
              <a:t>Each discipline has grown a </a:t>
            </a:r>
            <a:r>
              <a:rPr lang="en-US" sz="2100" i="1" dirty="0">
                <a:solidFill>
                  <a:srgbClr val="0070C0"/>
                </a:solidFill>
              </a:rPr>
              <a:t>theoretical </a:t>
            </a:r>
            <a:r>
              <a:rPr lang="en-US" sz="2100" dirty="0" smtClean="0">
                <a:solidFill>
                  <a:srgbClr val="0070C0"/>
                </a:solidFill>
              </a:rPr>
              <a:t>component</a:t>
            </a:r>
          </a:p>
          <a:p>
            <a:pPr lvl="1">
              <a:lnSpc>
                <a:spcPct val="110000"/>
              </a:lnSpc>
            </a:pPr>
            <a:r>
              <a:rPr lang="en-US" sz="2100" dirty="0" smtClean="0"/>
              <a:t>Theoretical </a:t>
            </a:r>
            <a:r>
              <a:rPr lang="en-US" sz="2100" dirty="0"/>
              <a:t>models </a:t>
            </a:r>
            <a:r>
              <a:rPr lang="en-US" sz="2100" dirty="0" smtClean="0">
                <a:solidFill>
                  <a:srgbClr val="0070C0"/>
                </a:solidFill>
              </a:rPr>
              <a:t>motivate </a:t>
            </a:r>
            <a:r>
              <a:rPr lang="en-US" sz="2100" dirty="0">
                <a:solidFill>
                  <a:srgbClr val="0070C0"/>
                </a:solidFill>
              </a:rPr>
              <a:t>experiments </a:t>
            </a:r>
            <a:r>
              <a:rPr lang="en-US" sz="2100" dirty="0"/>
              <a:t>and generalize </a:t>
            </a:r>
            <a:r>
              <a:rPr lang="en-US" sz="2100" dirty="0" smtClean="0"/>
              <a:t>understanding</a:t>
            </a:r>
            <a:endParaRPr lang="en-US" sz="2100" dirty="0"/>
          </a:p>
          <a:p>
            <a:pPr>
              <a:lnSpc>
                <a:spcPct val="110000"/>
              </a:lnSpc>
            </a:pPr>
            <a:r>
              <a:rPr lang="en-US" sz="2400" dirty="0"/>
              <a:t>1950s-1990s: </a:t>
            </a:r>
            <a:r>
              <a:rPr lang="en-US" sz="2400" dirty="0">
                <a:solidFill>
                  <a:srgbClr val="C00000"/>
                </a:solidFill>
              </a:rPr>
              <a:t>Computational science</a:t>
            </a:r>
          </a:p>
          <a:p>
            <a:pPr lvl="1">
              <a:lnSpc>
                <a:spcPct val="110000"/>
              </a:lnSpc>
            </a:pPr>
            <a:r>
              <a:rPr lang="en-US" sz="2100" dirty="0" smtClean="0"/>
              <a:t>Most </a:t>
            </a:r>
            <a:r>
              <a:rPr lang="en-US" sz="2100" dirty="0"/>
              <a:t>disciplines have grown a third, </a:t>
            </a:r>
            <a:r>
              <a:rPr lang="en-US" sz="2100" i="1" dirty="0">
                <a:solidFill>
                  <a:srgbClr val="0070C0"/>
                </a:solidFill>
              </a:rPr>
              <a:t>computational </a:t>
            </a:r>
            <a:r>
              <a:rPr lang="en-US" sz="2100" dirty="0">
                <a:solidFill>
                  <a:srgbClr val="0070C0"/>
                </a:solidFill>
              </a:rPr>
              <a:t>branch </a:t>
            </a:r>
            <a:r>
              <a:rPr lang="en-US" sz="2100" dirty="0"/>
              <a:t>(e.g. empirical, theoretical, and computational ecology, or physics, or linguistics.)</a:t>
            </a:r>
          </a:p>
          <a:p>
            <a:pPr lvl="1">
              <a:lnSpc>
                <a:spcPct val="110000"/>
              </a:lnSpc>
            </a:pPr>
            <a:r>
              <a:rPr lang="en-US" sz="2100" dirty="0"/>
              <a:t>Computational Science traditionally meant simulation. It grew out of our inability to find closed-form </a:t>
            </a:r>
            <a:r>
              <a:rPr lang="en-US" sz="2100" dirty="0">
                <a:solidFill>
                  <a:srgbClr val="0070C0"/>
                </a:solidFill>
              </a:rPr>
              <a:t>solutions for complex mathematical </a:t>
            </a:r>
            <a:r>
              <a:rPr lang="en-US" sz="2100" dirty="0" smtClean="0">
                <a:solidFill>
                  <a:srgbClr val="0070C0"/>
                </a:solidFill>
              </a:rPr>
              <a:t>models</a:t>
            </a:r>
            <a:endParaRPr lang="en-US" sz="2100" dirty="0">
              <a:solidFill>
                <a:srgbClr val="0070C0"/>
              </a:solidFill>
            </a:endParaRPr>
          </a:p>
          <a:p>
            <a:pPr>
              <a:lnSpc>
                <a:spcPct val="110000"/>
              </a:lnSpc>
            </a:pPr>
            <a:r>
              <a:rPr lang="en-US" sz="2400" dirty="0"/>
              <a:t>1990-now: </a:t>
            </a:r>
            <a:r>
              <a:rPr lang="en-US" sz="2400" dirty="0">
                <a:solidFill>
                  <a:srgbClr val="C00000"/>
                </a:solidFill>
              </a:rPr>
              <a:t>Data science</a:t>
            </a:r>
          </a:p>
          <a:p>
            <a:pPr lvl="1">
              <a:lnSpc>
                <a:spcPct val="110000"/>
              </a:lnSpc>
            </a:pPr>
            <a:r>
              <a:rPr lang="en-US" sz="2100" dirty="0"/>
              <a:t>The </a:t>
            </a:r>
            <a:r>
              <a:rPr lang="en-US" sz="2100" dirty="0">
                <a:solidFill>
                  <a:srgbClr val="0070C0"/>
                </a:solidFill>
              </a:rPr>
              <a:t>flood of data </a:t>
            </a:r>
            <a:r>
              <a:rPr lang="en-US" sz="2100" dirty="0"/>
              <a:t>from new scientific instruments and simulations</a:t>
            </a:r>
          </a:p>
          <a:p>
            <a:pPr lvl="1">
              <a:lnSpc>
                <a:spcPct val="110000"/>
              </a:lnSpc>
            </a:pPr>
            <a:r>
              <a:rPr lang="en-US" sz="2100" dirty="0"/>
              <a:t>The ability to economically store and manage petabytes of data online</a:t>
            </a:r>
          </a:p>
          <a:p>
            <a:pPr lvl="1">
              <a:lnSpc>
                <a:spcPct val="110000"/>
              </a:lnSpc>
            </a:pPr>
            <a:r>
              <a:rPr lang="en-US" sz="2100" dirty="0"/>
              <a:t>The Internet </a:t>
            </a:r>
            <a:r>
              <a:rPr lang="en-US" sz="2100" dirty="0" smtClean="0"/>
              <a:t>makes </a:t>
            </a:r>
            <a:r>
              <a:rPr lang="en-US" sz="2100" dirty="0"/>
              <a:t>all these archives universally accessible </a:t>
            </a:r>
          </a:p>
          <a:p>
            <a:pPr lvl="1">
              <a:lnSpc>
                <a:spcPct val="110000"/>
              </a:lnSpc>
            </a:pPr>
            <a:r>
              <a:rPr lang="en-US" sz="2100" dirty="0" smtClean="0">
                <a:solidFill>
                  <a:srgbClr val="0070C0"/>
                </a:solidFill>
              </a:rPr>
              <a:t>Data </a:t>
            </a:r>
            <a:r>
              <a:rPr lang="en-US" sz="2100" dirty="0">
                <a:solidFill>
                  <a:srgbClr val="0070C0"/>
                </a:solidFill>
              </a:rPr>
              <a:t>mining is a major new challenge</a:t>
            </a:r>
            <a:r>
              <a:rPr lang="en-US" sz="2100" dirty="0" smtClean="0"/>
              <a:t>!</a:t>
            </a:r>
          </a:p>
          <a:p>
            <a:pPr marL="0" indent="0" algn="r">
              <a:lnSpc>
                <a:spcPct val="110000"/>
              </a:lnSpc>
              <a:buNone/>
            </a:pPr>
            <a:r>
              <a:rPr lang="en-US" sz="1600" i="1" dirty="0" smtClean="0"/>
              <a:t>Jim </a:t>
            </a:r>
            <a:r>
              <a:rPr lang="en-US" sz="1600" i="1" dirty="0"/>
              <a:t>Gray and Alex </a:t>
            </a:r>
            <a:r>
              <a:rPr lang="en-US" sz="1600" i="1" dirty="0" err="1"/>
              <a:t>Szalay</a:t>
            </a:r>
            <a:r>
              <a:rPr lang="en-US" sz="1600" i="1" dirty="0"/>
              <a:t>, The World Wide </a:t>
            </a:r>
            <a:r>
              <a:rPr lang="en-US" sz="1600" i="1" dirty="0" smtClean="0"/>
              <a:t>Telescope:</a:t>
            </a:r>
            <a:br>
              <a:rPr lang="en-US" sz="1600" i="1" dirty="0" smtClean="0"/>
            </a:br>
            <a:r>
              <a:rPr lang="en-US" sz="1600" i="1" dirty="0" smtClean="0"/>
              <a:t>An </a:t>
            </a:r>
            <a:r>
              <a:rPr lang="en-US" sz="1600" i="1" dirty="0"/>
              <a:t>Archetype for Online </a:t>
            </a:r>
            <a:r>
              <a:rPr lang="en-US" sz="1600" i="1" dirty="0" smtClean="0"/>
              <a:t>Science, Comm</a:t>
            </a:r>
            <a:r>
              <a:rPr lang="en-US" sz="1600" i="1" dirty="0"/>
              <a:t>. ACM, 45(11): 50-54, Nov. 2002 </a:t>
            </a:r>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59</a:t>
            </a:fld>
            <a:endParaRPr lang="en-US">
              <a:solidFill>
                <a:prstClr val="black">
                  <a:tint val="75000"/>
                </a:prstClr>
              </a:solidFill>
            </a:endParaRPr>
          </a:p>
        </p:txBody>
      </p:sp>
    </p:spTree>
    <p:extLst>
      <p:ext uri="{BB962C8B-B14F-4D97-AF65-F5344CB8AC3E}">
        <p14:creationId xmlns:p14="http://schemas.microsoft.com/office/powerpoint/2010/main" val="22745101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5799"/>
          </a:xfrm>
        </p:spPr>
        <p:txBody>
          <a:bodyPr>
            <a:normAutofit/>
          </a:bodyPr>
          <a:lstStyle/>
          <a:p>
            <a:r>
              <a:rPr lang="id-ID" dirty="0" smtClean="0"/>
              <a:t>Textbooks</a:t>
            </a:r>
            <a:endParaRPr lang="id-ID" dirty="0"/>
          </a:p>
        </p:txBody>
      </p:sp>
      <p:pic>
        <p:nvPicPr>
          <p:cNvPr id="6"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6325" y="152401"/>
            <a:ext cx="2320429" cy="3270887"/>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603" y="1066800"/>
            <a:ext cx="3657600" cy="5169753"/>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6357" r="18215"/>
          <a:stretch/>
        </p:blipFill>
        <p:spPr>
          <a:xfrm>
            <a:off x="4419600" y="1998086"/>
            <a:ext cx="2279312" cy="3483697"/>
          </a:xfrm>
          <a:prstGeom prst="rect">
            <a:avLst/>
          </a:prstGeom>
          <a:ln>
            <a:noFill/>
          </a:ln>
          <a:effectLst>
            <a:outerShdw blurRad="292100" dist="139700" dir="2700000" algn="tl" rotWithShape="0">
              <a:srgbClr val="333333">
                <a:alpha val="65000"/>
              </a:srgbClr>
            </a:outerShdw>
          </a:effectLst>
        </p:spPr>
      </p:pic>
      <p:pic>
        <p:nvPicPr>
          <p:cNvPr id="4" name="Content Placeholder 3"/>
          <p:cNvPicPr>
            <a:picLocks noGrp="1" noChangeAspect="1"/>
          </p:cNvPicPr>
          <p:nvPr>
            <p:ph idx="1"/>
          </p:nvPr>
        </p:nvPicPr>
        <p:blipFill rotWithShape="1">
          <a:blip r:embed="rId7">
            <a:extLst>
              <a:ext uri="{28A0092B-C50C-407E-A947-70E740481C1C}">
                <a14:useLocalDpi xmlns:a14="http://schemas.microsoft.com/office/drawing/2010/main" val="0"/>
              </a:ext>
            </a:extLst>
          </a:blip>
          <a:srcRect t="5078"/>
          <a:stretch/>
        </p:blipFill>
        <p:spPr>
          <a:xfrm>
            <a:off x="6597431" y="1371600"/>
            <a:ext cx="2301992" cy="334533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41877" y="3497614"/>
            <a:ext cx="2221912" cy="3221773"/>
          </a:xfrm>
          <a:prstGeom prst="rect">
            <a:avLst/>
          </a:prstGeom>
          <a:ln>
            <a:noFill/>
          </a:ln>
          <a:effectLst>
            <a:outerShdw blurRad="292100" dist="139700" dir="2700000" algn="tl" rotWithShape="0">
              <a:srgbClr val="333333">
                <a:alpha val="65000"/>
              </a:srgbClr>
            </a:outerShdw>
          </a:effectLst>
        </p:spPr>
      </p:pic>
      <p:sp>
        <p:nvSpPr>
          <p:cNvPr id="10" name="Slide Number Placeholder 9"/>
          <p:cNvSpPr>
            <a:spLocks noGrp="1"/>
          </p:cNvSpPr>
          <p:nvPr>
            <p:ph type="sldNum" sz="quarter" idx="4"/>
          </p:nvPr>
        </p:nvSpPr>
        <p:spPr/>
        <p:txBody>
          <a:bodyPr/>
          <a:lstStyle/>
          <a:p>
            <a:fld id="{C546E0E4-908A-4724-B308-E4F6AE4FA0DD}" type="slidenum">
              <a:rPr lang="en-US" smtClean="0">
                <a:solidFill>
                  <a:prstClr val="black">
                    <a:tint val="75000"/>
                  </a:prstClr>
                </a:solidFill>
              </a:rPr>
              <a:pPr/>
              <a:t>6</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1715562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72200" y="5791200"/>
            <a:ext cx="2835055" cy="609599"/>
          </a:xfrm>
        </p:spPr>
        <p:txBody>
          <a:bodyPr>
            <a:noAutofit/>
          </a:bodyPr>
          <a:lstStyle/>
          <a:p>
            <a:pPr marL="0" indent="0" algn="ctr">
              <a:buNone/>
            </a:pPr>
            <a:r>
              <a:rPr lang="en-US" sz="1800" i="1" dirty="0" smtClean="0"/>
              <a:t>(Insight, Big Data Trends</a:t>
            </a:r>
            <a:br>
              <a:rPr lang="en-US" sz="1800" i="1" dirty="0" smtClean="0"/>
            </a:br>
            <a:r>
              <a:rPr lang="en-US" sz="1800" i="1" dirty="0" smtClean="0"/>
              <a:t>for Media, 2015)</a:t>
            </a:r>
            <a:endParaRPr lang="id-ID" sz="1800" i="1" dirty="0"/>
          </a:p>
        </p:txBody>
      </p:sp>
      <p:sp>
        <p:nvSpPr>
          <p:cNvPr id="2" name="Title 1"/>
          <p:cNvSpPr>
            <a:spLocks noGrp="1"/>
          </p:cNvSpPr>
          <p:nvPr>
            <p:ph type="title"/>
          </p:nvPr>
        </p:nvSpPr>
        <p:spPr/>
        <p:txBody>
          <a:bodyPr/>
          <a:lstStyle/>
          <a:p>
            <a:r>
              <a:rPr lang="en-US" dirty="0" err="1" smtClean="0"/>
              <a:t>Perubahan</a:t>
            </a:r>
            <a:r>
              <a:rPr lang="en-US" dirty="0" smtClean="0"/>
              <a:t> </a:t>
            </a:r>
            <a:r>
              <a:rPr lang="en-US" dirty="0" err="1" smtClean="0"/>
              <a:t>Kultur</a:t>
            </a:r>
            <a:r>
              <a:rPr lang="en-US" dirty="0" smtClean="0"/>
              <a:t> </a:t>
            </a:r>
            <a:r>
              <a:rPr lang="en-US" dirty="0" err="1" smtClean="0"/>
              <a:t>dan</a:t>
            </a:r>
            <a:r>
              <a:rPr lang="en-US" dirty="0" smtClean="0"/>
              <a:t> </a:t>
            </a:r>
            <a:r>
              <a:rPr lang="en-US" dirty="0" err="1" smtClean="0"/>
              <a:t>Perilaku</a:t>
            </a:r>
            <a:endParaRPr lang="id-ID" dirty="0"/>
          </a:p>
        </p:txBody>
      </p:sp>
      <p:pic>
        <p:nvPicPr>
          <p:cNvPr id="5" name="Picture 4"/>
          <p:cNvPicPr>
            <a:picLocks noChangeAspect="1"/>
          </p:cNvPicPr>
          <p:nvPr/>
        </p:nvPicPr>
        <p:blipFill rotWithShape="1">
          <a:blip r:embed="rId2"/>
          <a:srcRect l="28750" t="17778" r="29167" b="14815"/>
          <a:stretch/>
        </p:blipFill>
        <p:spPr>
          <a:xfrm>
            <a:off x="651767" y="1106027"/>
            <a:ext cx="5900372" cy="5316176"/>
          </a:xfrm>
          <a:prstGeom prst="rect">
            <a:avLst/>
          </a:prstGeom>
        </p:spPr>
      </p:pic>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60</a:t>
            </a:fld>
            <a:endParaRPr lang="en-US">
              <a:solidFill>
                <a:prstClr val="black">
                  <a:tint val="75000"/>
                </a:prstClr>
              </a:solidFill>
            </a:endParaRPr>
          </a:p>
        </p:txBody>
      </p:sp>
    </p:spTree>
    <p:extLst>
      <p:ext uri="{BB962C8B-B14F-4D97-AF65-F5344CB8AC3E}">
        <p14:creationId xmlns:p14="http://schemas.microsoft.com/office/powerpoint/2010/main" val="35386498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28650" y="1676400"/>
            <a:ext cx="8136904" cy="4800600"/>
          </a:xfrm>
        </p:spPr>
        <p:txBody>
          <a:bodyPr>
            <a:normAutofit/>
          </a:bodyPr>
          <a:lstStyle/>
          <a:p>
            <a:r>
              <a:rPr lang="en-US" dirty="0" smtClean="0">
                <a:solidFill>
                  <a:srgbClr val="C00000"/>
                </a:solidFill>
              </a:rPr>
              <a:t>Mobile Electronics </a:t>
            </a:r>
            <a:r>
              <a:rPr lang="en-US" dirty="0" smtClean="0"/>
              <a:t>market</a:t>
            </a:r>
          </a:p>
          <a:p>
            <a:pPr lvl="1"/>
            <a:r>
              <a:rPr lang="en-US" sz="2000" dirty="0">
                <a:solidFill>
                  <a:srgbClr val="0070C0"/>
                </a:solidFill>
              </a:rPr>
              <a:t>5B mobile phones </a:t>
            </a:r>
            <a:r>
              <a:rPr lang="en-US" sz="2000" dirty="0"/>
              <a:t>in use in </a:t>
            </a:r>
            <a:r>
              <a:rPr lang="en-US" sz="2000" dirty="0" smtClean="0"/>
              <a:t>2010</a:t>
            </a:r>
          </a:p>
          <a:p>
            <a:pPr lvl="1"/>
            <a:r>
              <a:rPr lang="en-US" sz="2000" dirty="0" smtClean="0">
                <a:solidFill>
                  <a:srgbClr val="0070C0"/>
                </a:solidFill>
              </a:rPr>
              <a:t>150M  tablets </a:t>
            </a:r>
            <a:r>
              <a:rPr lang="en-US" sz="2000" dirty="0"/>
              <a:t>was sold </a:t>
            </a:r>
            <a:r>
              <a:rPr lang="en-US" sz="2000" dirty="0" smtClean="0"/>
              <a:t>in 2012 (IDC)</a:t>
            </a:r>
          </a:p>
          <a:p>
            <a:pPr lvl="1"/>
            <a:r>
              <a:rPr lang="en-US" sz="2000" dirty="0" smtClean="0">
                <a:solidFill>
                  <a:srgbClr val="0070C0"/>
                </a:solidFill>
              </a:rPr>
              <a:t>200M</a:t>
            </a:r>
            <a:r>
              <a:rPr lang="ru-RU" sz="2000" dirty="0" smtClean="0"/>
              <a:t> </a:t>
            </a:r>
            <a:r>
              <a:rPr lang="en-US" sz="2000" dirty="0"/>
              <a:t>is global </a:t>
            </a:r>
            <a:r>
              <a:rPr lang="en-US" sz="2000" dirty="0">
                <a:solidFill>
                  <a:srgbClr val="0070C0"/>
                </a:solidFill>
              </a:rPr>
              <a:t>notebooks </a:t>
            </a:r>
            <a:r>
              <a:rPr lang="en-US" sz="2000" dirty="0"/>
              <a:t>shipments in 2012 (</a:t>
            </a:r>
            <a:r>
              <a:rPr lang="en-US" sz="2000" dirty="0" err="1"/>
              <a:t>Digitimes</a:t>
            </a:r>
            <a:r>
              <a:rPr lang="en-US" sz="2000" dirty="0"/>
              <a:t> Research) </a:t>
            </a:r>
          </a:p>
          <a:p>
            <a:pPr marL="0" indent="0">
              <a:buNone/>
            </a:pPr>
            <a:endParaRPr lang="en-US" dirty="0" smtClean="0">
              <a:solidFill>
                <a:srgbClr val="C00000"/>
              </a:solidFill>
            </a:endParaRPr>
          </a:p>
          <a:p>
            <a:r>
              <a:rPr lang="en-US" dirty="0" smtClean="0">
                <a:solidFill>
                  <a:srgbClr val="C00000"/>
                </a:solidFill>
              </a:rPr>
              <a:t>Web and Social Networks </a:t>
            </a:r>
            <a:r>
              <a:rPr lang="en-US" dirty="0" smtClean="0"/>
              <a:t>generates amount of data</a:t>
            </a:r>
          </a:p>
          <a:p>
            <a:pPr lvl="1"/>
            <a:r>
              <a:rPr lang="en-US" sz="2000" dirty="0"/>
              <a:t>Google processes </a:t>
            </a:r>
            <a:r>
              <a:rPr lang="en-US" sz="2000" dirty="0">
                <a:solidFill>
                  <a:srgbClr val="0070C0"/>
                </a:solidFill>
              </a:rPr>
              <a:t>100 PB per day</a:t>
            </a:r>
            <a:r>
              <a:rPr lang="en-US" sz="2000" dirty="0"/>
              <a:t>, 3 million servers</a:t>
            </a:r>
          </a:p>
          <a:p>
            <a:pPr lvl="1"/>
            <a:r>
              <a:rPr lang="en-US" sz="2000" dirty="0"/>
              <a:t>Facebook has </a:t>
            </a:r>
            <a:r>
              <a:rPr lang="en-US" sz="2000" dirty="0">
                <a:solidFill>
                  <a:srgbClr val="0070C0"/>
                </a:solidFill>
              </a:rPr>
              <a:t>300 PB of user data </a:t>
            </a:r>
            <a:r>
              <a:rPr lang="en-US" sz="2000" dirty="0"/>
              <a:t>per day </a:t>
            </a:r>
          </a:p>
          <a:p>
            <a:pPr lvl="1"/>
            <a:r>
              <a:rPr lang="en-US" sz="2000" dirty="0" err="1"/>
              <a:t>Youtube</a:t>
            </a:r>
            <a:r>
              <a:rPr lang="en-US" sz="2000" dirty="0"/>
              <a:t> has </a:t>
            </a:r>
            <a:r>
              <a:rPr lang="en-US" sz="2000" dirty="0">
                <a:solidFill>
                  <a:srgbClr val="0070C0"/>
                </a:solidFill>
              </a:rPr>
              <a:t>1000PB video </a:t>
            </a:r>
            <a:r>
              <a:rPr lang="en-US" sz="2000" dirty="0"/>
              <a:t>storage</a:t>
            </a:r>
          </a:p>
          <a:p>
            <a:pPr lvl="1"/>
            <a:r>
              <a:rPr lang="en-US" sz="2000" dirty="0">
                <a:solidFill>
                  <a:srgbClr val="0070C0"/>
                </a:solidFill>
              </a:rPr>
              <a:t>235 TBs </a:t>
            </a:r>
            <a:r>
              <a:rPr lang="en-US" sz="2000" dirty="0"/>
              <a:t>data collected by the US Library of Congress</a:t>
            </a:r>
          </a:p>
          <a:p>
            <a:pPr lvl="1"/>
            <a:r>
              <a:rPr lang="en-US" sz="2000" dirty="0" smtClean="0"/>
              <a:t>15 out of 17 sectors in the US have </a:t>
            </a:r>
            <a:r>
              <a:rPr lang="en-US" sz="2000" dirty="0" smtClean="0">
                <a:solidFill>
                  <a:srgbClr val="0070C0"/>
                </a:solidFill>
              </a:rPr>
              <a:t>more data stored per company than the </a:t>
            </a:r>
            <a:r>
              <a:rPr lang="en-US" sz="2000" dirty="0">
                <a:solidFill>
                  <a:srgbClr val="0070C0"/>
                </a:solidFill>
              </a:rPr>
              <a:t>US Library of Congress </a:t>
            </a:r>
          </a:p>
        </p:txBody>
      </p:sp>
      <p:sp>
        <p:nvSpPr>
          <p:cNvPr id="2" name="Заголовок 1"/>
          <p:cNvSpPr>
            <a:spLocks noGrp="1"/>
          </p:cNvSpPr>
          <p:nvPr>
            <p:ph type="title"/>
          </p:nvPr>
        </p:nvSpPr>
        <p:spPr/>
        <p:txBody>
          <a:bodyPr/>
          <a:lstStyle/>
          <a:p>
            <a:r>
              <a:rPr lang="en-US" dirty="0" err="1" smtClean="0"/>
              <a:t>Datangnya</a:t>
            </a:r>
            <a:r>
              <a:rPr lang="en-US" dirty="0" smtClean="0"/>
              <a:t> Tsunami Data</a:t>
            </a:r>
            <a:endParaRPr lang="en-US" dirty="0"/>
          </a:p>
        </p:txBody>
      </p:sp>
      <p:graphicFrame>
        <p:nvGraphicFramePr>
          <p:cNvPr id="4" name="Content Placeholder 4"/>
          <p:cNvGraphicFramePr>
            <a:graphicFrameLocks/>
          </p:cNvGraphicFramePr>
          <p:nvPr>
            <p:extLst/>
          </p:nvPr>
        </p:nvGraphicFramePr>
        <p:xfrm>
          <a:off x="6858000" y="152400"/>
          <a:ext cx="2114549" cy="2586040"/>
        </p:xfrm>
        <a:graphic>
          <a:graphicData uri="http://schemas.openxmlformats.org/drawingml/2006/table">
            <a:tbl>
              <a:tblPr bandRow="1">
                <a:tableStyleId>{69CF1AB2-1976-4502-BF36-3FF5EA218861}</a:tableStyleId>
              </a:tblPr>
              <a:tblGrid>
                <a:gridCol w="1581149"/>
                <a:gridCol w="533400"/>
              </a:tblGrid>
              <a:tr h="323255">
                <a:tc>
                  <a:txBody>
                    <a:bodyPr/>
                    <a:lstStyle/>
                    <a:p>
                      <a:pPr algn="l"/>
                      <a:r>
                        <a:rPr lang="en-GB" sz="1800" u="none" dirty="0">
                          <a:effectLst/>
                        </a:rPr>
                        <a:t>kilobyte (</a:t>
                      </a:r>
                      <a:r>
                        <a:rPr lang="en-GB" sz="1800" b="1" u="none" dirty="0" err="1">
                          <a:effectLst/>
                        </a:rPr>
                        <a:t>kB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a:t>10</a:t>
                      </a:r>
                      <a:r>
                        <a:rPr lang="en-GB" sz="1800" u="none" baseline="30000"/>
                        <a:t>3</a:t>
                      </a:r>
                      <a:endParaRPr lang="en-GB" sz="1800" u="none">
                        <a:solidFill>
                          <a:schemeClr val="tx1"/>
                        </a:solidFill>
                      </a:endParaRPr>
                    </a:p>
                  </a:txBody>
                  <a:tcPr marL="44028" marR="44028" marT="22014" marB="22014" anchor="ctr"/>
                </a:tc>
              </a:tr>
              <a:tr h="323255">
                <a:tc>
                  <a:txBody>
                    <a:bodyPr/>
                    <a:lstStyle/>
                    <a:p>
                      <a:pPr algn="l"/>
                      <a:r>
                        <a:rPr lang="en-GB" sz="1800" u="none" dirty="0">
                          <a:effectLst/>
                        </a:rPr>
                        <a:t>megabyte (</a:t>
                      </a:r>
                      <a:r>
                        <a:rPr lang="en-GB" sz="1800" b="1" u="none" dirty="0">
                          <a:effectLst/>
                        </a:rPr>
                        <a:t>MB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6</a:t>
                      </a:r>
                      <a:endParaRPr lang="en-GB" sz="1800" u="none" dirty="0">
                        <a:solidFill>
                          <a:schemeClr val="tx1"/>
                        </a:solidFill>
                      </a:endParaRPr>
                    </a:p>
                  </a:txBody>
                  <a:tcPr marL="44028" marR="44028" marT="22014" marB="22014" anchor="ctr"/>
                </a:tc>
              </a:tr>
              <a:tr h="323255">
                <a:tc>
                  <a:txBody>
                    <a:bodyPr/>
                    <a:lstStyle/>
                    <a:p>
                      <a:pPr algn="l"/>
                      <a:r>
                        <a:rPr lang="en-GB" sz="1800" u="none" dirty="0">
                          <a:effectLst/>
                        </a:rPr>
                        <a:t>gigabyte (</a:t>
                      </a:r>
                      <a:r>
                        <a:rPr lang="en-GB" sz="1800" b="1" u="none" dirty="0">
                          <a:effectLst/>
                        </a:rPr>
                        <a:t>GB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9</a:t>
                      </a:r>
                      <a:endParaRPr lang="en-GB" sz="1800" u="none" dirty="0">
                        <a:solidFill>
                          <a:schemeClr val="tx1"/>
                        </a:solidFill>
                      </a:endParaRPr>
                    </a:p>
                  </a:txBody>
                  <a:tcPr marL="44028" marR="44028" marT="22014" marB="22014" anchor="ctr"/>
                </a:tc>
              </a:tr>
              <a:tr h="323255">
                <a:tc>
                  <a:txBody>
                    <a:bodyPr/>
                    <a:lstStyle/>
                    <a:p>
                      <a:pPr algn="l"/>
                      <a:r>
                        <a:rPr lang="en-GB" sz="1800" u="none" dirty="0">
                          <a:effectLst/>
                        </a:rPr>
                        <a:t>terabyte (</a:t>
                      </a:r>
                      <a:r>
                        <a:rPr lang="en-GB" sz="1800" b="1" u="none" dirty="0">
                          <a:effectLst/>
                        </a:rPr>
                        <a:t>TB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12</a:t>
                      </a:r>
                      <a:endParaRPr lang="en-GB" sz="1800" u="none" dirty="0">
                        <a:solidFill>
                          <a:schemeClr val="tx1"/>
                        </a:solidFill>
                      </a:endParaRPr>
                    </a:p>
                  </a:txBody>
                  <a:tcPr marL="44028" marR="44028" marT="22014" marB="22014" anchor="ctr"/>
                </a:tc>
              </a:tr>
              <a:tr h="323255">
                <a:tc>
                  <a:txBody>
                    <a:bodyPr/>
                    <a:lstStyle/>
                    <a:p>
                      <a:pPr algn="l"/>
                      <a:r>
                        <a:rPr lang="en-GB" sz="1800" u="none" dirty="0">
                          <a:effectLst/>
                        </a:rPr>
                        <a:t>petabyte (</a:t>
                      </a:r>
                      <a:r>
                        <a:rPr lang="en-GB" sz="1800" b="1" u="none" dirty="0">
                          <a:effectLst/>
                        </a:rPr>
                        <a:t>PB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15</a:t>
                      </a:r>
                      <a:endParaRPr lang="en-GB" sz="1800" u="none" dirty="0">
                        <a:solidFill>
                          <a:schemeClr val="tx1"/>
                        </a:solidFill>
                      </a:endParaRPr>
                    </a:p>
                  </a:txBody>
                  <a:tcPr marL="44028" marR="44028" marT="22014" marB="22014" anchor="ctr"/>
                </a:tc>
              </a:tr>
              <a:tr h="323255">
                <a:tc>
                  <a:txBody>
                    <a:bodyPr/>
                    <a:lstStyle/>
                    <a:p>
                      <a:pPr algn="l"/>
                      <a:r>
                        <a:rPr lang="en-GB" sz="1800" u="none" dirty="0">
                          <a:effectLst/>
                        </a:rPr>
                        <a:t>exabyte (</a:t>
                      </a:r>
                      <a:r>
                        <a:rPr lang="en-GB" sz="1800" b="1" u="none" dirty="0">
                          <a:effectLst/>
                        </a:rPr>
                        <a:t>EB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18</a:t>
                      </a:r>
                      <a:endParaRPr lang="en-GB" sz="1800" u="none" dirty="0">
                        <a:solidFill>
                          <a:schemeClr val="tx1"/>
                        </a:solidFill>
                      </a:endParaRPr>
                    </a:p>
                  </a:txBody>
                  <a:tcPr marL="44028" marR="44028" marT="22014" marB="22014" anchor="ctr"/>
                </a:tc>
              </a:tr>
              <a:tr h="323255">
                <a:tc>
                  <a:txBody>
                    <a:bodyPr/>
                    <a:lstStyle/>
                    <a:p>
                      <a:pPr algn="l"/>
                      <a:r>
                        <a:rPr lang="en-GB" sz="1800" u="none" dirty="0">
                          <a:effectLst/>
                        </a:rPr>
                        <a:t>zettabyte (</a:t>
                      </a:r>
                      <a:r>
                        <a:rPr lang="en-GB" sz="1800" b="1" u="none" dirty="0">
                          <a:effectLst/>
                        </a:rPr>
                        <a:t>ZB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21</a:t>
                      </a:r>
                      <a:endParaRPr lang="en-GB" sz="1800" u="none" dirty="0">
                        <a:solidFill>
                          <a:schemeClr val="tx1"/>
                        </a:solidFill>
                      </a:endParaRPr>
                    </a:p>
                  </a:txBody>
                  <a:tcPr marL="44028" marR="44028" marT="22014" marB="22014" anchor="ctr"/>
                </a:tc>
              </a:tr>
              <a:tr h="323255">
                <a:tc>
                  <a:txBody>
                    <a:bodyPr/>
                    <a:lstStyle/>
                    <a:p>
                      <a:pPr algn="l"/>
                      <a:r>
                        <a:rPr lang="en-GB" sz="1800" u="none" dirty="0">
                          <a:effectLst/>
                        </a:rPr>
                        <a:t>yottabyte (</a:t>
                      </a:r>
                      <a:r>
                        <a:rPr lang="en-GB" sz="1800" b="1" u="none" dirty="0">
                          <a:effectLst/>
                        </a:rPr>
                        <a:t>YB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24</a:t>
                      </a:r>
                      <a:endParaRPr lang="en-GB" sz="1800" u="none" dirty="0">
                        <a:solidFill>
                          <a:schemeClr val="tx1"/>
                        </a:solidFill>
                      </a:endParaRPr>
                    </a:p>
                  </a:txBody>
                  <a:tcPr marL="44028" marR="44028" marT="22014" marB="22014" anchor="ctr"/>
                </a:tc>
              </a:tr>
            </a:tbl>
          </a:graphicData>
        </a:graphic>
      </p:graphicFrame>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61</a:t>
            </a:fld>
            <a:endParaRPr lang="en-US">
              <a:solidFill>
                <a:prstClr val="black">
                  <a:tint val="75000"/>
                </a:prstClr>
              </a:solidFill>
            </a:endParaRPr>
          </a:p>
        </p:txBody>
      </p:sp>
    </p:spTree>
    <p:extLst>
      <p:ext uri="{BB962C8B-B14F-4D97-AF65-F5344CB8AC3E}">
        <p14:creationId xmlns:p14="http://schemas.microsoft.com/office/powerpoint/2010/main" val="8942570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par>
                          <p:cTn id="27" fill="hold">
                            <p:stCondLst>
                              <p:cond delay="0"/>
                            </p:stCondLst>
                            <p:childTnLst>
                              <p:par>
                                <p:cTn id="28" presetID="2" presetClass="entr" presetSubtype="4"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smtClean="0"/>
              <a:t>Mining </a:t>
            </a:r>
            <a:r>
              <a:rPr lang="en-US" dirty="0" err="1" smtClean="0"/>
              <a:t>dari</a:t>
            </a:r>
            <a:r>
              <a:rPr lang="en-US" dirty="0" smtClean="0"/>
              <a:t> Data </a:t>
            </a:r>
            <a:r>
              <a:rPr lang="en-US" dirty="0" err="1" smtClean="0"/>
              <a:t>ke</a:t>
            </a:r>
            <a:r>
              <a:rPr lang="en-US" dirty="0" smtClean="0"/>
              <a:t> </a:t>
            </a:r>
            <a:r>
              <a:rPr lang="en-US" dirty="0" err="1" smtClean="0"/>
              <a:t>Pengetahuan</a:t>
            </a:r>
            <a:endParaRPr lang="id-ID" dirty="0"/>
          </a:p>
        </p:txBody>
      </p:sp>
      <p:pic>
        <p:nvPicPr>
          <p:cNvPr id="5"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535" y="1447800"/>
            <a:ext cx="7886700" cy="4436594"/>
          </a:xfrm>
          <a:prstGeom prst="rect">
            <a:avLst/>
          </a:prstGeom>
        </p:spPr>
      </p:pic>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62</a:t>
            </a:fld>
            <a:endParaRPr lang="en-US">
              <a:solidFill>
                <a:prstClr val="black">
                  <a:tint val="75000"/>
                </a:prstClr>
              </a:solidFill>
            </a:endParaRPr>
          </a:p>
        </p:txBody>
      </p:sp>
    </p:spTree>
    <p:extLst>
      <p:ext uri="{BB962C8B-B14F-4D97-AF65-F5344CB8AC3E}">
        <p14:creationId xmlns:p14="http://schemas.microsoft.com/office/powerpoint/2010/main" val="6028208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0930" y="1145552"/>
            <a:ext cx="6229350" cy="5100296"/>
          </a:xfrm>
        </p:spPr>
        <p:txBody>
          <a:bodyPr>
            <a:normAutofit/>
          </a:bodyPr>
          <a:lstStyle/>
          <a:p>
            <a:r>
              <a:rPr lang="en-US" sz="2400" dirty="0">
                <a:solidFill>
                  <a:srgbClr val="C00000"/>
                </a:solidFill>
              </a:rPr>
              <a:t>Uber</a:t>
            </a:r>
            <a:r>
              <a:rPr lang="en-US" sz="2400" dirty="0"/>
              <a:t> - the world’s largest taxi company, </a:t>
            </a:r>
            <a:r>
              <a:rPr lang="en-US" sz="2400" dirty="0">
                <a:solidFill>
                  <a:srgbClr val="0070C0"/>
                </a:solidFill>
              </a:rPr>
              <a:t>owns no </a:t>
            </a:r>
            <a:r>
              <a:rPr lang="en-US" sz="2400" dirty="0" smtClean="0">
                <a:solidFill>
                  <a:srgbClr val="0070C0"/>
                </a:solidFill>
              </a:rPr>
              <a:t>vehicles</a:t>
            </a:r>
            <a:endParaRPr lang="en-US" sz="2400" dirty="0">
              <a:solidFill>
                <a:srgbClr val="0070C0"/>
              </a:solidFill>
            </a:endParaRPr>
          </a:p>
          <a:p>
            <a:r>
              <a:rPr lang="en-US" sz="2400" dirty="0">
                <a:solidFill>
                  <a:srgbClr val="C00000"/>
                </a:solidFill>
              </a:rPr>
              <a:t>Google</a:t>
            </a:r>
            <a:r>
              <a:rPr lang="en-US" sz="2400" dirty="0"/>
              <a:t> - world’s largest media/advertising company, </a:t>
            </a:r>
            <a:r>
              <a:rPr lang="en-US" sz="2400" dirty="0">
                <a:solidFill>
                  <a:srgbClr val="0070C0"/>
                </a:solidFill>
              </a:rPr>
              <a:t>creates no </a:t>
            </a:r>
            <a:r>
              <a:rPr lang="en-US" sz="2400" dirty="0" smtClean="0">
                <a:solidFill>
                  <a:srgbClr val="0070C0"/>
                </a:solidFill>
              </a:rPr>
              <a:t>content</a:t>
            </a:r>
            <a:endParaRPr lang="en-US" sz="2400" dirty="0">
              <a:solidFill>
                <a:srgbClr val="0070C0"/>
              </a:solidFill>
            </a:endParaRPr>
          </a:p>
          <a:p>
            <a:r>
              <a:rPr lang="en-US" sz="2400" dirty="0">
                <a:solidFill>
                  <a:srgbClr val="C00000"/>
                </a:solidFill>
              </a:rPr>
              <a:t>Alibaba</a:t>
            </a:r>
            <a:r>
              <a:rPr lang="en-US" sz="2400" dirty="0"/>
              <a:t> - the most valuable retailer, </a:t>
            </a:r>
            <a:r>
              <a:rPr lang="en-US" sz="2400" dirty="0">
                <a:solidFill>
                  <a:srgbClr val="0070C0"/>
                </a:solidFill>
              </a:rPr>
              <a:t>has no </a:t>
            </a:r>
            <a:r>
              <a:rPr lang="en-US" sz="2400" dirty="0" smtClean="0">
                <a:solidFill>
                  <a:srgbClr val="0070C0"/>
                </a:solidFill>
              </a:rPr>
              <a:t>inventory</a:t>
            </a:r>
            <a:endParaRPr lang="en-US" sz="2400" dirty="0">
              <a:solidFill>
                <a:srgbClr val="0070C0"/>
              </a:solidFill>
            </a:endParaRPr>
          </a:p>
          <a:p>
            <a:r>
              <a:rPr lang="en-US" sz="2400" dirty="0">
                <a:solidFill>
                  <a:srgbClr val="C00000"/>
                </a:solidFill>
              </a:rPr>
              <a:t>Airbnb</a:t>
            </a:r>
            <a:r>
              <a:rPr lang="en-US" sz="2400" dirty="0"/>
              <a:t> - the world’s largest accommodation provider, </a:t>
            </a:r>
            <a:r>
              <a:rPr lang="en-US" sz="2400" dirty="0">
                <a:solidFill>
                  <a:srgbClr val="0070C0"/>
                </a:solidFill>
              </a:rPr>
              <a:t>owns no real </a:t>
            </a:r>
            <a:r>
              <a:rPr lang="en-US" sz="2400" dirty="0" smtClean="0">
                <a:solidFill>
                  <a:srgbClr val="0070C0"/>
                </a:solidFill>
              </a:rPr>
              <a:t>estate</a:t>
            </a:r>
            <a:endParaRPr lang="en-US" sz="2400" dirty="0">
              <a:solidFill>
                <a:srgbClr val="0070C0"/>
              </a:solidFill>
            </a:endParaRPr>
          </a:p>
          <a:p>
            <a:r>
              <a:rPr lang="en-US" sz="2400" dirty="0" err="1" smtClean="0">
                <a:solidFill>
                  <a:srgbClr val="C00000"/>
                </a:solidFill>
              </a:rPr>
              <a:t>Gojek</a:t>
            </a:r>
            <a:r>
              <a:rPr lang="en-US" sz="2400" dirty="0" smtClean="0">
                <a:solidFill>
                  <a:srgbClr val="C00000"/>
                </a:solidFill>
              </a:rPr>
              <a:t> </a:t>
            </a:r>
            <a:r>
              <a:rPr lang="en-US" sz="2400" dirty="0" smtClean="0"/>
              <a:t>- </a:t>
            </a:r>
            <a:r>
              <a:rPr lang="en-US" sz="2400" dirty="0" err="1" smtClean="0"/>
              <a:t>perusahaan</a:t>
            </a:r>
            <a:r>
              <a:rPr lang="en-US" sz="2400" dirty="0" smtClean="0"/>
              <a:t> </a:t>
            </a:r>
            <a:r>
              <a:rPr lang="en-US" sz="2400" dirty="0" err="1" smtClean="0"/>
              <a:t>angkutan</a:t>
            </a:r>
            <a:r>
              <a:rPr lang="en-US" sz="2400" dirty="0" smtClean="0"/>
              <a:t> </a:t>
            </a:r>
            <a:r>
              <a:rPr lang="en-US" sz="2400" dirty="0" err="1" smtClean="0"/>
              <a:t>umum</a:t>
            </a:r>
            <a:r>
              <a:rPr lang="en-US" sz="2400" dirty="0" smtClean="0"/>
              <a:t>, </a:t>
            </a:r>
            <a:r>
              <a:rPr lang="en-US" sz="2400" dirty="0" err="1" smtClean="0">
                <a:solidFill>
                  <a:srgbClr val="0070C0"/>
                </a:solidFill>
              </a:rPr>
              <a:t>tanpa</a:t>
            </a:r>
            <a:r>
              <a:rPr lang="en-US" sz="2400" dirty="0" smtClean="0">
                <a:solidFill>
                  <a:srgbClr val="0070C0"/>
                </a:solidFill>
              </a:rPr>
              <a:t> </a:t>
            </a:r>
            <a:r>
              <a:rPr lang="en-US" sz="2400" dirty="0" err="1" smtClean="0">
                <a:solidFill>
                  <a:srgbClr val="0070C0"/>
                </a:solidFill>
              </a:rPr>
              <a:t>memiliki</a:t>
            </a:r>
            <a:r>
              <a:rPr lang="en-US" sz="2400" dirty="0" smtClean="0">
                <a:solidFill>
                  <a:srgbClr val="0070C0"/>
                </a:solidFill>
              </a:rPr>
              <a:t> </a:t>
            </a:r>
            <a:r>
              <a:rPr lang="en-US" sz="2400" dirty="0" err="1" smtClean="0">
                <a:solidFill>
                  <a:srgbClr val="0070C0"/>
                </a:solidFill>
              </a:rPr>
              <a:t>kendaraan</a:t>
            </a:r>
            <a:endParaRPr lang="en-US" sz="2400" dirty="0" smtClean="0">
              <a:solidFill>
                <a:srgbClr val="0070C0"/>
              </a:solidFill>
            </a:endParaRPr>
          </a:p>
          <a:p>
            <a:r>
              <a:rPr lang="en-US" sz="2400" dirty="0" err="1" smtClean="0">
                <a:solidFill>
                  <a:srgbClr val="C00000"/>
                </a:solidFill>
              </a:rPr>
              <a:t>Groceria</a:t>
            </a:r>
            <a:r>
              <a:rPr lang="en-US" sz="2400" dirty="0" smtClean="0">
                <a:solidFill>
                  <a:srgbClr val="C00000"/>
                </a:solidFill>
              </a:rPr>
              <a:t> </a:t>
            </a:r>
            <a:r>
              <a:rPr lang="en-US" sz="2400" dirty="0" smtClean="0"/>
              <a:t>– </a:t>
            </a:r>
            <a:r>
              <a:rPr lang="en-US" sz="2400" dirty="0" err="1" smtClean="0"/>
              <a:t>perusahaan</a:t>
            </a:r>
            <a:r>
              <a:rPr lang="en-US" sz="2400" dirty="0" smtClean="0"/>
              <a:t> </a:t>
            </a:r>
            <a:r>
              <a:rPr lang="en-US" sz="2400" dirty="0" err="1" smtClean="0"/>
              <a:t>penjual</a:t>
            </a:r>
            <a:r>
              <a:rPr lang="en-US" sz="2400" dirty="0" smtClean="0"/>
              <a:t> </a:t>
            </a:r>
            <a:r>
              <a:rPr lang="en-US" sz="2400" dirty="0" err="1" smtClean="0"/>
              <a:t>sayur</a:t>
            </a:r>
            <a:r>
              <a:rPr lang="en-US" sz="2400" dirty="0" smtClean="0"/>
              <a:t> </a:t>
            </a:r>
            <a:r>
              <a:rPr lang="en-US" sz="2400" dirty="0" err="1" smtClean="0"/>
              <a:t>dan</a:t>
            </a:r>
            <a:r>
              <a:rPr lang="en-US" sz="2400" dirty="0" smtClean="0"/>
              <a:t> </a:t>
            </a:r>
            <a:r>
              <a:rPr lang="en-US" sz="2400" dirty="0" err="1" smtClean="0"/>
              <a:t>daging</a:t>
            </a:r>
            <a:r>
              <a:rPr lang="en-US" sz="2400" dirty="0" smtClean="0"/>
              <a:t> di </a:t>
            </a:r>
            <a:r>
              <a:rPr lang="en-US" sz="2400" dirty="0" err="1" smtClean="0"/>
              <a:t>pasar</a:t>
            </a:r>
            <a:r>
              <a:rPr lang="en-US" sz="2400" dirty="0" smtClean="0"/>
              <a:t>, </a:t>
            </a:r>
            <a:r>
              <a:rPr lang="en-US" sz="2400" dirty="0" err="1" smtClean="0">
                <a:solidFill>
                  <a:srgbClr val="0070C0"/>
                </a:solidFill>
              </a:rPr>
              <a:t>tanpa</a:t>
            </a:r>
            <a:r>
              <a:rPr lang="en-US" sz="2400" dirty="0" smtClean="0">
                <a:solidFill>
                  <a:srgbClr val="0070C0"/>
                </a:solidFill>
              </a:rPr>
              <a:t> </a:t>
            </a:r>
            <a:r>
              <a:rPr lang="en-US" sz="2400" dirty="0" err="1" smtClean="0">
                <a:solidFill>
                  <a:srgbClr val="0070C0"/>
                </a:solidFill>
              </a:rPr>
              <a:t>punya</a:t>
            </a:r>
            <a:r>
              <a:rPr lang="en-US" sz="2400" dirty="0" smtClean="0">
                <a:solidFill>
                  <a:srgbClr val="0070C0"/>
                </a:solidFill>
              </a:rPr>
              <a:t> </a:t>
            </a:r>
            <a:r>
              <a:rPr lang="en-US" sz="2400" dirty="0" err="1" smtClean="0">
                <a:solidFill>
                  <a:srgbClr val="0070C0"/>
                </a:solidFill>
              </a:rPr>
              <a:t>toko</a:t>
            </a:r>
            <a:r>
              <a:rPr lang="en-US" sz="2400" dirty="0" smtClean="0">
                <a:solidFill>
                  <a:srgbClr val="0070C0"/>
                </a:solidFill>
              </a:rPr>
              <a:t> </a:t>
            </a:r>
            <a:r>
              <a:rPr lang="en-US" sz="2400" dirty="0" err="1" smtClean="0">
                <a:solidFill>
                  <a:srgbClr val="0070C0"/>
                </a:solidFill>
              </a:rPr>
              <a:t>dan</a:t>
            </a:r>
            <a:r>
              <a:rPr lang="en-US" sz="2400" dirty="0" smtClean="0">
                <a:solidFill>
                  <a:srgbClr val="0070C0"/>
                </a:solidFill>
              </a:rPr>
              <a:t> </a:t>
            </a:r>
            <a:r>
              <a:rPr lang="en-US" sz="2400" dirty="0" err="1" smtClean="0">
                <a:solidFill>
                  <a:srgbClr val="0070C0"/>
                </a:solidFill>
              </a:rPr>
              <a:t>barang</a:t>
            </a:r>
            <a:r>
              <a:rPr lang="en-US" sz="2400" dirty="0" smtClean="0">
                <a:solidFill>
                  <a:srgbClr val="0070C0"/>
                </a:solidFill>
              </a:rPr>
              <a:t> </a:t>
            </a:r>
            <a:r>
              <a:rPr lang="en-US" sz="2400" dirty="0" err="1" smtClean="0">
                <a:solidFill>
                  <a:srgbClr val="0070C0"/>
                </a:solidFill>
              </a:rPr>
              <a:t>dagangan</a:t>
            </a:r>
            <a:endParaRPr lang="en-US" sz="2400" dirty="0">
              <a:solidFill>
                <a:srgbClr val="0070C0"/>
              </a:solidFill>
            </a:endParaRPr>
          </a:p>
        </p:txBody>
      </p:sp>
      <p:sp>
        <p:nvSpPr>
          <p:cNvPr id="2" name="Title 1"/>
          <p:cNvSpPr>
            <a:spLocks noGrp="1"/>
          </p:cNvSpPr>
          <p:nvPr>
            <p:ph type="title"/>
          </p:nvPr>
        </p:nvSpPr>
        <p:spPr/>
        <p:txBody>
          <a:bodyPr/>
          <a:lstStyle/>
          <a:p>
            <a:r>
              <a:rPr lang="id-ID" dirty="0" smtClean="0"/>
              <a:t>Aplikasi Berbasis </a:t>
            </a:r>
            <a:r>
              <a:rPr lang="en-US" dirty="0" err="1" smtClean="0"/>
              <a:t>Pengetahuan</a:t>
            </a:r>
            <a:endParaRPr lang="id-ID"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52751"/>
          <a:stretch/>
        </p:blipFill>
        <p:spPr>
          <a:xfrm>
            <a:off x="7043709" y="3683797"/>
            <a:ext cx="1824066" cy="2869403"/>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400" y="990600"/>
            <a:ext cx="1857375" cy="2466975"/>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63</a:t>
            </a:fld>
            <a:endParaRPr lang="en-US">
              <a:solidFill>
                <a:prstClr val="black">
                  <a:tint val="75000"/>
                </a:prstClr>
              </a:solidFill>
            </a:endParaRPr>
          </a:p>
        </p:txBody>
      </p:sp>
    </p:spTree>
    <p:extLst>
      <p:ext uri="{BB962C8B-B14F-4D97-AF65-F5344CB8AC3E}">
        <p14:creationId xmlns:p14="http://schemas.microsoft.com/office/powerpoint/2010/main" val="6973898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par>
                          <p:cTn id="23" fill="hold">
                            <p:stCondLst>
                              <p:cond delay="0"/>
                            </p:stCondLst>
                            <p:childTnLst>
                              <p:par>
                                <p:cTn id="24" presetID="2" presetClass="entr" presetSubtype="4"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childTnLst>
                                </p:cTn>
                              </p:par>
                            </p:childTnLst>
                          </p:cTn>
                        </p:par>
                        <p:par>
                          <p:cTn id="32" fill="hold">
                            <p:stCondLst>
                              <p:cond delay="0"/>
                            </p:stCondLst>
                            <p:childTnLst>
                              <p:par>
                                <p:cTn id="33" presetID="2" presetClass="entr" presetSubtype="4"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dirty="0"/>
          </a:p>
        </p:txBody>
      </p:sp>
      <p:sp>
        <p:nvSpPr>
          <p:cNvPr id="2" name="Title 1"/>
          <p:cNvSpPr>
            <a:spLocks noGrp="1"/>
          </p:cNvSpPr>
          <p:nvPr>
            <p:ph type="title"/>
          </p:nvPr>
        </p:nvSpPr>
        <p:spPr/>
        <p:txBody>
          <a:bodyPr/>
          <a:lstStyle/>
          <a:p>
            <a:r>
              <a:rPr lang="id-ID" dirty="0" smtClean="0"/>
              <a:t>Aturan Asosiasi </a:t>
            </a:r>
            <a:r>
              <a:rPr lang="en-US" dirty="0" smtClean="0"/>
              <a:t>di Amazon.com</a:t>
            </a:r>
            <a:endParaRPr lang="id-ID" dirty="0"/>
          </a:p>
        </p:txBody>
      </p:sp>
      <p:pic>
        <p:nvPicPr>
          <p:cNvPr id="4" name="Picture 3"/>
          <p:cNvPicPr>
            <a:picLocks noChangeAspect="1"/>
          </p:cNvPicPr>
          <p:nvPr/>
        </p:nvPicPr>
        <p:blipFill rotWithShape="1">
          <a:blip r:embed="rId2"/>
          <a:srcRect l="19167" t="23333" r="15000" b="10000"/>
          <a:stretch/>
        </p:blipFill>
        <p:spPr>
          <a:xfrm>
            <a:off x="47413" y="1682262"/>
            <a:ext cx="9096587" cy="5181600"/>
          </a:xfrm>
          <a:prstGeom prst="rect">
            <a:avLst/>
          </a:prstGeom>
        </p:spPr>
      </p:pic>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64</a:t>
            </a:fld>
            <a:endParaRPr lang="en-US">
              <a:solidFill>
                <a:prstClr val="black">
                  <a:tint val="75000"/>
                </a:prstClr>
              </a:solidFill>
            </a:endParaRPr>
          </a:p>
        </p:txBody>
      </p:sp>
    </p:spTree>
    <p:extLst>
      <p:ext uri="{BB962C8B-B14F-4D97-AF65-F5344CB8AC3E}">
        <p14:creationId xmlns:p14="http://schemas.microsoft.com/office/powerpoint/2010/main" val="23679950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Product Recommend</a:t>
            </a:r>
            <a:r>
              <a:rPr lang="id-ID" dirty="0" smtClean="0"/>
              <a:t>er System</a:t>
            </a:r>
            <a:endParaRPr lang="id-ID" dirty="0"/>
          </a:p>
        </p:txBody>
      </p:sp>
      <p:graphicFrame>
        <p:nvGraphicFramePr>
          <p:cNvPr id="5" name="Chart 4"/>
          <p:cNvGraphicFramePr/>
          <p:nvPr>
            <p:extLst/>
          </p:nvPr>
        </p:nvGraphicFramePr>
        <p:xfrm>
          <a:off x="76200" y="1357282"/>
          <a:ext cx="6000792" cy="3714776"/>
        </p:xfrm>
        <a:graphic>
          <a:graphicData uri="http://schemas.openxmlformats.org/drawingml/2006/chart">
            <c:chart xmlns:c="http://schemas.openxmlformats.org/drawingml/2006/chart" xmlns:r="http://schemas.openxmlformats.org/officeDocument/2006/relationships" r:id="rId2"/>
          </a:graphicData>
        </a:graphic>
      </p:graphicFrame>
      <p:sp>
        <p:nvSpPr>
          <p:cNvPr id="6" name="Oval 11"/>
          <p:cNvSpPr>
            <a:spLocks noChangeArrowheads="1"/>
          </p:cNvSpPr>
          <p:nvPr/>
        </p:nvSpPr>
        <p:spPr bwMode="auto">
          <a:xfrm rot="-1869189">
            <a:off x="2523796" y="1594795"/>
            <a:ext cx="1601788" cy="2452099"/>
          </a:xfrm>
          <a:prstGeom prst="ellips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Oval 12"/>
          <p:cNvSpPr>
            <a:spLocks noChangeArrowheads="1"/>
          </p:cNvSpPr>
          <p:nvPr/>
        </p:nvSpPr>
        <p:spPr bwMode="auto">
          <a:xfrm>
            <a:off x="1647836" y="3786174"/>
            <a:ext cx="1500198" cy="428628"/>
          </a:xfrm>
          <a:prstGeom prst="ellips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Oval 13"/>
          <p:cNvSpPr>
            <a:spLocks noChangeArrowheads="1"/>
          </p:cNvSpPr>
          <p:nvPr/>
        </p:nvSpPr>
        <p:spPr bwMode="auto">
          <a:xfrm>
            <a:off x="862018" y="4429116"/>
            <a:ext cx="1428760" cy="285752"/>
          </a:xfrm>
          <a:prstGeom prst="ellips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9" name="AutoShape 14"/>
          <p:cNvCxnSpPr>
            <a:cxnSpLocks noChangeShapeType="1"/>
          </p:cNvCxnSpPr>
          <p:nvPr/>
        </p:nvCxnSpPr>
        <p:spPr bwMode="auto">
          <a:xfrm rot="5400000">
            <a:off x="1254927" y="4964901"/>
            <a:ext cx="571504" cy="214314"/>
          </a:xfrm>
          <a:prstGeom prst="straightConnector1">
            <a:avLst/>
          </a:prstGeom>
          <a:noFill/>
          <a:ln w="9525">
            <a:solidFill>
              <a:srgbClr val="000000"/>
            </a:solidFill>
            <a:round/>
            <a:headEnd/>
            <a:tailEnd type="triangle" w="med" len="med"/>
          </a:ln>
        </p:spPr>
      </p:cxnSp>
      <p:cxnSp>
        <p:nvCxnSpPr>
          <p:cNvPr id="10" name="AutoShape 15"/>
          <p:cNvCxnSpPr>
            <a:cxnSpLocks noChangeShapeType="1"/>
            <a:endCxn id="13" idx="0"/>
          </p:cNvCxnSpPr>
          <p:nvPr/>
        </p:nvCxnSpPr>
        <p:spPr bwMode="auto">
          <a:xfrm rot="16200000" flipH="1">
            <a:off x="1929725" y="4625542"/>
            <a:ext cx="1149680" cy="201199"/>
          </a:xfrm>
          <a:prstGeom prst="straightConnector1">
            <a:avLst/>
          </a:prstGeom>
          <a:noFill/>
          <a:ln w="9525">
            <a:solidFill>
              <a:srgbClr val="000000"/>
            </a:solidFill>
            <a:round/>
            <a:headEnd/>
            <a:tailEnd type="triangle" w="med" len="med"/>
          </a:ln>
        </p:spPr>
      </p:cxnSp>
      <p:cxnSp>
        <p:nvCxnSpPr>
          <p:cNvPr id="11" name="AutoShape 16"/>
          <p:cNvCxnSpPr>
            <a:cxnSpLocks noChangeShapeType="1"/>
            <a:endCxn id="14" idx="0"/>
          </p:cNvCxnSpPr>
          <p:nvPr/>
        </p:nvCxnSpPr>
        <p:spPr bwMode="auto">
          <a:xfrm>
            <a:off x="3933852" y="3929050"/>
            <a:ext cx="105358" cy="1359709"/>
          </a:xfrm>
          <a:prstGeom prst="straightConnector1">
            <a:avLst/>
          </a:prstGeom>
          <a:noFill/>
          <a:ln w="9525">
            <a:solidFill>
              <a:srgbClr val="000000"/>
            </a:solidFill>
            <a:round/>
            <a:headEnd/>
            <a:tailEnd type="triangle" w="med" len="med"/>
          </a:ln>
        </p:spPr>
      </p:cxnSp>
      <p:sp>
        <p:nvSpPr>
          <p:cNvPr id="12" name="Text Box 17"/>
          <p:cNvSpPr txBox="1">
            <a:spLocks noChangeArrowheads="1"/>
          </p:cNvSpPr>
          <p:nvPr/>
        </p:nvSpPr>
        <p:spPr bwMode="auto">
          <a:xfrm>
            <a:off x="576266" y="5300982"/>
            <a:ext cx="1214446" cy="34258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800" b="0" i="0" u="none" strike="noStrike" cap="none" normalizeH="0" baseline="0" smtClean="0">
                <a:ln>
                  <a:noFill/>
                </a:ln>
                <a:solidFill>
                  <a:schemeClr val="tx1"/>
                </a:solidFill>
                <a:effectLst/>
                <a:latin typeface="Calibri" pitchFamily="34" charset="0"/>
              </a:rPr>
              <a:t>Cluster - 2</a:t>
            </a:r>
            <a:endParaRPr kumimoji="0" lang="en-US" sz="1800" b="0" i="0" u="none" strike="noStrike" cap="none" normalizeH="0" baseline="0" smtClean="0">
              <a:ln>
                <a:noFill/>
              </a:ln>
              <a:solidFill>
                <a:schemeClr val="tx1"/>
              </a:solidFill>
              <a:effectLst/>
              <a:latin typeface="Arial" pitchFamily="34" charset="0"/>
            </a:endParaRPr>
          </a:p>
        </p:txBody>
      </p:sp>
      <p:sp>
        <p:nvSpPr>
          <p:cNvPr id="13" name="Text Box 18"/>
          <p:cNvSpPr txBox="1">
            <a:spLocks noChangeArrowheads="1"/>
          </p:cNvSpPr>
          <p:nvPr/>
        </p:nvSpPr>
        <p:spPr bwMode="auto">
          <a:xfrm>
            <a:off x="1975338" y="5300982"/>
            <a:ext cx="1259653" cy="35051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rPr>
              <a:t>Cluster - 3</a:t>
            </a:r>
            <a:endParaRPr kumimoji="0" lang="en-US" sz="1800" b="0" i="0" u="none" strike="noStrike" cap="none" normalizeH="0" baseline="0" dirty="0" smtClean="0">
              <a:ln>
                <a:noFill/>
              </a:ln>
              <a:solidFill>
                <a:schemeClr val="tx1"/>
              </a:solidFill>
              <a:effectLst/>
              <a:latin typeface="Arial" pitchFamily="34" charset="0"/>
            </a:endParaRPr>
          </a:p>
        </p:txBody>
      </p:sp>
      <p:sp>
        <p:nvSpPr>
          <p:cNvPr id="14" name="Text Box 19"/>
          <p:cNvSpPr txBox="1">
            <a:spLocks noChangeArrowheads="1"/>
          </p:cNvSpPr>
          <p:nvPr/>
        </p:nvSpPr>
        <p:spPr bwMode="auto">
          <a:xfrm>
            <a:off x="3441095" y="5288759"/>
            <a:ext cx="1196230" cy="35051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rPr>
              <a:t>Cluster - 1</a:t>
            </a:r>
            <a:endParaRPr kumimoji="0" lang="en-US" sz="1800" b="0" i="0" u="none" strike="noStrike" cap="none" normalizeH="0" baseline="0" dirty="0" smtClean="0">
              <a:ln>
                <a:noFill/>
              </a:ln>
              <a:solidFill>
                <a:schemeClr val="tx1"/>
              </a:solidFill>
              <a:effectLst/>
              <a:latin typeface="Arial" pitchFamily="34" charset="0"/>
            </a:endParaRPr>
          </a:p>
        </p:txBody>
      </p:sp>
      <p:pic>
        <p:nvPicPr>
          <p:cNvPr id="16" name="Picture 15" descr="Rekomendasi.jpg"/>
          <p:cNvPicPr/>
          <p:nvPr/>
        </p:nvPicPr>
        <p:blipFill>
          <a:blip r:embed="rId3"/>
          <a:stretch>
            <a:fillRect/>
          </a:stretch>
        </p:blipFill>
        <p:spPr>
          <a:xfrm>
            <a:off x="4853603" y="3185916"/>
            <a:ext cx="4210044" cy="2845975"/>
          </a:xfrm>
          <a:prstGeom prst="rect">
            <a:avLst/>
          </a:prstGeom>
        </p:spPr>
      </p:pic>
      <p:sp>
        <p:nvSpPr>
          <p:cNvPr id="15" name="Slide Number Placeholder 14"/>
          <p:cNvSpPr>
            <a:spLocks noGrp="1"/>
          </p:cNvSpPr>
          <p:nvPr>
            <p:ph type="sldNum" sz="quarter" idx="4"/>
          </p:nvPr>
        </p:nvSpPr>
        <p:spPr/>
        <p:txBody>
          <a:bodyPr/>
          <a:lstStyle/>
          <a:p>
            <a:fld id="{C546E0E4-908A-4724-B308-E4F6AE4FA0DD}" type="slidenum">
              <a:rPr lang="en-US" smtClean="0">
                <a:solidFill>
                  <a:prstClr val="black">
                    <a:tint val="75000"/>
                  </a:prstClr>
                </a:solidFill>
              </a:rPr>
              <a:pPr/>
              <a:t>65</a:t>
            </a:fld>
            <a:endParaRPr lang="en-US">
              <a:solidFill>
                <a:prstClr val="black">
                  <a:tint val="75000"/>
                </a:prstClr>
              </a:solidFill>
            </a:endParaRPr>
          </a:p>
        </p:txBody>
      </p:sp>
    </p:spTree>
    <p:extLst>
      <p:ext uri="{BB962C8B-B14F-4D97-AF65-F5344CB8AC3E}">
        <p14:creationId xmlns:p14="http://schemas.microsoft.com/office/powerpoint/2010/main" val="34838201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a:xfrm>
            <a:off x="628650" y="152401"/>
            <a:ext cx="8439150" cy="685800"/>
          </a:xfrm>
        </p:spPr>
        <p:txBody>
          <a:bodyPr>
            <a:normAutofit/>
          </a:bodyPr>
          <a:lstStyle/>
          <a:p>
            <a:r>
              <a:rPr lang="id-ID" dirty="0" smtClean="0"/>
              <a:t>Sistem </a:t>
            </a:r>
            <a:r>
              <a:rPr lang="en-US" dirty="0" err="1" smtClean="0"/>
              <a:t>Penentuan</a:t>
            </a:r>
            <a:r>
              <a:rPr lang="en-US" dirty="0" smtClean="0"/>
              <a:t> </a:t>
            </a:r>
            <a:r>
              <a:rPr lang="en-US" dirty="0" err="1" smtClean="0"/>
              <a:t>Kelayakan</a:t>
            </a:r>
            <a:r>
              <a:rPr lang="en-US" dirty="0" smtClean="0"/>
              <a:t> </a:t>
            </a:r>
            <a:r>
              <a:rPr lang="en-US" dirty="0" err="1" smtClean="0"/>
              <a:t>Kredit</a:t>
            </a:r>
            <a:endParaRPr lang="id-ID" dirty="0"/>
          </a:p>
        </p:txBody>
      </p:sp>
      <p:pic>
        <p:nvPicPr>
          <p:cNvPr id="5" name="Picture 2"/>
          <p:cNvPicPr>
            <a:picLocks noChangeAspect="1" noChangeArrowheads="1"/>
          </p:cNvPicPr>
          <p:nvPr/>
        </p:nvPicPr>
        <p:blipFill>
          <a:blip r:embed="rId3" cstate="print"/>
          <a:srcRect l="10718" t="19386" r="1241" b="5127"/>
          <a:stretch>
            <a:fillRect/>
          </a:stretch>
        </p:blipFill>
        <p:spPr bwMode="auto">
          <a:xfrm>
            <a:off x="1997303" y="2590800"/>
            <a:ext cx="7127647" cy="4250874"/>
          </a:xfrm>
          <a:prstGeom prst="rect">
            <a:avLst/>
          </a:prstGeom>
          <a:noFill/>
          <a:ln w="9525">
            <a:noFill/>
            <a:miter lim="800000"/>
            <a:headEnd/>
            <a:tailEnd/>
          </a:ln>
        </p:spPr>
      </p:pic>
      <p:graphicFrame>
        <p:nvGraphicFramePr>
          <p:cNvPr id="6" name="Object 2"/>
          <p:cNvGraphicFramePr>
            <a:graphicFrameLocks noChangeAspect="1"/>
          </p:cNvGraphicFramePr>
          <p:nvPr>
            <p:extLst/>
          </p:nvPr>
        </p:nvGraphicFramePr>
        <p:xfrm>
          <a:off x="-104098" y="1110003"/>
          <a:ext cx="4386968" cy="2928597"/>
        </p:xfrm>
        <a:graphic>
          <a:graphicData uri="http://schemas.openxmlformats.org/presentationml/2006/ole">
            <mc:AlternateContent xmlns:mc="http://schemas.openxmlformats.org/markup-compatibility/2006">
              <mc:Choice xmlns:v="urn:schemas-microsoft-com:vml" Requires="v">
                <p:oleObj spid="_x0000_s2362" name="Chart" r:id="rId4" imgW="3381279" imgH="2248007" progId="MSGraph.Chart.8">
                  <p:embed/>
                </p:oleObj>
              </mc:Choice>
              <mc:Fallback>
                <p:oleObj name="Chart" r:id="rId4" imgW="3381279" imgH="2248007" progId="MSGraph.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098" y="1110003"/>
                        <a:ext cx="4386968" cy="2928597"/>
                      </a:xfrm>
                      <a:prstGeom prst="rect">
                        <a:avLst/>
                      </a:prstGeom>
                      <a:noFill/>
                      <a:extLst/>
                    </p:spPr>
                  </p:pic>
                </p:oleObj>
              </mc:Fallback>
            </mc:AlternateContent>
          </a:graphicData>
        </a:graphic>
      </p:graphicFrame>
      <p:sp>
        <p:nvSpPr>
          <p:cNvPr id="8" name="Slide Number Placeholder 7"/>
          <p:cNvSpPr>
            <a:spLocks noGrp="1"/>
          </p:cNvSpPr>
          <p:nvPr>
            <p:ph type="sldNum" sz="quarter" idx="4"/>
          </p:nvPr>
        </p:nvSpPr>
        <p:spPr/>
        <p:txBody>
          <a:bodyPr/>
          <a:lstStyle/>
          <a:p>
            <a:fld id="{C546E0E4-908A-4724-B308-E4F6AE4FA0DD}" type="slidenum">
              <a:rPr lang="en-US" smtClean="0">
                <a:solidFill>
                  <a:prstClr val="black">
                    <a:tint val="75000"/>
                  </a:prstClr>
                </a:solidFill>
              </a:rPr>
              <a:pPr/>
              <a:t>66</a:t>
            </a:fld>
            <a:endParaRPr lang="en-US">
              <a:solidFill>
                <a:prstClr val="black">
                  <a:tint val="75000"/>
                </a:prstClr>
              </a:solidFill>
            </a:endParaRPr>
          </a:p>
        </p:txBody>
      </p:sp>
    </p:spTree>
    <p:extLst>
      <p:ext uri="{BB962C8B-B14F-4D97-AF65-F5344CB8AC3E}">
        <p14:creationId xmlns:p14="http://schemas.microsoft.com/office/powerpoint/2010/main" val="42851508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dirty="0"/>
          </a:p>
        </p:txBody>
      </p:sp>
      <p:sp>
        <p:nvSpPr>
          <p:cNvPr id="2" name="Title 1"/>
          <p:cNvSpPr>
            <a:spLocks noGrp="1"/>
          </p:cNvSpPr>
          <p:nvPr>
            <p:ph type="title"/>
          </p:nvPr>
        </p:nvSpPr>
        <p:spPr/>
        <p:txBody>
          <a:bodyPr>
            <a:normAutofit/>
          </a:bodyPr>
          <a:lstStyle/>
          <a:p>
            <a:r>
              <a:rPr lang="id-ID" dirty="0" smtClean="0"/>
              <a:t>Sistem </a:t>
            </a:r>
            <a:r>
              <a:rPr lang="en-US" dirty="0" err="1" smtClean="0"/>
              <a:t>Prediksi</a:t>
            </a:r>
            <a:r>
              <a:rPr lang="en-US" dirty="0" smtClean="0"/>
              <a:t> </a:t>
            </a:r>
            <a:r>
              <a:rPr lang="en-US" dirty="0" err="1" smtClean="0"/>
              <a:t>Kebakaran</a:t>
            </a:r>
            <a:r>
              <a:rPr lang="en-US" dirty="0" smtClean="0"/>
              <a:t> </a:t>
            </a:r>
            <a:r>
              <a:rPr lang="en-US" dirty="0" err="1" smtClean="0"/>
              <a:t>Hutan</a:t>
            </a:r>
            <a:endParaRPr lang="id-ID" dirty="0"/>
          </a:p>
        </p:txBody>
      </p:sp>
      <p:graphicFrame>
        <p:nvGraphicFramePr>
          <p:cNvPr id="5" name="Table 4"/>
          <p:cNvGraphicFramePr>
            <a:graphicFrameLocks noGrp="1"/>
          </p:cNvGraphicFramePr>
          <p:nvPr>
            <p:extLst/>
          </p:nvPr>
        </p:nvGraphicFramePr>
        <p:xfrm>
          <a:off x="140960" y="1234905"/>
          <a:ext cx="6814057" cy="1826264"/>
        </p:xfrm>
        <a:graphic>
          <a:graphicData uri="http://schemas.openxmlformats.org/drawingml/2006/table">
            <a:tbl>
              <a:tblPr firstRow="1" firstCol="1" bandRow="1">
                <a:tableStyleId>{073A0DAA-6AF3-43AB-8588-CEC1D06C72B9}</a:tableStyleId>
              </a:tblPr>
              <a:tblGrid>
                <a:gridCol w="783272"/>
                <a:gridCol w="772160"/>
                <a:gridCol w="772160"/>
                <a:gridCol w="643572"/>
                <a:gridCol w="749998"/>
                <a:gridCol w="497522"/>
                <a:gridCol w="718185"/>
                <a:gridCol w="603060"/>
                <a:gridCol w="1274128"/>
              </a:tblGrid>
              <a:tr h="190500">
                <a:tc>
                  <a:txBody>
                    <a:bodyPr/>
                    <a:lstStyle/>
                    <a:p>
                      <a:pPr algn="ctr">
                        <a:lnSpc>
                          <a:spcPct val="107000"/>
                        </a:lnSpc>
                        <a:spcAft>
                          <a:spcPts val="0"/>
                        </a:spcAft>
                      </a:pPr>
                      <a:r>
                        <a:rPr lang="en-US" sz="1400" dirty="0">
                          <a:effectLst/>
                          <a:latin typeface="Calibri" panose="020F0502020204030204" pitchFamily="34" charset="0"/>
                        </a:rPr>
                        <a:t>FFMC</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1400">
                          <a:effectLst/>
                          <a:latin typeface="Calibri" panose="020F0502020204030204" pitchFamily="34" charset="0"/>
                        </a:rPr>
                        <a:t>DMC</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1400" dirty="0">
                          <a:effectLst/>
                          <a:latin typeface="Calibri" panose="020F0502020204030204" pitchFamily="34" charset="0"/>
                        </a:rPr>
                        <a:t>DC</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1400" dirty="0">
                          <a:effectLst/>
                          <a:latin typeface="Calibri" panose="020F0502020204030204" pitchFamily="34" charset="0"/>
                        </a:rPr>
                        <a:t>ISI</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1400">
                          <a:effectLst/>
                          <a:latin typeface="Calibri" panose="020F0502020204030204" pitchFamily="34" charset="0"/>
                        </a:rPr>
                        <a:t>temp</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1400">
                          <a:effectLst/>
                          <a:latin typeface="Calibri" panose="020F0502020204030204" pitchFamily="34" charset="0"/>
                        </a:rPr>
                        <a:t>RH</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1400">
                          <a:effectLst/>
                          <a:latin typeface="Calibri" panose="020F0502020204030204" pitchFamily="34" charset="0"/>
                        </a:rPr>
                        <a:t>wind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1400">
                          <a:effectLst/>
                          <a:latin typeface="Calibri" panose="020F0502020204030204" pitchFamily="34" charset="0"/>
                        </a:rPr>
                        <a:t>rain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1400" dirty="0">
                          <a:effectLst/>
                          <a:latin typeface="Calibri" panose="020F0502020204030204" pitchFamily="34" charset="0"/>
                        </a:rPr>
                        <a:t>ln(area+1)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42240">
                <a:tc>
                  <a:txBody>
                    <a:bodyPr/>
                    <a:lstStyle/>
                    <a:p>
                      <a:pPr algn="ctr">
                        <a:lnSpc>
                          <a:spcPct val="107000"/>
                        </a:lnSpc>
                        <a:spcAft>
                          <a:spcPts val="800"/>
                        </a:spcAft>
                      </a:pPr>
                      <a:r>
                        <a:rPr lang="id-ID" sz="1400">
                          <a:effectLst/>
                          <a:latin typeface="Calibri" panose="020F0502020204030204" pitchFamily="34" charset="0"/>
                        </a:rPr>
                        <a:t>93.5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139.4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594.2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20.3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17.6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52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5.8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algn="ctr">
                        <a:lnSpc>
                          <a:spcPct val="107000"/>
                        </a:lnSpc>
                        <a:spcAft>
                          <a:spcPts val="800"/>
                        </a:spcAft>
                      </a:pPr>
                      <a:r>
                        <a:rPr lang="id-ID" sz="1400">
                          <a:effectLst/>
                          <a:latin typeface="Calibri" panose="020F0502020204030204" pitchFamily="34" charset="0"/>
                        </a:rPr>
                        <a:t>92.4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124.1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680.7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8.5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17.2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dirty="0">
                          <a:effectLst/>
                          <a:latin typeface="Calibri" panose="020F0502020204030204" pitchFamily="34" charset="0"/>
                        </a:rPr>
                        <a:t>58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algn="ctr">
                        <a:lnSpc>
                          <a:spcPct val="107000"/>
                        </a:lnSpc>
                        <a:spcAft>
                          <a:spcPts val="800"/>
                        </a:spcAft>
                      </a:pPr>
                      <a:r>
                        <a:rPr lang="id-ID" sz="1400">
                          <a:effectLst/>
                          <a:latin typeface="Calibri" panose="020F0502020204030204" pitchFamily="34" charset="0"/>
                        </a:rPr>
                        <a:t>90.9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126.5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686.5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15.6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66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dirty="0">
                          <a:effectLst/>
                          <a:latin typeface="Calibri" panose="020F0502020204030204" pitchFamily="34" charset="0"/>
                        </a:rPr>
                        <a:t>3.1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algn="ctr">
                        <a:lnSpc>
                          <a:spcPct val="107000"/>
                        </a:lnSpc>
                        <a:spcAft>
                          <a:spcPts val="800"/>
                        </a:spcAft>
                      </a:pPr>
                      <a:r>
                        <a:rPr lang="id-ID" sz="1400">
                          <a:effectLst/>
                          <a:latin typeface="Calibri" panose="020F0502020204030204" pitchFamily="34" charset="0"/>
                        </a:rPr>
                        <a:t>85.8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48.3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313.4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3.9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42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2.7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0.307485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algn="ctr">
                        <a:lnSpc>
                          <a:spcPct val="107000"/>
                        </a:lnSpc>
                        <a:spcAft>
                          <a:spcPts val="800"/>
                        </a:spcAft>
                      </a:pPr>
                      <a:r>
                        <a:rPr lang="id-ID" sz="1400">
                          <a:effectLst/>
                          <a:latin typeface="Calibri" panose="020F0502020204030204" pitchFamily="34" charset="0"/>
                        </a:rPr>
                        <a:t>91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129.5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692.6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21.7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38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2.2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0.357674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algn="ctr">
                        <a:lnSpc>
                          <a:spcPct val="107000"/>
                        </a:lnSpc>
                        <a:spcAft>
                          <a:spcPts val="800"/>
                        </a:spcAft>
                      </a:pPr>
                      <a:r>
                        <a:rPr lang="id-ID" sz="1400">
                          <a:effectLst/>
                          <a:latin typeface="Calibri" panose="020F0502020204030204" pitchFamily="34" charset="0"/>
                        </a:rPr>
                        <a:t>90.9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126.5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686.5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dirty="0">
                          <a:effectLst/>
                          <a:latin typeface="Calibri" panose="020F0502020204030204" pitchFamily="34" charset="0"/>
                        </a:rPr>
                        <a:t>21.9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39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0.385262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algn="ctr">
                        <a:lnSpc>
                          <a:spcPct val="107000"/>
                        </a:lnSpc>
                        <a:spcAft>
                          <a:spcPts val="800"/>
                        </a:spcAft>
                      </a:pPr>
                      <a:r>
                        <a:rPr lang="id-ID" sz="1400">
                          <a:effectLst/>
                          <a:latin typeface="Calibri" panose="020F0502020204030204" pitchFamily="34" charset="0"/>
                        </a:rPr>
                        <a:t>95.5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99.9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513.3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13.2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23.3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dirty="0">
                          <a:effectLst/>
                          <a:latin typeface="Calibri" panose="020F0502020204030204" pitchFamily="34" charset="0"/>
                        </a:rPr>
                        <a:t>31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4.5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dirty="0">
                          <a:effectLst/>
                          <a:latin typeface="Calibri" panose="020F0502020204030204" pitchFamily="34" charset="0"/>
                        </a:rPr>
                        <a:t>0.438255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bl>
          </a:graphicData>
        </a:graphic>
      </p:graphicFrame>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nvPr>
            </p:nvGraphicFramePr>
            <p:xfrm>
              <a:off x="304800" y="4522302"/>
              <a:ext cx="2743201" cy="1304610"/>
            </p:xfrm>
            <a:graphic>
              <a:graphicData uri="http://schemas.openxmlformats.org/drawingml/2006/table">
                <a:tbl>
                  <a:tblPr firstRow="1" firstCol="1" bandRow="1">
                    <a:tableStyleId>{073A0DAA-6AF3-43AB-8588-CEC1D06C72B9}</a:tableStyleId>
                  </a:tblPr>
                  <a:tblGrid>
                    <a:gridCol w="1175658"/>
                    <a:gridCol w="653142"/>
                    <a:gridCol w="914401"/>
                  </a:tblGrid>
                  <a:tr h="108522">
                    <a:tc>
                      <a:txBody>
                        <a:bodyPr/>
                        <a:lstStyle/>
                        <a:p>
                          <a:pPr marL="457200">
                            <a:lnSpc>
                              <a:spcPct val="107000"/>
                            </a:lnSpc>
                            <a:spcAft>
                              <a:spcPts val="0"/>
                            </a:spcAft>
                            <a:tabLst>
                              <a:tab pos="571500" algn="l"/>
                            </a:tabLst>
                          </a:pPr>
                          <a:r>
                            <a:rPr lang="en-US" sz="1600" dirty="0">
                              <a:effectLst/>
                              <a:latin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pPr>
                          <a:r>
                            <a:rPr lang="en-US" sz="1600" dirty="0">
                              <a:effectLst/>
                              <a:latin typeface="Calibri" panose="020F0502020204030204" pitchFamily="34" charset="0"/>
                            </a:rPr>
                            <a:t>SVM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SVM+GA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r>
                  <a:tr h="0">
                    <a:tc>
                      <a:txBody>
                        <a:bodyPr/>
                        <a:lstStyle/>
                        <a:p>
                          <a:pPr marL="0" indent="0" algn="l">
                            <a:lnSpc>
                              <a:spcPct val="107000"/>
                            </a:lnSpc>
                            <a:spcAft>
                              <a:spcPts val="0"/>
                            </a:spcAft>
                            <a:tabLst/>
                          </a:pPr>
                          <a:r>
                            <a:rPr lang="en-US" sz="1600" dirty="0">
                              <a:effectLst/>
                              <a:latin typeface="Calibri" panose="020F0502020204030204" pitchFamily="34" charset="0"/>
                            </a:rPr>
                            <a:t>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4.3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1,840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r>
                  <a:tr h="0">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Gamma (</a:t>
                          </a:r>
                          <a14:m>
                            <m:oMath xmlns:m="http://schemas.openxmlformats.org/officeDocument/2006/math">
                              <m:r>
                                <a:rPr lang="id-ID" sz="1600">
                                  <a:effectLst/>
                                  <a:latin typeface="Cambria Math" panose="02040503050406030204" pitchFamily="18" charset="0"/>
                                </a:rPr>
                                <m:t>𝛾</m:t>
                              </m:r>
                              <m:r>
                                <a:rPr lang="id-ID" sz="1600">
                                  <a:effectLst/>
                                  <a:latin typeface="Cambria Math" panose="02040503050406030204" pitchFamily="18" charset="0"/>
                                </a:rPr>
                                <m:t>)</m:t>
                              </m:r>
                            </m:oMath>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5.9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9,648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r>
                  <a:tr h="0">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Epsilon (</a:t>
                          </a:r>
                          <a14:m>
                            <m:oMath xmlns:m="http://schemas.openxmlformats.org/officeDocument/2006/math">
                              <m:r>
                                <a:rPr lang="id-ID" sz="1600">
                                  <a:effectLst/>
                                  <a:latin typeface="Cambria Math" panose="02040503050406030204" pitchFamily="18" charset="0"/>
                                </a:rPr>
                                <m:t>𝜀</m:t>
                              </m:r>
                              <m:r>
                                <a:rPr lang="id-ID" sz="1600">
                                  <a:effectLst/>
                                  <a:latin typeface="Cambria Math" panose="02040503050406030204" pitchFamily="18" charset="0"/>
                                </a:rPr>
                                <m:t>)</m:t>
                              </m:r>
                            </m:oMath>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3.9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5,615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r>
                  <a:tr h="0">
                    <a:tc>
                      <a:txBody>
                        <a:bodyPr/>
                        <a:lstStyle/>
                        <a:p>
                          <a:pPr marL="0" indent="0" algn="l">
                            <a:lnSpc>
                              <a:spcPct val="107000"/>
                            </a:lnSpc>
                            <a:spcAft>
                              <a:spcPts val="0"/>
                            </a:spcAft>
                            <a:tabLst/>
                          </a:pPr>
                          <a:r>
                            <a:rPr lang="en-US" sz="1600" dirty="0">
                              <a:effectLst/>
                              <a:latin typeface="Calibri" panose="020F0502020204030204" pitchFamily="34" charset="0"/>
                            </a:rPr>
                            <a:t>RMSE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1.391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1.379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r>
                </a:tbl>
              </a:graphicData>
            </a:graphic>
          </p:graphicFrame>
        </mc:Choice>
        <mc:Fallback xmlns="">
          <p:graphicFrame>
            <p:nvGraphicFramePr>
              <p:cNvPr id="6" name="Table 5"/>
              <p:cNvGraphicFramePr>
                <a:graphicFrameLocks noGrp="1"/>
              </p:cNvGraphicFramePr>
              <p:nvPr>
                <p:extLst/>
              </p:nvPr>
            </p:nvGraphicFramePr>
            <p:xfrm>
              <a:off x="304800" y="4522302"/>
              <a:ext cx="2743201" cy="1304610"/>
            </p:xfrm>
            <a:graphic>
              <a:graphicData uri="http://schemas.openxmlformats.org/drawingml/2006/table">
                <a:tbl>
                  <a:tblPr firstRow="1" firstCol="1" bandRow="1">
                    <a:tableStyleId>{073A0DAA-6AF3-43AB-8588-CEC1D06C72B9}</a:tableStyleId>
                  </a:tblPr>
                  <a:tblGrid>
                    <a:gridCol w="1175658"/>
                    <a:gridCol w="653142"/>
                    <a:gridCol w="914401"/>
                  </a:tblGrid>
                  <a:tr h="260922">
                    <a:tc>
                      <a:txBody>
                        <a:bodyPr/>
                        <a:lstStyle/>
                        <a:p>
                          <a:pPr marL="457200">
                            <a:lnSpc>
                              <a:spcPct val="107000"/>
                            </a:lnSpc>
                            <a:spcAft>
                              <a:spcPts val="0"/>
                            </a:spcAft>
                            <a:tabLst>
                              <a:tab pos="571500" algn="l"/>
                            </a:tabLst>
                          </a:pPr>
                          <a:r>
                            <a:rPr lang="en-US" sz="1600" dirty="0">
                              <a:effectLst/>
                              <a:latin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pPr>
                          <a:r>
                            <a:rPr lang="en-US" sz="1600" dirty="0">
                              <a:effectLst/>
                              <a:latin typeface="Calibri" panose="020F0502020204030204" pitchFamily="34" charset="0"/>
                            </a:rPr>
                            <a:t>SVM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SVM+GA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r>
                  <a:tr h="260922">
                    <a:tc>
                      <a:txBody>
                        <a:bodyPr/>
                        <a:lstStyle/>
                        <a:p>
                          <a:pPr marL="0" indent="0" algn="l">
                            <a:lnSpc>
                              <a:spcPct val="107000"/>
                            </a:lnSpc>
                            <a:spcAft>
                              <a:spcPts val="0"/>
                            </a:spcAft>
                            <a:tabLst/>
                          </a:pPr>
                          <a:r>
                            <a:rPr lang="en-US" sz="1600" dirty="0">
                              <a:effectLst/>
                              <a:latin typeface="Calibri" panose="020F0502020204030204" pitchFamily="34" charset="0"/>
                            </a:rPr>
                            <a:t>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4.3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1,840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r>
                  <a:tr h="260922">
                    <a:tc>
                      <a:txBody>
                        <a:bodyPr/>
                        <a:lstStyle/>
                        <a:p>
                          <a:endParaRPr lang="en-US"/>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rotWithShape="0">
                          <a:blip r:embed="rId2"/>
                          <a:stretch>
                            <a:fillRect l="-1554" t="-220930" r="-135751" b="-244186"/>
                          </a:stretch>
                        </a:blipFill>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5.9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9,648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r>
                  <a:tr h="260922">
                    <a:tc>
                      <a:txBody>
                        <a:bodyPr/>
                        <a:lstStyle/>
                        <a:p>
                          <a:endParaRPr lang="en-US"/>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rotWithShape="0">
                          <a:blip r:embed="rId2"/>
                          <a:stretch>
                            <a:fillRect l="-1554" t="-320930" r="-135751" b="-144186"/>
                          </a:stretch>
                        </a:blipFill>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3.9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5,615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r>
                  <a:tr h="260922">
                    <a:tc>
                      <a:txBody>
                        <a:bodyPr/>
                        <a:lstStyle/>
                        <a:p>
                          <a:pPr marL="0" indent="0" algn="l">
                            <a:lnSpc>
                              <a:spcPct val="107000"/>
                            </a:lnSpc>
                            <a:spcAft>
                              <a:spcPts val="0"/>
                            </a:spcAft>
                            <a:tabLst/>
                          </a:pPr>
                          <a:r>
                            <a:rPr lang="en-US" sz="1600" dirty="0">
                              <a:effectLst/>
                              <a:latin typeface="Calibri" panose="020F0502020204030204" pitchFamily="34" charset="0"/>
                            </a:rPr>
                            <a:t>RMSE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1.391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1.379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r>
                </a:tbl>
              </a:graphicData>
            </a:graphic>
          </p:graphicFrame>
        </mc:Fallback>
      </mc:AlternateContent>
      <p:graphicFrame>
        <p:nvGraphicFramePr>
          <p:cNvPr id="7" name="Chart 6"/>
          <p:cNvGraphicFramePr/>
          <p:nvPr>
            <p:extLst/>
          </p:nvPr>
        </p:nvGraphicFramePr>
        <p:xfrm>
          <a:off x="3745240" y="3061377"/>
          <a:ext cx="5257800" cy="3733800"/>
        </p:xfrm>
        <a:graphic>
          <a:graphicData uri="http://schemas.openxmlformats.org/drawingml/2006/chart">
            <c:chart xmlns:c="http://schemas.openxmlformats.org/drawingml/2006/chart" xmlns:r="http://schemas.openxmlformats.org/officeDocument/2006/relationships" r:id="rId3"/>
          </a:graphicData>
        </a:graphic>
      </p:graphicFrame>
      <p:sp>
        <p:nvSpPr>
          <p:cNvPr id="9" name="Slide Number Placeholder 8"/>
          <p:cNvSpPr>
            <a:spLocks noGrp="1"/>
          </p:cNvSpPr>
          <p:nvPr>
            <p:ph type="sldNum" sz="quarter" idx="4"/>
          </p:nvPr>
        </p:nvSpPr>
        <p:spPr/>
        <p:txBody>
          <a:bodyPr/>
          <a:lstStyle/>
          <a:p>
            <a:fld id="{C546E0E4-908A-4724-B308-E4F6AE4FA0DD}" type="slidenum">
              <a:rPr lang="en-US" smtClean="0">
                <a:solidFill>
                  <a:prstClr val="black">
                    <a:tint val="75000"/>
                  </a:prstClr>
                </a:solidFill>
              </a:rPr>
              <a:pPr/>
              <a:t>67</a:t>
            </a:fld>
            <a:endParaRPr lang="en-US">
              <a:solidFill>
                <a:prstClr val="black">
                  <a:tint val="75000"/>
                </a:prstClr>
              </a:solidFill>
            </a:endParaRPr>
          </a:p>
        </p:txBody>
      </p:sp>
    </p:spTree>
    <p:extLst>
      <p:ext uri="{BB962C8B-B14F-4D97-AF65-F5344CB8AC3E}">
        <p14:creationId xmlns:p14="http://schemas.microsoft.com/office/powerpoint/2010/main" val="40665460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p:cNvSpPr>
            <a:spLocks noGrp="1"/>
          </p:cNvSpPr>
          <p:nvPr>
            <p:ph idx="1"/>
          </p:nvPr>
        </p:nvSpPr>
        <p:spPr>
          <a:xfrm>
            <a:off x="5806070" y="1524000"/>
            <a:ext cx="3261729" cy="5213837"/>
          </a:xfrm>
        </p:spPr>
        <p:txBody>
          <a:bodyPr>
            <a:normAutofit/>
          </a:bodyPr>
          <a:lstStyle/>
          <a:p>
            <a:pPr marL="0" indent="0">
              <a:buNone/>
            </a:pPr>
            <a:r>
              <a:rPr lang="en-US" sz="2400" dirty="0" err="1" smtClean="0"/>
              <a:t>Prediksi</a:t>
            </a:r>
            <a:r>
              <a:rPr lang="en-US" sz="2400" dirty="0" smtClean="0"/>
              <a:t> </a:t>
            </a:r>
            <a:r>
              <a:rPr lang="en-US" sz="2400" dirty="0" err="1" smtClean="0"/>
              <a:t>dan</a:t>
            </a:r>
            <a:r>
              <a:rPr lang="en-US" sz="2400" dirty="0" smtClean="0"/>
              <a:t> </a:t>
            </a:r>
            <a:r>
              <a:rPr lang="en-US" sz="2400" dirty="0" err="1" smtClean="0"/>
              <a:t>klastering</a:t>
            </a:r>
            <a:r>
              <a:rPr lang="en-US" sz="2400" dirty="0" smtClean="0"/>
              <a:t> </a:t>
            </a:r>
            <a:r>
              <a:rPr lang="en-US" sz="2400" dirty="0" err="1" smtClean="0">
                <a:solidFill>
                  <a:srgbClr val="C00000"/>
                </a:solidFill>
              </a:rPr>
              <a:t>calon</a:t>
            </a:r>
            <a:r>
              <a:rPr lang="en-US" sz="2400" dirty="0" smtClean="0">
                <a:solidFill>
                  <a:srgbClr val="C00000"/>
                </a:solidFill>
              </a:rPr>
              <a:t> </a:t>
            </a:r>
            <a:r>
              <a:rPr lang="en-US" sz="2400" dirty="0" err="1" smtClean="0">
                <a:solidFill>
                  <a:srgbClr val="C00000"/>
                </a:solidFill>
              </a:rPr>
              <a:t>tersangka</a:t>
            </a:r>
            <a:r>
              <a:rPr lang="en-US" sz="2400" dirty="0" smtClean="0">
                <a:solidFill>
                  <a:srgbClr val="C00000"/>
                </a:solidFill>
              </a:rPr>
              <a:t> </a:t>
            </a:r>
            <a:r>
              <a:rPr lang="en-US" sz="2400" dirty="0" err="1" smtClean="0">
                <a:solidFill>
                  <a:srgbClr val="C00000"/>
                </a:solidFill>
              </a:rPr>
              <a:t>koruptor</a:t>
            </a:r>
            <a:endParaRPr lang="en-US" sz="2400" dirty="0" smtClean="0">
              <a:solidFill>
                <a:srgbClr val="C00000"/>
              </a:solidFill>
            </a:endParaRPr>
          </a:p>
          <a:p>
            <a:endParaRPr lang="en-US" sz="2400" dirty="0" smtClean="0"/>
          </a:p>
          <a:p>
            <a:pPr marL="0" indent="0">
              <a:buNone/>
            </a:pPr>
            <a:r>
              <a:rPr lang="en-US" sz="2400" dirty="0" err="1" smtClean="0"/>
              <a:t>Asosiasi</a:t>
            </a:r>
            <a:r>
              <a:rPr lang="en-US" sz="2400" dirty="0" smtClean="0"/>
              <a:t> </a:t>
            </a:r>
            <a:r>
              <a:rPr lang="en-US" sz="2400" dirty="0" err="1" smtClean="0">
                <a:solidFill>
                  <a:srgbClr val="C00000"/>
                </a:solidFill>
              </a:rPr>
              <a:t>atribut</a:t>
            </a:r>
            <a:r>
              <a:rPr lang="en-US" sz="2400" dirty="0" smtClean="0">
                <a:solidFill>
                  <a:srgbClr val="C00000"/>
                </a:solidFill>
              </a:rPr>
              <a:t> </a:t>
            </a:r>
            <a:r>
              <a:rPr lang="en-US" sz="2400" dirty="0" err="1" smtClean="0">
                <a:solidFill>
                  <a:srgbClr val="C00000"/>
                </a:solidFill>
              </a:rPr>
              <a:t>tersangka</a:t>
            </a:r>
            <a:r>
              <a:rPr lang="en-US" sz="2400" dirty="0" smtClean="0">
                <a:solidFill>
                  <a:srgbClr val="C00000"/>
                </a:solidFill>
              </a:rPr>
              <a:t> </a:t>
            </a:r>
            <a:r>
              <a:rPr lang="en-US" sz="2400" dirty="0" err="1" smtClean="0">
                <a:solidFill>
                  <a:srgbClr val="C00000"/>
                </a:solidFill>
              </a:rPr>
              <a:t>koruptor</a:t>
            </a:r>
            <a:endParaRPr lang="en-US" sz="2400" dirty="0" smtClean="0">
              <a:solidFill>
                <a:srgbClr val="C00000"/>
              </a:solidFill>
            </a:endParaRPr>
          </a:p>
          <a:p>
            <a:endParaRPr lang="en-US" sz="2400" dirty="0" smtClean="0"/>
          </a:p>
          <a:p>
            <a:endParaRPr lang="en-US" sz="2400" dirty="0"/>
          </a:p>
          <a:p>
            <a:pPr marL="0" indent="0">
              <a:buNone/>
            </a:pPr>
            <a:r>
              <a:rPr lang="en-US" sz="2400" dirty="0" err="1" smtClean="0"/>
              <a:t>Prediksi</a:t>
            </a:r>
            <a:r>
              <a:rPr lang="en-US" sz="2400" dirty="0" smtClean="0"/>
              <a:t> </a:t>
            </a:r>
            <a:r>
              <a:rPr lang="en-US" sz="2400" dirty="0" err="1" smtClean="0">
                <a:solidFill>
                  <a:srgbClr val="C00000"/>
                </a:solidFill>
              </a:rPr>
              <a:t>pencucian</a:t>
            </a:r>
            <a:r>
              <a:rPr lang="en-US" sz="2400" dirty="0" smtClean="0">
                <a:solidFill>
                  <a:srgbClr val="C00000"/>
                </a:solidFill>
              </a:rPr>
              <a:t> </a:t>
            </a:r>
            <a:r>
              <a:rPr lang="en-US" sz="2400" dirty="0" err="1" smtClean="0">
                <a:solidFill>
                  <a:srgbClr val="C00000"/>
                </a:solidFill>
              </a:rPr>
              <a:t>uang</a:t>
            </a:r>
            <a:endParaRPr lang="en-US" sz="2400" dirty="0" smtClean="0">
              <a:solidFill>
                <a:srgbClr val="C00000"/>
              </a:solidFill>
            </a:endParaRPr>
          </a:p>
          <a:p>
            <a:endParaRPr lang="en-US" sz="2400" dirty="0"/>
          </a:p>
          <a:p>
            <a:pPr marL="0" indent="0">
              <a:buNone/>
            </a:pPr>
            <a:r>
              <a:rPr lang="en-US" sz="2400" dirty="0" err="1" smtClean="0"/>
              <a:t>Estimasi</a:t>
            </a:r>
            <a:r>
              <a:rPr lang="en-US" sz="2400" dirty="0" smtClean="0"/>
              <a:t> </a:t>
            </a:r>
            <a:r>
              <a:rPr lang="en-US" sz="2400" dirty="0" err="1" smtClean="0"/>
              <a:t>jenis</a:t>
            </a:r>
            <a:r>
              <a:rPr lang="en-US" sz="2400" dirty="0" smtClean="0"/>
              <a:t> </a:t>
            </a:r>
            <a:r>
              <a:rPr lang="en-US" sz="2400" dirty="0" err="1" smtClean="0"/>
              <a:t>dan</a:t>
            </a:r>
            <a:r>
              <a:rPr lang="en-US" sz="2400" dirty="0" smtClean="0"/>
              <a:t> </a:t>
            </a:r>
            <a:r>
              <a:rPr lang="en-US" sz="2400" dirty="0" err="1" smtClean="0">
                <a:solidFill>
                  <a:srgbClr val="C00000"/>
                </a:solidFill>
              </a:rPr>
              <a:t>jumlah</a:t>
            </a:r>
            <a:r>
              <a:rPr lang="en-US" sz="2400" dirty="0" smtClean="0">
                <a:solidFill>
                  <a:srgbClr val="C00000"/>
                </a:solidFill>
              </a:rPr>
              <a:t> </a:t>
            </a:r>
            <a:r>
              <a:rPr lang="en-US" sz="2400" dirty="0" err="1" smtClean="0">
                <a:solidFill>
                  <a:srgbClr val="C00000"/>
                </a:solidFill>
              </a:rPr>
              <a:t>tahun</a:t>
            </a:r>
            <a:r>
              <a:rPr lang="en-US" sz="2400" dirty="0" smtClean="0">
                <a:solidFill>
                  <a:srgbClr val="C00000"/>
                </a:solidFill>
              </a:rPr>
              <a:t> </a:t>
            </a:r>
            <a:r>
              <a:rPr lang="en-US" sz="2400" dirty="0" err="1" smtClean="0">
                <a:solidFill>
                  <a:srgbClr val="C00000"/>
                </a:solidFill>
              </a:rPr>
              <a:t>hukuman</a:t>
            </a:r>
            <a:endParaRPr lang="id-ID" sz="2400" dirty="0">
              <a:solidFill>
                <a:srgbClr val="C00000"/>
              </a:solidFill>
            </a:endParaRPr>
          </a:p>
        </p:txBody>
      </p:sp>
      <p:sp>
        <p:nvSpPr>
          <p:cNvPr id="2" name="Title 1"/>
          <p:cNvSpPr>
            <a:spLocks noGrp="1"/>
          </p:cNvSpPr>
          <p:nvPr>
            <p:ph type="title"/>
          </p:nvPr>
        </p:nvSpPr>
        <p:spPr/>
        <p:txBody>
          <a:bodyPr/>
          <a:lstStyle/>
          <a:p>
            <a:r>
              <a:rPr lang="id-ID" dirty="0" smtClean="0"/>
              <a:t>Sistem </a:t>
            </a:r>
            <a:r>
              <a:rPr lang="en-US" dirty="0" err="1" smtClean="0"/>
              <a:t>Prediksi</a:t>
            </a:r>
            <a:r>
              <a:rPr lang="en-US" dirty="0" smtClean="0"/>
              <a:t> </a:t>
            </a:r>
            <a:r>
              <a:rPr lang="en-US" dirty="0" err="1" smtClean="0"/>
              <a:t>Koruptor</a:t>
            </a:r>
            <a:endParaRPr lang="id-ID" dirty="0"/>
          </a:p>
        </p:txBody>
      </p:sp>
      <p:sp>
        <p:nvSpPr>
          <p:cNvPr id="7" name="Oval 6"/>
          <p:cNvSpPr/>
          <p:nvPr/>
        </p:nvSpPr>
        <p:spPr>
          <a:xfrm>
            <a:off x="990600" y="2797878"/>
            <a:ext cx="979714" cy="914400"/>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smtClean="0"/>
              <a:t>DATA</a:t>
            </a:r>
            <a:endParaRPr lang="en-US" sz="1800" dirty="0"/>
          </a:p>
        </p:txBody>
      </p:sp>
      <p:sp>
        <p:nvSpPr>
          <p:cNvPr id="8" name="Oval 7"/>
          <p:cNvSpPr/>
          <p:nvPr/>
        </p:nvSpPr>
        <p:spPr>
          <a:xfrm>
            <a:off x="133518" y="3397345"/>
            <a:ext cx="979714" cy="914400"/>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smtClean="0"/>
              <a:t>DATA</a:t>
            </a:r>
            <a:endParaRPr lang="en-US" sz="1800" dirty="0"/>
          </a:p>
        </p:txBody>
      </p:sp>
      <p:sp>
        <p:nvSpPr>
          <p:cNvPr id="9" name="Oval 8"/>
          <p:cNvSpPr/>
          <p:nvPr/>
        </p:nvSpPr>
        <p:spPr>
          <a:xfrm>
            <a:off x="990600" y="4039227"/>
            <a:ext cx="979714" cy="914400"/>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smtClean="0"/>
              <a:t>DATA</a:t>
            </a:r>
            <a:endParaRPr lang="en-US" sz="1800" dirty="0"/>
          </a:p>
        </p:txBody>
      </p:sp>
      <p:sp>
        <p:nvSpPr>
          <p:cNvPr id="10" name="Oval 9"/>
          <p:cNvSpPr/>
          <p:nvPr/>
        </p:nvSpPr>
        <p:spPr>
          <a:xfrm>
            <a:off x="1847682" y="3418553"/>
            <a:ext cx="979714" cy="914400"/>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smtClean="0"/>
              <a:t>DATA</a:t>
            </a:r>
            <a:endParaRPr lang="en-US" sz="1800" dirty="0"/>
          </a:p>
        </p:txBody>
      </p:sp>
      <p:sp>
        <p:nvSpPr>
          <p:cNvPr id="12" name="Chevron 11"/>
          <p:cNvSpPr/>
          <p:nvPr/>
        </p:nvSpPr>
        <p:spPr>
          <a:xfrm>
            <a:off x="2754188" y="2797878"/>
            <a:ext cx="381000" cy="2155749"/>
          </a:xfrm>
          <a:prstGeom prst="chevron">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00">
              <a:solidFill>
                <a:schemeClr val="tx1"/>
              </a:solidFill>
            </a:endParaRPr>
          </a:p>
        </p:txBody>
      </p:sp>
      <p:sp>
        <p:nvSpPr>
          <p:cNvPr id="14" name="Pentagon 13"/>
          <p:cNvSpPr/>
          <p:nvPr/>
        </p:nvSpPr>
        <p:spPr>
          <a:xfrm rot="5400000">
            <a:off x="1160807" y="1085344"/>
            <a:ext cx="671052" cy="2519268"/>
          </a:xfrm>
          <a:prstGeom prst="homePlate">
            <a:avLst>
              <a:gd name="adj" fmla="val 28894"/>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800" dirty="0" err="1" smtClean="0"/>
              <a:t>Aktivitas</a:t>
            </a:r>
            <a:r>
              <a:rPr lang="en-US" sz="1800" dirty="0" smtClean="0"/>
              <a:t> </a:t>
            </a:r>
            <a:r>
              <a:rPr lang="en-US" sz="1800" dirty="0" err="1" smtClean="0"/>
              <a:t>Intelijen</a:t>
            </a:r>
            <a:endParaRPr lang="en-US" sz="1800" dirty="0"/>
          </a:p>
        </p:txBody>
      </p:sp>
      <p:sp>
        <p:nvSpPr>
          <p:cNvPr id="15" name="Pentagon 14"/>
          <p:cNvSpPr/>
          <p:nvPr/>
        </p:nvSpPr>
        <p:spPr>
          <a:xfrm rot="5400000" flipH="1">
            <a:off x="1160807" y="4098312"/>
            <a:ext cx="671052" cy="2519268"/>
          </a:xfrm>
          <a:prstGeom prst="homePlate">
            <a:avLst>
              <a:gd name="adj" fmla="val 28894"/>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800" dirty="0" err="1" smtClean="0"/>
              <a:t>Aktivitas</a:t>
            </a:r>
            <a:r>
              <a:rPr lang="en-US" sz="1800" dirty="0" smtClean="0"/>
              <a:t> </a:t>
            </a:r>
            <a:r>
              <a:rPr lang="en-US" sz="1800" dirty="0" err="1" smtClean="0"/>
              <a:t>Pendukung</a:t>
            </a:r>
            <a:endParaRPr lang="en-US" sz="1800" dirty="0"/>
          </a:p>
        </p:txBody>
      </p:sp>
      <p:sp>
        <p:nvSpPr>
          <p:cNvPr id="16" name="Pentagon 15"/>
          <p:cNvSpPr/>
          <p:nvPr/>
        </p:nvSpPr>
        <p:spPr>
          <a:xfrm rot="5400000">
            <a:off x="1160807" y="599893"/>
            <a:ext cx="671052" cy="2519268"/>
          </a:xfrm>
          <a:prstGeom prst="homePlate">
            <a:avLst>
              <a:gd name="adj" fmla="val 28894"/>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800" dirty="0" err="1" smtClean="0"/>
              <a:t>Aktivitas</a:t>
            </a:r>
            <a:r>
              <a:rPr lang="en-US" sz="1800" dirty="0" smtClean="0"/>
              <a:t> </a:t>
            </a:r>
            <a:r>
              <a:rPr lang="en-US" sz="1800" dirty="0" err="1" smtClean="0"/>
              <a:t>Penindakan</a:t>
            </a:r>
            <a:endParaRPr lang="en-US" sz="1800" dirty="0"/>
          </a:p>
        </p:txBody>
      </p:sp>
      <p:sp>
        <p:nvSpPr>
          <p:cNvPr id="17" name="Pentagon 16"/>
          <p:cNvSpPr/>
          <p:nvPr/>
        </p:nvSpPr>
        <p:spPr>
          <a:xfrm rot="5400000" flipH="1">
            <a:off x="1160807" y="4589929"/>
            <a:ext cx="671052" cy="2519268"/>
          </a:xfrm>
          <a:prstGeom prst="homePlate">
            <a:avLst>
              <a:gd name="adj" fmla="val 28894"/>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800" dirty="0" err="1" smtClean="0"/>
              <a:t>Aktivitas</a:t>
            </a:r>
            <a:r>
              <a:rPr lang="en-US" sz="1800" dirty="0" smtClean="0"/>
              <a:t> </a:t>
            </a:r>
            <a:r>
              <a:rPr lang="en-US" sz="1800" dirty="0" err="1" smtClean="0"/>
              <a:t>Pencegahan</a:t>
            </a:r>
            <a:endParaRPr lang="en-US" sz="1800" dirty="0"/>
          </a:p>
        </p:txBody>
      </p:sp>
      <p:sp>
        <p:nvSpPr>
          <p:cNvPr id="40" name="Right Arrow 39"/>
          <p:cNvSpPr/>
          <p:nvPr/>
        </p:nvSpPr>
        <p:spPr>
          <a:xfrm rot="18978551">
            <a:off x="4125932" y="2435634"/>
            <a:ext cx="1921628" cy="37052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a:p>
        </p:txBody>
      </p:sp>
      <p:sp>
        <p:nvSpPr>
          <p:cNvPr id="41" name="Right Arrow 40"/>
          <p:cNvSpPr/>
          <p:nvPr/>
        </p:nvSpPr>
        <p:spPr>
          <a:xfrm rot="2824437">
            <a:off x="4370114" y="4946854"/>
            <a:ext cx="1652542" cy="37052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a:p>
        </p:txBody>
      </p:sp>
      <p:sp>
        <p:nvSpPr>
          <p:cNvPr id="42" name="Right Arrow 41"/>
          <p:cNvSpPr/>
          <p:nvPr/>
        </p:nvSpPr>
        <p:spPr>
          <a:xfrm rot="19997358">
            <a:off x="4419264" y="3304657"/>
            <a:ext cx="1452460" cy="37052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a:p>
        </p:txBody>
      </p:sp>
      <p:sp>
        <p:nvSpPr>
          <p:cNvPr id="43" name="Right Arrow 42"/>
          <p:cNvSpPr/>
          <p:nvPr/>
        </p:nvSpPr>
        <p:spPr>
          <a:xfrm rot="2182863">
            <a:off x="4491974" y="4126483"/>
            <a:ext cx="1452460" cy="37052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a:p>
        </p:txBody>
      </p:sp>
      <p:sp>
        <p:nvSpPr>
          <p:cNvPr id="19" name="Oval 18"/>
          <p:cNvSpPr/>
          <p:nvPr/>
        </p:nvSpPr>
        <p:spPr>
          <a:xfrm>
            <a:off x="3234162" y="2921024"/>
            <a:ext cx="2045845" cy="1909456"/>
          </a:xfrm>
          <a:prstGeom prst="ellipse">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800" b="1" dirty="0" err="1" smtClean="0"/>
              <a:t>Pengetahuan</a:t>
            </a:r>
            <a:endParaRPr lang="en-US" sz="1800" b="1"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68</a:t>
            </a:fld>
            <a:endParaRPr lang="en-US">
              <a:solidFill>
                <a:prstClr val="black">
                  <a:tint val="75000"/>
                </a:prstClr>
              </a:solidFill>
            </a:endParaRPr>
          </a:p>
        </p:txBody>
      </p:sp>
    </p:spTree>
    <p:extLst>
      <p:ext uri="{BB962C8B-B14F-4D97-AF65-F5344CB8AC3E}">
        <p14:creationId xmlns:p14="http://schemas.microsoft.com/office/powerpoint/2010/main" val="12792685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09600" y="609600"/>
            <a:ext cx="7848600" cy="2286000"/>
          </a:xfrm>
        </p:spPr>
        <p:txBody>
          <a:bodyPr>
            <a:noAutofit/>
          </a:bodyPr>
          <a:lstStyle/>
          <a:p>
            <a:pPr algn="ctr"/>
            <a:r>
              <a:rPr lang="en-US" sz="4400" dirty="0">
                <a:solidFill>
                  <a:schemeClr val="bg1">
                    <a:lumMod val="50000"/>
                  </a:schemeClr>
                </a:solidFill>
              </a:rPr>
              <a:t>MITOS </a:t>
            </a:r>
            <a:r>
              <a:rPr lang="id-ID" sz="4400" dirty="0">
                <a:solidFill>
                  <a:schemeClr val="bg1">
                    <a:lumMod val="50000"/>
                  </a:schemeClr>
                </a:solidFill>
              </a:rPr>
              <a:t>5</a:t>
            </a:r>
            <a:r>
              <a:rPr lang="en-US" sz="4000" dirty="0">
                <a:solidFill>
                  <a:schemeClr val="bg1">
                    <a:lumMod val="50000"/>
                  </a:schemeClr>
                </a:solidFill>
              </a:rPr>
              <a:t/>
            </a:r>
            <a:br>
              <a:rPr lang="en-US" sz="4000" dirty="0">
                <a:solidFill>
                  <a:schemeClr val="bg1">
                    <a:lumMod val="50000"/>
                  </a:schemeClr>
                </a:solidFill>
              </a:rPr>
            </a:br>
            <a:r>
              <a:rPr lang="id-ID" sz="3600" dirty="0" smtClean="0">
                <a:solidFill>
                  <a:srgbClr val="C00000"/>
                </a:solidFill>
              </a:rPr>
              <a:t>Nggak Suka Dunia IT</a:t>
            </a:r>
            <a:r>
              <a:rPr lang="id-ID" sz="3600" dirty="0" smtClean="0"/>
              <a:t>, Tapi Saya Yakin Bisa Sukses Menyelesaikan Urusan IT</a:t>
            </a:r>
          </a:p>
        </p:txBody>
      </p:sp>
      <p:pic>
        <p:nvPicPr>
          <p:cNvPr id="5"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3124200"/>
            <a:ext cx="4096528" cy="3124200"/>
          </a:xfrm>
          <a:prstGeom prst="rect">
            <a:avLst/>
          </a:prstGeom>
          <a:ln>
            <a:noFill/>
          </a:ln>
          <a:effectLst>
            <a:softEdge rad="112500"/>
          </a:effectLst>
        </p:spPr>
      </p:pic>
      <p:sp>
        <p:nvSpPr>
          <p:cNvPr id="6" name="Slide Number Placeholder 5"/>
          <p:cNvSpPr>
            <a:spLocks noGrp="1"/>
          </p:cNvSpPr>
          <p:nvPr>
            <p:ph type="sldNum" sz="quarter" idx="12"/>
          </p:nvPr>
        </p:nvSpPr>
        <p:spPr/>
        <p:txBody>
          <a:bodyPr/>
          <a:lstStyle/>
          <a:p>
            <a:fld id="{B6F15528-21DE-4FAA-801E-634DDDAF4B2B}" type="slidenum">
              <a:rPr lang="en-US" smtClean="0"/>
              <a:pPr/>
              <a:t>69</a:t>
            </a:fld>
            <a:endParaRPr lang="en-US"/>
          </a:p>
        </p:txBody>
      </p:sp>
    </p:spTree>
    <p:extLst>
      <p:ext uri="{BB962C8B-B14F-4D97-AF65-F5344CB8AC3E}">
        <p14:creationId xmlns:p14="http://schemas.microsoft.com/office/powerpoint/2010/main" val="96963945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5799"/>
          </a:xfrm>
        </p:spPr>
        <p:txBody>
          <a:bodyPr>
            <a:normAutofit/>
          </a:bodyPr>
          <a:lstStyle/>
          <a:p>
            <a:r>
              <a:rPr lang="id-ID" dirty="0" smtClean="0"/>
              <a:t>Pre-Test (Jawab dengan Jujur)</a:t>
            </a:r>
            <a:endParaRPr lang="id-ID" dirty="0"/>
          </a:p>
        </p:txBody>
      </p:sp>
      <p:sp>
        <p:nvSpPr>
          <p:cNvPr id="3" name="Content Placeholder 2"/>
          <p:cNvSpPr>
            <a:spLocks noGrp="1"/>
          </p:cNvSpPr>
          <p:nvPr>
            <p:ph idx="1"/>
          </p:nvPr>
        </p:nvSpPr>
        <p:spPr>
          <a:xfrm>
            <a:off x="457201" y="1066800"/>
            <a:ext cx="8153400" cy="2514600"/>
          </a:xfrm>
        </p:spPr>
        <p:txBody>
          <a:bodyPr>
            <a:noAutofit/>
          </a:bodyPr>
          <a:lstStyle/>
          <a:p>
            <a:pPr marL="514350" indent="-514350">
              <a:buFont typeface="+mj-lt"/>
              <a:buAutoNum type="arabicPeriod"/>
            </a:pPr>
            <a:r>
              <a:rPr lang="id-ID" sz="2400" dirty="0"/>
              <a:t>Menurut anda, apakah teknologi informasi itu benar-benar sesuai dengan yang digembar gemborkan orang-orang</a:t>
            </a:r>
            <a:r>
              <a:rPr lang="id-ID" sz="2400" dirty="0" smtClean="0"/>
              <a:t>? Atau menurut anda hanya omong kosong, membuang-buang uang dan tidak ada manfaatnya? Atau malah keberadaannya hanya mengganggu pekerjaan saja?</a:t>
            </a:r>
            <a:endParaRPr lang="en-US" sz="2400" dirty="0"/>
          </a:p>
          <a:p>
            <a:pPr marL="514350" indent="-514350">
              <a:buFont typeface="+mj-lt"/>
              <a:buAutoNum type="arabicPeriod"/>
            </a:pPr>
            <a:r>
              <a:rPr lang="id-ID" sz="2400" dirty="0" smtClean="0"/>
              <a:t>Sebutkan beberapa aplikasi teknologi informasi yang telah sukses diterapkan di organisasi anda!</a:t>
            </a:r>
          </a:p>
          <a:p>
            <a:pPr marL="514350" indent="-514350">
              <a:buFont typeface="+mj-lt"/>
              <a:buAutoNum type="arabicPeriod"/>
            </a:pPr>
            <a:r>
              <a:rPr lang="id-ID" sz="2400" dirty="0" smtClean="0"/>
              <a:t>Apakah aplikasi tersebut anda sebut sukses karena membuat pekerjaan menjadi lebih cepat atau efisien? Atau bisa karena faktor lain? Menurut anda, apa saja kriteria aplikasi teknologi informasi itu disebut sukses diterapkan?</a:t>
            </a:r>
          </a:p>
          <a:p>
            <a:pPr marL="514350" indent="-514350">
              <a:buFont typeface="+mj-lt"/>
              <a:buAutoNum type="arabicPeriod"/>
            </a:pPr>
            <a:r>
              <a:rPr lang="id-ID" sz="2400" dirty="0" smtClean="0"/>
              <a:t>Apa yang anda harapkan dari workshop tata kelola ini? Pengetahuan apa yang anda inginkan? Atau karena hanya penugasan dan anda tidak paham atau malah anda sebenarnya tidak tertarik dengan workshop ini?</a:t>
            </a:r>
          </a:p>
          <a:p>
            <a:pPr marL="514350" indent="-514350">
              <a:buFont typeface="+mj-lt"/>
              <a:buAutoNum type="arabicPeriod"/>
            </a:pPr>
            <a:endParaRPr lang="id-ID" sz="2400"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7</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9376262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5026" t="3205" r="6020" b="6012"/>
          <a:stretch/>
        </p:blipFill>
        <p:spPr>
          <a:xfrm rot="457871">
            <a:off x="751308" y="1415179"/>
            <a:ext cx="3184626" cy="3494242"/>
          </a:xfrm>
          <a:prstGeom prst="rect">
            <a:avLst/>
          </a:prstGeom>
          <a:ln>
            <a:noFill/>
          </a:ln>
          <a:effectLst>
            <a:outerShdw blurRad="190500" algn="tl" rotWithShape="0">
              <a:srgbClr val="000000">
                <a:alpha val="70000"/>
              </a:srgbClr>
            </a:outerShdw>
          </a:effectLst>
        </p:spPr>
      </p:pic>
      <p:sp>
        <p:nvSpPr>
          <p:cNvPr id="4" name="Text Placeholder 3"/>
          <p:cNvSpPr>
            <a:spLocks noGrp="1"/>
          </p:cNvSpPr>
          <p:nvPr>
            <p:ph type="body" sz="half" idx="2"/>
          </p:nvPr>
        </p:nvSpPr>
        <p:spPr>
          <a:xfrm>
            <a:off x="4343400" y="1524000"/>
            <a:ext cx="4419600" cy="2286000"/>
          </a:xfrm>
        </p:spPr>
        <p:txBody>
          <a:bodyPr>
            <a:noAutofit/>
          </a:bodyPr>
          <a:lstStyle/>
          <a:p>
            <a:r>
              <a:rPr lang="id-ID" sz="2800" dirty="0" smtClean="0"/>
              <a:t>Saya tidak keberatan dengan </a:t>
            </a:r>
            <a:r>
              <a:rPr lang="id-ID" sz="2800" b="1" dirty="0" smtClean="0">
                <a:solidFill>
                  <a:srgbClr val="C00000"/>
                </a:solidFill>
              </a:rPr>
              <a:t>5 tahun dan 5126 kegagalan </a:t>
            </a:r>
            <a:r>
              <a:rPr lang="id-ID" sz="2800" dirty="0" smtClean="0"/>
              <a:t>saya dalam membuat penyedot debu </a:t>
            </a:r>
            <a:r>
              <a:rPr lang="id-ID" sz="2800" i="1" dirty="0" err="1"/>
              <a:t>d</a:t>
            </a:r>
            <a:r>
              <a:rPr lang="id-ID" sz="2800" i="1" dirty="0" err="1" smtClean="0"/>
              <a:t>ual</a:t>
            </a:r>
            <a:r>
              <a:rPr lang="id-ID" sz="2800" i="1" dirty="0" smtClean="0"/>
              <a:t> </a:t>
            </a:r>
            <a:r>
              <a:rPr lang="id-ID" sz="2800" i="1" dirty="0" err="1"/>
              <a:t>c</a:t>
            </a:r>
            <a:r>
              <a:rPr lang="id-ID" sz="2800" i="1" dirty="0" err="1" smtClean="0"/>
              <a:t>yclone</a:t>
            </a:r>
            <a:r>
              <a:rPr lang="id-ID" sz="2800" dirty="0" smtClean="0"/>
              <a:t> tanpa kantung...</a:t>
            </a:r>
          </a:p>
          <a:p>
            <a:endParaRPr lang="id-ID" sz="2800" dirty="0" smtClean="0"/>
          </a:p>
          <a:p>
            <a:r>
              <a:rPr lang="id-ID" sz="2800" i="1" dirty="0" smtClean="0"/>
              <a:t>(James </a:t>
            </a:r>
            <a:r>
              <a:rPr lang="id-ID" sz="2800" i="1" dirty="0" err="1" smtClean="0"/>
              <a:t>Dyson</a:t>
            </a:r>
            <a:r>
              <a:rPr lang="id-ID" sz="2800" i="1" dirty="0" smtClean="0"/>
              <a:t>)</a:t>
            </a:r>
            <a:endParaRPr lang="en-US" sz="2800" i="1"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70</a:t>
            </a:fld>
            <a:endParaRPr lang="en-US"/>
          </a:p>
        </p:txBody>
      </p:sp>
    </p:spTree>
    <p:extLst>
      <p:ext uri="{BB962C8B-B14F-4D97-AF65-F5344CB8AC3E}">
        <p14:creationId xmlns:p14="http://schemas.microsoft.com/office/powerpoint/2010/main" val="30211886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4759" b="10114"/>
          <a:stretch/>
        </p:blipFill>
        <p:spPr>
          <a:xfrm>
            <a:off x="5175250" y="1524000"/>
            <a:ext cx="3663950" cy="2708718"/>
          </a:xfrm>
          <a:prstGeom prst="rect">
            <a:avLst/>
          </a:prstGeom>
          <a:ln>
            <a:noFill/>
          </a:ln>
          <a:effectLst>
            <a:outerShdw blurRad="292100" dist="139700" dir="2700000" algn="tl" rotWithShape="0">
              <a:srgbClr val="333333">
                <a:alpha val="65000"/>
              </a:srgbClr>
            </a:outerShdw>
          </a:effectLst>
        </p:spPr>
      </p:pic>
      <p:sp>
        <p:nvSpPr>
          <p:cNvPr id="4" name="Text Placeholder 3"/>
          <p:cNvSpPr>
            <a:spLocks noGrp="1"/>
          </p:cNvSpPr>
          <p:nvPr>
            <p:ph type="body" sz="half" idx="2"/>
          </p:nvPr>
        </p:nvSpPr>
        <p:spPr>
          <a:xfrm>
            <a:off x="228600" y="1524000"/>
            <a:ext cx="4724400" cy="3581400"/>
          </a:xfrm>
        </p:spPr>
        <p:txBody>
          <a:bodyPr>
            <a:noAutofit/>
          </a:bodyPr>
          <a:lstStyle/>
          <a:p>
            <a:pPr algn="r"/>
            <a:r>
              <a:rPr lang="id-ID" sz="2800" dirty="0" smtClean="0"/>
              <a:t>Kesalahan terbesar saya adalah mencoba membuat alat pancing, padahal </a:t>
            </a:r>
            <a:r>
              <a:rPr lang="id-ID" sz="2800" b="1" dirty="0" smtClean="0">
                <a:solidFill>
                  <a:srgbClr val="C00000"/>
                </a:solidFill>
              </a:rPr>
              <a:t>saya tidak suka memancing dan tidak pernah pergi memancing</a:t>
            </a:r>
            <a:r>
              <a:rPr lang="id-ID" sz="2800" dirty="0" smtClean="0"/>
              <a:t>...</a:t>
            </a:r>
          </a:p>
          <a:p>
            <a:pPr algn="r"/>
            <a:endParaRPr lang="id-ID" sz="1100" dirty="0" smtClean="0"/>
          </a:p>
          <a:p>
            <a:pPr algn="r"/>
            <a:r>
              <a:rPr lang="id-ID" sz="2800" i="1" dirty="0" smtClean="0"/>
              <a:t>(Eli Harari)</a:t>
            </a:r>
            <a:endParaRPr lang="en-US" sz="2800" i="1"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71</a:t>
            </a:fld>
            <a:endParaRPr lang="en-US"/>
          </a:p>
        </p:txBody>
      </p:sp>
    </p:spTree>
    <p:extLst>
      <p:ext uri="{BB962C8B-B14F-4D97-AF65-F5344CB8AC3E}">
        <p14:creationId xmlns:p14="http://schemas.microsoft.com/office/powerpoint/2010/main" val="17725705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4889" r="15321" b="20423"/>
          <a:stretch/>
        </p:blipFill>
        <p:spPr>
          <a:xfrm>
            <a:off x="5029200" y="1447800"/>
            <a:ext cx="3048000" cy="3654242"/>
          </a:xfrm>
          <a:prstGeom prst="rect">
            <a:avLst/>
          </a:prstGeom>
          <a:ln>
            <a:noFill/>
          </a:ln>
          <a:effectLst>
            <a:outerShdw blurRad="190500" algn="tl" rotWithShape="0">
              <a:srgbClr val="000000">
                <a:alpha val="70000"/>
              </a:srgbClr>
            </a:outerShdw>
          </a:effectLst>
        </p:spPr>
      </p:pic>
      <p:sp>
        <p:nvSpPr>
          <p:cNvPr id="4" name="Text Placeholder 3"/>
          <p:cNvSpPr>
            <a:spLocks noGrp="1"/>
          </p:cNvSpPr>
          <p:nvPr>
            <p:ph type="body" sz="half" idx="2"/>
          </p:nvPr>
        </p:nvSpPr>
        <p:spPr>
          <a:xfrm>
            <a:off x="228600" y="1600200"/>
            <a:ext cx="4572000" cy="2286000"/>
          </a:xfrm>
        </p:spPr>
        <p:txBody>
          <a:bodyPr>
            <a:noAutofit/>
          </a:bodyPr>
          <a:lstStyle/>
          <a:p>
            <a:pPr algn="r"/>
            <a:r>
              <a:rPr lang="id-ID" sz="3200" dirty="0" smtClean="0"/>
              <a:t>Satu hal yang membuat saya tetap bertahan adalah bahwa saya </a:t>
            </a:r>
            <a:r>
              <a:rPr lang="id-ID" sz="3200" b="1" dirty="0" smtClean="0">
                <a:solidFill>
                  <a:srgbClr val="C00000"/>
                </a:solidFill>
              </a:rPr>
              <a:t>mencintai apa yang saya lakukan</a:t>
            </a:r>
            <a:r>
              <a:rPr lang="id-ID" sz="3200" dirty="0" smtClean="0"/>
              <a:t>...</a:t>
            </a:r>
          </a:p>
          <a:p>
            <a:pPr algn="r"/>
            <a:endParaRPr lang="id-ID" sz="3000" dirty="0" smtClean="0"/>
          </a:p>
          <a:p>
            <a:pPr algn="r"/>
            <a:r>
              <a:rPr lang="id-ID" sz="3000" i="1" dirty="0" smtClean="0"/>
              <a:t>(Steve Jobs)</a:t>
            </a:r>
            <a:endParaRPr lang="en-US" sz="3000" i="1"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72</a:t>
            </a:fld>
            <a:endParaRPr lang="en-US"/>
          </a:p>
        </p:txBody>
      </p:sp>
    </p:spTree>
    <p:extLst>
      <p:ext uri="{BB962C8B-B14F-4D97-AF65-F5344CB8AC3E}">
        <p14:creationId xmlns:p14="http://schemas.microsoft.com/office/powerpoint/2010/main" val="26014950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107834576"/>
              </p:ext>
            </p:extLst>
          </p:nvPr>
        </p:nvGraphicFramePr>
        <p:xfrm>
          <a:off x="304800" y="990600"/>
          <a:ext cx="8610600"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p:nvPr>
        </p:nvSpPr>
        <p:spPr>
          <a:xfrm>
            <a:off x="664216" y="228601"/>
            <a:ext cx="8501495" cy="609600"/>
          </a:xfrm>
        </p:spPr>
        <p:txBody>
          <a:bodyPr>
            <a:normAutofit fontScale="90000"/>
          </a:bodyPr>
          <a:lstStyle/>
          <a:p>
            <a:r>
              <a:rPr lang="id-ID" sz="3400" dirty="0"/>
              <a:t>5</a:t>
            </a:r>
            <a:r>
              <a:rPr lang="id-ID" sz="3400" dirty="0" smtClean="0"/>
              <a:t> Mitos Kesalahan Penerapan Teknologi Informasi</a:t>
            </a:r>
            <a:endParaRPr lang="en-US" sz="3400"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73</a:t>
            </a:fld>
            <a:endParaRPr lang="en-US">
              <a:solidFill>
                <a:prstClr val="black">
                  <a:tint val="75000"/>
                </a:prstClr>
              </a:solidFill>
            </a:endParaRPr>
          </a:p>
        </p:txBody>
      </p:sp>
    </p:spTree>
    <p:extLst>
      <p:ext uri="{BB962C8B-B14F-4D97-AF65-F5344CB8AC3E}">
        <p14:creationId xmlns:p14="http://schemas.microsoft.com/office/powerpoint/2010/main" val="5199821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4400" dirty="0"/>
              <a:t>2</a:t>
            </a:r>
            <a:r>
              <a:rPr lang="en-US" sz="4400" dirty="0" smtClean="0"/>
              <a:t>. </a:t>
            </a:r>
            <a:r>
              <a:rPr lang="en-US" sz="4400" dirty="0"/>
              <a:t>P</a:t>
            </a:r>
            <a:r>
              <a:rPr lang="id-ID" sz="4400" dirty="0" err="1" smtClean="0"/>
              <a:t>eng</a:t>
            </a:r>
            <a:r>
              <a:rPr lang="en-US" sz="4400" dirty="0" err="1" smtClean="0"/>
              <a:t>antar</a:t>
            </a:r>
            <a:r>
              <a:rPr lang="id-ID" sz="4400" dirty="0" smtClean="0"/>
              <a:t> Tata Kelola Teknologi Informasi</a:t>
            </a:r>
            <a:endParaRPr lang="id-ID" sz="4400" dirty="0"/>
          </a:p>
        </p:txBody>
      </p:sp>
      <p:sp>
        <p:nvSpPr>
          <p:cNvPr id="3" name="Text Placeholder 2"/>
          <p:cNvSpPr>
            <a:spLocks noGrp="1"/>
          </p:cNvSpPr>
          <p:nvPr>
            <p:ph type="body" idx="1"/>
          </p:nvPr>
        </p:nvSpPr>
        <p:spPr/>
        <p:txBody>
          <a:bodyPr>
            <a:normAutofit/>
          </a:bodyPr>
          <a:lstStyle/>
          <a:p>
            <a:r>
              <a:rPr lang="id-ID" sz="2000" dirty="0"/>
              <a:t>2</a:t>
            </a:r>
            <a:r>
              <a:rPr lang="nn-NO" sz="2000" dirty="0" smtClean="0"/>
              <a:t>.1 </a:t>
            </a:r>
            <a:r>
              <a:rPr lang="id-ID" sz="2000" dirty="0" smtClean="0"/>
              <a:t>Apa dan Mengapa Tata Kelola Teknologi Informasi</a:t>
            </a:r>
            <a:endParaRPr lang="nn-NO" sz="2000" dirty="0"/>
          </a:p>
          <a:p>
            <a:r>
              <a:rPr lang="nn-NO" sz="2000" dirty="0" smtClean="0"/>
              <a:t>2</a:t>
            </a:r>
            <a:r>
              <a:rPr lang="id-ID" sz="2000" dirty="0" smtClean="0"/>
              <a:t>.2 Apa dan Mengapa Framework Tata Kelola Teknologi Informasi</a:t>
            </a:r>
            <a:endParaRPr lang="id-ID" sz="2000" dirty="0"/>
          </a:p>
          <a:p>
            <a:endParaRPr lang="id-ID" sz="2000"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74</a:t>
            </a:fld>
            <a:endParaRPr lang="en-US">
              <a:solidFill>
                <a:prstClr val="black">
                  <a:tint val="75000"/>
                </a:prstClr>
              </a:solidFill>
            </a:endParaRPr>
          </a:p>
        </p:txBody>
      </p:sp>
    </p:spTree>
    <p:extLst>
      <p:ext uri="{BB962C8B-B14F-4D97-AF65-F5344CB8AC3E}">
        <p14:creationId xmlns:p14="http://schemas.microsoft.com/office/powerpoint/2010/main" val="30255886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200" dirty="0"/>
              <a:t>2</a:t>
            </a:r>
            <a:r>
              <a:rPr lang="nn-NO" sz="3200" dirty="0"/>
              <a:t>.1 </a:t>
            </a:r>
            <a:r>
              <a:rPr lang="id-ID" sz="3200" dirty="0"/>
              <a:t>Apa dan Mengapa Tata Kelola Teknologi Informasi</a:t>
            </a:r>
            <a:endParaRPr lang="nn-NO" sz="3200" dirty="0"/>
          </a:p>
        </p:txBody>
      </p:sp>
      <p:sp>
        <p:nvSpPr>
          <p:cNvPr id="3" name="Text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75</a:t>
            </a:fld>
            <a:endParaRPr lang="en-US">
              <a:solidFill>
                <a:prstClr val="black">
                  <a:tint val="75000"/>
                </a:prstClr>
              </a:solidFill>
            </a:endParaRPr>
          </a:p>
        </p:txBody>
      </p:sp>
    </p:spTree>
    <p:extLst>
      <p:ext uri="{BB962C8B-B14F-4D97-AF65-F5344CB8AC3E}">
        <p14:creationId xmlns:p14="http://schemas.microsoft.com/office/powerpoint/2010/main" val="30047885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Kondisi </a:t>
            </a:r>
            <a:r>
              <a:rPr lang="en-US" dirty="0" smtClean="0"/>
              <a:t>Rumah </a:t>
            </a:r>
            <a:r>
              <a:rPr lang="en-US" dirty="0" err="1" smtClean="0"/>
              <a:t>Saya</a:t>
            </a:r>
            <a:endParaRPr lang="id-ID" dirty="0"/>
          </a:p>
        </p:txBody>
      </p:sp>
      <p:sp>
        <p:nvSpPr>
          <p:cNvPr id="3" name="Content Placeholder 2"/>
          <p:cNvSpPr>
            <a:spLocks noGrp="1"/>
          </p:cNvSpPr>
          <p:nvPr>
            <p:ph idx="1"/>
          </p:nvPr>
        </p:nvSpPr>
        <p:spPr>
          <a:xfrm>
            <a:off x="223764" y="1529104"/>
            <a:ext cx="6648450" cy="4643095"/>
          </a:xfrm>
        </p:spPr>
        <p:txBody>
          <a:bodyPr>
            <a:normAutofit fontScale="92500" lnSpcReduction="10000"/>
          </a:bodyPr>
          <a:lstStyle/>
          <a:p>
            <a:r>
              <a:rPr lang="id-ID" dirty="0" smtClean="0"/>
              <a:t>Luas 1000 m2</a:t>
            </a:r>
          </a:p>
          <a:p>
            <a:r>
              <a:rPr lang="en-US" dirty="0" smtClean="0"/>
              <a:t>Total </a:t>
            </a:r>
            <a:r>
              <a:rPr lang="en-US" dirty="0" err="1" smtClean="0"/>
              <a:t>penghuni</a:t>
            </a:r>
            <a:r>
              <a:rPr lang="en-US" dirty="0" smtClean="0"/>
              <a:t> 13 orang</a:t>
            </a:r>
          </a:p>
          <a:p>
            <a:r>
              <a:rPr lang="en-US" dirty="0" smtClean="0"/>
              <a:t>1 </a:t>
            </a:r>
            <a:r>
              <a:rPr lang="en-US" dirty="0" err="1" smtClean="0"/>
              <a:t>istri</a:t>
            </a:r>
            <a:r>
              <a:rPr lang="en-US" dirty="0" smtClean="0"/>
              <a:t>, 7 </a:t>
            </a:r>
            <a:r>
              <a:rPr lang="en-US" dirty="0" err="1" smtClean="0"/>
              <a:t>anak</a:t>
            </a:r>
            <a:r>
              <a:rPr lang="en-US" dirty="0" smtClean="0"/>
              <a:t>, </a:t>
            </a:r>
            <a:r>
              <a:rPr lang="en-US" dirty="0"/>
              <a:t>3</a:t>
            </a:r>
            <a:r>
              <a:rPr lang="en-US" dirty="0" smtClean="0"/>
              <a:t> </a:t>
            </a:r>
            <a:r>
              <a:rPr lang="id-ID" dirty="0" smtClean="0"/>
              <a:t>PRT</a:t>
            </a:r>
            <a:r>
              <a:rPr lang="en-US" dirty="0" smtClean="0"/>
              <a:t>, 1 </a:t>
            </a:r>
            <a:r>
              <a:rPr lang="en-US" dirty="0" err="1" smtClean="0"/>
              <a:t>supir</a:t>
            </a:r>
            <a:endParaRPr lang="en-US" dirty="0" smtClean="0"/>
          </a:p>
          <a:p>
            <a:r>
              <a:rPr lang="en-US" dirty="0" smtClean="0"/>
              <a:t>1</a:t>
            </a:r>
            <a:r>
              <a:rPr lang="id-ID" dirty="0" smtClean="0"/>
              <a:t>3</a:t>
            </a:r>
            <a:r>
              <a:rPr lang="en-US" dirty="0" smtClean="0"/>
              <a:t> </a:t>
            </a:r>
            <a:r>
              <a:rPr lang="en-US" dirty="0" err="1" smtClean="0"/>
              <a:t>kamar</a:t>
            </a:r>
            <a:r>
              <a:rPr lang="en-US" dirty="0" smtClean="0"/>
              <a:t> </a:t>
            </a:r>
            <a:r>
              <a:rPr lang="en-US" dirty="0" err="1" smtClean="0"/>
              <a:t>tidur</a:t>
            </a:r>
            <a:endParaRPr lang="en-US" dirty="0" smtClean="0"/>
          </a:p>
          <a:p>
            <a:r>
              <a:rPr lang="en-US" dirty="0" smtClean="0"/>
              <a:t>1 </a:t>
            </a:r>
            <a:r>
              <a:rPr lang="en-US" dirty="0" err="1" smtClean="0"/>
              <a:t>ruang</a:t>
            </a:r>
            <a:r>
              <a:rPr lang="en-US" dirty="0" smtClean="0"/>
              <a:t> </a:t>
            </a:r>
            <a:r>
              <a:rPr lang="en-US" dirty="0" err="1" smtClean="0"/>
              <a:t>perpustakaan</a:t>
            </a:r>
            <a:endParaRPr lang="en-US" dirty="0" smtClean="0"/>
          </a:p>
          <a:p>
            <a:r>
              <a:rPr lang="en-US" dirty="0" smtClean="0"/>
              <a:t>2 </a:t>
            </a:r>
            <a:r>
              <a:rPr lang="en-US" dirty="0" err="1" smtClean="0"/>
              <a:t>ruang</a:t>
            </a:r>
            <a:r>
              <a:rPr lang="en-US" dirty="0" smtClean="0"/>
              <a:t> </a:t>
            </a:r>
            <a:r>
              <a:rPr lang="en-US" dirty="0" err="1" smtClean="0"/>
              <a:t>keluarga</a:t>
            </a:r>
            <a:endParaRPr lang="en-US" dirty="0" smtClean="0"/>
          </a:p>
          <a:p>
            <a:r>
              <a:rPr lang="id-ID" dirty="0" smtClean="0"/>
              <a:t>13</a:t>
            </a:r>
            <a:r>
              <a:rPr lang="en-US" dirty="0" smtClean="0"/>
              <a:t> </a:t>
            </a:r>
            <a:r>
              <a:rPr lang="en-US" dirty="0" err="1" smtClean="0"/>
              <a:t>kamar</a:t>
            </a:r>
            <a:r>
              <a:rPr lang="en-US" dirty="0" smtClean="0"/>
              <a:t> </a:t>
            </a:r>
            <a:r>
              <a:rPr lang="en-US" dirty="0" err="1" smtClean="0"/>
              <a:t>mandi</a:t>
            </a:r>
            <a:endParaRPr lang="en-US" dirty="0" smtClean="0"/>
          </a:p>
          <a:p>
            <a:r>
              <a:rPr lang="en-US" dirty="0" smtClean="0"/>
              <a:t>1 </a:t>
            </a:r>
            <a:r>
              <a:rPr lang="en-US" dirty="0" err="1" smtClean="0"/>
              <a:t>kolam</a:t>
            </a:r>
            <a:r>
              <a:rPr lang="en-US" dirty="0" smtClean="0"/>
              <a:t> </a:t>
            </a:r>
            <a:r>
              <a:rPr lang="en-US" dirty="0" err="1" smtClean="0"/>
              <a:t>renang</a:t>
            </a:r>
            <a:endParaRPr lang="en-US" dirty="0" smtClean="0"/>
          </a:p>
          <a:p>
            <a:r>
              <a:rPr lang="en-US" dirty="0" smtClean="0"/>
              <a:t>1 </a:t>
            </a:r>
            <a:r>
              <a:rPr lang="en-US" dirty="0" err="1" smtClean="0"/>
              <a:t>kolam</a:t>
            </a:r>
            <a:r>
              <a:rPr lang="en-US" dirty="0" smtClean="0"/>
              <a:t> </a:t>
            </a:r>
            <a:r>
              <a:rPr lang="en-US" dirty="0" err="1" smtClean="0"/>
              <a:t>ikan</a:t>
            </a:r>
            <a:r>
              <a:rPr lang="en-US" dirty="0" smtClean="0"/>
              <a:t> </a:t>
            </a:r>
            <a:r>
              <a:rPr lang="en-US" dirty="0" err="1" smtClean="0"/>
              <a:t>dengan</a:t>
            </a:r>
            <a:r>
              <a:rPr lang="en-US" dirty="0" smtClean="0"/>
              <a:t> </a:t>
            </a:r>
            <a:r>
              <a:rPr lang="en-US" dirty="0" err="1" smtClean="0"/>
              <a:t>puluhan</a:t>
            </a:r>
            <a:r>
              <a:rPr lang="en-US" dirty="0" smtClean="0"/>
              <a:t> </a:t>
            </a:r>
            <a:r>
              <a:rPr lang="en-US" dirty="0" err="1" smtClean="0"/>
              <a:t>jenis</a:t>
            </a:r>
            <a:r>
              <a:rPr lang="en-US" dirty="0" smtClean="0"/>
              <a:t> </a:t>
            </a:r>
            <a:r>
              <a:rPr lang="en-US" dirty="0" err="1" smtClean="0"/>
              <a:t>ikan</a:t>
            </a:r>
            <a:endParaRPr lang="en-US" dirty="0"/>
          </a:p>
          <a:p>
            <a:r>
              <a:rPr lang="en-US" dirty="0" smtClean="0"/>
              <a:t>Taman </a:t>
            </a:r>
            <a:r>
              <a:rPr lang="en-US" dirty="0" err="1" smtClean="0"/>
              <a:t>dengan</a:t>
            </a:r>
            <a:r>
              <a:rPr lang="en-US" dirty="0" smtClean="0"/>
              <a:t> </a:t>
            </a:r>
            <a:r>
              <a:rPr lang="en-US" dirty="0" err="1" smtClean="0"/>
              <a:t>puluhan</a:t>
            </a:r>
            <a:r>
              <a:rPr lang="en-US" dirty="0" smtClean="0"/>
              <a:t> </a:t>
            </a:r>
            <a:r>
              <a:rPr lang="en-US" dirty="0" err="1" smtClean="0"/>
              <a:t>pohon</a:t>
            </a:r>
            <a:r>
              <a:rPr lang="en-US" dirty="0" smtClean="0"/>
              <a:t> </a:t>
            </a:r>
            <a:r>
              <a:rPr lang="en-US" dirty="0" err="1" smtClean="0"/>
              <a:t>dan</a:t>
            </a:r>
            <a:r>
              <a:rPr lang="en-US" dirty="0" smtClean="0"/>
              <a:t> </a:t>
            </a:r>
            <a:r>
              <a:rPr lang="en-US" dirty="0" err="1" smtClean="0"/>
              <a:t>hewan</a:t>
            </a:r>
            <a:endParaRPr lang="en-US" dirty="0" smtClean="0"/>
          </a:p>
        </p:txBody>
      </p:sp>
      <p:pic>
        <p:nvPicPr>
          <p:cNvPr id="6" name="Content Placeholder 12"/>
          <p:cNvPicPr>
            <a:picLocks noChangeAspect="1"/>
          </p:cNvPicPr>
          <p:nvPr/>
        </p:nvPicPr>
        <p:blipFill rotWithShape="1">
          <a:blip r:embed="rId4" cstate="print">
            <a:extLst>
              <a:ext uri="{28A0092B-C50C-407E-A947-70E740481C1C}">
                <a14:useLocalDpi xmlns:a14="http://schemas.microsoft.com/office/drawing/2010/main" val="0"/>
              </a:ext>
            </a:extLst>
          </a:blip>
          <a:srcRect l="11514" r="15431" b="531"/>
          <a:stretch/>
        </p:blipFill>
        <p:spPr>
          <a:xfrm>
            <a:off x="4562092" y="1224754"/>
            <a:ext cx="4479578" cy="3358535"/>
          </a:xfrm>
          <a:prstGeom prst="rect">
            <a:avLst/>
          </a:prstGeom>
          <a:ln>
            <a:noFill/>
          </a:ln>
          <a:effectLst>
            <a:outerShdw blurRad="292100" dist="139700" dir="2700000" algn="tl" rotWithShape="0">
              <a:srgbClr val="333333">
                <a:alpha val="65000"/>
              </a:srgbClr>
            </a:outerShdw>
          </a:effectLst>
        </p:spPr>
      </p:pic>
      <p:sp>
        <p:nvSpPr>
          <p:cNvPr id="8" name="Slide Number Placeholder 7"/>
          <p:cNvSpPr>
            <a:spLocks noGrp="1"/>
          </p:cNvSpPr>
          <p:nvPr>
            <p:ph type="sldNum" sz="quarter" idx="4"/>
          </p:nvPr>
        </p:nvSpPr>
        <p:spPr/>
        <p:txBody>
          <a:bodyPr/>
          <a:lstStyle/>
          <a:p>
            <a:fld id="{C546E0E4-908A-4724-B308-E4F6AE4FA0DD}" type="slidenum">
              <a:rPr lang="en-US" smtClean="0">
                <a:solidFill>
                  <a:prstClr val="black">
                    <a:tint val="75000"/>
                  </a:prstClr>
                </a:solidFill>
              </a:rPr>
              <a:pPr/>
              <a:t>76</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3176252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Masalah di </a:t>
            </a:r>
            <a:r>
              <a:rPr lang="en-US" dirty="0" smtClean="0"/>
              <a:t>Rumah </a:t>
            </a:r>
            <a:r>
              <a:rPr lang="en-US" dirty="0" err="1" smtClean="0"/>
              <a:t>Saya</a:t>
            </a:r>
            <a:endParaRPr lang="id-ID" dirty="0"/>
          </a:p>
        </p:txBody>
      </p:sp>
      <p:sp>
        <p:nvSpPr>
          <p:cNvPr id="3" name="Content Placeholder 2"/>
          <p:cNvSpPr>
            <a:spLocks noGrp="1"/>
          </p:cNvSpPr>
          <p:nvPr>
            <p:ph idx="1"/>
          </p:nvPr>
        </p:nvSpPr>
        <p:spPr>
          <a:xfrm>
            <a:off x="628650" y="1066800"/>
            <a:ext cx="8134350" cy="5409749"/>
          </a:xfrm>
        </p:spPr>
        <p:txBody>
          <a:bodyPr>
            <a:normAutofit fontScale="92500" lnSpcReduction="10000"/>
          </a:bodyPr>
          <a:lstStyle/>
          <a:p>
            <a:r>
              <a:rPr lang="id-ID" dirty="0" smtClean="0"/>
              <a:t>Berhubungan dengan </a:t>
            </a:r>
            <a:r>
              <a:rPr lang="id-ID" dirty="0" smtClean="0">
                <a:solidFill>
                  <a:srgbClr val="C00000"/>
                </a:solidFill>
              </a:rPr>
              <a:t>Aset dan Layanan Pendukung</a:t>
            </a:r>
            <a:endParaRPr lang="en-US" dirty="0" smtClean="0">
              <a:solidFill>
                <a:srgbClr val="C00000"/>
              </a:solidFill>
            </a:endParaRPr>
          </a:p>
          <a:p>
            <a:pPr lvl="1"/>
            <a:r>
              <a:rPr lang="en-US" dirty="0" err="1" smtClean="0">
                <a:solidFill>
                  <a:srgbClr val="0070C0"/>
                </a:solidFill>
              </a:rPr>
              <a:t>Seluruh</a:t>
            </a:r>
            <a:r>
              <a:rPr lang="en-US" dirty="0" smtClean="0">
                <a:solidFill>
                  <a:srgbClr val="0070C0"/>
                </a:solidFill>
              </a:rPr>
              <a:t> </a:t>
            </a:r>
            <a:r>
              <a:rPr lang="en-US" dirty="0" err="1" smtClean="0">
                <a:solidFill>
                  <a:srgbClr val="0070C0"/>
                </a:solidFill>
              </a:rPr>
              <a:t>aset</a:t>
            </a:r>
            <a:r>
              <a:rPr lang="en-US" dirty="0" smtClean="0">
                <a:solidFill>
                  <a:srgbClr val="0070C0"/>
                </a:solidFill>
              </a:rPr>
              <a:t> </a:t>
            </a:r>
            <a:r>
              <a:rPr lang="en-US" dirty="0" err="1" smtClean="0">
                <a:solidFill>
                  <a:srgbClr val="0070C0"/>
                </a:solidFill>
              </a:rPr>
              <a:t>rumah</a:t>
            </a:r>
            <a:r>
              <a:rPr lang="id-ID" dirty="0" smtClean="0"/>
              <a:t>, </a:t>
            </a:r>
            <a:r>
              <a:rPr lang="en-US" dirty="0" smtClean="0">
                <a:solidFill>
                  <a:srgbClr val="0070C0"/>
                </a:solidFill>
              </a:rPr>
              <a:t>di </a:t>
            </a:r>
            <a:r>
              <a:rPr lang="en-US" dirty="0" err="1" smtClean="0">
                <a:solidFill>
                  <a:srgbClr val="0070C0"/>
                </a:solidFill>
              </a:rPr>
              <a:t>mana</a:t>
            </a:r>
            <a:r>
              <a:rPr lang="en-US" dirty="0" smtClean="0">
                <a:solidFill>
                  <a:srgbClr val="0070C0"/>
                </a:solidFill>
              </a:rPr>
              <a:t> </a:t>
            </a:r>
            <a:r>
              <a:rPr lang="en-US" dirty="0" err="1" smtClean="0"/>
              <a:t>posisinya</a:t>
            </a:r>
            <a:r>
              <a:rPr lang="id-ID" dirty="0" smtClean="0"/>
              <a:t>, bagaimana mengontrol dan memperbaiki bila ada kerusakan</a:t>
            </a:r>
          </a:p>
          <a:p>
            <a:pPr lvl="1"/>
            <a:r>
              <a:rPr lang="id-ID" dirty="0" smtClean="0"/>
              <a:t>Bagaimana </a:t>
            </a:r>
            <a:r>
              <a:rPr lang="id-ID" dirty="0" smtClean="0">
                <a:solidFill>
                  <a:srgbClr val="0070C0"/>
                </a:solidFill>
              </a:rPr>
              <a:t>memilih pembelian aset </a:t>
            </a:r>
            <a:r>
              <a:rPr lang="id-ID" dirty="0" smtClean="0"/>
              <a:t>baru</a:t>
            </a:r>
          </a:p>
          <a:p>
            <a:pPr lvl="1"/>
            <a:r>
              <a:rPr lang="id-ID" dirty="0" smtClean="0"/>
              <a:t>Apakah arsitektur rumah, besar kamar, cukup untuk </a:t>
            </a:r>
            <a:r>
              <a:rPr lang="id-ID" dirty="0" smtClean="0">
                <a:solidFill>
                  <a:srgbClr val="0070C0"/>
                </a:solidFill>
              </a:rPr>
              <a:t>mendukung kehidupan</a:t>
            </a:r>
            <a:endParaRPr lang="en-US" dirty="0" smtClean="0">
              <a:solidFill>
                <a:srgbClr val="0070C0"/>
              </a:solidFill>
            </a:endParaRPr>
          </a:p>
          <a:p>
            <a:pPr lvl="1"/>
            <a:r>
              <a:rPr lang="en-US" dirty="0" err="1" smtClean="0">
                <a:solidFill>
                  <a:srgbClr val="0070C0"/>
                </a:solidFill>
              </a:rPr>
              <a:t>Dokumen</a:t>
            </a:r>
            <a:r>
              <a:rPr lang="en-US" dirty="0" smtClean="0">
                <a:solidFill>
                  <a:srgbClr val="0070C0"/>
                </a:solidFill>
              </a:rPr>
              <a:t> </a:t>
            </a:r>
            <a:r>
              <a:rPr lang="en-US" dirty="0" smtClean="0"/>
              <a:t>yang </a:t>
            </a:r>
            <a:r>
              <a:rPr lang="en-US" dirty="0" err="1" smtClean="0"/>
              <a:t>diproduksi</a:t>
            </a:r>
            <a:r>
              <a:rPr lang="en-US" dirty="0" smtClean="0"/>
              <a:t> </a:t>
            </a:r>
            <a:r>
              <a:rPr lang="en-US" dirty="0" err="1" smtClean="0"/>
              <a:t>seluruh</a:t>
            </a:r>
            <a:r>
              <a:rPr lang="en-US" dirty="0" smtClean="0"/>
              <a:t> </a:t>
            </a:r>
            <a:r>
              <a:rPr lang="en-US" dirty="0" err="1" smtClean="0"/>
              <a:t>penghuni</a:t>
            </a:r>
            <a:endParaRPr lang="en-US" dirty="0" smtClean="0"/>
          </a:p>
          <a:p>
            <a:r>
              <a:rPr lang="id-ID" dirty="0" smtClean="0"/>
              <a:t>Berhubungan dengan </a:t>
            </a:r>
            <a:r>
              <a:rPr lang="id-ID" dirty="0" smtClean="0">
                <a:solidFill>
                  <a:srgbClr val="C00000"/>
                </a:solidFill>
              </a:rPr>
              <a:t>Kegiatan</a:t>
            </a:r>
          </a:p>
          <a:p>
            <a:pPr lvl="1"/>
            <a:r>
              <a:rPr lang="en-US" dirty="0" err="1">
                <a:solidFill>
                  <a:srgbClr val="0070C0"/>
                </a:solidFill>
              </a:rPr>
              <a:t>Kegiatan</a:t>
            </a:r>
            <a:r>
              <a:rPr lang="en-US" dirty="0">
                <a:solidFill>
                  <a:srgbClr val="0070C0"/>
                </a:solidFill>
              </a:rPr>
              <a:t> </a:t>
            </a:r>
            <a:r>
              <a:rPr lang="en-US" dirty="0" err="1" smtClean="0">
                <a:solidFill>
                  <a:srgbClr val="0070C0"/>
                </a:solidFill>
              </a:rPr>
              <a:t>sehari-hari</a:t>
            </a:r>
            <a:r>
              <a:rPr lang="id-ID" dirty="0" smtClean="0"/>
              <a:t>, k</a:t>
            </a:r>
            <a:r>
              <a:rPr lang="en-US" dirty="0" err="1" smtClean="0"/>
              <a:t>ebiasaan</a:t>
            </a:r>
            <a:r>
              <a:rPr lang="en-US" dirty="0" smtClean="0"/>
              <a:t> </a:t>
            </a:r>
            <a:r>
              <a:rPr lang="en-US" dirty="0" err="1"/>
              <a:t>masing-masing</a:t>
            </a:r>
            <a:r>
              <a:rPr lang="en-US" dirty="0"/>
              <a:t> </a:t>
            </a:r>
            <a:r>
              <a:rPr lang="en-US" dirty="0" err="1"/>
              <a:t>penghuni</a:t>
            </a:r>
            <a:r>
              <a:rPr lang="en-US" dirty="0"/>
              <a:t> </a:t>
            </a:r>
            <a:r>
              <a:rPr lang="en-US" dirty="0" err="1" smtClean="0"/>
              <a:t>rumah</a:t>
            </a:r>
            <a:r>
              <a:rPr lang="id-ID" dirty="0" smtClean="0"/>
              <a:t>, dan bagaimana tahapan penyelesaian masalah</a:t>
            </a:r>
            <a:endParaRPr lang="en-US" dirty="0" smtClean="0"/>
          </a:p>
          <a:p>
            <a:pPr lvl="1"/>
            <a:r>
              <a:rPr lang="en-US" dirty="0" err="1" smtClean="0"/>
              <a:t>Bagaimana</a:t>
            </a:r>
            <a:r>
              <a:rPr lang="en-US" dirty="0" smtClean="0"/>
              <a:t> </a:t>
            </a:r>
            <a:r>
              <a:rPr lang="id-ID" dirty="0" smtClean="0"/>
              <a:t>proses </a:t>
            </a:r>
            <a:r>
              <a:rPr lang="en-US" dirty="0" err="1" smtClean="0"/>
              <a:t>menguras</a:t>
            </a:r>
            <a:r>
              <a:rPr lang="en-US" dirty="0" smtClean="0"/>
              <a:t> </a:t>
            </a:r>
            <a:r>
              <a:rPr lang="en-US" dirty="0" err="1" smtClean="0">
                <a:solidFill>
                  <a:srgbClr val="0070C0"/>
                </a:solidFill>
              </a:rPr>
              <a:t>kolam</a:t>
            </a:r>
            <a:r>
              <a:rPr lang="en-US" dirty="0" smtClean="0">
                <a:solidFill>
                  <a:srgbClr val="0070C0"/>
                </a:solidFill>
              </a:rPr>
              <a:t> </a:t>
            </a:r>
            <a:r>
              <a:rPr lang="en-US" dirty="0" err="1" smtClean="0">
                <a:solidFill>
                  <a:srgbClr val="0070C0"/>
                </a:solidFill>
              </a:rPr>
              <a:t>renang</a:t>
            </a:r>
            <a:r>
              <a:rPr lang="id-ID" dirty="0" smtClean="0">
                <a:solidFill>
                  <a:srgbClr val="0070C0"/>
                </a:solidFill>
              </a:rPr>
              <a:t>, </a:t>
            </a:r>
            <a:r>
              <a:rPr lang="en-US" dirty="0" err="1" smtClean="0"/>
              <a:t>membersihkan</a:t>
            </a:r>
            <a:r>
              <a:rPr lang="en-US" dirty="0" smtClean="0"/>
              <a:t> </a:t>
            </a:r>
            <a:r>
              <a:rPr lang="en-US" dirty="0" err="1" smtClean="0">
                <a:solidFill>
                  <a:srgbClr val="0070C0"/>
                </a:solidFill>
              </a:rPr>
              <a:t>kamar</a:t>
            </a:r>
            <a:r>
              <a:rPr lang="en-US" dirty="0" smtClean="0">
                <a:solidFill>
                  <a:srgbClr val="0070C0"/>
                </a:solidFill>
              </a:rPr>
              <a:t> </a:t>
            </a:r>
            <a:r>
              <a:rPr lang="en-US" dirty="0" err="1" smtClean="0">
                <a:solidFill>
                  <a:srgbClr val="0070C0"/>
                </a:solidFill>
              </a:rPr>
              <a:t>tidur</a:t>
            </a:r>
            <a:r>
              <a:rPr lang="en-US" dirty="0" smtClean="0">
                <a:solidFill>
                  <a:srgbClr val="0070C0"/>
                </a:solidFill>
              </a:rPr>
              <a:t>, </a:t>
            </a:r>
            <a:r>
              <a:rPr lang="en-US" dirty="0" err="1" smtClean="0">
                <a:solidFill>
                  <a:srgbClr val="0070C0"/>
                </a:solidFill>
              </a:rPr>
              <a:t>kamar</a:t>
            </a:r>
            <a:r>
              <a:rPr lang="en-US" dirty="0" smtClean="0">
                <a:solidFill>
                  <a:srgbClr val="0070C0"/>
                </a:solidFill>
              </a:rPr>
              <a:t> </a:t>
            </a:r>
            <a:r>
              <a:rPr lang="en-US" dirty="0" err="1" smtClean="0">
                <a:solidFill>
                  <a:srgbClr val="0070C0"/>
                </a:solidFill>
              </a:rPr>
              <a:t>mandi</a:t>
            </a:r>
            <a:r>
              <a:rPr lang="en-US" dirty="0" smtClean="0">
                <a:solidFill>
                  <a:srgbClr val="0070C0"/>
                </a:solidFill>
              </a:rPr>
              <a:t>, </a:t>
            </a:r>
            <a:r>
              <a:rPr lang="en-US" dirty="0" err="1" smtClean="0">
                <a:solidFill>
                  <a:srgbClr val="0070C0"/>
                </a:solidFill>
              </a:rPr>
              <a:t>ruang</a:t>
            </a:r>
            <a:r>
              <a:rPr lang="en-US" dirty="0" smtClean="0">
                <a:solidFill>
                  <a:srgbClr val="0070C0"/>
                </a:solidFill>
              </a:rPr>
              <a:t> </a:t>
            </a:r>
            <a:r>
              <a:rPr lang="en-US" dirty="0" err="1" smtClean="0">
                <a:solidFill>
                  <a:srgbClr val="0070C0"/>
                </a:solidFill>
              </a:rPr>
              <a:t>tengah</a:t>
            </a:r>
            <a:endParaRPr lang="id-ID" dirty="0" smtClean="0">
              <a:solidFill>
                <a:srgbClr val="0070C0"/>
              </a:solidFill>
            </a:endParaRPr>
          </a:p>
          <a:p>
            <a:r>
              <a:rPr lang="id-ID" dirty="0" smtClean="0"/>
              <a:t>Berhubungan dengan </a:t>
            </a:r>
            <a:r>
              <a:rPr lang="id-ID" dirty="0" smtClean="0">
                <a:solidFill>
                  <a:srgbClr val="C00000"/>
                </a:solidFill>
              </a:rPr>
              <a:t>Pengontrolan dan Pengukuran Kinerja</a:t>
            </a:r>
          </a:p>
          <a:p>
            <a:pPr lvl="1"/>
            <a:r>
              <a:rPr lang="id-ID" dirty="0" smtClean="0"/>
              <a:t>Bagaimana </a:t>
            </a:r>
            <a:r>
              <a:rPr lang="id-ID" dirty="0" smtClean="0">
                <a:solidFill>
                  <a:srgbClr val="0070C0"/>
                </a:solidFill>
              </a:rPr>
              <a:t>mengukur kinerja </a:t>
            </a:r>
            <a:r>
              <a:rPr lang="id-ID" dirty="0" smtClean="0"/>
              <a:t>staf di rumah dan anak-anak</a:t>
            </a:r>
          </a:p>
          <a:p>
            <a:pPr lvl="1"/>
            <a:r>
              <a:rPr lang="id-ID" dirty="0" smtClean="0"/>
              <a:t>Bagaimana </a:t>
            </a:r>
            <a:r>
              <a:rPr lang="id-ID" dirty="0" smtClean="0">
                <a:solidFill>
                  <a:srgbClr val="0070C0"/>
                </a:solidFill>
              </a:rPr>
              <a:t>aset dan kegiatan mendukung prestasi </a:t>
            </a:r>
            <a:r>
              <a:rPr lang="id-ID" dirty="0" smtClean="0"/>
              <a:t>anak</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77</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5777577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pic>
        <p:nvPicPr>
          <p:cNvPr id="6" name="Content Placeholder 5"/>
          <p:cNvPicPr>
            <a:picLocks noGrp="1" noChangeAspect="1"/>
          </p:cNvPicPr>
          <p:nvPr>
            <p:ph idx="1"/>
          </p:nvPr>
        </p:nvPicPr>
        <p:blipFill rotWithShape="1">
          <a:blip r:embed="rId4">
            <a:extLst>
              <a:ext uri="{28A0092B-C50C-407E-A947-70E740481C1C}">
                <a14:useLocalDpi xmlns:a14="http://schemas.microsoft.com/office/drawing/2010/main" val="0"/>
              </a:ext>
            </a:extLst>
          </a:blip>
          <a:srcRect t="3752" b="18701"/>
          <a:stretch/>
        </p:blipFill>
        <p:spPr>
          <a:xfrm>
            <a:off x="5605389" y="380325"/>
            <a:ext cx="3277932" cy="3819441"/>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5389" y="4322495"/>
            <a:ext cx="3277932" cy="2185288"/>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4684400" y="2779227"/>
            <a:ext cx="798616" cy="1569660"/>
          </a:xfrm>
          <a:prstGeom prst="rect">
            <a:avLst/>
          </a:prstGeom>
          <a:noFill/>
        </p:spPr>
        <p:txBody>
          <a:bodyPr wrap="none" rtlCol="0">
            <a:spAutoFit/>
          </a:bodyPr>
          <a:lstStyle/>
          <a:p>
            <a:r>
              <a:rPr lang="en-US" sz="9600" dirty="0" smtClean="0">
                <a:effectLst/>
                <a:latin typeface="+mn-lt"/>
              </a:rPr>
              <a:t>=</a:t>
            </a:r>
            <a:endParaRPr lang="id-ID" sz="9600" dirty="0">
              <a:effectLst/>
              <a:latin typeface="+mn-lt"/>
            </a:endParaRPr>
          </a:p>
        </p:txBody>
      </p:sp>
      <p:sp>
        <p:nvSpPr>
          <p:cNvPr id="10" name="TextBox 9"/>
          <p:cNvSpPr txBox="1"/>
          <p:nvPr/>
        </p:nvSpPr>
        <p:spPr>
          <a:xfrm>
            <a:off x="6490625" y="35270"/>
            <a:ext cx="1569019" cy="707886"/>
          </a:xfrm>
          <a:prstGeom prst="rect">
            <a:avLst/>
          </a:prstGeom>
          <a:noFill/>
        </p:spPr>
        <p:txBody>
          <a:bodyPr wrap="none" rtlCol="0">
            <a:spAutoFit/>
          </a:bodyPr>
          <a:lstStyle/>
          <a:p>
            <a:pPr algn="ctr"/>
            <a:r>
              <a:rPr lang="en-US" sz="4000" dirty="0" smtClean="0">
                <a:solidFill>
                  <a:srgbClr val="FF0000"/>
                </a:solidFill>
                <a:latin typeface="+mn-lt"/>
              </a:rPr>
              <a:t>Kantor</a:t>
            </a:r>
            <a:endParaRPr lang="id-ID" sz="4000" dirty="0">
              <a:solidFill>
                <a:srgbClr val="FF0000"/>
              </a:solidFill>
              <a:latin typeface="+mn-lt"/>
            </a:endParaRPr>
          </a:p>
        </p:txBody>
      </p:sp>
      <p:pic>
        <p:nvPicPr>
          <p:cNvPr id="12" name="Content Placeholder 12"/>
          <p:cNvPicPr>
            <a:picLocks noChangeAspect="1"/>
          </p:cNvPicPr>
          <p:nvPr/>
        </p:nvPicPr>
        <p:blipFill rotWithShape="1">
          <a:blip r:embed="rId6" cstate="print">
            <a:extLst>
              <a:ext uri="{28A0092B-C50C-407E-A947-70E740481C1C}">
                <a14:useLocalDpi xmlns:a14="http://schemas.microsoft.com/office/drawing/2010/main" val="0"/>
              </a:ext>
            </a:extLst>
          </a:blip>
          <a:srcRect l="11514" r="15431" b="531"/>
          <a:stretch/>
        </p:blipFill>
        <p:spPr>
          <a:xfrm>
            <a:off x="136272" y="2209800"/>
            <a:ext cx="4479578" cy="3358535"/>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1315877" y="1657017"/>
            <a:ext cx="2222083" cy="923330"/>
          </a:xfrm>
          <a:prstGeom prst="rect">
            <a:avLst/>
          </a:prstGeom>
          <a:noFill/>
        </p:spPr>
        <p:txBody>
          <a:bodyPr wrap="none" rtlCol="0">
            <a:spAutoFit/>
          </a:bodyPr>
          <a:lstStyle/>
          <a:p>
            <a:pPr algn="ctr"/>
            <a:r>
              <a:rPr lang="en-US" sz="5400" dirty="0" err="1" smtClean="0">
                <a:solidFill>
                  <a:srgbClr val="FF0000"/>
                </a:solidFill>
                <a:latin typeface="+mn-lt"/>
              </a:rPr>
              <a:t>Rumah</a:t>
            </a:r>
            <a:endParaRPr lang="id-ID" sz="5400" dirty="0">
              <a:solidFill>
                <a:srgbClr val="FF0000"/>
              </a:solidFill>
              <a:latin typeface="+mn-lt"/>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78</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9217492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9617" y="1547207"/>
            <a:ext cx="5317248" cy="4643095"/>
          </a:xfrm>
        </p:spPr>
        <p:txBody>
          <a:bodyPr>
            <a:normAutofit fontScale="92500" lnSpcReduction="10000"/>
          </a:bodyPr>
          <a:lstStyle/>
          <a:p>
            <a:r>
              <a:rPr lang="en-US" dirty="0" err="1" smtClean="0">
                <a:solidFill>
                  <a:srgbClr val="C00000"/>
                </a:solidFill>
              </a:rPr>
              <a:t>Ribuan</a:t>
            </a:r>
            <a:r>
              <a:rPr lang="en-US" dirty="0" smtClean="0">
                <a:solidFill>
                  <a:srgbClr val="C00000"/>
                </a:solidFill>
              </a:rPr>
              <a:t> </a:t>
            </a:r>
            <a:r>
              <a:rPr lang="en-US" dirty="0" err="1" smtClean="0">
                <a:solidFill>
                  <a:srgbClr val="C00000"/>
                </a:solidFill>
              </a:rPr>
              <a:t>pegawai</a:t>
            </a:r>
            <a:r>
              <a:rPr lang="en-US" dirty="0" smtClean="0">
                <a:solidFill>
                  <a:srgbClr val="C00000"/>
                </a:solidFill>
              </a:rPr>
              <a:t> </a:t>
            </a:r>
            <a:r>
              <a:rPr lang="en-US" dirty="0" err="1" smtClean="0"/>
              <a:t>dan</a:t>
            </a:r>
            <a:r>
              <a:rPr lang="en-US" dirty="0" smtClean="0"/>
              <a:t> </a:t>
            </a:r>
            <a:r>
              <a:rPr lang="en-US" dirty="0" err="1" smtClean="0"/>
              <a:t>puluhan</a:t>
            </a:r>
            <a:r>
              <a:rPr lang="en-US" dirty="0" smtClean="0"/>
              <a:t> unit </a:t>
            </a:r>
            <a:r>
              <a:rPr lang="en-US" dirty="0" err="1" smtClean="0"/>
              <a:t>kerja</a:t>
            </a:r>
            <a:r>
              <a:rPr lang="en-US" dirty="0" smtClean="0"/>
              <a:t> yang </a:t>
            </a:r>
            <a:r>
              <a:rPr lang="en-US" dirty="0" err="1" smtClean="0"/>
              <a:t>sering</a:t>
            </a:r>
            <a:r>
              <a:rPr lang="en-US" dirty="0" smtClean="0"/>
              <a:t> </a:t>
            </a:r>
            <a:r>
              <a:rPr lang="en-US" dirty="0" err="1" smtClean="0"/>
              <a:t>tidak</a:t>
            </a:r>
            <a:r>
              <a:rPr lang="en-US" dirty="0" smtClean="0"/>
              <a:t> </a:t>
            </a:r>
            <a:r>
              <a:rPr lang="en-US" dirty="0" err="1" smtClean="0"/>
              <a:t>termonitor</a:t>
            </a:r>
            <a:r>
              <a:rPr lang="en-US" dirty="0" smtClean="0"/>
              <a:t> </a:t>
            </a:r>
            <a:r>
              <a:rPr lang="en-US" dirty="0" err="1" smtClean="0"/>
              <a:t>dengan</a:t>
            </a:r>
            <a:r>
              <a:rPr lang="en-US" dirty="0" smtClean="0"/>
              <a:t> </a:t>
            </a:r>
            <a:r>
              <a:rPr lang="en-US" dirty="0" err="1" smtClean="0"/>
              <a:t>baik</a:t>
            </a:r>
            <a:endParaRPr lang="en-US" dirty="0" smtClean="0"/>
          </a:p>
          <a:p>
            <a:r>
              <a:rPr lang="en-US" dirty="0" smtClean="0">
                <a:solidFill>
                  <a:srgbClr val="C00000"/>
                </a:solidFill>
              </a:rPr>
              <a:t>Proses </a:t>
            </a:r>
            <a:r>
              <a:rPr lang="en-US" dirty="0" err="1" smtClean="0">
                <a:solidFill>
                  <a:srgbClr val="C00000"/>
                </a:solidFill>
              </a:rPr>
              <a:t>bisnis</a:t>
            </a:r>
            <a:r>
              <a:rPr lang="en-US" dirty="0" smtClean="0">
                <a:solidFill>
                  <a:srgbClr val="C00000"/>
                </a:solidFill>
              </a:rPr>
              <a:t> </a:t>
            </a:r>
            <a:r>
              <a:rPr lang="id-ID" dirty="0" smtClean="0"/>
              <a:t>yang k</a:t>
            </a:r>
            <a:r>
              <a:rPr lang="en-US" dirty="0" err="1" smtClean="0"/>
              <a:t>ompleks</a:t>
            </a:r>
            <a:endParaRPr lang="en-US" dirty="0" smtClean="0"/>
          </a:p>
          <a:p>
            <a:r>
              <a:rPr lang="en-US" dirty="0" err="1" smtClean="0"/>
              <a:t>Infrastruktur</a:t>
            </a:r>
            <a:r>
              <a:rPr lang="en-US" dirty="0" smtClean="0"/>
              <a:t> </a:t>
            </a:r>
            <a:r>
              <a:rPr lang="en-US" dirty="0" err="1" smtClean="0"/>
              <a:t>dan</a:t>
            </a:r>
            <a:r>
              <a:rPr lang="en-US" dirty="0" smtClean="0"/>
              <a:t> </a:t>
            </a:r>
            <a:r>
              <a:rPr lang="en-US" dirty="0" err="1" smtClean="0">
                <a:solidFill>
                  <a:srgbClr val="C00000"/>
                </a:solidFill>
              </a:rPr>
              <a:t>aset</a:t>
            </a:r>
            <a:r>
              <a:rPr lang="en-US" dirty="0" smtClean="0">
                <a:solidFill>
                  <a:srgbClr val="C00000"/>
                </a:solidFill>
              </a:rPr>
              <a:t> </a:t>
            </a:r>
            <a:r>
              <a:rPr lang="id-ID" dirty="0" smtClean="0">
                <a:solidFill>
                  <a:srgbClr val="C00000"/>
                </a:solidFill>
              </a:rPr>
              <a:t>teknologi informasi </a:t>
            </a:r>
            <a:r>
              <a:rPr lang="en-US" dirty="0" err="1" smtClean="0">
                <a:solidFill>
                  <a:srgbClr val="C00000"/>
                </a:solidFill>
              </a:rPr>
              <a:t>tidak</a:t>
            </a:r>
            <a:r>
              <a:rPr lang="en-US" dirty="0" smtClean="0">
                <a:solidFill>
                  <a:srgbClr val="C00000"/>
                </a:solidFill>
              </a:rPr>
              <a:t> </a:t>
            </a:r>
            <a:r>
              <a:rPr lang="en-US" dirty="0" err="1" smtClean="0">
                <a:solidFill>
                  <a:srgbClr val="C00000"/>
                </a:solidFill>
              </a:rPr>
              <a:t>terkendali</a:t>
            </a:r>
            <a:endParaRPr lang="en-US" dirty="0" smtClean="0">
              <a:solidFill>
                <a:srgbClr val="C00000"/>
              </a:solidFill>
            </a:endParaRPr>
          </a:p>
          <a:p>
            <a:r>
              <a:rPr lang="id-ID" dirty="0" smtClean="0"/>
              <a:t>Tingkat </a:t>
            </a:r>
            <a:r>
              <a:rPr lang="id-ID" dirty="0" smtClean="0">
                <a:solidFill>
                  <a:srgbClr val="C00000"/>
                </a:solidFill>
              </a:rPr>
              <a:t>rotasi pegawai </a:t>
            </a:r>
            <a:r>
              <a:rPr lang="id-ID" dirty="0" smtClean="0"/>
              <a:t>yang tinggi</a:t>
            </a:r>
          </a:p>
          <a:p>
            <a:r>
              <a:rPr lang="en-US" dirty="0" smtClean="0"/>
              <a:t>Staff </a:t>
            </a:r>
            <a:r>
              <a:rPr lang="en-US" dirty="0" err="1" smtClean="0"/>
              <a:t>dan</a:t>
            </a:r>
            <a:r>
              <a:rPr lang="en-US" dirty="0" smtClean="0"/>
              <a:t> </a:t>
            </a:r>
            <a:r>
              <a:rPr lang="en-US" dirty="0" err="1" smtClean="0"/>
              <a:t>pimpinan</a:t>
            </a:r>
            <a:r>
              <a:rPr lang="en-US" dirty="0" smtClean="0"/>
              <a:t> </a:t>
            </a:r>
            <a:r>
              <a:rPr lang="en-US" dirty="0" err="1" smtClean="0"/>
              <a:t>baru</a:t>
            </a:r>
            <a:r>
              <a:rPr lang="en-US" dirty="0" smtClean="0"/>
              <a:t> </a:t>
            </a:r>
            <a:r>
              <a:rPr lang="en-US" dirty="0" err="1" smtClean="0">
                <a:solidFill>
                  <a:srgbClr val="C00000"/>
                </a:solidFill>
              </a:rPr>
              <a:t>perlu</a:t>
            </a:r>
            <a:r>
              <a:rPr lang="en-US" dirty="0" smtClean="0">
                <a:solidFill>
                  <a:srgbClr val="C00000"/>
                </a:solidFill>
              </a:rPr>
              <a:t> </a:t>
            </a:r>
            <a:r>
              <a:rPr lang="en-US" dirty="0" err="1" smtClean="0">
                <a:solidFill>
                  <a:srgbClr val="C00000"/>
                </a:solidFill>
              </a:rPr>
              <a:t>waktu</a:t>
            </a:r>
            <a:r>
              <a:rPr lang="en-US" dirty="0" smtClean="0">
                <a:solidFill>
                  <a:srgbClr val="C00000"/>
                </a:solidFill>
              </a:rPr>
              <a:t> </a:t>
            </a:r>
            <a:r>
              <a:rPr lang="en-US" dirty="0" err="1" smtClean="0">
                <a:solidFill>
                  <a:srgbClr val="C00000"/>
                </a:solidFill>
              </a:rPr>
              <a:t>untuk</a:t>
            </a:r>
            <a:r>
              <a:rPr lang="en-US" dirty="0" smtClean="0">
                <a:solidFill>
                  <a:srgbClr val="C00000"/>
                </a:solidFill>
              </a:rPr>
              <a:t> </a:t>
            </a:r>
            <a:r>
              <a:rPr lang="en-US" dirty="0" err="1" smtClean="0">
                <a:solidFill>
                  <a:srgbClr val="C00000"/>
                </a:solidFill>
              </a:rPr>
              <a:t>memahami</a:t>
            </a:r>
            <a:r>
              <a:rPr lang="en-US" dirty="0" smtClean="0"/>
              <a:t> </a:t>
            </a:r>
            <a:r>
              <a:rPr lang="en-US" dirty="0" err="1" smtClean="0"/>
              <a:t>kondisi</a:t>
            </a:r>
            <a:r>
              <a:rPr lang="en-US" dirty="0" smtClean="0"/>
              <a:t> </a:t>
            </a:r>
            <a:r>
              <a:rPr lang="en-US" dirty="0" err="1" smtClean="0"/>
              <a:t>organisasi</a:t>
            </a:r>
            <a:endParaRPr lang="en-US" dirty="0" smtClean="0"/>
          </a:p>
          <a:p>
            <a:r>
              <a:rPr lang="id-ID" dirty="0" smtClean="0"/>
              <a:t>Pengelolaan </a:t>
            </a:r>
            <a:r>
              <a:rPr lang="id-ID" dirty="0" smtClean="0">
                <a:solidFill>
                  <a:srgbClr val="C00000"/>
                </a:solidFill>
              </a:rPr>
              <a:t>layanan berbasis teknologi informasi </a:t>
            </a:r>
            <a:r>
              <a:rPr lang="id-ID" dirty="0" smtClean="0"/>
              <a:t>yang tidak sistematis</a:t>
            </a:r>
            <a:endParaRPr lang="id-ID" dirty="0"/>
          </a:p>
        </p:txBody>
      </p:sp>
      <p:sp>
        <p:nvSpPr>
          <p:cNvPr id="2" name="Title 1"/>
          <p:cNvSpPr>
            <a:spLocks noGrp="1"/>
          </p:cNvSpPr>
          <p:nvPr>
            <p:ph type="title"/>
          </p:nvPr>
        </p:nvSpPr>
        <p:spPr/>
        <p:txBody>
          <a:bodyPr/>
          <a:lstStyle/>
          <a:p>
            <a:r>
              <a:rPr lang="en-US" dirty="0" err="1" smtClean="0"/>
              <a:t>Kondisi</a:t>
            </a:r>
            <a:r>
              <a:rPr lang="en-US" dirty="0" smtClean="0"/>
              <a:t> </a:t>
            </a:r>
            <a:r>
              <a:rPr lang="id-ID" dirty="0" smtClean="0"/>
              <a:t>di </a:t>
            </a:r>
            <a:r>
              <a:rPr lang="en-US" dirty="0" err="1" smtClean="0"/>
              <a:t>Organisasi</a:t>
            </a:r>
            <a:endParaRPr lang="id-ID" dirty="0"/>
          </a:p>
        </p:txBody>
      </p:sp>
      <p:pic>
        <p:nvPicPr>
          <p:cNvPr id="7" name="Content Placeholder 5"/>
          <p:cNvPicPr>
            <a:picLocks noGrp="1" noChangeAspect="1"/>
          </p:cNvPicPr>
          <p:nvPr/>
        </p:nvPicPr>
        <p:blipFill rotWithShape="1">
          <a:blip r:embed="rId2">
            <a:extLst>
              <a:ext uri="{28A0092B-C50C-407E-A947-70E740481C1C}">
                <a14:useLocalDpi xmlns:a14="http://schemas.microsoft.com/office/drawing/2010/main" val="0"/>
              </a:ext>
            </a:extLst>
          </a:blip>
          <a:srcRect t="3752" b="18701"/>
          <a:stretch/>
        </p:blipFill>
        <p:spPr>
          <a:xfrm>
            <a:off x="6861717" y="137627"/>
            <a:ext cx="2072063" cy="2414364"/>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6516" y="6102639"/>
            <a:ext cx="2950701" cy="515484"/>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2987" y="5309158"/>
            <a:ext cx="1725050" cy="862526"/>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2311" t="8938" r="2742" b="12071"/>
          <a:stretch/>
        </p:blipFill>
        <p:spPr>
          <a:xfrm>
            <a:off x="7709319" y="2200166"/>
            <a:ext cx="1138284" cy="224710"/>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8389" y="3343051"/>
            <a:ext cx="2145506" cy="1201484"/>
          </a:xfrm>
          <a:prstGeom prst="rect">
            <a:avLst/>
          </a:prstGeom>
        </p:spPr>
      </p:pic>
      <p:pic>
        <p:nvPicPr>
          <p:cNvPr id="11" name="Content Placeholder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57562" y="2905018"/>
            <a:ext cx="1304260" cy="913797"/>
          </a:xfrm>
          <a:prstGeom prst="rect">
            <a:avLst/>
          </a:prstGeom>
        </p:spPr>
      </p:pic>
      <p:grpSp>
        <p:nvGrpSpPr>
          <p:cNvPr id="6" name="Group 5"/>
          <p:cNvGrpSpPr/>
          <p:nvPr/>
        </p:nvGrpSpPr>
        <p:grpSpPr>
          <a:xfrm>
            <a:off x="5713118" y="804690"/>
            <a:ext cx="1946483" cy="2390071"/>
            <a:chOff x="5767364" y="1540038"/>
            <a:chExt cx="1946483" cy="2390071"/>
          </a:xfrm>
        </p:grpSpPr>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21604" r="19298" b="3245"/>
            <a:stretch/>
          </p:blipFill>
          <p:spPr>
            <a:xfrm>
              <a:off x="5767364" y="1540038"/>
              <a:ext cx="1946483" cy="2390071"/>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57133" y="3445736"/>
              <a:ext cx="1080200" cy="408537"/>
            </a:xfrm>
            <a:prstGeom prst="rect">
              <a:avLst/>
            </a:prstGeom>
            <a:ln>
              <a:noFill/>
            </a:ln>
            <a:effectLst>
              <a:outerShdw blurRad="292100" dist="139700" dir="2700000" algn="tl" rotWithShape="0">
                <a:srgbClr val="333333">
                  <a:alpha val="65000"/>
                </a:srgbClr>
              </a:outerShdw>
            </a:effectLst>
          </p:spPr>
        </p:pic>
      </p:grpSp>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25044" y="4538937"/>
            <a:ext cx="1217943" cy="1201484"/>
          </a:xfrm>
          <a:prstGeom prst="rect">
            <a:avLst/>
          </a:prstGeom>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74414" y="3974317"/>
            <a:ext cx="1201484" cy="1201484"/>
          </a:xfrm>
          <a:prstGeom prst="rect">
            <a:avLst/>
          </a:prstGeom>
        </p:spPr>
      </p:pic>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79</a:t>
            </a:fld>
            <a:endParaRPr lang="en-US">
              <a:solidFill>
                <a:prstClr val="black">
                  <a:tint val="75000"/>
                </a:prstClr>
              </a:solidFill>
            </a:endParaRPr>
          </a:p>
        </p:txBody>
      </p:sp>
    </p:spTree>
    <p:extLst>
      <p:ext uri="{BB962C8B-B14F-4D97-AF65-F5344CB8AC3E}">
        <p14:creationId xmlns:p14="http://schemas.microsoft.com/office/powerpoint/2010/main" val="26888075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4"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par>
                          <p:cTn id="33" fill="hold">
                            <p:stCondLst>
                              <p:cond delay="2500"/>
                            </p:stCondLst>
                            <p:childTnLst>
                              <p:par>
                                <p:cTn id="34" presetID="2" presetClass="entr" presetSubtype="4"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par>
                          <p:cTn id="38" fill="hold">
                            <p:stCondLst>
                              <p:cond delay="3000"/>
                            </p:stCondLst>
                            <p:childTnLst>
                              <p:par>
                                <p:cTn id="39" presetID="2" presetClass="entr" presetSubtype="4"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par>
                          <p:cTn id="43" fill="hold">
                            <p:stCondLst>
                              <p:cond delay="3500"/>
                            </p:stCondLst>
                            <p:childTnLst>
                              <p:par>
                                <p:cTn id="44" presetID="2" presetClass="entr" presetSubtype="4"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500" fill="hold"/>
                                        <p:tgtEl>
                                          <p:spTgt spid="17"/>
                                        </p:tgtEl>
                                        <p:attrNameLst>
                                          <p:attrName>ppt_x</p:attrName>
                                        </p:attrNameLst>
                                      </p:cBhvr>
                                      <p:tavLst>
                                        <p:tav tm="0">
                                          <p:val>
                                            <p:strVal val="#ppt_x"/>
                                          </p:val>
                                        </p:tav>
                                        <p:tav tm="100000">
                                          <p:val>
                                            <p:strVal val="#ppt_x"/>
                                          </p:val>
                                        </p:tav>
                                      </p:tavLst>
                                    </p:anim>
                                    <p:anim calcmode="lin" valueType="num">
                                      <p:cBhvr additive="base">
                                        <p:cTn id="4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Course Outline</a:t>
            </a:r>
            <a:endParaRPr lang="id-ID" dirty="0"/>
          </a:p>
        </p:txBody>
      </p:sp>
      <p:graphicFrame>
        <p:nvGraphicFramePr>
          <p:cNvPr id="5" name="Content Placeholder 5"/>
          <p:cNvGraphicFramePr>
            <a:graphicFrameLocks/>
          </p:cNvGraphicFramePr>
          <p:nvPr>
            <p:extLst>
              <p:ext uri="{D42A27DB-BD31-4B8C-83A1-F6EECF244321}">
                <p14:modId xmlns:p14="http://schemas.microsoft.com/office/powerpoint/2010/main" val="3331094080"/>
              </p:ext>
            </p:extLst>
          </p:nvPr>
        </p:nvGraphicFramePr>
        <p:xfrm>
          <a:off x="152400" y="914400"/>
          <a:ext cx="8382000" cy="56547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8</a:t>
            </a:fld>
            <a:endParaRPr lang="en-US">
              <a:solidFill>
                <a:prstClr val="black">
                  <a:tint val="75000"/>
                </a:prstClr>
              </a:solidFill>
            </a:endParaRPr>
          </a:p>
        </p:txBody>
      </p:sp>
    </p:spTree>
    <p:extLst>
      <p:ext uri="{BB962C8B-B14F-4D97-AF65-F5344CB8AC3E}">
        <p14:creationId xmlns:p14="http://schemas.microsoft.com/office/powerpoint/2010/main" val="35374501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Masalah di Organisasi</a:t>
            </a:r>
            <a:endParaRPr lang="id-ID" dirty="0"/>
          </a:p>
        </p:txBody>
      </p:sp>
      <p:sp>
        <p:nvSpPr>
          <p:cNvPr id="3" name="Content Placeholder 2"/>
          <p:cNvSpPr>
            <a:spLocks noGrp="1"/>
          </p:cNvSpPr>
          <p:nvPr>
            <p:ph idx="1"/>
          </p:nvPr>
        </p:nvSpPr>
        <p:spPr>
          <a:xfrm>
            <a:off x="628648" y="990825"/>
            <a:ext cx="8362951" cy="5486175"/>
          </a:xfrm>
        </p:spPr>
        <p:txBody>
          <a:bodyPr>
            <a:normAutofit fontScale="92500" lnSpcReduction="20000"/>
          </a:bodyPr>
          <a:lstStyle/>
          <a:p>
            <a:r>
              <a:rPr lang="id-ID" dirty="0" smtClean="0"/>
              <a:t>Berhubungan dengan </a:t>
            </a:r>
            <a:r>
              <a:rPr lang="id-ID" dirty="0" smtClean="0">
                <a:solidFill>
                  <a:srgbClr val="C00000"/>
                </a:solidFill>
              </a:rPr>
              <a:t>Aset dan Layanan Pendukung</a:t>
            </a:r>
            <a:endParaRPr lang="en-US" dirty="0" smtClean="0">
              <a:solidFill>
                <a:srgbClr val="C00000"/>
              </a:solidFill>
            </a:endParaRPr>
          </a:p>
          <a:p>
            <a:pPr lvl="1"/>
            <a:r>
              <a:rPr lang="en-US" dirty="0" err="1" smtClean="0">
                <a:solidFill>
                  <a:srgbClr val="0070C0"/>
                </a:solidFill>
              </a:rPr>
              <a:t>Seluruh</a:t>
            </a:r>
            <a:r>
              <a:rPr lang="en-US" dirty="0" smtClean="0">
                <a:solidFill>
                  <a:srgbClr val="0070C0"/>
                </a:solidFill>
              </a:rPr>
              <a:t> </a:t>
            </a:r>
            <a:r>
              <a:rPr lang="en-US" dirty="0" err="1" smtClean="0">
                <a:solidFill>
                  <a:srgbClr val="0070C0"/>
                </a:solidFill>
              </a:rPr>
              <a:t>aset</a:t>
            </a:r>
            <a:r>
              <a:rPr lang="en-US" dirty="0" smtClean="0">
                <a:solidFill>
                  <a:srgbClr val="0070C0"/>
                </a:solidFill>
              </a:rPr>
              <a:t> </a:t>
            </a:r>
            <a:r>
              <a:rPr lang="id-ID" dirty="0" smtClean="0">
                <a:solidFill>
                  <a:srgbClr val="0070C0"/>
                </a:solidFill>
              </a:rPr>
              <a:t>organisasi</a:t>
            </a:r>
            <a:r>
              <a:rPr lang="id-ID" dirty="0" smtClean="0"/>
              <a:t>, </a:t>
            </a:r>
            <a:r>
              <a:rPr lang="en-US" dirty="0" smtClean="0">
                <a:solidFill>
                  <a:srgbClr val="0070C0"/>
                </a:solidFill>
              </a:rPr>
              <a:t>di </a:t>
            </a:r>
            <a:r>
              <a:rPr lang="en-US" dirty="0" err="1" smtClean="0">
                <a:solidFill>
                  <a:srgbClr val="0070C0"/>
                </a:solidFill>
              </a:rPr>
              <a:t>mana</a:t>
            </a:r>
            <a:r>
              <a:rPr lang="en-US" dirty="0" smtClean="0">
                <a:solidFill>
                  <a:srgbClr val="0070C0"/>
                </a:solidFill>
              </a:rPr>
              <a:t> </a:t>
            </a:r>
            <a:r>
              <a:rPr lang="en-US" dirty="0" err="1" smtClean="0"/>
              <a:t>posisinya</a:t>
            </a:r>
            <a:r>
              <a:rPr lang="id-ID" dirty="0" smtClean="0"/>
              <a:t>, bagaimana mengontrol dan memperbaiki bila ada kerusakan</a:t>
            </a:r>
          </a:p>
          <a:p>
            <a:pPr lvl="1"/>
            <a:r>
              <a:rPr lang="id-ID" dirty="0" smtClean="0"/>
              <a:t>Bagaimana </a:t>
            </a:r>
            <a:r>
              <a:rPr lang="id-ID" dirty="0" smtClean="0">
                <a:solidFill>
                  <a:srgbClr val="0070C0"/>
                </a:solidFill>
              </a:rPr>
              <a:t>memilih pembelian aset </a:t>
            </a:r>
            <a:r>
              <a:rPr lang="id-ID" dirty="0" smtClean="0"/>
              <a:t>baru</a:t>
            </a:r>
          </a:p>
          <a:p>
            <a:pPr lvl="1"/>
            <a:r>
              <a:rPr lang="en-US" dirty="0" err="1"/>
              <a:t>Apakah</a:t>
            </a:r>
            <a:r>
              <a:rPr lang="en-US" dirty="0"/>
              <a:t> </a:t>
            </a:r>
            <a:r>
              <a:rPr lang="en-US" dirty="0" err="1" smtClean="0"/>
              <a:t>arsitektur</a:t>
            </a:r>
            <a:r>
              <a:rPr lang="id-ID" dirty="0"/>
              <a:t> </a:t>
            </a:r>
            <a:r>
              <a:rPr lang="id-ID" dirty="0" smtClean="0"/>
              <a:t>organisasi</a:t>
            </a:r>
            <a:r>
              <a:rPr lang="en-US" dirty="0" smtClean="0"/>
              <a:t>, </a:t>
            </a:r>
            <a:r>
              <a:rPr lang="id-ID" dirty="0" smtClean="0"/>
              <a:t>pembagian divisi</a:t>
            </a:r>
            <a:r>
              <a:rPr lang="en-US" dirty="0" smtClean="0"/>
              <a:t>, </a:t>
            </a:r>
            <a:r>
              <a:rPr lang="en-US" dirty="0" err="1"/>
              <a:t>cukup</a:t>
            </a:r>
            <a:r>
              <a:rPr lang="en-US" dirty="0"/>
              <a:t> </a:t>
            </a:r>
            <a:r>
              <a:rPr lang="en-US" dirty="0" err="1"/>
              <a:t>untuk</a:t>
            </a:r>
            <a:r>
              <a:rPr lang="en-US" dirty="0"/>
              <a:t> </a:t>
            </a:r>
            <a:r>
              <a:rPr lang="en-US" dirty="0" err="1" smtClean="0">
                <a:solidFill>
                  <a:srgbClr val="0070C0"/>
                </a:solidFill>
              </a:rPr>
              <a:t>mendukung</a:t>
            </a:r>
            <a:r>
              <a:rPr lang="id-ID" dirty="0" smtClean="0">
                <a:solidFill>
                  <a:srgbClr val="0070C0"/>
                </a:solidFill>
              </a:rPr>
              <a:t> proses bisnis </a:t>
            </a:r>
            <a:r>
              <a:rPr lang="id-ID" dirty="0" smtClean="0"/>
              <a:t>organisasi</a:t>
            </a:r>
            <a:endParaRPr lang="en-US" dirty="0" smtClean="0"/>
          </a:p>
          <a:p>
            <a:pPr lvl="1"/>
            <a:r>
              <a:rPr lang="en-US" dirty="0" err="1" smtClean="0">
                <a:solidFill>
                  <a:srgbClr val="0070C0"/>
                </a:solidFill>
              </a:rPr>
              <a:t>Dokumen</a:t>
            </a:r>
            <a:r>
              <a:rPr lang="en-US" dirty="0" smtClean="0">
                <a:solidFill>
                  <a:srgbClr val="0070C0"/>
                </a:solidFill>
              </a:rPr>
              <a:t> </a:t>
            </a:r>
            <a:r>
              <a:rPr lang="en-US" dirty="0" smtClean="0"/>
              <a:t>yang </a:t>
            </a:r>
            <a:r>
              <a:rPr lang="en-US" dirty="0" err="1" smtClean="0"/>
              <a:t>diproduksi</a:t>
            </a:r>
            <a:r>
              <a:rPr lang="en-US" dirty="0" smtClean="0"/>
              <a:t> </a:t>
            </a:r>
            <a:r>
              <a:rPr lang="en-US" dirty="0" err="1" smtClean="0"/>
              <a:t>seluruh</a:t>
            </a:r>
            <a:r>
              <a:rPr lang="id-ID" dirty="0" smtClean="0"/>
              <a:t> staf</a:t>
            </a:r>
            <a:endParaRPr lang="en-US" dirty="0" smtClean="0"/>
          </a:p>
          <a:p>
            <a:r>
              <a:rPr lang="id-ID" dirty="0" smtClean="0"/>
              <a:t>Berhubungan dengan </a:t>
            </a:r>
            <a:r>
              <a:rPr lang="id-ID" dirty="0" smtClean="0">
                <a:solidFill>
                  <a:srgbClr val="C00000"/>
                </a:solidFill>
              </a:rPr>
              <a:t>Kegiatan</a:t>
            </a:r>
          </a:p>
          <a:p>
            <a:pPr lvl="1"/>
            <a:r>
              <a:rPr lang="en-US" dirty="0" err="1">
                <a:solidFill>
                  <a:srgbClr val="0070C0"/>
                </a:solidFill>
              </a:rPr>
              <a:t>Kegiatan</a:t>
            </a:r>
            <a:r>
              <a:rPr lang="en-US" dirty="0">
                <a:solidFill>
                  <a:srgbClr val="0070C0"/>
                </a:solidFill>
              </a:rPr>
              <a:t> </a:t>
            </a:r>
            <a:r>
              <a:rPr lang="en-US" dirty="0" err="1" smtClean="0">
                <a:solidFill>
                  <a:srgbClr val="0070C0"/>
                </a:solidFill>
              </a:rPr>
              <a:t>sehari-hari</a:t>
            </a:r>
            <a:r>
              <a:rPr lang="id-ID" dirty="0" smtClean="0"/>
              <a:t>, k</a:t>
            </a:r>
            <a:r>
              <a:rPr lang="en-US" dirty="0" err="1" smtClean="0"/>
              <a:t>ebiasaan</a:t>
            </a:r>
            <a:r>
              <a:rPr lang="en-US" dirty="0" smtClean="0"/>
              <a:t> </a:t>
            </a:r>
            <a:r>
              <a:rPr lang="en-US" dirty="0" err="1"/>
              <a:t>masing-masing</a:t>
            </a:r>
            <a:r>
              <a:rPr lang="en-US" dirty="0"/>
              <a:t> </a:t>
            </a:r>
            <a:r>
              <a:rPr lang="id-ID" dirty="0" smtClean="0"/>
              <a:t>staf, dan bagaimana tahapan penyelesaian masalah</a:t>
            </a:r>
            <a:endParaRPr lang="en-US" dirty="0" smtClean="0"/>
          </a:p>
          <a:p>
            <a:pPr lvl="1"/>
            <a:r>
              <a:rPr lang="en-US" dirty="0" err="1" smtClean="0"/>
              <a:t>Bagaimana</a:t>
            </a:r>
            <a:r>
              <a:rPr lang="en-US" dirty="0" smtClean="0"/>
              <a:t> </a:t>
            </a:r>
            <a:r>
              <a:rPr lang="id-ID" dirty="0" smtClean="0">
                <a:solidFill>
                  <a:srgbClr val="0070C0"/>
                </a:solidFill>
              </a:rPr>
              <a:t>proses</a:t>
            </a:r>
            <a:r>
              <a:rPr lang="id-ID" dirty="0" smtClean="0"/>
              <a:t> </a:t>
            </a:r>
            <a:r>
              <a:rPr lang="en-US" dirty="0" smtClean="0"/>
              <a:t>p</a:t>
            </a:r>
            <a:r>
              <a:rPr lang="id-ID" dirty="0" smtClean="0"/>
              <a:t>engajuan cuti, pelaksanaan pekerjaan, pengunduran diri, dsb</a:t>
            </a:r>
            <a:endParaRPr lang="id-ID" dirty="0" smtClean="0">
              <a:solidFill>
                <a:srgbClr val="0070C0"/>
              </a:solidFill>
            </a:endParaRPr>
          </a:p>
          <a:p>
            <a:r>
              <a:rPr lang="id-ID" dirty="0" smtClean="0"/>
              <a:t>Berhubungan dengan </a:t>
            </a:r>
            <a:r>
              <a:rPr lang="id-ID" dirty="0" smtClean="0">
                <a:solidFill>
                  <a:srgbClr val="C00000"/>
                </a:solidFill>
              </a:rPr>
              <a:t>Pengontrolan dan Pengukuran Kinerja</a:t>
            </a:r>
          </a:p>
          <a:p>
            <a:pPr lvl="1"/>
            <a:r>
              <a:rPr lang="id-ID" dirty="0" smtClean="0"/>
              <a:t>Bagaimana </a:t>
            </a:r>
            <a:r>
              <a:rPr lang="id-ID" dirty="0" smtClean="0">
                <a:solidFill>
                  <a:srgbClr val="0070C0"/>
                </a:solidFill>
              </a:rPr>
              <a:t>mengukur kinerja </a:t>
            </a:r>
            <a:r>
              <a:rPr lang="id-ID" dirty="0" smtClean="0"/>
              <a:t>staf dan organisasi</a:t>
            </a:r>
          </a:p>
          <a:p>
            <a:pPr lvl="1"/>
            <a:r>
              <a:rPr lang="id-ID" dirty="0" smtClean="0"/>
              <a:t>Bagaimana </a:t>
            </a:r>
            <a:r>
              <a:rPr lang="id-ID" dirty="0" smtClean="0">
                <a:solidFill>
                  <a:srgbClr val="0070C0"/>
                </a:solidFill>
              </a:rPr>
              <a:t>aset dan kegiatan mendukung layanan yang disediakan organisasi</a:t>
            </a:r>
            <a:endParaRPr lang="id-ID" dirty="0" smtClean="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80</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41705284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5736" y="1206441"/>
            <a:ext cx="5164849" cy="3607868"/>
          </a:xfrm>
        </p:spPr>
      </p:pic>
      <p:sp>
        <p:nvSpPr>
          <p:cNvPr id="2" name="Title 1"/>
          <p:cNvSpPr>
            <a:spLocks noGrp="1"/>
          </p:cNvSpPr>
          <p:nvPr>
            <p:ph type="title"/>
          </p:nvPr>
        </p:nvSpPr>
        <p:spPr/>
        <p:txBody>
          <a:bodyPr/>
          <a:lstStyle/>
          <a:p>
            <a:r>
              <a:rPr lang="en-US" dirty="0" smtClean="0"/>
              <a:t>Kita </a:t>
            </a:r>
            <a:r>
              <a:rPr lang="en-US" dirty="0" err="1" smtClean="0"/>
              <a:t>Perlu</a:t>
            </a:r>
            <a:r>
              <a:rPr lang="en-US" dirty="0" smtClean="0"/>
              <a:t> </a:t>
            </a:r>
            <a:r>
              <a:rPr lang="en-US" dirty="0" err="1" smtClean="0">
                <a:solidFill>
                  <a:srgbClr val="C00000"/>
                </a:solidFill>
              </a:rPr>
              <a:t>Arsitektur</a:t>
            </a:r>
            <a:r>
              <a:rPr lang="en-US" dirty="0" smtClean="0">
                <a:solidFill>
                  <a:srgbClr val="C00000"/>
                </a:solidFill>
              </a:rPr>
              <a:t> </a:t>
            </a:r>
            <a:r>
              <a:rPr lang="en-US" dirty="0" err="1" smtClean="0">
                <a:solidFill>
                  <a:srgbClr val="C00000"/>
                </a:solidFill>
              </a:rPr>
              <a:t>Organisasi</a:t>
            </a:r>
            <a:endParaRPr lang="id-ID" dirty="0">
              <a:solidFill>
                <a:srgbClr val="C00000"/>
              </a:solidFill>
            </a:endParaRPr>
          </a:p>
        </p:txBody>
      </p:sp>
      <p:sp>
        <p:nvSpPr>
          <p:cNvPr id="6" name="TextBox 5"/>
          <p:cNvSpPr txBox="1"/>
          <p:nvPr/>
        </p:nvSpPr>
        <p:spPr>
          <a:xfrm>
            <a:off x="5478308" y="1330971"/>
            <a:ext cx="3722336" cy="2246769"/>
          </a:xfrm>
          <a:prstGeom prst="rect">
            <a:avLst/>
          </a:prstGeom>
          <a:noFill/>
        </p:spPr>
        <p:txBody>
          <a:bodyPr wrap="square" rtlCol="0">
            <a:spAutoFit/>
          </a:bodyPr>
          <a:lstStyle/>
          <a:p>
            <a:pPr marL="285750" indent="-285750" algn="l">
              <a:buFont typeface="Wingdings" panose="05000000000000000000" pitchFamily="2" charset="2"/>
              <a:buChar char="§"/>
            </a:pPr>
            <a:r>
              <a:rPr lang="en-US" sz="2000" dirty="0" err="1" smtClean="0">
                <a:effectLst/>
                <a:latin typeface="+mn-lt"/>
              </a:rPr>
              <a:t>Struktur</a:t>
            </a:r>
            <a:r>
              <a:rPr lang="en-US" sz="2000" dirty="0" smtClean="0">
                <a:effectLst/>
                <a:latin typeface="+mn-lt"/>
              </a:rPr>
              <a:t> </a:t>
            </a:r>
            <a:r>
              <a:rPr lang="en-US" sz="2000" dirty="0" err="1" smtClean="0">
                <a:effectLst/>
                <a:latin typeface="+mn-lt"/>
              </a:rPr>
              <a:t>Organisasi</a:t>
            </a:r>
            <a:endParaRPr lang="en-US" sz="2000" dirty="0" smtClean="0">
              <a:effectLst/>
              <a:latin typeface="+mn-lt"/>
            </a:endParaRPr>
          </a:p>
          <a:p>
            <a:pPr marL="285750" indent="-285750" algn="l">
              <a:buFont typeface="Wingdings" panose="05000000000000000000" pitchFamily="2" charset="2"/>
              <a:buChar char="§"/>
            </a:pPr>
            <a:r>
              <a:rPr lang="en-US" sz="2000" dirty="0" smtClean="0">
                <a:effectLst/>
                <a:latin typeface="+mn-lt"/>
              </a:rPr>
              <a:t>Proses </a:t>
            </a:r>
            <a:r>
              <a:rPr lang="en-US" sz="2000" dirty="0" err="1" smtClean="0">
                <a:effectLst/>
                <a:latin typeface="+mn-lt"/>
              </a:rPr>
              <a:t>Bisnis</a:t>
            </a:r>
            <a:endParaRPr lang="en-US" sz="2000" dirty="0" smtClean="0">
              <a:effectLst/>
              <a:latin typeface="+mn-lt"/>
            </a:endParaRPr>
          </a:p>
          <a:p>
            <a:pPr marL="285750" indent="-285750" algn="l">
              <a:buFont typeface="Wingdings" panose="05000000000000000000" pitchFamily="2" charset="2"/>
              <a:buChar char="§"/>
            </a:pPr>
            <a:r>
              <a:rPr lang="en-US" sz="2000" dirty="0" err="1" smtClean="0">
                <a:effectLst/>
                <a:latin typeface="+mn-lt"/>
              </a:rPr>
              <a:t>Struktur</a:t>
            </a:r>
            <a:r>
              <a:rPr lang="en-US" sz="2000" dirty="0" smtClean="0">
                <a:effectLst/>
                <a:latin typeface="+mn-lt"/>
              </a:rPr>
              <a:t> Data </a:t>
            </a:r>
            <a:r>
              <a:rPr lang="en-US" sz="2000" dirty="0" err="1" smtClean="0">
                <a:effectLst/>
                <a:latin typeface="+mn-lt"/>
              </a:rPr>
              <a:t>dan</a:t>
            </a:r>
            <a:r>
              <a:rPr lang="en-US" sz="2000" dirty="0" smtClean="0">
                <a:effectLst/>
                <a:latin typeface="+mn-lt"/>
              </a:rPr>
              <a:t> </a:t>
            </a:r>
            <a:r>
              <a:rPr lang="en-US" sz="2000" dirty="0" err="1" smtClean="0">
                <a:effectLst/>
                <a:latin typeface="+mn-lt"/>
              </a:rPr>
              <a:t>Informasi</a:t>
            </a:r>
            <a:endParaRPr lang="en-US" sz="2000" dirty="0" smtClean="0">
              <a:effectLst/>
              <a:latin typeface="+mn-lt"/>
            </a:endParaRPr>
          </a:p>
          <a:p>
            <a:pPr marL="285750" indent="-285750" algn="l">
              <a:buFont typeface="Wingdings" panose="05000000000000000000" pitchFamily="2" charset="2"/>
              <a:buChar char="§"/>
            </a:pPr>
            <a:r>
              <a:rPr lang="en-US" sz="2000" dirty="0" smtClean="0">
                <a:effectLst/>
                <a:latin typeface="+mn-lt"/>
              </a:rPr>
              <a:t>Software </a:t>
            </a:r>
            <a:r>
              <a:rPr lang="en-US" sz="2000" dirty="0" err="1" smtClean="0">
                <a:effectLst/>
                <a:latin typeface="+mn-lt"/>
              </a:rPr>
              <a:t>dan</a:t>
            </a:r>
            <a:r>
              <a:rPr lang="en-US" sz="2000" dirty="0" smtClean="0">
                <a:effectLst/>
                <a:latin typeface="+mn-lt"/>
              </a:rPr>
              <a:t> </a:t>
            </a:r>
            <a:r>
              <a:rPr lang="en-US" sz="2000" dirty="0" err="1" smtClean="0">
                <a:effectLst/>
                <a:latin typeface="+mn-lt"/>
              </a:rPr>
              <a:t>Infrastruktur</a:t>
            </a:r>
            <a:r>
              <a:rPr lang="en-US" sz="2000" dirty="0" smtClean="0">
                <a:effectLst/>
                <a:latin typeface="+mn-lt"/>
              </a:rPr>
              <a:t> IT</a:t>
            </a:r>
          </a:p>
          <a:p>
            <a:pPr marL="285750" indent="-285750" algn="l">
              <a:buFont typeface="Wingdings" panose="05000000000000000000" pitchFamily="2" charset="2"/>
              <a:buChar char="§"/>
            </a:pPr>
            <a:r>
              <a:rPr lang="en-US" sz="2000" dirty="0" err="1" smtClean="0">
                <a:effectLst/>
                <a:latin typeface="+mn-lt"/>
              </a:rPr>
              <a:t>Kebijakan</a:t>
            </a:r>
            <a:r>
              <a:rPr lang="en-US" sz="2000" dirty="0" smtClean="0">
                <a:effectLst/>
                <a:latin typeface="+mn-lt"/>
              </a:rPr>
              <a:t> </a:t>
            </a:r>
            <a:r>
              <a:rPr lang="en-US" sz="2000" dirty="0" err="1" smtClean="0">
                <a:effectLst/>
                <a:latin typeface="+mn-lt"/>
              </a:rPr>
              <a:t>Keamanan</a:t>
            </a:r>
            <a:endParaRPr lang="en-US" sz="2000" dirty="0" smtClean="0">
              <a:effectLst/>
              <a:latin typeface="+mn-lt"/>
            </a:endParaRPr>
          </a:p>
          <a:p>
            <a:pPr marL="285750" indent="-285750" algn="l">
              <a:buFont typeface="Wingdings" panose="05000000000000000000" pitchFamily="2" charset="2"/>
              <a:buChar char="§"/>
            </a:pPr>
            <a:r>
              <a:rPr lang="en-US" sz="2000" dirty="0" err="1" smtClean="0">
                <a:effectLst/>
                <a:latin typeface="+mn-lt"/>
              </a:rPr>
              <a:t>Analisis</a:t>
            </a:r>
            <a:r>
              <a:rPr lang="en-US" sz="2000" dirty="0" smtClean="0">
                <a:effectLst/>
                <a:latin typeface="+mn-lt"/>
              </a:rPr>
              <a:t> </a:t>
            </a:r>
            <a:r>
              <a:rPr lang="en-US" sz="2000" dirty="0" err="1" smtClean="0">
                <a:effectLst/>
                <a:latin typeface="+mn-lt"/>
              </a:rPr>
              <a:t>Pola</a:t>
            </a:r>
            <a:r>
              <a:rPr lang="en-US" sz="2000" dirty="0" smtClean="0">
                <a:effectLst/>
                <a:latin typeface="+mn-lt"/>
              </a:rPr>
              <a:t> </a:t>
            </a:r>
            <a:r>
              <a:rPr lang="en-US" sz="2000" dirty="0" err="1" smtClean="0">
                <a:effectLst/>
                <a:latin typeface="+mn-lt"/>
              </a:rPr>
              <a:t>dari</a:t>
            </a:r>
            <a:r>
              <a:rPr lang="en-US" sz="2000" dirty="0" smtClean="0">
                <a:effectLst/>
                <a:latin typeface="+mn-lt"/>
              </a:rPr>
              <a:t> Data</a:t>
            </a:r>
          </a:p>
          <a:p>
            <a:pPr marL="285750" indent="-285750" algn="l">
              <a:buFont typeface="Wingdings" panose="05000000000000000000" pitchFamily="2" charset="2"/>
              <a:buChar char="§"/>
            </a:pPr>
            <a:r>
              <a:rPr lang="en-US" sz="2000" dirty="0" err="1" smtClean="0">
                <a:effectLst/>
                <a:latin typeface="+mn-lt"/>
              </a:rPr>
              <a:t>dsb</a:t>
            </a:r>
            <a:r>
              <a:rPr lang="en-US" sz="2000" dirty="0" smtClean="0">
                <a:effectLst/>
                <a:latin typeface="+mn-lt"/>
              </a:rPr>
              <a:t> …</a:t>
            </a:r>
          </a:p>
        </p:txBody>
      </p:sp>
      <p:sp>
        <p:nvSpPr>
          <p:cNvPr id="8" name="Down Arrow 7"/>
          <p:cNvSpPr/>
          <p:nvPr/>
        </p:nvSpPr>
        <p:spPr>
          <a:xfrm>
            <a:off x="6678845" y="4005558"/>
            <a:ext cx="752559" cy="75769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d-ID">
              <a:ln w="0"/>
              <a:solidFill>
                <a:schemeClr val="tx1"/>
              </a:solidFill>
              <a:effectLst>
                <a:outerShdw blurRad="38100" dist="19050" dir="2700000" algn="tl" rotWithShape="0">
                  <a:schemeClr val="dk1">
                    <a:alpha val="40000"/>
                  </a:schemeClr>
                </a:outerShdw>
              </a:effectLst>
            </a:endParaRPr>
          </a:p>
        </p:txBody>
      </p:sp>
      <p:sp>
        <p:nvSpPr>
          <p:cNvPr id="10" name="Down Arrow 9"/>
          <p:cNvSpPr/>
          <p:nvPr/>
        </p:nvSpPr>
        <p:spPr>
          <a:xfrm rot="5400000">
            <a:off x="4196886" y="5020531"/>
            <a:ext cx="752559" cy="1414838"/>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d-ID">
              <a:ln w="0"/>
              <a:solidFill>
                <a:schemeClr val="tx1"/>
              </a:solidFill>
              <a:effectLst>
                <a:outerShdw blurRad="38100" dist="19050" dir="2700000" algn="tl" rotWithShape="0">
                  <a:schemeClr val="dk1">
                    <a:alpha val="40000"/>
                  </a:schemeClr>
                </a:outerShdw>
              </a:effectLst>
            </a:endParaRPr>
          </a:p>
        </p:txBody>
      </p:sp>
      <p:sp>
        <p:nvSpPr>
          <p:cNvPr id="11" name="TextBox 10"/>
          <p:cNvSpPr txBox="1"/>
          <p:nvPr/>
        </p:nvSpPr>
        <p:spPr>
          <a:xfrm>
            <a:off x="723749" y="5127785"/>
            <a:ext cx="2558970" cy="1200329"/>
          </a:xfrm>
          <a:prstGeom prst="rect">
            <a:avLst/>
          </a:prstGeom>
          <a:noFill/>
        </p:spPr>
        <p:txBody>
          <a:bodyPr wrap="none" rtlCol="0">
            <a:spAutoFit/>
          </a:bodyPr>
          <a:lstStyle/>
          <a:p>
            <a:pPr algn="r"/>
            <a:r>
              <a:rPr lang="en-US" sz="3600" dirty="0" smtClean="0">
                <a:effectLst/>
                <a:latin typeface="+mn-lt"/>
              </a:rPr>
              <a:t>Enterprise</a:t>
            </a:r>
            <a:br>
              <a:rPr lang="en-US" sz="3600" dirty="0" smtClean="0">
                <a:effectLst/>
                <a:latin typeface="+mn-lt"/>
              </a:rPr>
            </a:br>
            <a:r>
              <a:rPr lang="en-US" sz="3600" dirty="0" smtClean="0">
                <a:effectLst/>
                <a:latin typeface="+mn-lt"/>
              </a:rPr>
              <a:t>Architecture</a:t>
            </a:r>
            <a:endParaRPr lang="en-US" sz="3600" dirty="0">
              <a:effectLst/>
              <a:latin typeface="+mn-lt"/>
            </a:endParaRPr>
          </a:p>
        </p:txBody>
      </p:sp>
      <p:sp>
        <p:nvSpPr>
          <p:cNvPr id="13" name="TextBox 12"/>
          <p:cNvSpPr txBox="1"/>
          <p:nvPr/>
        </p:nvSpPr>
        <p:spPr>
          <a:xfrm>
            <a:off x="5627516" y="5004675"/>
            <a:ext cx="3516484" cy="1446550"/>
          </a:xfrm>
          <a:prstGeom prst="rect">
            <a:avLst/>
          </a:prstGeom>
          <a:noFill/>
        </p:spPr>
        <p:txBody>
          <a:bodyPr wrap="square" rtlCol="0">
            <a:spAutoFit/>
          </a:bodyPr>
          <a:lstStyle/>
          <a:p>
            <a:pPr algn="l"/>
            <a:r>
              <a:rPr lang="en-US" sz="2200" dirty="0" smtClean="0">
                <a:solidFill>
                  <a:srgbClr val="C00000"/>
                </a:solidFill>
                <a:effectLst/>
                <a:latin typeface="+mn-lt"/>
              </a:rPr>
              <a:t>1. Business</a:t>
            </a:r>
            <a:r>
              <a:rPr lang="en-US" sz="2200" dirty="0" smtClean="0">
                <a:effectLst/>
                <a:latin typeface="+mn-lt"/>
              </a:rPr>
              <a:t> Architecture</a:t>
            </a:r>
          </a:p>
          <a:p>
            <a:pPr algn="l"/>
            <a:r>
              <a:rPr lang="en-US" sz="2200" dirty="0" smtClean="0">
                <a:solidFill>
                  <a:srgbClr val="C00000"/>
                </a:solidFill>
                <a:effectLst/>
                <a:latin typeface="+mn-lt"/>
              </a:rPr>
              <a:t>2. Data</a:t>
            </a:r>
            <a:r>
              <a:rPr lang="en-US" sz="2200" dirty="0" smtClean="0">
                <a:effectLst/>
                <a:latin typeface="+mn-lt"/>
              </a:rPr>
              <a:t> Architecture</a:t>
            </a:r>
          </a:p>
          <a:p>
            <a:pPr algn="l"/>
            <a:r>
              <a:rPr lang="en-US" sz="2200" dirty="0" smtClean="0">
                <a:solidFill>
                  <a:srgbClr val="C00000"/>
                </a:solidFill>
                <a:effectLst/>
                <a:latin typeface="+mn-lt"/>
              </a:rPr>
              <a:t>3. Application</a:t>
            </a:r>
            <a:r>
              <a:rPr lang="en-US" sz="2200" dirty="0" smtClean="0">
                <a:effectLst/>
                <a:latin typeface="+mn-lt"/>
              </a:rPr>
              <a:t> Architecture</a:t>
            </a:r>
          </a:p>
          <a:p>
            <a:pPr algn="l"/>
            <a:r>
              <a:rPr lang="en-US" sz="2200" dirty="0" smtClean="0">
                <a:solidFill>
                  <a:srgbClr val="C00000"/>
                </a:solidFill>
                <a:effectLst/>
                <a:latin typeface="+mn-lt"/>
              </a:rPr>
              <a:t>4. Technology</a:t>
            </a:r>
            <a:r>
              <a:rPr lang="en-US" sz="2200" dirty="0" smtClean="0">
                <a:effectLst/>
                <a:latin typeface="+mn-lt"/>
              </a:rPr>
              <a:t> Architecture</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81</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1066937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animBg="1"/>
      <p:bldP spid="11" grpId="0"/>
      <p:bldP spid="1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815323" y="878004"/>
            <a:ext cx="4038600" cy="4034959"/>
          </a:xfrm>
        </p:spPr>
      </p:pic>
      <p:sp>
        <p:nvSpPr>
          <p:cNvPr id="2" name="Title 1"/>
          <p:cNvSpPr>
            <a:spLocks noGrp="1"/>
          </p:cNvSpPr>
          <p:nvPr>
            <p:ph type="title"/>
          </p:nvPr>
        </p:nvSpPr>
        <p:spPr/>
        <p:txBody>
          <a:bodyPr/>
          <a:lstStyle/>
          <a:p>
            <a:r>
              <a:rPr lang="en-US" dirty="0" smtClean="0"/>
              <a:t>Kita </a:t>
            </a:r>
            <a:r>
              <a:rPr lang="en-US" dirty="0" err="1" smtClean="0"/>
              <a:t>Perlu</a:t>
            </a:r>
            <a:r>
              <a:rPr lang="en-US" dirty="0" smtClean="0"/>
              <a:t> </a:t>
            </a:r>
            <a:r>
              <a:rPr lang="id-ID" dirty="0" smtClean="0">
                <a:solidFill>
                  <a:srgbClr val="C00000"/>
                </a:solidFill>
              </a:rPr>
              <a:t>Perencanaan Strategis</a:t>
            </a:r>
            <a:endParaRPr lang="id-ID" dirty="0">
              <a:solidFill>
                <a:srgbClr val="C00000"/>
              </a:solidFill>
            </a:endParaRPr>
          </a:p>
        </p:txBody>
      </p:sp>
      <p:sp>
        <p:nvSpPr>
          <p:cNvPr id="6" name="TextBox 5"/>
          <p:cNvSpPr txBox="1"/>
          <p:nvPr/>
        </p:nvSpPr>
        <p:spPr>
          <a:xfrm>
            <a:off x="5181600" y="1330971"/>
            <a:ext cx="4019044" cy="2862322"/>
          </a:xfrm>
          <a:prstGeom prst="rect">
            <a:avLst/>
          </a:prstGeom>
          <a:noFill/>
        </p:spPr>
        <p:txBody>
          <a:bodyPr wrap="square" rtlCol="0">
            <a:spAutoFit/>
          </a:bodyPr>
          <a:lstStyle/>
          <a:p>
            <a:pPr marL="285750" indent="-285750" algn="l">
              <a:buFont typeface="Wingdings" panose="05000000000000000000" pitchFamily="2" charset="2"/>
              <a:buChar char="§"/>
            </a:pPr>
            <a:r>
              <a:rPr lang="id-ID" sz="2000" dirty="0" smtClean="0">
                <a:effectLst/>
                <a:latin typeface="+mn-lt"/>
              </a:rPr>
              <a:t>Penentuan stakeholder</a:t>
            </a:r>
          </a:p>
          <a:p>
            <a:pPr marL="285750" indent="-285750" algn="l">
              <a:buFont typeface="Wingdings" panose="05000000000000000000" pitchFamily="2" charset="2"/>
              <a:buChar char="§"/>
            </a:pPr>
            <a:r>
              <a:rPr lang="id-ID" sz="2000" dirty="0" smtClean="0">
                <a:effectLst/>
                <a:latin typeface="+mn-lt"/>
              </a:rPr>
              <a:t>Analisis kekuatan dan kelemahan organisasi</a:t>
            </a:r>
          </a:p>
          <a:p>
            <a:pPr marL="285750" indent="-285750" algn="l">
              <a:buFont typeface="Wingdings" panose="05000000000000000000" pitchFamily="2" charset="2"/>
              <a:buChar char="§"/>
            </a:pPr>
            <a:r>
              <a:rPr lang="id-ID" sz="2000" dirty="0" smtClean="0">
                <a:effectLst/>
                <a:latin typeface="+mn-lt"/>
              </a:rPr>
              <a:t>Penentuan visi, misi dan tujuan</a:t>
            </a:r>
          </a:p>
          <a:p>
            <a:pPr marL="285750" indent="-285750" algn="l">
              <a:buFont typeface="Wingdings" panose="05000000000000000000" pitchFamily="2" charset="2"/>
              <a:buChar char="§"/>
            </a:pPr>
            <a:r>
              <a:rPr lang="id-ID" sz="2000" dirty="0">
                <a:effectLst/>
                <a:latin typeface="+mn-lt"/>
              </a:rPr>
              <a:t>Penentuan prioritas kegiatan</a:t>
            </a:r>
          </a:p>
          <a:p>
            <a:pPr marL="285750" indent="-285750" algn="l">
              <a:buFont typeface="Wingdings" panose="05000000000000000000" pitchFamily="2" charset="2"/>
              <a:buChar char="§"/>
            </a:pPr>
            <a:r>
              <a:rPr lang="id-ID" sz="2000" dirty="0" smtClean="0">
                <a:effectLst/>
                <a:latin typeface="+mn-lt"/>
              </a:rPr>
              <a:t>Penentuan roadmap untuk beberapa tahun ke depan</a:t>
            </a:r>
          </a:p>
          <a:p>
            <a:pPr marL="285750" indent="-285750" algn="l">
              <a:buFont typeface="Wingdings" panose="05000000000000000000" pitchFamily="2" charset="2"/>
              <a:buChar char="§"/>
            </a:pPr>
            <a:r>
              <a:rPr lang="id-ID" sz="2000" dirty="0" smtClean="0">
                <a:effectLst/>
                <a:latin typeface="+mn-lt"/>
              </a:rPr>
              <a:t>Penentuan pengukuran kinerja</a:t>
            </a:r>
            <a:endParaRPr lang="en-US" sz="2000" dirty="0" smtClean="0">
              <a:effectLst/>
              <a:latin typeface="+mn-lt"/>
            </a:endParaRPr>
          </a:p>
          <a:p>
            <a:pPr marL="285750" indent="-285750" algn="l">
              <a:buFont typeface="Wingdings" panose="05000000000000000000" pitchFamily="2" charset="2"/>
              <a:buChar char="§"/>
            </a:pPr>
            <a:r>
              <a:rPr lang="en-US" sz="2000" dirty="0" err="1" smtClean="0">
                <a:effectLst/>
                <a:latin typeface="+mn-lt"/>
              </a:rPr>
              <a:t>dsb</a:t>
            </a:r>
            <a:r>
              <a:rPr lang="en-US" sz="2000" dirty="0" smtClean="0">
                <a:effectLst/>
                <a:latin typeface="+mn-lt"/>
              </a:rPr>
              <a:t> …</a:t>
            </a:r>
          </a:p>
        </p:txBody>
      </p:sp>
      <p:sp>
        <p:nvSpPr>
          <p:cNvPr id="8" name="Down Arrow 7"/>
          <p:cNvSpPr/>
          <p:nvPr/>
        </p:nvSpPr>
        <p:spPr>
          <a:xfrm>
            <a:off x="6678845" y="4005558"/>
            <a:ext cx="752559" cy="75769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d-ID">
              <a:ln w="0"/>
              <a:solidFill>
                <a:schemeClr val="tx1"/>
              </a:solidFill>
              <a:effectLst>
                <a:outerShdw blurRad="38100" dist="19050" dir="2700000" algn="tl" rotWithShape="0">
                  <a:schemeClr val="dk1">
                    <a:alpha val="40000"/>
                  </a:schemeClr>
                </a:outerShdw>
              </a:effectLst>
            </a:endParaRPr>
          </a:p>
        </p:txBody>
      </p:sp>
      <p:sp>
        <p:nvSpPr>
          <p:cNvPr id="10" name="Down Arrow 9"/>
          <p:cNvSpPr/>
          <p:nvPr/>
        </p:nvSpPr>
        <p:spPr>
          <a:xfrm rot="5400000">
            <a:off x="4196886" y="5020531"/>
            <a:ext cx="752559" cy="1414838"/>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d-ID">
              <a:ln w="0"/>
              <a:solidFill>
                <a:schemeClr val="tx1"/>
              </a:solidFill>
              <a:effectLst>
                <a:outerShdw blurRad="38100" dist="19050" dir="2700000" algn="tl" rotWithShape="0">
                  <a:schemeClr val="dk1">
                    <a:alpha val="40000"/>
                  </a:schemeClr>
                </a:outerShdw>
              </a:effectLst>
            </a:endParaRPr>
          </a:p>
        </p:txBody>
      </p:sp>
      <p:sp>
        <p:nvSpPr>
          <p:cNvPr id="11" name="TextBox 10"/>
          <p:cNvSpPr txBox="1"/>
          <p:nvPr/>
        </p:nvSpPr>
        <p:spPr>
          <a:xfrm>
            <a:off x="1021652" y="5127785"/>
            <a:ext cx="2261067" cy="1200329"/>
          </a:xfrm>
          <a:prstGeom prst="rect">
            <a:avLst/>
          </a:prstGeom>
          <a:noFill/>
        </p:spPr>
        <p:txBody>
          <a:bodyPr wrap="none" rtlCol="0">
            <a:spAutoFit/>
          </a:bodyPr>
          <a:lstStyle/>
          <a:p>
            <a:pPr algn="r"/>
            <a:r>
              <a:rPr lang="id-ID" sz="3600" dirty="0" smtClean="0">
                <a:effectLst/>
                <a:latin typeface="+mn-lt"/>
              </a:rPr>
              <a:t>IT Strategic</a:t>
            </a:r>
            <a:br>
              <a:rPr lang="id-ID" sz="3600" dirty="0" smtClean="0">
                <a:effectLst/>
                <a:latin typeface="+mn-lt"/>
              </a:rPr>
            </a:br>
            <a:r>
              <a:rPr lang="id-ID" sz="3600" dirty="0" smtClean="0">
                <a:effectLst/>
                <a:latin typeface="+mn-lt"/>
              </a:rPr>
              <a:t>Planning</a:t>
            </a:r>
            <a:endParaRPr lang="en-US" sz="3600" dirty="0">
              <a:effectLst/>
              <a:latin typeface="+mn-lt"/>
            </a:endParaRPr>
          </a:p>
        </p:txBody>
      </p:sp>
      <p:sp>
        <p:nvSpPr>
          <p:cNvPr id="13" name="TextBox 12"/>
          <p:cNvSpPr txBox="1"/>
          <p:nvPr/>
        </p:nvSpPr>
        <p:spPr>
          <a:xfrm>
            <a:off x="5627516" y="5004675"/>
            <a:ext cx="3516484" cy="1446550"/>
          </a:xfrm>
          <a:prstGeom prst="rect">
            <a:avLst/>
          </a:prstGeom>
          <a:noFill/>
        </p:spPr>
        <p:txBody>
          <a:bodyPr wrap="square" rtlCol="0">
            <a:spAutoFit/>
          </a:bodyPr>
          <a:lstStyle/>
          <a:p>
            <a:pPr algn="l"/>
            <a:r>
              <a:rPr lang="id-ID" sz="2200" dirty="0" smtClean="0">
                <a:effectLst/>
                <a:latin typeface="+mn-lt"/>
              </a:rPr>
              <a:t>1. Vision and Mission</a:t>
            </a:r>
          </a:p>
          <a:p>
            <a:pPr algn="l"/>
            <a:r>
              <a:rPr lang="id-ID" sz="2200" dirty="0" smtClean="0">
                <a:effectLst/>
                <a:latin typeface="+mn-lt"/>
              </a:rPr>
              <a:t>2. SWOT Analysis</a:t>
            </a:r>
          </a:p>
          <a:p>
            <a:pPr algn="l"/>
            <a:r>
              <a:rPr lang="id-ID" sz="2200" dirty="0" smtClean="0">
                <a:effectLst/>
                <a:latin typeface="+mn-lt"/>
              </a:rPr>
              <a:t>3. IT Roadmap and Strategies</a:t>
            </a:r>
          </a:p>
          <a:p>
            <a:pPr algn="l"/>
            <a:r>
              <a:rPr lang="id-ID" sz="2200" dirty="0" smtClean="0">
                <a:effectLst/>
                <a:latin typeface="+mn-lt"/>
              </a:rPr>
              <a:t>4. IT Organization</a:t>
            </a:r>
            <a:endParaRPr lang="en-US" sz="2200" dirty="0" smtClean="0">
              <a:effectLst/>
              <a:latin typeface="+mn-lt"/>
            </a:endParaRPr>
          </a:p>
        </p:txBody>
      </p:sp>
      <p:sp>
        <p:nvSpPr>
          <p:cNvPr id="12" name="Slide Number Placeholder 11"/>
          <p:cNvSpPr>
            <a:spLocks noGrp="1"/>
          </p:cNvSpPr>
          <p:nvPr>
            <p:ph type="sldNum" sz="quarter" idx="4"/>
          </p:nvPr>
        </p:nvSpPr>
        <p:spPr/>
        <p:txBody>
          <a:bodyPr/>
          <a:lstStyle/>
          <a:p>
            <a:fld id="{C546E0E4-908A-4724-B308-E4F6AE4FA0DD}" type="slidenum">
              <a:rPr lang="en-US" smtClean="0">
                <a:solidFill>
                  <a:prstClr val="black">
                    <a:tint val="75000"/>
                  </a:prstClr>
                </a:solidFill>
              </a:rPr>
              <a:pPr/>
              <a:t>82</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5017390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animBg="1"/>
      <p:bldP spid="11" grpId="0"/>
      <p:bldP spid="1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62245" y="762000"/>
            <a:ext cx="5018340" cy="3763755"/>
          </a:xfrm>
        </p:spPr>
      </p:pic>
      <p:sp>
        <p:nvSpPr>
          <p:cNvPr id="2" name="Title 1"/>
          <p:cNvSpPr>
            <a:spLocks noGrp="1"/>
          </p:cNvSpPr>
          <p:nvPr>
            <p:ph type="title"/>
          </p:nvPr>
        </p:nvSpPr>
        <p:spPr/>
        <p:txBody>
          <a:bodyPr/>
          <a:lstStyle/>
          <a:p>
            <a:r>
              <a:rPr lang="en-US" dirty="0" smtClean="0"/>
              <a:t>Kita </a:t>
            </a:r>
            <a:r>
              <a:rPr lang="en-US" dirty="0" err="1" smtClean="0"/>
              <a:t>Perlu</a:t>
            </a:r>
            <a:r>
              <a:rPr lang="en-US" dirty="0" smtClean="0"/>
              <a:t> </a:t>
            </a:r>
            <a:r>
              <a:rPr lang="id-ID" dirty="0" smtClean="0">
                <a:solidFill>
                  <a:srgbClr val="C00000"/>
                </a:solidFill>
              </a:rPr>
              <a:t>Manajemen Kegiatan</a:t>
            </a:r>
            <a:endParaRPr lang="id-ID" dirty="0">
              <a:solidFill>
                <a:srgbClr val="C00000"/>
              </a:solidFill>
            </a:endParaRPr>
          </a:p>
        </p:txBody>
      </p:sp>
      <p:sp>
        <p:nvSpPr>
          <p:cNvPr id="6" name="TextBox 5"/>
          <p:cNvSpPr txBox="1"/>
          <p:nvPr/>
        </p:nvSpPr>
        <p:spPr>
          <a:xfrm>
            <a:off x="5111100" y="1074021"/>
            <a:ext cx="4019044" cy="2862322"/>
          </a:xfrm>
          <a:prstGeom prst="rect">
            <a:avLst/>
          </a:prstGeom>
          <a:noFill/>
        </p:spPr>
        <p:txBody>
          <a:bodyPr wrap="square" rtlCol="0">
            <a:spAutoFit/>
          </a:bodyPr>
          <a:lstStyle/>
          <a:p>
            <a:pPr marL="285750" indent="-285750" algn="l">
              <a:buFont typeface="Wingdings" panose="05000000000000000000" pitchFamily="2" charset="2"/>
              <a:buChar char="§"/>
            </a:pPr>
            <a:r>
              <a:rPr lang="id-ID" sz="1800" dirty="0" smtClean="0">
                <a:effectLst/>
                <a:latin typeface="+mn-lt"/>
              </a:rPr>
              <a:t>Bagaimana tahapan melakukan proyek</a:t>
            </a:r>
          </a:p>
          <a:p>
            <a:pPr marL="285750" indent="-285750" algn="l">
              <a:buFont typeface="Wingdings" panose="05000000000000000000" pitchFamily="2" charset="2"/>
              <a:buChar char="§"/>
            </a:pPr>
            <a:r>
              <a:rPr lang="id-ID" sz="1800" dirty="0" smtClean="0">
                <a:effectLst/>
                <a:latin typeface="+mn-lt"/>
              </a:rPr>
              <a:t>Analisis dari suatu proyek</a:t>
            </a:r>
          </a:p>
          <a:p>
            <a:pPr marL="285750" indent="-285750" algn="l">
              <a:buFont typeface="Wingdings" panose="05000000000000000000" pitchFamily="2" charset="2"/>
              <a:buChar char="§"/>
            </a:pPr>
            <a:r>
              <a:rPr lang="id-ID" sz="1800" dirty="0" smtClean="0">
                <a:effectLst/>
                <a:latin typeface="+mn-lt"/>
              </a:rPr>
              <a:t>Dokumen apa saja yang dihasilkan</a:t>
            </a:r>
          </a:p>
          <a:p>
            <a:pPr marL="285750" indent="-285750" algn="l">
              <a:buFont typeface="Wingdings" panose="05000000000000000000" pitchFamily="2" charset="2"/>
              <a:buChar char="§"/>
            </a:pPr>
            <a:r>
              <a:rPr lang="id-ID" sz="1800" dirty="0" smtClean="0">
                <a:effectLst/>
                <a:latin typeface="+mn-lt"/>
              </a:rPr>
              <a:t>Bagaimana memonitor hasil pekerjaan</a:t>
            </a:r>
          </a:p>
          <a:p>
            <a:pPr marL="285750" indent="-285750" algn="l">
              <a:buFont typeface="Wingdings" panose="05000000000000000000" pitchFamily="2" charset="2"/>
              <a:buChar char="§"/>
            </a:pPr>
            <a:r>
              <a:rPr lang="id-ID" sz="1800" dirty="0" smtClean="0">
                <a:effectLst/>
                <a:latin typeface="+mn-lt"/>
              </a:rPr>
              <a:t>Bagaimana cara mengukur hasil pekerjaan</a:t>
            </a:r>
          </a:p>
          <a:p>
            <a:pPr marL="285750" indent="-285750" algn="l">
              <a:buFont typeface="Wingdings" panose="05000000000000000000" pitchFamily="2" charset="2"/>
              <a:buChar char="§"/>
            </a:pPr>
            <a:r>
              <a:rPr lang="id-ID" sz="1800" dirty="0" smtClean="0">
                <a:effectLst/>
                <a:latin typeface="+mn-lt"/>
              </a:rPr>
              <a:t>Software apa saja yang digunakan</a:t>
            </a:r>
          </a:p>
          <a:p>
            <a:pPr marL="285750" indent="-285750" algn="l">
              <a:buFont typeface="Wingdings" panose="05000000000000000000" pitchFamily="2" charset="2"/>
              <a:buChar char="§"/>
            </a:pPr>
            <a:r>
              <a:rPr lang="id-ID" sz="1800" dirty="0" smtClean="0">
                <a:effectLst/>
                <a:latin typeface="+mn-lt"/>
              </a:rPr>
              <a:t>dsb ...</a:t>
            </a:r>
          </a:p>
        </p:txBody>
      </p:sp>
      <p:sp>
        <p:nvSpPr>
          <p:cNvPr id="8" name="Down Arrow 7"/>
          <p:cNvSpPr/>
          <p:nvPr/>
        </p:nvSpPr>
        <p:spPr>
          <a:xfrm>
            <a:off x="6678845" y="4005558"/>
            <a:ext cx="752559" cy="75769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d-ID">
              <a:ln w="0"/>
              <a:solidFill>
                <a:schemeClr val="tx1"/>
              </a:solidFill>
              <a:effectLst>
                <a:outerShdw blurRad="38100" dist="19050" dir="2700000" algn="tl" rotWithShape="0">
                  <a:schemeClr val="dk1">
                    <a:alpha val="40000"/>
                  </a:schemeClr>
                </a:outerShdw>
              </a:effectLst>
            </a:endParaRPr>
          </a:p>
        </p:txBody>
      </p:sp>
      <p:sp>
        <p:nvSpPr>
          <p:cNvPr id="10" name="Down Arrow 9"/>
          <p:cNvSpPr/>
          <p:nvPr/>
        </p:nvSpPr>
        <p:spPr>
          <a:xfrm rot="5400000">
            <a:off x="4196886" y="5020531"/>
            <a:ext cx="752559" cy="1414838"/>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d-ID">
              <a:ln w="0"/>
              <a:solidFill>
                <a:schemeClr val="tx1"/>
              </a:solidFill>
              <a:effectLst>
                <a:outerShdw blurRad="38100" dist="19050" dir="2700000" algn="tl" rotWithShape="0">
                  <a:schemeClr val="dk1">
                    <a:alpha val="40000"/>
                  </a:schemeClr>
                </a:outerShdw>
              </a:effectLst>
            </a:endParaRPr>
          </a:p>
        </p:txBody>
      </p:sp>
      <p:sp>
        <p:nvSpPr>
          <p:cNvPr id="11" name="TextBox 10"/>
          <p:cNvSpPr txBox="1"/>
          <p:nvPr/>
        </p:nvSpPr>
        <p:spPr>
          <a:xfrm>
            <a:off x="586275" y="5127785"/>
            <a:ext cx="2696444" cy="1200329"/>
          </a:xfrm>
          <a:prstGeom prst="rect">
            <a:avLst/>
          </a:prstGeom>
          <a:noFill/>
        </p:spPr>
        <p:txBody>
          <a:bodyPr wrap="none" rtlCol="0">
            <a:spAutoFit/>
          </a:bodyPr>
          <a:lstStyle/>
          <a:p>
            <a:pPr algn="r"/>
            <a:r>
              <a:rPr lang="id-ID" sz="3600" dirty="0" smtClean="0">
                <a:effectLst/>
                <a:latin typeface="+mn-lt"/>
              </a:rPr>
              <a:t>IT Project</a:t>
            </a:r>
            <a:br>
              <a:rPr lang="id-ID" sz="3600" dirty="0" smtClean="0">
                <a:effectLst/>
                <a:latin typeface="+mn-lt"/>
              </a:rPr>
            </a:br>
            <a:r>
              <a:rPr lang="id-ID" sz="3600" dirty="0" smtClean="0">
                <a:effectLst/>
                <a:latin typeface="+mn-lt"/>
              </a:rPr>
              <a:t>Management</a:t>
            </a:r>
            <a:endParaRPr lang="en-US" sz="3600" dirty="0">
              <a:effectLst/>
              <a:latin typeface="+mn-lt"/>
            </a:endParaRPr>
          </a:p>
        </p:txBody>
      </p:sp>
      <p:sp>
        <p:nvSpPr>
          <p:cNvPr id="13" name="TextBox 12"/>
          <p:cNvSpPr txBox="1"/>
          <p:nvPr/>
        </p:nvSpPr>
        <p:spPr>
          <a:xfrm>
            <a:off x="5410200" y="4851332"/>
            <a:ext cx="3810000" cy="1785104"/>
          </a:xfrm>
          <a:prstGeom prst="rect">
            <a:avLst/>
          </a:prstGeom>
          <a:noFill/>
        </p:spPr>
        <p:txBody>
          <a:bodyPr wrap="square" rtlCol="0">
            <a:spAutoFit/>
          </a:bodyPr>
          <a:lstStyle/>
          <a:p>
            <a:pPr marL="457200" indent="-457200" algn="l">
              <a:buAutoNum type="arabicPeriod"/>
            </a:pPr>
            <a:r>
              <a:rPr lang="id-ID" sz="2200" dirty="0" smtClean="0">
                <a:effectLst/>
                <a:latin typeface="+mn-lt"/>
              </a:rPr>
              <a:t>Initiation</a:t>
            </a:r>
          </a:p>
          <a:p>
            <a:pPr marL="457200" indent="-457200" algn="l">
              <a:buAutoNum type="arabicPeriod"/>
            </a:pPr>
            <a:r>
              <a:rPr lang="id-ID" sz="2200" dirty="0" smtClean="0">
                <a:effectLst/>
                <a:latin typeface="+mn-lt"/>
              </a:rPr>
              <a:t>Planning</a:t>
            </a:r>
          </a:p>
          <a:p>
            <a:pPr marL="457200" indent="-457200" algn="l">
              <a:buAutoNum type="arabicPeriod"/>
            </a:pPr>
            <a:r>
              <a:rPr lang="id-ID" sz="2200" dirty="0" smtClean="0">
                <a:effectLst/>
                <a:latin typeface="+mn-lt"/>
              </a:rPr>
              <a:t>Executing</a:t>
            </a:r>
          </a:p>
          <a:p>
            <a:pPr marL="457200" indent="-457200" algn="l">
              <a:buAutoNum type="arabicPeriod"/>
            </a:pPr>
            <a:r>
              <a:rPr lang="id-ID" sz="2200" dirty="0" smtClean="0">
                <a:effectLst/>
                <a:latin typeface="+mn-lt"/>
              </a:rPr>
              <a:t>Monitoring and Controlling</a:t>
            </a:r>
          </a:p>
          <a:p>
            <a:pPr marL="457200" indent="-457200" algn="l">
              <a:buAutoNum type="arabicPeriod"/>
            </a:pPr>
            <a:r>
              <a:rPr lang="id-ID" sz="2200" dirty="0" smtClean="0">
                <a:effectLst/>
                <a:latin typeface="+mn-lt"/>
              </a:rPr>
              <a:t>Closing</a:t>
            </a:r>
            <a:endParaRPr lang="en-US" sz="2200" dirty="0" smtClean="0">
              <a:effectLst/>
              <a:latin typeface="+mn-lt"/>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83</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9196561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animBg="1"/>
      <p:bldP spid="11" grpId="0"/>
      <p:bldP spid="1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24306" y="832899"/>
            <a:ext cx="4182522" cy="3930354"/>
          </a:xfrm>
        </p:spPr>
      </p:pic>
      <p:sp>
        <p:nvSpPr>
          <p:cNvPr id="2" name="Title 1"/>
          <p:cNvSpPr>
            <a:spLocks noGrp="1"/>
          </p:cNvSpPr>
          <p:nvPr>
            <p:ph type="title"/>
          </p:nvPr>
        </p:nvSpPr>
        <p:spPr/>
        <p:txBody>
          <a:bodyPr/>
          <a:lstStyle/>
          <a:p>
            <a:r>
              <a:rPr lang="en-US" dirty="0" smtClean="0"/>
              <a:t>Kita </a:t>
            </a:r>
            <a:r>
              <a:rPr lang="en-US" dirty="0" err="1" smtClean="0"/>
              <a:t>Perlu</a:t>
            </a:r>
            <a:r>
              <a:rPr lang="en-US" dirty="0" smtClean="0"/>
              <a:t> </a:t>
            </a:r>
            <a:r>
              <a:rPr lang="id-ID" dirty="0" smtClean="0">
                <a:solidFill>
                  <a:srgbClr val="C00000"/>
                </a:solidFill>
              </a:rPr>
              <a:t>Pengoperasian Layanan</a:t>
            </a:r>
            <a:endParaRPr lang="id-ID" dirty="0">
              <a:solidFill>
                <a:srgbClr val="C00000"/>
              </a:solidFill>
            </a:endParaRPr>
          </a:p>
        </p:txBody>
      </p:sp>
      <p:sp>
        <p:nvSpPr>
          <p:cNvPr id="6" name="TextBox 5"/>
          <p:cNvSpPr txBox="1"/>
          <p:nvPr/>
        </p:nvSpPr>
        <p:spPr>
          <a:xfrm>
            <a:off x="5210085" y="1129217"/>
            <a:ext cx="3920059" cy="2585323"/>
          </a:xfrm>
          <a:prstGeom prst="rect">
            <a:avLst/>
          </a:prstGeom>
          <a:noFill/>
        </p:spPr>
        <p:txBody>
          <a:bodyPr wrap="square" rtlCol="0">
            <a:spAutoFit/>
          </a:bodyPr>
          <a:lstStyle/>
          <a:p>
            <a:pPr marL="285750" indent="-285750" algn="l">
              <a:buFont typeface="Wingdings" panose="05000000000000000000" pitchFamily="2" charset="2"/>
              <a:buChar char="§"/>
            </a:pPr>
            <a:r>
              <a:rPr lang="id-ID" sz="1800" dirty="0" smtClean="0">
                <a:effectLst/>
                <a:latin typeface="+mn-lt"/>
              </a:rPr>
              <a:t>Bagaimana membangun layanan IT yang baik</a:t>
            </a:r>
          </a:p>
          <a:p>
            <a:pPr marL="285750" indent="-285750" algn="l">
              <a:buFont typeface="Wingdings" panose="05000000000000000000" pitchFamily="2" charset="2"/>
              <a:buChar char="§"/>
            </a:pPr>
            <a:r>
              <a:rPr lang="id-ID" sz="1800" dirty="0" smtClean="0">
                <a:effectLst/>
                <a:latin typeface="+mn-lt"/>
              </a:rPr>
              <a:t>Bagaimana pengaturan service level agreement</a:t>
            </a:r>
          </a:p>
          <a:p>
            <a:pPr marL="285750" indent="-285750" algn="l">
              <a:buFont typeface="Wingdings" panose="05000000000000000000" pitchFamily="2" charset="2"/>
              <a:buChar char="§"/>
            </a:pPr>
            <a:r>
              <a:rPr lang="id-ID" sz="1800" dirty="0" smtClean="0">
                <a:effectLst/>
                <a:latin typeface="+mn-lt"/>
              </a:rPr>
              <a:t>Bagaimana bila ada masalah</a:t>
            </a:r>
          </a:p>
          <a:p>
            <a:pPr marL="285750" indent="-285750" algn="l">
              <a:buFont typeface="Wingdings" panose="05000000000000000000" pitchFamily="2" charset="2"/>
              <a:buChar char="§"/>
            </a:pPr>
            <a:r>
              <a:rPr lang="id-ID" sz="1800" dirty="0" smtClean="0">
                <a:effectLst/>
                <a:latin typeface="+mn-lt"/>
              </a:rPr>
              <a:t>Bagaimana mengelola pengetahuan</a:t>
            </a:r>
          </a:p>
          <a:p>
            <a:pPr marL="285750" indent="-285750" algn="l">
              <a:buFont typeface="Wingdings" panose="05000000000000000000" pitchFamily="2" charset="2"/>
              <a:buChar char="§"/>
            </a:pPr>
            <a:r>
              <a:rPr lang="id-ID" sz="1800" dirty="0" smtClean="0">
                <a:effectLst/>
                <a:latin typeface="+mn-lt"/>
              </a:rPr>
              <a:t>Bagaimana pengaturan pelaporan berkalanya</a:t>
            </a:r>
          </a:p>
          <a:p>
            <a:pPr marL="285750" indent="-285750" algn="l">
              <a:buFont typeface="Wingdings" panose="05000000000000000000" pitchFamily="2" charset="2"/>
              <a:buChar char="§"/>
            </a:pPr>
            <a:r>
              <a:rPr lang="en-US" sz="1800" dirty="0" err="1" smtClean="0">
                <a:effectLst/>
                <a:latin typeface="+mn-lt"/>
              </a:rPr>
              <a:t>dsb</a:t>
            </a:r>
            <a:r>
              <a:rPr lang="en-US" sz="1800" dirty="0" smtClean="0">
                <a:effectLst/>
                <a:latin typeface="+mn-lt"/>
              </a:rPr>
              <a:t> …</a:t>
            </a:r>
          </a:p>
        </p:txBody>
      </p:sp>
      <p:sp>
        <p:nvSpPr>
          <p:cNvPr id="8" name="Down Arrow 7"/>
          <p:cNvSpPr/>
          <p:nvPr/>
        </p:nvSpPr>
        <p:spPr>
          <a:xfrm>
            <a:off x="6678845" y="4005558"/>
            <a:ext cx="752559" cy="75769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d-ID">
              <a:ln w="0"/>
              <a:solidFill>
                <a:schemeClr val="tx1"/>
              </a:solidFill>
              <a:effectLst>
                <a:outerShdw blurRad="38100" dist="19050" dir="2700000" algn="tl" rotWithShape="0">
                  <a:schemeClr val="dk1">
                    <a:alpha val="40000"/>
                  </a:schemeClr>
                </a:outerShdw>
              </a:effectLst>
            </a:endParaRPr>
          </a:p>
        </p:txBody>
      </p:sp>
      <p:sp>
        <p:nvSpPr>
          <p:cNvPr id="10" name="Down Arrow 9"/>
          <p:cNvSpPr/>
          <p:nvPr/>
        </p:nvSpPr>
        <p:spPr>
          <a:xfrm rot="5400000">
            <a:off x="4196886" y="5020531"/>
            <a:ext cx="752559" cy="1414838"/>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d-ID">
              <a:ln w="0"/>
              <a:solidFill>
                <a:schemeClr val="tx1"/>
              </a:solidFill>
              <a:effectLst>
                <a:outerShdw blurRad="38100" dist="19050" dir="2700000" algn="tl" rotWithShape="0">
                  <a:schemeClr val="dk1">
                    <a:alpha val="40000"/>
                  </a:schemeClr>
                </a:outerShdw>
              </a:effectLst>
            </a:endParaRPr>
          </a:p>
        </p:txBody>
      </p:sp>
      <p:sp>
        <p:nvSpPr>
          <p:cNvPr id="11" name="TextBox 10"/>
          <p:cNvSpPr txBox="1"/>
          <p:nvPr/>
        </p:nvSpPr>
        <p:spPr>
          <a:xfrm>
            <a:off x="586276" y="5127785"/>
            <a:ext cx="2696443" cy="1200329"/>
          </a:xfrm>
          <a:prstGeom prst="rect">
            <a:avLst/>
          </a:prstGeom>
          <a:noFill/>
        </p:spPr>
        <p:txBody>
          <a:bodyPr wrap="none" rtlCol="0">
            <a:spAutoFit/>
          </a:bodyPr>
          <a:lstStyle/>
          <a:p>
            <a:pPr algn="r"/>
            <a:r>
              <a:rPr lang="id-ID" sz="3600" dirty="0" smtClean="0">
                <a:effectLst/>
                <a:latin typeface="+mn-lt"/>
              </a:rPr>
              <a:t>IT Service</a:t>
            </a:r>
            <a:br>
              <a:rPr lang="id-ID" sz="3600" dirty="0" smtClean="0">
                <a:effectLst/>
                <a:latin typeface="+mn-lt"/>
              </a:rPr>
            </a:br>
            <a:r>
              <a:rPr lang="id-ID" sz="3600" dirty="0" smtClean="0">
                <a:effectLst/>
                <a:latin typeface="+mn-lt"/>
              </a:rPr>
              <a:t>Management</a:t>
            </a:r>
            <a:endParaRPr lang="en-US" sz="3600" dirty="0">
              <a:effectLst/>
              <a:latin typeface="+mn-lt"/>
            </a:endParaRPr>
          </a:p>
        </p:txBody>
      </p:sp>
      <p:sp>
        <p:nvSpPr>
          <p:cNvPr id="13" name="TextBox 12"/>
          <p:cNvSpPr txBox="1"/>
          <p:nvPr/>
        </p:nvSpPr>
        <p:spPr>
          <a:xfrm>
            <a:off x="5627516" y="5004675"/>
            <a:ext cx="3516484" cy="1446550"/>
          </a:xfrm>
          <a:prstGeom prst="rect">
            <a:avLst/>
          </a:prstGeom>
          <a:noFill/>
        </p:spPr>
        <p:txBody>
          <a:bodyPr wrap="square" rtlCol="0">
            <a:spAutoFit/>
          </a:bodyPr>
          <a:lstStyle/>
          <a:p>
            <a:pPr algn="l"/>
            <a:r>
              <a:rPr lang="id-ID" sz="2200" dirty="0" smtClean="0">
                <a:effectLst/>
                <a:latin typeface="+mn-lt"/>
              </a:rPr>
              <a:t>1. Service </a:t>
            </a:r>
            <a:r>
              <a:rPr lang="id-ID" sz="2200" dirty="0" smtClean="0">
                <a:solidFill>
                  <a:srgbClr val="C00000"/>
                </a:solidFill>
                <a:effectLst/>
                <a:latin typeface="+mn-lt"/>
              </a:rPr>
              <a:t>Strategy</a:t>
            </a:r>
          </a:p>
          <a:p>
            <a:pPr algn="l"/>
            <a:r>
              <a:rPr lang="id-ID" sz="2200" dirty="0" smtClean="0">
                <a:effectLst/>
                <a:latin typeface="+mn-lt"/>
              </a:rPr>
              <a:t>2. Service Design</a:t>
            </a:r>
          </a:p>
          <a:p>
            <a:pPr algn="l"/>
            <a:r>
              <a:rPr lang="id-ID" sz="2200" dirty="0" smtClean="0">
                <a:effectLst/>
                <a:latin typeface="+mn-lt"/>
              </a:rPr>
              <a:t>3. Service Operation</a:t>
            </a:r>
          </a:p>
          <a:p>
            <a:pPr algn="l"/>
            <a:r>
              <a:rPr lang="id-ID" sz="2200" dirty="0" smtClean="0">
                <a:effectLst/>
                <a:latin typeface="+mn-lt"/>
              </a:rPr>
              <a:t>4. Service Transition</a:t>
            </a:r>
            <a:endParaRPr lang="en-US" sz="2200" dirty="0" smtClean="0">
              <a:effectLst/>
              <a:latin typeface="+mn-lt"/>
            </a:endParaRPr>
          </a:p>
        </p:txBody>
      </p:sp>
      <p:sp>
        <p:nvSpPr>
          <p:cNvPr id="9" name="Slide Number Placeholder 8"/>
          <p:cNvSpPr>
            <a:spLocks noGrp="1"/>
          </p:cNvSpPr>
          <p:nvPr>
            <p:ph type="sldNum" sz="quarter" idx="4"/>
          </p:nvPr>
        </p:nvSpPr>
        <p:spPr/>
        <p:txBody>
          <a:bodyPr/>
          <a:lstStyle/>
          <a:p>
            <a:fld id="{C546E0E4-908A-4724-B308-E4F6AE4FA0DD}" type="slidenum">
              <a:rPr lang="en-US" smtClean="0">
                <a:solidFill>
                  <a:prstClr val="black">
                    <a:tint val="75000"/>
                  </a:prstClr>
                </a:solidFill>
              </a:rPr>
              <a:pPr/>
              <a:t>84</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5860428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animBg="1"/>
      <p:bldP spid="11" grpId="0"/>
      <p:bldP spid="1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62000" y="914400"/>
            <a:ext cx="3886200" cy="3886200"/>
          </a:xfrm>
        </p:spPr>
      </p:pic>
      <p:sp>
        <p:nvSpPr>
          <p:cNvPr id="2" name="Title 1"/>
          <p:cNvSpPr>
            <a:spLocks noGrp="1"/>
          </p:cNvSpPr>
          <p:nvPr>
            <p:ph type="title"/>
          </p:nvPr>
        </p:nvSpPr>
        <p:spPr/>
        <p:txBody>
          <a:bodyPr/>
          <a:lstStyle/>
          <a:p>
            <a:r>
              <a:rPr lang="en-US" dirty="0" smtClean="0"/>
              <a:t>Kita </a:t>
            </a:r>
            <a:r>
              <a:rPr lang="en-US" dirty="0" err="1" smtClean="0"/>
              <a:t>Perlu</a:t>
            </a:r>
            <a:r>
              <a:rPr lang="en-US" dirty="0" smtClean="0"/>
              <a:t> </a:t>
            </a:r>
            <a:r>
              <a:rPr lang="id-ID" dirty="0" smtClean="0">
                <a:solidFill>
                  <a:srgbClr val="C00000"/>
                </a:solidFill>
              </a:rPr>
              <a:t>Pengukuran Kinerja</a:t>
            </a:r>
            <a:endParaRPr lang="id-ID" dirty="0">
              <a:solidFill>
                <a:srgbClr val="C00000"/>
              </a:solidFill>
            </a:endParaRPr>
          </a:p>
        </p:txBody>
      </p:sp>
      <p:sp>
        <p:nvSpPr>
          <p:cNvPr id="6" name="TextBox 5"/>
          <p:cNvSpPr txBox="1"/>
          <p:nvPr/>
        </p:nvSpPr>
        <p:spPr>
          <a:xfrm>
            <a:off x="4825419" y="1095508"/>
            <a:ext cx="4400044" cy="3477875"/>
          </a:xfrm>
          <a:prstGeom prst="rect">
            <a:avLst/>
          </a:prstGeom>
          <a:noFill/>
        </p:spPr>
        <p:txBody>
          <a:bodyPr wrap="square" rtlCol="0">
            <a:spAutoFit/>
          </a:bodyPr>
          <a:lstStyle/>
          <a:p>
            <a:pPr marL="285750" indent="-285750" algn="l">
              <a:buFont typeface="Wingdings" panose="05000000000000000000" pitchFamily="2" charset="2"/>
              <a:buChar char="§"/>
            </a:pPr>
            <a:r>
              <a:rPr lang="id-ID" sz="2000" dirty="0" smtClean="0">
                <a:effectLst/>
                <a:latin typeface="+mn-lt"/>
              </a:rPr>
              <a:t>Kapan kinerja bisa diukur</a:t>
            </a:r>
          </a:p>
          <a:p>
            <a:pPr marL="285750" indent="-285750" algn="l">
              <a:buFont typeface="Wingdings" panose="05000000000000000000" pitchFamily="2" charset="2"/>
              <a:buChar char="§"/>
            </a:pPr>
            <a:r>
              <a:rPr lang="id-ID" sz="2000" dirty="0" smtClean="0">
                <a:effectLst/>
                <a:latin typeface="+mn-lt"/>
              </a:rPr>
              <a:t>Parameter apa saja untuk mengukur kinerja</a:t>
            </a:r>
          </a:p>
          <a:p>
            <a:pPr marL="285750" indent="-285750" algn="l">
              <a:buFont typeface="Wingdings" panose="05000000000000000000" pitchFamily="2" charset="2"/>
              <a:buChar char="§"/>
            </a:pPr>
            <a:r>
              <a:rPr lang="id-ID" sz="2000" dirty="0" smtClean="0">
                <a:effectLst/>
                <a:latin typeface="+mn-lt"/>
              </a:rPr>
              <a:t>Apa alat ukur yang bisa digunakan</a:t>
            </a:r>
          </a:p>
          <a:p>
            <a:pPr marL="285750" indent="-285750" algn="l">
              <a:buFont typeface="Wingdings" panose="05000000000000000000" pitchFamily="2" charset="2"/>
              <a:buChar char="§"/>
            </a:pPr>
            <a:r>
              <a:rPr lang="id-ID" sz="2000" dirty="0" smtClean="0">
                <a:effectLst/>
                <a:latin typeface="+mn-lt"/>
              </a:rPr>
              <a:t>Bagaimana menilai tingkat kematangan dari kinerja</a:t>
            </a:r>
          </a:p>
          <a:p>
            <a:pPr marL="285750" indent="-285750" algn="l">
              <a:buFont typeface="Wingdings" panose="05000000000000000000" pitchFamily="2" charset="2"/>
              <a:buChar char="§"/>
            </a:pPr>
            <a:r>
              <a:rPr lang="id-ID" sz="2000" dirty="0" smtClean="0">
                <a:effectLst/>
                <a:latin typeface="+mn-lt"/>
              </a:rPr>
              <a:t>Siapa yang berhak mengukur</a:t>
            </a:r>
          </a:p>
          <a:p>
            <a:pPr marL="285750" indent="-285750" algn="l">
              <a:buFont typeface="Wingdings" panose="05000000000000000000" pitchFamily="2" charset="2"/>
              <a:buChar char="§"/>
            </a:pPr>
            <a:r>
              <a:rPr lang="id-ID" sz="2000" dirty="0" smtClean="0">
                <a:effectLst/>
                <a:latin typeface="+mn-lt"/>
              </a:rPr>
              <a:t>Siapa yang berhak menjawab kuesioner pengukuran</a:t>
            </a:r>
          </a:p>
          <a:p>
            <a:pPr marL="285750" indent="-285750" algn="l">
              <a:buFont typeface="Wingdings" panose="05000000000000000000" pitchFamily="2" charset="2"/>
              <a:buChar char="§"/>
            </a:pPr>
            <a:endParaRPr lang="id-ID" sz="2000" dirty="0" smtClean="0">
              <a:effectLst/>
              <a:latin typeface="+mn-lt"/>
            </a:endParaRPr>
          </a:p>
          <a:p>
            <a:pPr marL="285750" indent="-285750" algn="l">
              <a:buFont typeface="Wingdings" panose="05000000000000000000" pitchFamily="2" charset="2"/>
              <a:buChar char="§"/>
            </a:pPr>
            <a:endParaRPr lang="en-US" sz="2000" dirty="0" smtClean="0">
              <a:effectLst/>
              <a:latin typeface="+mn-lt"/>
            </a:endParaRPr>
          </a:p>
        </p:txBody>
      </p:sp>
      <p:sp>
        <p:nvSpPr>
          <p:cNvPr id="8" name="Down Arrow 7"/>
          <p:cNvSpPr/>
          <p:nvPr/>
        </p:nvSpPr>
        <p:spPr>
          <a:xfrm>
            <a:off x="6678845" y="4005558"/>
            <a:ext cx="752559" cy="75769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d-ID">
              <a:ln w="0"/>
              <a:solidFill>
                <a:schemeClr val="tx1"/>
              </a:solidFill>
              <a:effectLst>
                <a:outerShdw blurRad="38100" dist="19050" dir="2700000" algn="tl" rotWithShape="0">
                  <a:schemeClr val="dk1">
                    <a:alpha val="40000"/>
                  </a:schemeClr>
                </a:outerShdw>
              </a:effectLst>
            </a:endParaRPr>
          </a:p>
        </p:txBody>
      </p:sp>
      <p:sp>
        <p:nvSpPr>
          <p:cNvPr id="10" name="Down Arrow 9"/>
          <p:cNvSpPr/>
          <p:nvPr/>
        </p:nvSpPr>
        <p:spPr>
          <a:xfrm rot="5400000">
            <a:off x="4196886" y="5020531"/>
            <a:ext cx="752559" cy="1414838"/>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d-ID">
              <a:ln w="0"/>
              <a:solidFill>
                <a:schemeClr val="tx1"/>
              </a:solidFill>
              <a:effectLst>
                <a:outerShdw blurRad="38100" dist="19050" dir="2700000" algn="tl" rotWithShape="0">
                  <a:schemeClr val="dk1">
                    <a:alpha val="40000"/>
                  </a:schemeClr>
                </a:outerShdw>
              </a:effectLst>
            </a:endParaRPr>
          </a:p>
        </p:txBody>
      </p:sp>
      <p:sp>
        <p:nvSpPr>
          <p:cNvPr id="11" name="TextBox 10"/>
          <p:cNvSpPr txBox="1"/>
          <p:nvPr/>
        </p:nvSpPr>
        <p:spPr>
          <a:xfrm>
            <a:off x="547291" y="5127785"/>
            <a:ext cx="2735428" cy="1200329"/>
          </a:xfrm>
          <a:prstGeom prst="rect">
            <a:avLst/>
          </a:prstGeom>
          <a:noFill/>
        </p:spPr>
        <p:txBody>
          <a:bodyPr wrap="none" rtlCol="0">
            <a:spAutoFit/>
          </a:bodyPr>
          <a:lstStyle/>
          <a:p>
            <a:pPr algn="r"/>
            <a:r>
              <a:rPr lang="id-ID" sz="3600" dirty="0" smtClean="0">
                <a:effectLst/>
                <a:latin typeface="+mn-lt"/>
              </a:rPr>
              <a:t>IT Monitoring</a:t>
            </a:r>
            <a:br>
              <a:rPr lang="id-ID" sz="3600" dirty="0" smtClean="0">
                <a:effectLst/>
                <a:latin typeface="+mn-lt"/>
              </a:rPr>
            </a:br>
            <a:r>
              <a:rPr lang="id-ID" sz="3600" dirty="0" smtClean="0">
                <a:effectLst/>
                <a:latin typeface="+mn-lt"/>
              </a:rPr>
              <a:t>Evaluation</a:t>
            </a:r>
            <a:endParaRPr lang="en-US" sz="3600" dirty="0">
              <a:effectLst/>
              <a:latin typeface="+mn-lt"/>
            </a:endParaRPr>
          </a:p>
        </p:txBody>
      </p:sp>
      <p:sp>
        <p:nvSpPr>
          <p:cNvPr id="13" name="TextBox 12"/>
          <p:cNvSpPr txBox="1"/>
          <p:nvPr/>
        </p:nvSpPr>
        <p:spPr>
          <a:xfrm>
            <a:off x="5390644" y="4972453"/>
            <a:ext cx="3810000" cy="1323439"/>
          </a:xfrm>
          <a:prstGeom prst="rect">
            <a:avLst/>
          </a:prstGeom>
          <a:noFill/>
        </p:spPr>
        <p:txBody>
          <a:bodyPr wrap="square" rtlCol="0">
            <a:spAutoFit/>
          </a:bodyPr>
          <a:lstStyle/>
          <a:p>
            <a:pPr algn="l"/>
            <a:r>
              <a:rPr lang="id-ID" sz="2000" dirty="0" smtClean="0">
                <a:effectLst/>
                <a:latin typeface="+mn-lt"/>
              </a:rPr>
              <a:t>1. Planning and Organization</a:t>
            </a:r>
          </a:p>
          <a:p>
            <a:pPr algn="l"/>
            <a:r>
              <a:rPr lang="id-ID" sz="2000" dirty="0" smtClean="0">
                <a:effectLst/>
                <a:latin typeface="+mn-lt"/>
              </a:rPr>
              <a:t>2. Acquisition and Implementation</a:t>
            </a:r>
          </a:p>
          <a:p>
            <a:pPr algn="l"/>
            <a:r>
              <a:rPr lang="id-ID" sz="2000" dirty="0" smtClean="0">
                <a:effectLst/>
                <a:latin typeface="+mn-lt"/>
              </a:rPr>
              <a:t>3. Delivery and Service</a:t>
            </a:r>
          </a:p>
          <a:p>
            <a:pPr algn="l"/>
            <a:r>
              <a:rPr lang="id-ID" sz="2000" dirty="0" smtClean="0">
                <a:effectLst/>
                <a:latin typeface="+mn-lt"/>
              </a:rPr>
              <a:t>4. Monitoring</a:t>
            </a:r>
            <a:endParaRPr lang="en-US" sz="2000" dirty="0" smtClean="0">
              <a:effectLst/>
              <a:latin typeface="+mn-lt"/>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85</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3462882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animBg="1"/>
      <p:bldP spid="11" grpId="0"/>
      <p:bldP spid="1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4" name="Title 3"/>
          <p:cNvSpPr>
            <a:spLocks noGrp="1"/>
          </p:cNvSpPr>
          <p:nvPr>
            <p:ph type="title"/>
          </p:nvPr>
        </p:nvSpPr>
        <p:spPr/>
        <p:txBody>
          <a:bodyPr/>
          <a:lstStyle/>
          <a:p>
            <a:r>
              <a:rPr lang="id-ID" dirty="0" smtClean="0"/>
              <a:t>Kita Perlu Tata Kelola Teknologi Informasi</a:t>
            </a:r>
            <a:endParaRPr lang="en-US" dirty="0"/>
          </a:p>
        </p:txBody>
      </p:sp>
      <p:pic>
        <p:nvPicPr>
          <p:cNvPr id="5" name="Content Placeholder 4"/>
          <p:cNvPicPr>
            <a:picLocks noChangeAspect="1"/>
          </p:cNvPicPr>
          <p:nvPr/>
        </p:nvPicPr>
        <p:blipFill rotWithShape="1">
          <a:blip r:embed="rId2">
            <a:extLst>
              <a:ext uri="{28A0092B-C50C-407E-A947-70E740481C1C}">
                <a14:useLocalDpi xmlns:a14="http://schemas.microsoft.com/office/drawing/2010/main" val="0"/>
              </a:ext>
            </a:extLst>
          </a:blip>
          <a:srcRect l="1633" t="18207" r="2372" b="1176"/>
          <a:stretch/>
        </p:blipFill>
        <p:spPr>
          <a:xfrm>
            <a:off x="152400" y="914400"/>
            <a:ext cx="8975656" cy="5410200"/>
          </a:xfrm>
          <a:prstGeom prst="rect">
            <a:avLst/>
          </a:prstGeom>
        </p:spPr>
      </p:pic>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86</a:t>
            </a:fld>
            <a:endParaRPr lang="en-US">
              <a:solidFill>
                <a:prstClr val="black">
                  <a:tint val="75000"/>
                </a:prstClr>
              </a:solidFill>
            </a:endParaRPr>
          </a:p>
        </p:txBody>
      </p:sp>
    </p:spTree>
    <p:extLst>
      <p:ext uri="{BB962C8B-B14F-4D97-AF65-F5344CB8AC3E}">
        <p14:creationId xmlns:p14="http://schemas.microsoft.com/office/powerpoint/2010/main" val="25403988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itle 3"/>
          <p:cNvSpPr>
            <a:spLocks noGrp="1"/>
          </p:cNvSpPr>
          <p:nvPr>
            <p:ph type="title"/>
          </p:nvPr>
        </p:nvSpPr>
        <p:spPr/>
        <p:txBody>
          <a:bodyPr>
            <a:noAutofit/>
          </a:bodyPr>
          <a:lstStyle/>
          <a:p>
            <a:r>
              <a:rPr lang="en-ID" sz="3200" dirty="0"/>
              <a:t>Enterprise </a:t>
            </a:r>
            <a:r>
              <a:rPr lang="id-ID" sz="3200" dirty="0" smtClean="0"/>
              <a:t>G</a:t>
            </a:r>
            <a:r>
              <a:rPr lang="en-ID" sz="3200" dirty="0" err="1" smtClean="0"/>
              <a:t>overnance</a:t>
            </a:r>
            <a:r>
              <a:rPr lang="en-ID" sz="3200" dirty="0" smtClean="0"/>
              <a:t> </a:t>
            </a:r>
            <a:r>
              <a:rPr lang="id-ID" sz="3200" dirty="0" smtClean="0"/>
              <a:t>D</a:t>
            </a:r>
            <a:r>
              <a:rPr lang="en-ID" sz="3200" dirty="0" smtClean="0"/>
              <a:t>rives </a:t>
            </a:r>
            <a:r>
              <a:rPr lang="id-ID" sz="3200" dirty="0" smtClean="0"/>
              <a:t>B</a:t>
            </a:r>
            <a:r>
              <a:rPr lang="en-ID" sz="3200" dirty="0" err="1" smtClean="0"/>
              <a:t>usiness</a:t>
            </a:r>
            <a:r>
              <a:rPr lang="en-ID" sz="3200" dirty="0" smtClean="0"/>
              <a:t> and</a:t>
            </a:r>
            <a:r>
              <a:rPr lang="id-ID" sz="3200" dirty="0" smtClean="0"/>
              <a:t/>
            </a:r>
            <a:br>
              <a:rPr lang="id-ID" sz="3200" dirty="0" smtClean="0"/>
            </a:br>
            <a:r>
              <a:rPr lang="id-ID" sz="3200" dirty="0" smtClean="0"/>
              <a:t>IT</a:t>
            </a:r>
            <a:r>
              <a:rPr lang="en-ID" sz="3200" dirty="0" smtClean="0"/>
              <a:t> </a:t>
            </a:r>
            <a:r>
              <a:rPr lang="id-ID" sz="3200" dirty="0" smtClean="0"/>
              <a:t>G</a:t>
            </a:r>
            <a:r>
              <a:rPr lang="en-ID" sz="3200" dirty="0" err="1" smtClean="0"/>
              <a:t>overnance</a:t>
            </a:r>
            <a:endParaRPr lang="en-US" sz="3200" dirty="0"/>
          </a:p>
        </p:txBody>
      </p:sp>
      <p:pic>
        <p:nvPicPr>
          <p:cNvPr id="5" name="Picture 4"/>
          <p:cNvPicPr>
            <a:picLocks noChangeAspect="1"/>
          </p:cNvPicPr>
          <p:nvPr/>
        </p:nvPicPr>
        <p:blipFill rotWithShape="1">
          <a:blip r:embed="rId2"/>
          <a:srcRect l="14378" t="34211" r="6725" b="23684"/>
          <a:stretch/>
        </p:blipFill>
        <p:spPr>
          <a:xfrm>
            <a:off x="76200" y="1600200"/>
            <a:ext cx="9053944" cy="3221234"/>
          </a:xfrm>
          <a:prstGeom prst="rect">
            <a:avLst/>
          </a:prstGeom>
        </p:spPr>
      </p:pic>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87</a:t>
            </a:fld>
            <a:endParaRPr lang="en-US">
              <a:solidFill>
                <a:prstClr val="black">
                  <a:tint val="75000"/>
                </a:prstClr>
              </a:solidFill>
            </a:endParaRPr>
          </a:p>
        </p:txBody>
      </p:sp>
    </p:spTree>
    <p:extLst>
      <p:ext uri="{BB962C8B-B14F-4D97-AF65-F5344CB8AC3E}">
        <p14:creationId xmlns:p14="http://schemas.microsoft.com/office/powerpoint/2010/main" val="25833158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ID" dirty="0"/>
              <a:t>IT Governance is the responsibility of the Board of Directors and executive management, it is an integral part of enterprise governance and consist of the </a:t>
            </a:r>
            <a:r>
              <a:rPr lang="en-ID" dirty="0">
                <a:solidFill>
                  <a:srgbClr val="C00000"/>
                </a:solidFill>
              </a:rPr>
              <a:t>leadership and organizational structures and processes that ensure that the organization’s IT sustains </a:t>
            </a:r>
            <a:r>
              <a:rPr lang="en-ID" dirty="0"/>
              <a:t>and extends the organization’s strategy and </a:t>
            </a:r>
            <a:r>
              <a:rPr lang="en-ID" dirty="0" smtClean="0"/>
              <a:t>objectives</a:t>
            </a:r>
            <a:r>
              <a:rPr lang="id-ID" dirty="0" smtClean="0"/>
              <a:t> </a:t>
            </a:r>
            <a:r>
              <a:rPr lang="en-ID" i="1" dirty="0" smtClean="0"/>
              <a:t>(</a:t>
            </a:r>
            <a:r>
              <a:rPr lang="en-ID" i="1" dirty="0"/>
              <a:t>IT Governance Institute, 2001)</a:t>
            </a:r>
          </a:p>
          <a:p>
            <a:r>
              <a:rPr lang="en-ID" dirty="0"/>
              <a:t>Specifying the </a:t>
            </a:r>
            <a:r>
              <a:rPr lang="en-ID" dirty="0">
                <a:solidFill>
                  <a:srgbClr val="C00000"/>
                </a:solidFill>
              </a:rPr>
              <a:t>decision rights and accountability framework </a:t>
            </a:r>
            <a:r>
              <a:rPr lang="en-ID" dirty="0"/>
              <a:t>to encourage desirable behaviour in using </a:t>
            </a:r>
            <a:r>
              <a:rPr lang="en-ID" dirty="0" smtClean="0"/>
              <a:t>IT </a:t>
            </a:r>
            <a:r>
              <a:rPr lang="en-ID" i="1" dirty="0" smtClean="0"/>
              <a:t>(Weill </a:t>
            </a:r>
            <a:r>
              <a:rPr lang="en-ID" i="1" dirty="0"/>
              <a:t>&amp; </a:t>
            </a:r>
            <a:r>
              <a:rPr lang="en-ID" i="1" dirty="0" smtClean="0"/>
              <a:t>Ross, </a:t>
            </a:r>
            <a:r>
              <a:rPr lang="en-ID" i="1" dirty="0"/>
              <a:t>2004)</a:t>
            </a:r>
          </a:p>
          <a:p>
            <a:r>
              <a:rPr lang="en-ID" dirty="0"/>
              <a:t>The system by which the current and future use of ICT is directed and controlled. It involves </a:t>
            </a:r>
            <a:r>
              <a:rPr lang="en-ID" dirty="0">
                <a:solidFill>
                  <a:srgbClr val="C00000"/>
                </a:solidFill>
              </a:rPr>
              <a:t>evaluating and directing the plan</a:t>
            </a:r>
            <a:r>
              <a:rPr lang="en-ID" dirty="0"/>
              <a:t>s for the use of ICT to support the organization and monitoring this use to achieve plans. It includes the strategy and policies for using ICT within an </a:t>
            </a:r>
            <a:r>
              <a:rPr lang="en-ID" dirty="0" smtClean="0"/>
              <a:t>organization </a:t>
            </a:r>
            <a:r>
              <a:rPr lang="en-ID" i="1" dirty="0"/>
              <a:t>(Australian Standard on Corporate Governance of ICT, 2005</a:t>
            </a:r>
            <a:r>
              <a:rPr lang="en-ID" i="1" dirty="0" smtClean="0"/>
              <a:t>)</a:t>
            </a:r>
            <a:endParaRPr lang="id-ID" i="1" dirty="0" smtClean="0"/>
          </a:p>
          <a:p>
            <a:endParaRPr lang="en-ID" i="1" dirty="0"/>
          </a:p>
        </p:txBody>
      </p:sp>
      <p:sp>
        <p:nvSpPr>
          <p:cNvPr id="4" name="Title 3"/>
          <p:cNvSpPr>
            <a:spLocks noGrp="1"/>
          </p:cNvSpPr>
          <p:nvPr>
            <p:ph type="title"/>
          </p:nvPr>
        </p:nvSpPr>
        <p:spPr/>
        <p:txBody>
          <a:bodyPr/>
          <a:lstStyle/>
          <a:p>
            <a:r>
              <a:rPr lang="id-ID" dirty="0" smtClean="0"/>
              <a:t>Definisi Tata Kelola Teknologi Informasi</a:t>
            </a:r>
            <a:endParaRPr lang="en-US"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88</a:t>
            </a:fld>
            <a:endParaRPr lang="en-US">
              <a:solidFill>
                <a:prstClr val="black">
                  <a:tint val="75000"/>
                </a:prstClr>
              </a:solidFill>
            </a:endParaRPr>
          </a:p>
        </p:txBody>
      </p:sp>
    </p:spTree>
    <p:extLst>
      <p:ext uri="{BB962C8B-B14F-4D97-AF65-F5344CB8AC3E}">
        <p14:creationId xmlns:p14="http://schemas.microsoft.com/office/powerpoint/2010/main" val="28661544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143000"/>
            <a:ext cx="7886700" cy="5486400"/>
          </a:xfrm>
        </p:spPr>
        <p:txBody>
          <a:bodyPr>
            <a:normAutofit fontScale="92500" lnSpcReduction="10000"/>
          </a:bodyPr>
          <a:lstStyle/>
          <a:p>
            <a:r>
              <a:rPr lang="en-ID" dirty="0"/>
              <a:t>Strengthens the </a:t>
            </a:r>
            <a:r>
              <a:rPr lang="en-ID" dirty="0" smtClean="0">
                <a:solidFill>
                  <a:srgbClr val="C00000"/>
                </a:solidFill>
              </a:rPr>
              <a:t>relationship</a:t>
            </a:r>
            <a:r>
              <a:rPr lang="en-ID" dirty="0" smtClean="0"/>
              <a:t> between </a:t>
            </a:r>
            <a:r>
              <a:rPr lang="en-ID" dirty="0"/>
              <a:t>the organization and </a:t>
            </a:r>
            <a:r>
              <a:rPr lang="en-ID" dirty="0" smtClean="0"/>
              <a:t>IT</a:t>
            </a:r>
            <a:endParaRPr lang="id-ID" dirty="0"/>
          </a:p>
          <a:p>
            <a:pPr lvl="1"/>
            <a:r>
              <a:rPr lang="en-ID" dirty="0" smtClean="0"/>
              <a:t>Helps </a:t>
            </a:r>
            <a:r>
              <a:rPr lang="en-ID" dirty="0"/>
              <a:t>ensure limited IT resources are </a:t>
            </a:r>
            <a:r>
              <a:rPr lang="en-ID" dirty="0">
                <a:solidFill>
                  <a:srgbClr val="0070C0"/>
                </a:solidFill>
              </a:rPr>
              <a:t>focused on the right strategic and tactical activities </a:t>
            </a:r>
            <a:r>
              <a:rPr lang="en-ID" dirty="0"/>
              <a:t>at the right </a:t>
            </a:r>
            <a:r>
              <a:rPr lang="en-ID" dirty="0" smtClean="0"/>
              <a:t>time</a:t>
            </a:r>
            <a:endParaRPr lang="id-ID" dirty="0" smtClean="0"/>
          </a:p>
          <a:p>
            <a:r>
              <a:rPr lang="en-ID" dirty="0" smtClean="0">
                <a:solidFill>
                  <a:srgbClr val="C00000"/>
                </a:solidFill>
              </a:rPr>
              <a:t>Synergies</a:t>
            </a:r>
            <a:r>
              <a:rPr lang="en-ID" dirty="0" smtClean="0"/>
              <a:t> </a:t>
            </a:r>
            <a:r>
              <a:rPr lang="en-ID" dirty="0"/>
              <a:t>with Enterprise Risk Management (ERM) and other risk management </a:t>
            </a:r>
            <a:r>
              <a:rPr lang="en-ID" dirty="0" smtClean="0"/>
              <a:t>activities</a:t>
            </a:r>
            <a:endParaRPr lang="id-ID" dirty="0"/>
          </a:p>
          <a:p>
            <a:pPr lvl="1"/>
            <a:r>
              <a:rPr lang="en-ID" dirty="0" smtClean="0"/>
              <a:t>Helps </a:t>
            </a:r>
            <a:r>
              <a:rPr lang="en-ID" dirty="0"/>
              <a:t>ensure the appropriate </a:t>
            </a:r>
            <a:r>
              <a:rPr lang="en-ID" dirty="0">
                <a:solidFill>
                  <a:srgbClr val="0070C0"/>
                </a:solidFill>
              </a:rPr>
              <a:t>IT risk management processes </a:t>
            </a:r>
            <a:r>
              <a:rPr lang="en-ID" dirty="0"/>
              <a:t>and activities are in place and operating </a:t>
            </a:r>
            <a:r>
              <a:rPr lang="en-ID" dirty="0" smtClean="0"/>
              <a:t>effectively</a:t>
            </a:r>
            <a:endParaRPr lang="id-ID" dirty="0" smtClean="0"/>
          </a:p>
          <a:p>
            <a:r>
              <a:rPr lang="en-ID" dirty="0" smtClean="0"/>
              <a:t>Enhanced </a:t>
            </a:r>
            <a:r>
              <a:rPr lang="en-ID" dirty="0">
                <a:solidFill>
                  <a:srgbClr val="C00000"/>
                </a:solidFill>
              </a:rPr>
              <a:t>visibility into the IT Function’s ability </a:t>
            </a:r>
            <a:r>
              <a:rPr lang="en-ID" dirty="0"/>
              <a:t>to achieve its both </a:t>
            </a:r>
            <a:r>
              <a:rPr lang="en-ID" dirty="0" smtClean="0">
                <a:solidFill>
                  <a:srgbClr val="0070C0"/>
                </a:solidFill>
              </a:rPr>
              <a:t>strategic objectives</a:t>
            </a:r>
            <a:r>
              <a:rPr lang="id-ID" dirty="0">
                <a:solidFill>
                  <a:srgbClr val="0070C0"/>
                </a:solidFill>
              </a:rPr>
              <a:t> </a:t>
            </a:r>
            <a:r>
              <a:rPr lang="id-ID" dirty="0" smtClean="0">
                <a:solidFill>
                  <a:srgbClr val="0070C0"/>
                </a:solidFill>
              </a:rPr>
              <a:t>and </a:t>
            </a:r>
            <a:r>
              <a:rPr lang="en-ID" dirty="0" smtClean="0">
                <a:solidFill>
                  <a:srgbClr val="0070C0"/>
                </a:solidFill>
              </a:rPr>
              <a:t>Key </a:t>
            </a:r>
            <a:r>
              <a:rPr lang="en-ID" dirty="0">
                <a:solidFill>
                  <a:srgbClr val="0070C0"/>
                </a:solidFill>
              </a:rPr>
              <a:t>Performance Indicators (KPIs) </a:t>
            </a:r>
            <a:r>
              <a:rPr lang="en-ID" dirty="0"/>
              <a:t>for day-to-day activities and longer-term/strategic </a:t>
            </a:r>
            <a:r>
              <a:rPr lang="en-ID" dirty="0" smtClean="0"/>
              <a:t>initiatives</a:t>
            </a:r>
            <a:endParaRPr lang="id-ID" dirty="0" smtClean="0"/>
          </a:p>
          <a:p>
            <a:r>
              <a:rPr lang="en-ID" dirty="0" smtClean="0"/>
              <a:t>Improved </a:t>
            </a:r>
            <a:r>
              <a:rPr lang="en-ID" dirty="0">
                <a:solidFill>
                  <a:srgbClr val="C00000"/>
                </a:solidFill>
              </a:rPr>
              <a:t>adaptability of the IT Function to organizational</a:t>
            </a:r>
            <a:r>
              <a:rPr lang="en-ID" dirty="0"/>
              <a:t> and IT environment </a:t>
            </a:r>
            <a:r>
              <a:rPr lang="en-ID" dirty="0" smtClean="0"/>
              <a:t>changes</a:t>
            </a:r>
            <a:endParaRPr lang="id-ID" dirty="0" smtClean="0"/>
          </a:p>
          <a:p>
            <a:pPr lvl="1"/>
            <a:r>
              <a:rPr lang="en-ID" dirty="0" smtClean="0"/>
              <a:t>Formality </a:t>
            </a:r>
            <a:r>
              <a:rPr lang="en-ID" dirty="0"/>
              <a:t>of Governance structure, processes and activities enables </a:t>
            </a:r>
            <a:r>
              <a:rPr lang="en-ID" dirty="0">
                <a:solidFill>
                  <a:srgbClr val="0070C0"/>
                </a:solidFill>
              </a:rPr>
              <a:t>more efficient and effective response to change</a:t>
            </a:r>
            <a:endParaRPr lang="en-US" dirty="0">
              <a:solidFill>
                <a:srgbClr val="0070C0"/>
              </a:solidFill>
            </a:endParaRPr>
          </a:p>
        </p:txBody>
      </p:sp>
      <p:sp>
        <p:nvSpPr>
          <p:cNvPr id="4" name="Title 3"/>
          <p:cNvSpPr>
            <a:spLocks noGrp="1"/>
          </p:cNvSpPr>
          <p:nvPr>
            <p:ph type="title"/>
          </p:nvPr>
        </p:nvSpPr>
        <p:spPr/>
        <p:txBody>
          <a:bodyPr/>
          <a:lstStyle/>
          <a:p>
            <a:r>
              <a:rPr lang="id-ID" dirty="0" smtClean="0"/>
              <a:t>Manfaat Tata Kelola Teknologi Informasi</a:t>
            </a:r>
            <a:endParaRPr lang="en-US"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89</a:t>
            </a:fld>
            <a:endParaRPr lang="en-US">
              <a:solidFill>
                <a:prstClr val="black">
                  <a:tint val="75000"/>
                </a:prstClr>
              </a:solidFill>
            </a:endParaRPr>
          </a:p>
        </p:txBody>
      </p:sp>
    </p:spTree>
    <p:extLst>
      <p:ext uri="{BB962C8B-B14F-4D97-AF65-F5344CB8AC3E}">
        <p14:creationId xmlns:p14="http://schemas.microsoft.com/office/powerpoint/2010/main" val="34814684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1. P</a:t>
            </a:r>
            <a:r>
              <a:rPr lang="id-ID" sz="4400" dirty="0" err="1" smtClean="0"/>
              <a:t>eng</a:t>
            </a:r>
            <a:r>
              <a:rPr lang="en-US" sz="4400" dirty="0" err="1" smtClean="0"/>
              <a:t>antar</a:t>
            </a:r>
            <a:r>
              <a:rPr lang="id-ID" sz="4400" dirty="0" smtClean="0"/>
              <a:t> </a:t>
            </a:r>
            <a:r>
              <a:rPr lang="id-ID" sz="4400" dirty="0" smtClean="0">
                <a:solidFill>
                  <a:srgbClr val="C00000"/>
                </a:solidFill>
              </a:rPr>
              <a:t>Teknologi Informasi</a:t>
            </a:r>
            <a:endParaRPr lang="id-ID" sz="4400" dirty="0">
              <a:solidFill>
                <a:srgbClr val="C00000"/>
              </a:solidFill>
            </a:endParaRPr>
          </a:p>
        </p:txBody>
      </p:sp>
      <p:sp>
        <p:nvSpPr>
          <p:cNvPr id="3" name="Text Placeholder 2"/>
          <p:cNvSpPr>
            <a:spLocks noGrp="1"/>
          </p:cNvSpPr>
          <p:nvPr>
            <p:ph type="body" idx="1"/>
          </p:nvPr>
        </p:nvSpPr>
        <p:spPr/>
        <p:txBody>
          <a:bodyPr>
            <a:normAutofit/>
          </a:bodyPr>
          <a:lstStyle/>
          <a:p>
            <a:r>
              <a:rPr lang="nn-NO" sz="2000" dirty="0" smtClean="0"/>
              <a:t>1.1 </a:t>
            </a:r>
            <a:r>
              <a:rPr lang="id-ID" sz="2000" dirty="0" smtClean="0">
                <a:solidFill>
                  <a:srgbClr val="C00000"/>
                </a:solidFill>
              </a:rPr>
              <a:t>Peluang dan Tantangan </a:t>
            </a:r>
            <a:r>
              <a:rPr lang="id-ID" sz="2000" dirty="0" smtClean="0"/>
              <a:t>Penerapan Teknologi Informasi</a:t>
            </a:r>
            <a:endParaRPr lang="nn-NO" sz="2000" dirty="0"/>
          </a:p>
          <a:p>
            <a:r>
              <a:rPr lang="nn-NO" sz="2000" dirty="0" smtClean="0"/>
              <a:t>1.2 </a:t>
            </a:r>
            <a:r>
              <a:rPr lang="id-ID" sz="2000" dirty="0"/>
              <a:t>5</a:t>
            </a:r>
            <a:r>
              <a:rPr lang="fi-FI" sz="2000" dirty="0" smtClean="0"/>
              <a:t> </a:t>
            </a:r>
            <a:r>
              <a:rPr lang="fi-FI" sz="2000" dirty="0">
                <a:solidFill>
                  <a:srgbClr val="C00000"/>
                </a:solidFill>
              </a:rPr>
              <a:t>Mitos Kesalahan Penerapan </a:t>
            </a:r>
            <a:r>
              <a:rPr lang="fi-FI" sz="2000" dirty="0"/>
              <a:t>Teknologi </a:t>
            </a:r>
            <a:r>
              <a:rPr lang="fi-FI" sz="2000" dirty="0" smtClean="0"/>
              <a:t>Informasi</a:t>
            </a:r>
            <a:endParaRPr lang="id-ID" sz="2000" dirty="0"/>
          </a:p>
          <a:p>
            <a:endParaRPr lang="id-ID" sz="2000"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9</a:t>
            </a:fld>
            <a:endParaRPr lang="en-US">
              <a:solidFill>
                <a:prstClr val="black">
                  <a:tint val="75000"/>
                </a:prstClr>
              </a:solidFill>
            </a:endParaRPr>
          </a:p>
        </p:txBody>
      </p:sp>
    </p:spTree>
    <p:extLst>
      <p:ext uri="{BB962C8B-B14F-4D97-AF65-F5344CB8AC3E}">
        <p14:creationId xmlns:p14="http://schemas.microsoft.com/office/powerpoint/2010/main" val="28016909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48" y="1028925"/>
            <a:ext cx="8134351" cy="5333549"/>
          </a:xfrm>
        </p:spPr>
        <p:txBody>
          <a:bodyPr>
            <a:normAutofit fontScale="92500" lnSpcReduction="20000"/>
          </a:bodyPr>
          <a:lstStyle/>
          <a:p>
            <a:r>
              <a:rPr lang="id-ID" dirty="0" smtClean="0"/>
              <a:t>Permen Kominfo No 41 2007 tentang Tata Kelola Teknologi Informasi Nasinal</a:t>
            </a:r>
          </a:p>
          <a:p>
            <a:r>
              <a:rPr lang="id-ID" dirty="0" smtClean="0"/>
              <a:t>UU 30 tahun 2014 tentang Administrasi Pemerintahan</a:t>
            </a:r>
          </a:p>
          <a:p>
            <a:r>
              <a:rPr lang="id-ID" dirty="0" smtClean="0"/>
              <a:t>Perpres No 7 tahun 2015 tentang Organisasi Kementrian Negara</a:t>
            </a:r>
          </a:p>
          <a:p>
            <a:r>
              <a:rPr lang="id-ID" dirty="0" smtClean="0"/>
              <a:t>Permen Pan No 12 tahun 2011 tentang Penataan Tatalaksana Proses Bisnis</a:t>
            </a:r>
          </a:p>
          <a:p>
            <a:r>
              <a:rPr lang="id-ID" dirty="0" smtClean="0"/>
              <a:t>Permen Keuangan No 131 tentang Proses Bisnis</a:t>
            </a:r>
          </a:p>
          <a:p>
            <a:r>
              <a:rPr lang="id-ID" dirty="0" smtClean="0"/>
              <a:t>Permen Kominfo tentang Pedoman Teknis Audit Manajemen Keamanan Sistem Elektronik</a:t>
            </a:r>
          </a:p>
          <a:p>
            <a:r>
              <a:rPr lang="id-ID" dirty="0" smtClean="0"/>
              <a:t>Keputusan Mentri Keuangan No 330 tahun 2011 tentang Standard Manajemen Proyek Teknologi Informasi</a:t>
            </a:r>
          </a:p>
          <a:p>
            <a:r>
              <a:rPr lang="en-US" dirty="0" smtClean="0"/>
              <a:t>Per</a:t>
            </a:r>
            <a:r>
              <a:rPr lang="id-ID" dirty="0" smtClean="0"/>
              <a:t>men Pan RB no </a:t>
            </a:r>
            <a:r>
              <a:rPr lang="en-US" dirty="0" smtClean="0"/>
              <a:t>11 </a:t>
            </a:r>
            <a:r>
              <a:rPr lang="en-US" dirty="0" err="1" smtClean="0"/>
              <a:t>Tahun</a:t>
            </a:r>
            <a:r>
              <a:rPr lang="en-US" dirty="0" smtClean="0"/>
              <a:t> 2015 </a:t>
            </a:r>
            <a:r>
              <a:rPr lang="en-US" dirty="0" err="1" smtClean="0"/>
              <a:t>tentang</a:t>
            </a:r>
            <a:r>
              <a:rPr lang="en-US" dirty="0" smtClean="0"/>
              <a:t> Road Map </a:t>
            </a:r>
            <a:r>
              <a:rPr lang="en-US" dirty="0" err="1" smtClean="0"/>
              <a:t>Reformasi</a:t>
            </a:r>
            <a:r>
              <a:rPr lang="en-US" dirty="0" smtClean="0"/>
              <a:t> </a:t>
            </a:r>
            <a:r>
              <a:rPr lang="en-US" dirty="0" err="1" smtClean="0"/>
              <a:t>Birokrasi</a:t>
            </a:r>
            <a:r>
              <a:rPr lang="en-US" dirty="0" smtClean="0"/>
              <a:t> 2015-2019</a:t>
            </a:r>
            <a:endParaRPr lang="en-US" dirty="0"/>
          </a:p>
        </p:txBody>
      </p:sp>
      <p:sp>
        <p:nvSpPr>
          <p:cNvPr id="4" name="Title 3"/>
          <p:cNvSpPr>
            <a:spLocks noGrp="1"/>
          </p:cNvSpPr>
          <p:nvPr>
            <p:ph type="title"/>
          </p:nvPr>
        </p:nvSpPr>
        <p:spPr/>
        <p:txBody>
          <a:bodyPr>
            <a:normAutofit/>
          </a:bodyPr>
          <a:lstStyle/>
          <a:p>
            <a:r>
              <a:rPr lang="id-ID" sz="3600" dirty="0" smtClean="0"/>
              <a:t>Landasan Tata Kelola Teknologi Informasi</a:t>
            </a:r>
            <a:endParaRPr lang="en-US" sz="3600"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90</a:t>
            </a:fld>
            <a:endParaRPr lang="en-US">
              <a:solidFill>
                <a:prstClr val="black">
                  <a:tint val="75000"/>
                </a:prstClr>
              </a:solidFill>
            </a:endParaRPr>
          </a:p>
        </p:txBody>
      </p:sp>
    </p:spTree>
    <p:extLst>
      <p:ext uri="{BB962C8B-B14F-4D97-AF65-F5344CB8AC3E}">
        <p14:creationId xmlns:p14="http://schemas.microsoft.com/office/powerpoint/2010/main" val="25888170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172450"/>
            <a:ext cx="7976809" cy="5202949"/>
          </a:xfrm>
        </p:spPr>
        <p:txBody>
          <a:bodyPr>
            <a:normAutofit/>
          </a:bodyPr>
          <a:lstStyle/>
          <a:p>
            <a:r>
              <a:rPr lang="en-US" dirty="0" err="1" smtClean="0"/>
              <a:t>Dukungan</a:t>
            </a:r>
            <a:r>
              <a:rPr lang="en-US" dirty="0" smtClean="0"/>
              <a:t> </a:t>
            </a:r>
            <a:r>
              <a:rPr lang="en-US" dirty="0" err="1" smtClean="0"/>
              <a:t>dan</a:t>
            </a:r>
            <a:r>
              <a:rPr lang="en-US" dirty="0" smtClean="0"/>
              <a:t> </a:t>
            </a:r>
            <a:r>
              <a:rPr lang="en-US" dirty="0" err="1" smtClean="0">
                <a:solidFill>
                  <a:srgbClr val="C00000"/>
                </a:solidFill>
              </a:rPr>
              <a:t>komitmen</a:t>
            </a:r>
            <a:r>
              <a:rPr lang="en-US" dirty="0" smtClean="0">
                <a:solidFill>
                  <a:srgbClr val="C00000"/>
                </a:solidFill>
              </a:rPr>
              <a:t> </a:t>
            </a:r>
            <a:r>
              <a:rPr lang="en-US" dirty="0" err="1" smtClean="0">
                <a:solidFill>
                  <a:srgbClr val="C00000"/>
                </a:solidFill>
              </a:rPr>
              <a:t>penuh</a:t>
            </a:r>
            <a:r>
              <a:rPr lang="en-US" dirty="0" smtClean="0">
                <a:solidFill>
                  <a:srgbClr val="C00000"/>
                </a:solidFill>
              </a:rPr>
              <a:t> </a:t>
            </a:r>
            <a:r>
              <a:rPr lang="en-US" dirty="0" err="1" smtClean="0">
                <a:solidFill>
                  <a:srgbClr val="C00000"/>
                </a:solidFill>
              </a:rPr>
              <a:t>dari</a:t>
            </a:r>
            <a:r>
              <a:rPr lang="en-US" dirty="0" smtClean="0">
                <a:solidFill>
                  <a:srgbClr val="C00000"/>
                </a:solidFill>
              </a:rPr>
              <a:t> </a:t>
            </a:r>
            <a:r>
              <a:rPr lang="en-US" dirty="0" err="1" smtClean="0">
                <a:solidFill>
                  <a:srgbClr val="C00000"/>
                </a:solidFill>
              </a:rPr>
              <a:t>seluruh</a:t>
            </a:r>
            <a:r>
              <a:rPr lang="en-US" dirty="0" smtClean="0">
                <a:solidFill>
                  <a:srgbClr val="C00000"/>
                </a:solidFill>
              </a:rPr>
              <a:t> stakeholder</a:t>
            </a:r>
            <a:r>
              <a:rPr lang="en-US" dirty="0" smtClean="0"/>
              <a:t> </a:t>
            </a:r>
            <a:r>
              <a:rPr lang="en-US" dirty="0" err="1" smtClean="0"/>
              <a:t>dan</a:t>
            </a:r>
            <a:r>
              <a:rPr lang="en-US" dirty="0" smtClean="0"/>
              <a:t> </a:t>
            </a:r>
            <a:r>
              <a:rPr lang="en-US" dirty="0" err="1" smtClean="0"/>
              <a:t>pimpinan</a:t>
            </a:r>
            <a:r>
              <a:rPr lang="en-US" dirty="0" smtClean="0"/>
              <a:t> </a:t>
            </a:r>
            <a:r>
              <a:rPr lang="id-ID" dirty="0" smtClean="0"/>
              <a:t>organisasi</a:t>
            </a:r>
            <a:endParaRPr lang="en-US" dirty="0" smtClean="0"/>
          </a:p>
          <a:p>
            <a:r>
              <a:rPr lang="en-US" dirty="0" smtClean="0"/>
              <a:t>Project </a:t>
            </a:r>
            <a:r>
              <a:rPr lang="en-US" dirty="0" err="1" smtClean="0"/>
              <a:t>pengembangan</a:t>
            </a:r>
            <a:r>
              <a:rPr lang="en-US" dirty="0" smtClean="0"/>
              <a:t> </a:t>
            </a:r>
            <a:r>
              <a:rPr lang="id-ID" dirty="0" smtClean="0"/>
              <a:t>tata kelola IT </a:t>
            </a:r>
            <a:r>
              <a:rPr lang="en-US" dirty="0" err="1" smtClean="0"/>
              <a:t>bukan</a:t>
            </a:r>
            <a:r>
              <a:rPr lang="en-US" dirty="0" smtClean="0"/>
              <a:t> </a:t>
            </a:r>
            <a:r>
              <a:rPr lang="en-US" dirty="0" err="1" smtClean="0"/>
              <a:t>hanya</a:t>
            </a:r>
            <a:r>
              <a:rPr lang="en-US" dirty="0" smtClean="0"/>
              <a:t> </a:t>
            </a:r>
            <a:r>
              <a:rPr lang="en-US" dirty="0" err="1" smtClean="0"/>
              <a:t>kebutuhan</a:t>
            </a:r>
            <a:r>
              <a:rPr lang="en-US" dirty="0" smtClean="0"/>
              <a:t> </a:t>
            </a:r>
            <a:r>
              <a:rPr lang="id-ID" dirty="0" smtClean="0"/>
              <a:t>divisi IT</a:t>
            </a:r>
            <a:r>
              <a:rPr lang="en-US" dirty="0" smtClean="0"/>
              <a:t>, </a:t>
            </a:r>
            <a:r>
              <a:rPr lang="en-US" dirty="0" err="1" smtClean="0"/>
              <a:t>tapi</a:t>
            </a:r>
            <a:r>
              <a:rPr lang="en-US" dirty="0" smtClean="0"/>
              <a:t> </a:t>
            </a:r>
            <a:r>
              <a:rPr lang="en-US" dirty="0" err="1" smtClean="0">
                <a:solidFill>
                  <a:srgbClr val="C00000"/>
                </a:solidFill>
              </a:rPr>
              <a:t>kebutuhan</a:t>
            </a:r>
            <a:r>
              <a:rPr lang="en-US" dirty="0" smtClean="0">
                <a:solidFill>
                  <a:srgbClr val="C00000"/>
                </a:solidFill>
              </a:rPr>
              <a:t> </a:t>
            </a:r>
            <a:r>
              <a:rPr lang="en-US" dirty="0" err="1" smtClean="0">
                <a:solidFill>
                  <a:srgbClr val="C00000"/>
                </a:solidFill>
              </a:rPr>
              <a:t>seluruh</a:t>
            </a:r>
            <a:r>
              <a:rPr lang="en-US" dirty="0" smtClean="0">
                <a:solidFill>
                  <a:srgbClr val="C00000"/>
                </a:solidFill>
              </a:rPr>
              <a:t> </a:t>
            </a:r>
            <a:r>
              <a:rPr lang="en-US" dirty="0" err="1" smtClean="0">
                <a:solidFill>
                  <a:srgbClr val="C00000"/>
                </a:solidFill>
              </a:rPr>
              <a:t>elemen</a:t>
            </a:r>
            <a:r>
              <a:rPr lang="en-US" dirty="0" smtClean="0">
                <a:solidFill>
                  <a:srgbClr val="C00000"/>
                </a:solidFill>
              </a:rPr>
              <a:t> </a:t>
            </a:r>
            <a:r>
              <a:rPr lang="id-ID" dirty="0" smtClean="0">
                <a:solidFill>
                  <a:srgbClr val="C00000"/>
                </a:solidFill>
              </a:rPr>
              <a:t>organisasi</a:t>
            </a:r>
            <a:endParaRPr lang="en-US" dirty="0" smtClean="0">
              <a:solidFill>
                <a:srgbClr val="C00000"/>
              </a:solidFill>
            </a:endParaRPr>
          </a:p>
          <a:p>
            <a:r>
              <a:rPr lang="id-ID" dirty="0" smtClean="0"/>
              <a:t>Tata kelola IT</a:t>
            </a:r>
            <a:r>
              <a:rPr lang="en-US" dirty="0" smtClean="0"/>
              <a:t> </a:t>
            </a:r>
            <a:r>
              <a:rPr lang="en-US" dirty="0" err="1" smtClean="0"/>
              <a:t>akan</a:t>
            </a:r>
            <a:r>
              <a:rPr lang="en-US" dirty="0" smtClean="0"/>
              <a:t> </a:t>
            </a:r>
            <a:r>
              <a:rPr lang="en-US" dirty="0" err="1" smtClean="0"/>
              <a:t>menggambarkan</a:t>
            </a:r>
            <a:r>
              <a:rPr lang="en-US" dirty="0" smtClean="0"/>
              <a:t> </a:t>
            </a:r>
            <a:r>
              <a:rPr lang="en-US" dirty="0" err="1" smtClean="0"/>
              <a:t>bisnis</a:t>
            </a:r>
            <a:r>
              <a:rPr lang="en-US" dirty="0" smtClean="0"/>
              <a:t> proses</a:t>
            </a:r>
            <a:r>
              <a:rPr lang="id-ID" dirty="0" smtClean="0"/>
              <a:t>,</a:t>
            </a:r>
            <a:r>
              <a:rPr lang="en-US" dirty="0" smtClean="0"/>
              <a:t> </a:t>
            </a:r>
            <a:r>
              <a:rPr lang="en-US" dirty="0" err="1" smtClean="0"/>
              <a:t>aset</a:t>
            </a:r>
            <a:r>
              <a:rPr lang="id-ID" dirty="0" smtClean="0"/>
              <a:t>, infrastruktur</a:t>
            </a:r>
            <a:r>
              <a:rPr lang="en-US" dirty="0" smtClean="0"/>
              <a:t>, </a:t>
            </a:r>
            <a:r>
              <a:rPr lang="id-ID" dirty="0" smtClean="0"/>
              <a:t>analisis gap dan kebutuhan </a:t>
            </a:r>
            <a:r>
              <a:rPr lang="en-US" dirty="0" err="1"/>
              <a:t>seluruh</a:t>
            </a:r>
            <a:r>
              <a:rPr lang="en-US" dirty="0"/>
              <a:t> unit </a:t>
            </a:r>
            <a:r>
              <a:rPr lang="en-US" dirty="0" err="1" smtClean="0"/>
              <a:t>kerja</a:t>
            </a:r>
            <a:r>
              <a:rPr lang="id-ID" dirty="0" smtClean="0"/>
              <a:t>, </a:t>
            </a:r>
            <a:r>
              <a:rPr lang="en-US" dirty="0" err="1" smtClean="0"/>
              <a:t>sehingga</a:t>
            </a:r>
            <a:r>
              <a:rPr lang="en-US" dirty="0" smtClean="0"/>
              <a:t> </a:t>
            </a:r>
            <a:r>
              <a:rPr lang="en-US" dirty="0" err="1" smtClean="0"/>
              <a:t>diperlukan</a:t>
            </a:r>
            <a:r>
              <a:rPr lang="en-US" dirty="0" smtClean="0"/>
              <a:t> </a:t>
            </a:r>
            <a:r>
              <a:rPr lang="en-US" dirty="0" err="1" smtClean="0">
                <a:solidFill>
                  <a:srgbClr val="C00000"/>
                </a:solidFill>
              </a:rPr>
              <a:t>koordinasi</a:t>
            </a:r>
            <a:r>
              <a:rPr lang="en-US" dirty="0" smtClean="0">
                <a:solidFill>
                  <a:srgbClr val="C00000"/>
                </a:solidFill>
              </a:rPr>
              <a:t> </a:t>
            </a:r>
            <a:r>
              <a:rPr lang="en-US" dirty="0" err="1" smtClean="0">
                <a:solidFill>
                  <a:srgbClr val="C00000"/>
                </a:solidFill>
              </a:rPr>
              <a:t>dan</a:t>
            </a:r>
            <a:r>
              <a:rPr lang="en-US" dirty="0" smtClean="0">
                <a:solidFill>
                  <a:srgbClr val="C00000"/>
                </a:solidFill>
              </a:rPr>
              <a:t> </a:t>
            </a:r>
            <a:r>
              <a:rPr lang="en-US" dirty="0" err="1" smtClean="0">
                <a:solidFill>
                  <a:srgbClr val="C00000"/>
                </a:solidFill>
              </a:rPr>
              <a:t>kolaborasi</a:t>
            </a:r>
            <a:r>
              <a:rPr lang="en-US" dirty="0">
                <a:solidFill>
                  <a:srgbClr val="C00000"/>
                </a:solidFill>
              </a:rPr>
              <a:t> </a:t>
            </a:r>
            <a:r>
              <a:rPr lang="en-US" dirty="0" err="1" smtClean="0">
                <a:solidFill>
                  <a:srgbClr val="C00000"/>
                </a:solidFill>
              </a:rPr>
              <a:t>dari</a:t>
            </a:r>
            <a:r>
              <a:rPr lang="en-US" dirty="0" smtClean="0">
                <a:solidFill>
                  <a:srgbClr val="C00000"/>
                </a:solidFill>
              </a:rPr>
              <a:t> </a:t>
            </a:r>
            <a:r>
              <a:rPr lang="en-US" dirty="0" err="1" smtClean="0">
                <a:solidFill>
                  <a:srgbClr val="C00000"/>
                </a:solidFill>
              </a:rPr>
              <a:t>seluruh</a:t>
            </a:r>
            <a:r>
              <a:rPr lang="en-US" dirty="0" smtClean="0">
                <a:solidFill>
                  <a:srgbClr val="C00000"/>
                </a:solidFill>
              </a:rPr>
              <a:t> </a:t>
            </a:r>
            <a:r>
              <a:rPr lang="en-US" dirty="0" err="1" smtClean="0">
                <a:solidFill>
                  <a:srgbClr val="C00000"/>
                </a:solidFill>
              </a:rPr>
              <a:t>elemen</a:t>
            </a:r>
            <a:r>
              <a:rPr lang="en-US" dirty="0" smtClean="0">
                <a:solidFill>
                  <a:srgbClr val="C00000"/>
                </a:solidFill>
              </a:rPr>
              <a:t> </a:t>
            </a:r>
            <a:r>
              <a:rPr lang="id-ID" dirty="0" smtClean="0">
                <a:solidFill>
                  <a:srgbClr val="C00000"/>
                </a:solidFill>
              </a:rPr>
              <a:t>organisasi</a:t>
            </a:r>
            <a:endParaRPr lang="en-US" dirty="0" smtClean="0">
              <a:solidFill>
                <a:srgbClr val="C00000"/>
              </a:solidFill>
            </a:endParaRPr>
          </a:p>
          <a:p>
            <a:r>
              <a:rPr lang="en-US" dirty="0" err="1" smtClean="0"/>
              <a:t>Perlu</a:t>
            </a:r>
            <a:r>
              <a:rPr lang="en-US" dirty="0" smtClean="0"/>
              <a:t> </a:t>
            </a:r>
            <a:r>
              <a:rPr lang="id-ID" dirty="0" smtClean="0"/>
              <a:t>presentasi, diskusi dan </a:t>
            </a:r>
            <a:r>
              <a:rPr lang="id-ID" dirty="0" smtClean="0">
                <a:solidFill>
                  <a:srgbClr val="C00000"/>
                </a:solidFill>
              </a:rPr>
              <a:t>interview secara intensif dengan</a:t>
            </a:r>
            <a:r>
              <a:rPr lang="en-US" dirty="0" smtClean="0">
                <a:solidFill>
                  <a:srgbClr val="C00000"/>
                </a:solidFill>
              </a:rPr>
              <a:t> </a:t>
            </a:r>
            <a:r>
              <a:rPr lang="en-US" dirty="0" err="1" smtClean="0">
                <a:solidFill>
                  <a:srgbClr val="C00000"/>
                </a:solidFill>
              </a:rPr>
              <a:t>pimpinan</a:t>
            </a:r>
            <a:r>
              <a:rPr lang="en-US" dirty="0" smtClean="0">
                <a:solidFill>
                  <a:srgbClr val="C00000"/>
                </a:solidFill>
              </a:rPr>
              <a:t> </a:t>
            </a:r>
            <a:r>
              <a:rPr lang="id-ID" dirty="0" smtClean="0">
                <a:solidFill>
                  <a:srgbClr val="C00000"/>
                </a:solidFill>
              </a:rPr>
              <a:t>organisasi </a:t>
            </a:r>
            <a:r>
              <a:rPr lang="en-US" dirty="0" err="1" smtClean="0"/>
              <a:t>sehingga</a:t>
            </a:r>
            <a:r>
              <a:rPr lang="en-US" dirty="0" smtClean="0"/>
              <a:t> </a:t>
            </a:r>
            <a:r>
              <a:rPr lang="en-US" dirty="0" err="1" smtClean="0"/>
              <a:t>kebutuhan</a:t>
            </a:r>
            <a:r>
              <a:rPr lang="en-US" dirty="0" smtClean="0"/>
              <a:t> </a:t>
            </a:r>
            <a:r>
              <a:rPr lang="en-US" dirty="0" err="1" smtClean="0"/>
              <a:t>lebih</a:t>
            </a:r>
            <a:r>
              <a:rPr lang="en-US" dirty="0" smtClean="0"/>
              <a:t> </a:t>
            </a:r>
            <a:r>
              <a:rPr lang="en-US" dirty="0" err="1" smtClean="0"/>
              <a:t>akurat</a:t>
            </a:r>
            <a:r>
              <a:rPr lang="en-US" dirty="0" smtClean="0"/>
              <a:t> </a:t>
            </a:r>
            <a:r>
              <a:rPr lang="en-US" dirty="0" err="1" smtClean="0"/>
              <a:t>tertangkap</a:t>
            </a:r>
            <a:endParaRPr lang="en-US" dirty="0" smtClean="0"/>
          </a:p>
        </p:txBody>
      </p:sp>
      <p:sp>
        <p:nvSpPr>
          <p:cNvPr id="2" name="Title 1"/>
          <p:cNvSpPr>
            <a:spLocks noGrp="1"/>
          </p:cNvSpPr>
          <p:nvPr>
            <p:ph type="title"/>
          </p:nvPr>
        </p:nvSpPr>
        <p:spPr>
          <a:xfrm>
            <a:off x="628649" y="152399"/>
            <a:ext cx="8286751" cy="685801"/>
          </a:xfrm>
        </p:spPr>
        <p:txBody>
          <a:bodyPr>
            <a:normAutofit fontScale="90000"/>
          </a:bodyPr>
          <a:lstStyle/>
          <a:p>
            <a:r>
              <a:rPr lang="en-US" dirty="0" err="1" smtClean="0"/>
              <a:t>Kunci</a:t>
            </a:r>
            <a:r>
              <a:rPr lang="en-US" dirty="0" smtClean="0"/>
              <a:t> </a:t>
            </a:r>
            <a:r>
              <a:rPr lang="en-US" dirty="0" err="1" smtClean="0"/>
              <a:t>Kesuksesan</a:t>
            </a:r>
            <a:r>
              <a:rPr lang="en-US" dirty="0" smtClean="0"/>
              <a:t> </a:t>
            </a:r>
            <a:r>
              <a:rPr lang="id-ID" dirty="0" smtClean="0"/>
              <a:t>Tata Kelola Teknologi Informasi</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91</a:t>
            </a:fld>
            <a:endParaRPr lang="en-US">
              <a:solidFill>
                <a:prstClr val="black">
                  <a:tint val="75000"/>
                </a:prstClr>
              </a:solidFill>
            </a:endParaRPr>
          </a:p>
        </p:txBody>
      </p:sp>
    </p:spTree>
    <p:extLst>
      <p:ext uri="{BB962C8B-B14F-4D97-AF65-F5344CB8AC3E}">
        <p14:creationId xmlns:p14="http://schemas.microsoft.com/office/powerpoint/2010/main" val="39018111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2466975"/>
            <a:ext cx="8443486" cy="2095501"/>
          </a:xfrm>
        </p:spPr>
        <p:txBody>
          <a:bodyPr>
            <a:normAutofit/>
          </a:bodyPr>
          <a:lstStyle/>
          <a:p>
            <a:r>
              <a:rPr lang="id-ID" sz="3200" dirty="0" smtClean="0"/>
              <a:t>2.2 Apa dan Mengapa Framework Tata Kelola?</a:t>
            </a:r>
            <a:endParaRPr lang="en-US" sz="3200" dirty="0"/>
          </a:p>
        </p:txBody>
      </p:sp>
      <p:sp>
        <p:nvSpPr>
          <p:cNvPr id="3" name="Text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92</a:t>
            </a:fld>
            <a:endParaRPr lang="en-US">
              <a:solidFill>
                <a:prstClr val="black">
                  <a:tint val="75000"/>
                </a:prstClr>
              </a:solidFill>
            </a:endParaRPr>
          </a:p>
        </p:txBody>
      </p:sp>
    </p:spTree>
    <p:extLst>
      <p:ext uri="{BB962C8B-B14F-4D97-AF65-F5344CB8AC3E}">
        <p14:creationId xmlns:p14="http://schemas.microsoft.com/office/powerpoint/2010/main" val="12306829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70458"/>
            <a:ext cx="9144000" cy="6080043"/>
          </a:xfrm>
        </p:spPr>
      </p:pic>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93</a:t>
            </a:fld>
            <a:endParaRPr lang="en-US">
              <a:solidFill>
                <a:prstClr val="black">
                  <a:tint val="75000"/>
                </a:prstClr>
              </a:solidFill>
            </a:endParaRPr>
          </a:p>
        </p:txBody>
      </p:sp>
    </p:spTree>
    <p:extLst>
      <p:ext uri="{BB962C8B-B14F-4D97-AF65-F5344CB8AC3E}">
        <p14:creationId xmlns:p14="http://schemas.microsoft.com/office/powerpoint/2010/main" val="22518970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7711" r="7455" b="5656"/>
          <a:stretch/>
        </p:blipFill>
        <p:spPr>
          <a:xfrm>
            <a:off x="76200" y="762000"/>
            <a:ext cx="9104586" cy="5334000"/>
          </a:xfrm>
        </p:spPr>
      </p:pic>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94</a:t>
            </a:fld>
            <a:endParaRPr lang="en-US">
              <a:solidFill>
                <a:prstClr val="black">
                  <a:tint val="75000"/>
                </a:prstClr>
              </a:solidFill>
            </a:endParaRPr>
          </a:p>
        </p:txBody>
      </p:sp>
    </p:spTree>
    <p:extLst>
      <p:ext uri="{BB962C8B-B14F-4D97-AF65-F5344CB8AC3E}">
        <p14:creationId xmlns:p14="http://schemas.microsoft.com/office/powerpoint/2010/main" val="15555602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024" y="126273"/>
            <a:ext cx="8943952" cy="6332220"/>
          </a:xfrm>
        </p:spPr>
      </p:pic>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95</a:t>
            </a:fld>
            <a:endParaRPr lang="en-US">
              <a:solidFill>
                <a:prstClr val="black">
                  <a:tint val="75000"/>
                </a:prstClr>
              </a:solidFill>
            </a:endParaRPr>
          </a:p>
        </p:txBody>
      </p:sp>
    </p:spTree>
    <p:extLst>
      <p:ext uri="{BB962C8B-B14F-4D97-AF65-F5344CB8AC3E}">
        <p14:creationId xmlns:p14="http://schemas.microsoft.com/office/powerpoint/2010/main" val="32249913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77234"/>
            <a:ext cx="9144000" cy="6464440"/>
          </a:xfrm>
        </p:spPr>
      </p:pic>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96</a:t>
            </a:fld>
            <a:endParaRPr lang="en-US">
              <a:solidFill>
                <a:prstClr val="black">
                  <a:tint val="75000"/>
                </a:prstClr>
              </a:solidFill>
            </a:endParaRPr>
          </a:p>
        </p:txBody>
      </p:sp>
    </p:spTree>
    <p:extLst>
      <p:ext uri="{BB962C8B-B14F-4D97-AF65-F5344CB8AC3E}">
        <p14:creationId xmlns:p14="http://schemas.microsoft.com/office/powerpoint/2010/main" val="14031637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76200"/>
            <a:ext cx="8686800" cy="6384408"/>
          </a:xfrm>
        </p:spPr>
      </p:pic>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97</a:t>
            </a:fld>
            <a:endParaRPr lang="en-US">
              <a:solidFill>
                <a:prstClr val="black">
                  <a:tint val="75000"/>
                </a:prstClr>
              </a:solidFill>
            </a:endParaRPr>
          </a:p>
        </p:txBody>
      </p:sp>
    </p:spTree>
    <p:extLst>
      <p:ext uri="{BB962C8B-B14F-4D97-AF65-F5344CB8AC3E}">
        <p14:creationId xmlns:p14="http://schemas.microsoft.com/office/powerpoint/2010/main" val="42213971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7775" cy="6841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98</a:t>
            </a:fld>
            <a:endParaRPr lang="en-US">
              <a:solidFill>
                <a:prstClr val="black">
                  <a:tint val="75000"/>
                </a:prstClr>
              </a:solidFill>
            </a:endParaRPr>
          </a:p>
        </p:txBody>
      </p:sp>
    </p:spTree>
    <p:extLst>
      <p:ext uri="{BB962C8B-B14F-4D97-AF65-F5344CB8AC3E}">
        <p14:creationId xmlns:p14="http://schemas.microsoft.com/office/powerpoint/2010/main" val="34824558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1100" y="-59055"/>
            <a:ext cx="6781800" cy="6612255"/>
          </a:xfrm>
        </p:spPr>
      </p:pic>
      <p:sp>
        <p:nvSpPr>
          <p:cNvPr id="4" name="Title 3"/>
          <p:cNvSpPr>
            <a:spLocks noGrp="1"/>
          </p:cNvSpPr>
          <p:nvPr>
            <p:ph type="title"/>
          </p:nvPr>
        </p:nvSpPr>
        <p:spPr/>
        <p:txBody>
          <a:bodyPr/>
          <a:lstStyle/>
          <a:p>
            <a:endParaRPr lang="en-US"/>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99</a:t>
            </a:fld>
            <a:endParaRPr lang="en-US">
              <a:solidFill>
                <a:prstClr val="black">
                  <a:tint val="75000"/>
                </a:prstClr>
              </a:solidFill>
            </a:endParaRPr>
          </a:p>
        </p:txBody>
      </p:sp>
    </p:spTree>
    <p:extLst>
      <p:ext uri="{BB962C8B-B14F-4D97-AF65-F5344CB8AC3E}">
        <p14:creationId xmlns:p14="http://schemas.microsoft.com/office/powerpoint/2010/main" val="34163879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GENSWF_MOVIE_ONCLICK_URL" val="http://"/>
  <p:tag name="GENSWF_MOVIE_ONCLICK_URL_TARGET" val="_self"/>
  <p:tag name="GENSWF_MOVIE_PRESENTATION_END_URL" val="http://"/>
  <p:tag name="GENSWF_MOVIE_PRESENTATION_END_URL_TARGET" val="_self"/>
  <p:tag name="FLASHSPRING_PRESENTATION_REFERENCES" val=""/>
  <p:tag name="ISPRING_PRESENTER_PHOTO_0" val="jpg|/9j/4AAQSkZJRgABAQAAAQABAAD//gA7Q1JFQVRPUjogZ2QtanBlZyB2MS4wICh1c2luZyBJSkcg&#10;SlBFRyB2NjIpLCBxdWFsaXR5ID0gODUK/9sAQwAFAwQEBAMFBAQEBQUFBgcMCAcHBwcPCwsJDBEP&#10;EhIRDxERExYcFxMUGhURERghGBodHR8fHxMXIiQiHiQcHh8e/9sAQwEFBQUHBgcOCAgOHhQRFB4e&#10;Hh4eHh4eHh4eHh4eHh4eHh4eHh4eHh4eHh4eHh4eHh4eHh4eHh4eHh4eHh4eHh4e/8AAEQgA1gDI&#10;AwEiAAIRAQMRAf/EAB8AAAEFAQEBAQEBAAAAAAAAAAABAgMEBQYHCAkKC//EALUQAAIBAwMCBAMF&#10;BQQEAAABfQECAwAEEQUSITFBBhNRYQcicRQygZGhCCNCscEVUtHwJDNicoIJChYXGBkaJSYnKCkq&#10;NDU2Nzg5OkNERUZHSElKU1RVVldYWVpjZGVmZ2hpanN0dXZ3eHl6g4SFhoeIiYqSk5SVlpeYmZqi&#10;o6Slpqeoqaqys7S1tre4ubrCw8TFxsfIycrS09TV1tfY2drh4uPk5ebn6Onq8fLz9PX29/j5+v/E&#10;AB8BAAMBAQEBAQEBAQEAAAAAAAABAgMEBQYHCAkKC//EALURAAIBAgQEAwQHBQQEAAECdwABAgMR&#10;BAUhMQYSQVEHYXETIjKBCBRCkaGxwQkjM1LwFWJy0QoWJDThJfEXGBkaJicoKSo1Njc4OTpDREVG&#10;R0hJSlNUVVZXWFlaY2RlZmdoaWpzdHV2d3h5eoKDhIWGh4iJipKTlJWWl5iZmqKjpKWmp6ipqrKz&#10;tLW2t7i5usLDxMXGx8jJytLT1NXW19jZ2uLj5OXm5+jp6vLz9PX29/j5+v/aAAwDAQACEQMRAD8A&#10;83+NM0ieK9XmCbtspOf0rgYdT1HA/wBDH/fVegfGNJJdf1cKDku4H5mvMd18bqQIoCqQCCCN1eFh&#10;IKVJXR6s5NS3OkgumeJWZdrEZI9KmWfJzmskSOOOcfQ1IJOcYP5UpUlc0TNUXOTjNOE/YnntWX5n&#10;p1pwmJHPBFL2bC5qrOCKcs/FZSzY/iqG51S2tsCSTBPaiNJvZCckldm4Jqf5pPIrlZtbkLZgiG3H&#10;DMaYmp30iliyrj72QDito4CbMniYJ2Os84nuKetwMc5rjJNUvUfYZDkdsCpBqF6oDiVWQ9MrV/2f&#10;K25LxcOx14nHXNKZyT8vPFc5FqN0eWjUbeqlSPwq0NQVvlQMvPJIxg+lZywU4vYpYim+psm4AGS1&#10;J9o9DWd5oI5J6flSeawwM4zWPsWuhrzo02n460gm461med749qXzqnkHc0vPwvWgXBIPNZpm96aZ&#10;8dDRyBc1RcHGM0vnn1rKE+aXzuO9JwA1PtGT14o8/wB6y/OyTzSiX3qfZgaIuBRWW0uB1op+yC53&#10;HxIXd4jvT1zPJ/6Ea4NoR5rnGK9G8fKX1i4PYTSY/wC+ia477NmR+KrDNqCQpbmeIgQMVMsQG3/C&#10;tAWuB0FSG3wRxW7ZNzNWLPAGDikmEcSNJIQoHc1oXKxW8DzSkKiZJJ7Vwmr6i18zOxKpu+VAcYHv&#10;WlGm6jt0Iq1ORFjVNTuWOYCkUY6gEFm/wrGwJpC75Zs/jUUjKJDg5P40qgyE4VuPSvUhTjDRHDKT&#10;k9SyrfuhGGKr25qZGdo/3Z5HfHJqK2gYZZ2XGOQxolutjEwqsfGCE5qyNibycw7nfaBxg0okmjbz&#10;PLBQ8deP/rVnGdueevXP+FOjZyp2btpHK0Ba5ovfMTtZgVIwaLa9ZEdwQSF2nPcds1mujkYCmo4/&#10;MjZtw6evagdjorHUA0ZDdCePer1veE3ixSxAg9O5z/WuVs5irg/exzitJbn5WYNyRtyp7GpcEw5m&#10;mdVAbabIAR27+oNTm3h6+UB+Fcvp+2CZSrvuPVVrrbFhPGGznNeZiaHs9Tto1efRkTW0B/5ZimfY&#10;4P8AnmKulMqPpQEwtcabOpopG1hwT5a0C1ix9wflV0RnbzQqcdKHJiKYtYcnMYoW1hz/AKsVeEZ3&#10;EHrmmiPB/CobuIofZYdv+rHNFXhH8oxRV3YHY+MUzqVw3/TZ/wCdc7bxbjIfpXTeK+bqZvWVv51g&#10;2wwHqaHwoJsUQLs6U4wAKvBqyQAoAolO1M9hWy1IPPfiFqJ+0DTYiAo+aTHf0FchJITFszk55qfU&#10;p3muppp2DSu5Jb3rPJZmAUda9ijBQjY4Zy5mSfxZzn+VTLIy4ELZPfAq9pujzXAUup5Pp/Ouw0Tw&#10;e07KCoRM8kipqV4xNI4aU9zgVt55HwiMT6gVs6T4T1PUHG2FgD0JFew6P4LsYCkhhEhA/iFdtpml&#10;QxBB5KrgYwBXPLGdjpjg0tzxO0+F+ouVLspGOR3q/wD8K1uIl3NlVx3r3mCOz4BULxwfWobyOHaR&#10;GcDsM1m8TPuaLDw2seFHwf5CDzogxAOAB1+tYWveHI4IXBjbuRgV75PbRkkmNSQPSuP8U6YkltgJ&#10;wM4xShiJOQqmHXLofPdzDJBKVC49c+npTYZyrYJAOevpW3rNm63LKQMg4Oe9Y00A5II969KLujzG&#10;rOxoW91ggkjGfzrqPDd5O9wIkJ8okZXHFcXbbvk449F64rrPDd3H9uRfs5QH7pznNRWV4Mqn8R1z&#10;R5xgUghy3NXGTngDFJs6mvGtY9G5VaP5cdqVIhtFWSmRzQFwABSYXK/lgPmkMYq0FHpSBakLlTyg&#10;DnHQ0VbKgc570Urkmnr+p7fFcGnyW0Tx3AnPI4BVSQaqXF1HZMkhtIpEeaNGTlfvOB2+pr0PS/DW&#10;kah8bNGtLuySWA2N3K0ZYgM2xef1roPiH4R8Lx+E7+5tND+y3VpJbMHExIVjOg29SMgdfTIrtwvs&#10;+VJo5qsnzPU4y1sNHujGJkitXlyVRQ7Ae2Sf51gfE86do+lxmzjxIY23ncTntn2q9ahZjZq5UuDk&#10;blJA6Z7Vg/HgpDplqLZwwYNvYdT83SvoK+EpRpO0Tzqdao6iTZ4bduXbd+JHqa1PDNh9pkEjcqD0&#10;rHmALYGa7rwXbottGSByPzrzK0uSB30I80tTqNA0yNWVnA49q7bTowihVAOPbrWHpdu3y/NgdK6i&#10;xtVGGJJ968icmz2IIm3H5Yw5U1rQTSyRAK291GFHrTFsYm2BztZhwTTpoFt5g8bEgDkdKEW9SWzM&#10;k/7ucujj2wTV6S0KrgselUrG5jWZ5ZWI5wtaq3EUgChBn1qr3Ia1MyWMDPOMfrWbfWiSo3Q/hXST&#10;QI6/MQoPrWbeRCMEoQ3rip1QmeCfETR5dP1AzLHlX5BxXET2ykFgCBX0R4s0mDVbFo2A3AHacdDX&#10;iuv6RcadKwkBMeeuK9PC1lJWZ5mIotO6OaY7SoH3TxnvXX/CjTxrviy006Sf7MJCcuVyF44z7e9c&#10;0UjaAkr84546fjXb/BBf+K+sAo6bhjdgkY/X0+hrrceZWONy5Vc9zvfg9qFtaSXJ1m0KRoWOYyOA&#10;PrVHS/hTrWoaZbX8F9ZBLiISKrlgQCM+leq67mbRIhu1dZTauiraNlDyRh/Xp+VP0vcngHRFXcC9&#10;rFjb7IK8yvTjSu+x0Uas6jSXU8ol+EniFFGbmxJzgAM3+FcDd27Wt1LbSAF43KNjpkHBr6fuHaTW&#10;oALy+wxjb7OLfMPQH7+3j86+bvEyBfEmprn7t3KOv+2aynFKN0a0ajlJp9DMVeppCoP5VNFDM8Xm&#10;JG7IeAQpIJFPjtZnkEawyFm6AKcn8Kx5Wzpa6vYqsox+NFasOg6zOGMOl3cgXrthY4opWZF0eoeF&#10;Pm+POlY/h0y5/lHXV/EYpP8ADzU/JljdJNQh2FWyApuIiP55/GuV8JRhvjlZAMy/8Sm55BwRny+h&#10;ro/H1rb2vgW6uVgMbNfWyhcsQAJ41A546AZx3rfDbR/rqcuI3PPLm3hnlithZKrRgndnCk8enXoS&#10;K81+N6PFDaQiLA2sSx6nk8CvXryN742BszEZRu8zzCQQOOn4Z61558WLCe9jtLSRT5nlORjqcE19&#10;dVjzUbHn4KLqVlFHz2QfN4A68V6h4UtttpCB1x6V5zdWzw6mbbaQwcLg9v8APFekWeoJpyRRABpC&#10;MY9B618/iVeyPUw65b3Ousy0argEEc5rQh1BrbPmNle1cLL4h1OU5tYsjpnHFVpdS12Q4nwAeCa4&#10;/YM7VW7HrdjrSzwqsbKQvrUlxfrIjZcZxXlmk6xc20myX5dw9etdLp0l1eEFGA3DjNS4WN4yT1ZL&#10;qviEWlwFCswHYHrWVP8AEDVDIIrW2OzGOetN1rT7hLkyyFGjH8SNk1z0mpwWkwSKIFs49Sa2hBLZ&#10;GE2+52dpqnibVSWc7E74yMVcW/1aCPZLvZj/ABciuLi+IN3au1olntcHBDDBzW1beI7+8uri1vLa&#10;G2eFN+WfbnPQeh/OqcJW1iYxnHZM6vTLuW4hJuCAxPFZ/ijQob60kwqksuCaydJvby7uMwR7iP4R&#10;/PPSupjGpvZEzRW0DDoATI349BmuZ+47nRpJWPnW8WSyvJbZ9waNitdN8Mb+Kx8a6Vdo2YzKEZT0&#10;5yKPiXoU1prZufMDG5XcxxjDdD0q/wCHfDEFhNpl1FeG5uC6StBjKsu4A49CM/zr1YVE1FvqeROk&#10;/et0Pr9riygNld3EdxJNFHKi+TbtIFVgepVTjkjqRxmltMf8IhoEeM4tEOM46KP8/hT4NRez0byI&#10;IzLdXGUijQ4GNvLM3RVA7n6CoLI58LaGSAQLJcA8Zrz83k4pl5ar1EXdKnsbfXI985NxcQLHswSA&#10;RgDtxkdcnsK+PfilrWoL441nT445LZEvJcnHzMN5wfYV9m6fqMcJstPhUyzzHcyx/wACA8u3HA4w&#10;PU18VeI7W7vPiJ4ukWSJzb3F1NKzk/d8zHHqeQBW2GgqtOLfkL2nsqstOp6N8FrdL/RpdOuIYFlj&#10;kMge4YgAHbx+uat+GFS/8dXtvbRm2K25jXax+VgHOfbPtVH9nG98zTjbXUVu6IX2FYlDk7eMtjJ/&#10;H2q14e1CT/hNr8wxwxtFHsj8uJULcNjOAcnnGeaVraHv43meFk7dEepeDEvdM8wzTZmYhiM5AHTH&#10;SipvC0k02out0m5lkVQrHOR2zwKK+br+0lXnyvqclGUIU48yvoZHgz/kuFvnqNJn/nHXQ/ElnHge&#10;SOR1bZqkChAc7cTg4PA69a5PwzP5HxZuLryy3k6DcPgHBPK8D8q6Px7HDDpcOnQhmEtxZTFjj5sy&#10;txwOvB59Mele5ht4/wBdTzcQtzihM41a22xOAVkx8ue3rWV432T6jpUSjbm3m56HqP8AGvUE063N&#10;5bQvZEMyOd3PygAZxxjuK4v4nafHYeJdCkjXJ8m4JHbgp/jX10asWuU58jV8fT9T5v8AGelf2X45&#10;FuMbDMrDuMHH+ea17iz8y+ZyTjAAz2HoK7D4yaAhkuNckZTLEiODGPl+8Bz6da50mN4pnZ3VguUG&#10;3qfzrwcdFwqJHuYnCujWlF9dSM6pb2iNBBbedIi5YKOAPWsf+35r64SOGFFLdA2AKn0y3ntrhpbd&#10;yJJRh9w3DHpzWnp2hqs5mFuFZ+pK8/hXPHkjvucjjUb93YztPuWvoZt4ggeIcMxCnP8AWu6+G7Wt&#10;x5e99y5xzyW+gNY15pVtGgkZCvBAI6j6V1HgHSjDsZQR06DpWVWUeh1Uoy2K16Ek1W50w+SPPc+T&#10;tXkHOWGO3/665m/8JTQ3RuZS6jdlWAOM+9eta5oVvJdi7jXy7pCCkiryDSwajaKJItVtIZD3dTgG&#10;iNXlQ5Ur7nlNv4d+0Xi3UsKXEpOdxfHPYmu00jQWdf3ltCueSMZP1JNdAbTw/vMlvtjPUgdq0NPk&#10;t1ykJRuOPU1MqrloCopMrWunx26grbogA52qKWaNZovMVcBRge5q5dys0KqPl3fe9hVaSUSAwj5B&#10;jArB6miikeb/ABE0t7/T1ljUu8RJPHOPSqngiyubK70i6hbJKsVdhkKw5wRXdXUaNI6EDb396zvB&#10;duYdRltZgphtrlGhLcDax5Gf89K3oT2i+5zzgkpS8j2h5oDaBDcal9qkUCKCym27+uWcdAo9Tj06&#10;07Tn8zwroTLgj7Eh5HB61NaXs8NzBY2bR+bcv86lVJMSq7Ec9yQo/EmqmhD/AIpDQfm/5cE/rVZ3&#10;s2eflOs0aWmyxJqdrENRvfPeRT9khVGQIDy7kruVevUj2r5J1N4YfHvj5XnSIubhUVjguTOpwK+u&#10;tBuyuqQ2NskDmTdLdEKC+BtCd89Sx9tvvXyPeQ2138SPHMt3ArNC928QfPyv5yqG468Gt8A/3Mfk&#10;Z4p/vZep2H7NujjUvDWoSj7QDBcKu+G4MbDcDkcIxPTrxV3w/JYS/ETVDpkcsdsLZVVZG+beIWD5&#10;PHVgeeOueKb+ypE8uh6k8V3PBsuYiwTZtcc8Fijc+ijGead4TuNPh+Il/cWEF2tsoLFJQN+f3m7A&#10;A6e2MilLc92vJvCyV7pKJ6l4JVvtqCR98jMpbvgntnvRR4Suo57xHRWiVAo3MOOp5GOoor52X8ap&#10;6nF/y7h6GB4aaeP4n6lLbqWni0CcxgLk7sjAx35rd8QW89rLBp7Ww2xXtkBOI8Cb5pjuB9QoUFRg&#10;Ag4HNUPAX/JYLyTBYrpDEADJ/wBYvStfxJcxSaFYeTcBsa1JL5ig4XeJZFH+8FYZHY17OG6I48Q7&#10;XOjYD+1dOJmQMVlCrnJY/KfTpx/KuE+MqH/hINCBxkW8/A9zHWqk9+upWhh1mzm2wyEGRcYPy/8A&#10;165f4iXN7N4m0pLx45QLaXa0fqTHX0uHpNSTM8gknmFNHHfGNFTw5rai5Mr/AGeNWYqFyfNjA7nt&#10;3rgdMV7q2tZFPzNGp9uldv8AGubd4Z16cJKA0UBUyLgn95EM46dj0rloIP7Phs4QwJNvEx4xglAS&#10;PzJrzsy+Jeh9Jmb/ANqSf8qNqw0+ziQO4O5uvcVeeW3tl3LECfVutY8V44ZVQbieMGtCAx7Szyb2&#10;H8R5xXju/VmEVFIyNVklku4y6tljwAOg9a7DwrqcNtNF93CkGuXuJ1Wd9xGTHwT2HeuZ0rxLLLdO&#10;sdhMsCn5ZCeT+FaKDkieZRfqe93WoW967OGWIs3Y9KwfF+mmOx+3Wswdo/mdAeGXv+NeZTanql8N&#10;lrdNZhe5XJNa3hO91++uf7IuXkuUc487btG3vn8Kbg1qVzpnWaHPbzwrujQnuD1roEWFZEKRhVxx&#10;hSefr2rn77TP7NlDREkKORVzT9QBXaxwccisrFXNaQ4QpnnvkVSlkCHcX5HJFOMgkIZmPHFV7hlC&#10;YGDuOMgZqRFX/WSFuMdqVY5ikwtRiVR5ikDOWHQH8qniChiT0JqEy3UN1iyUmVyBtxnPPp+NVTvz&#10;KxhUtyO56z4Vmnk1mylnukXz42ZIog4yFQlt3z4OCRjK96j0P5fCGgk4z9hXnr3NW/C1vexW1jOW&#10;j8mAkXGUPmD923IOegJHGD+lVdEC/wDCHaAchcWYGfxrXOG5RdzzcrsqisaHg37SNZl851+eIv5a&#10;BsbcgBuVxnj1r5UuIi3xC8fy3CgzRtclDtBUZmC5OehwRj8a+uNChkhvYL0xwLbtEyeaB85bcuAx&#10;x05OBmvj7UbhYPiJ42gluokFzNcoCxJLt5wKhQOrcY/OujBO9KPyMq+tSXqd7+yi4Og6qkjN88sW&#10;0DOM/Ng8EDPoe1Q6VNbTfEC8/s5ZdOX5FLBsybxu38sW5JyOvvR+y5eQ2Hh7VEuLu3g33UKiSVwD&#10;k5+UfK3PPoPqKzPDMRl8XXkMbBP3gwWiEmAGY529DxTnJXPeqU74Scn2ies/D+7uGuJprq31GIqV&#10;2rdkK2OehUDiipPCkcz6lPEkKjIURqkRVmHOS3ABP0GKK+XxCn9YnZdTnopOlH0DwChPxc1AI+CN&#10;JADYzjMnX9K1/H+kJYafpVnaTSlJ9SB2ynPzmGXc2fVjyffJ71kfDjcfjBqvQY0pP/RhrU8czXH9&#10;maLJ80j/ANrSlSzhsgRTD9PSvfwu8fkeXidmUrbQbjzETzI0QA7mbPBGPb3P5Vyvi6ye18Yaekkg&#10;ZfsvyjrkEpz+ldPJc3EmpW2WXIhfapJGeg/xrkvGTTP4oh8wEbbMbT+Ir7CLk0k2c/DUIvMYJLuc&#10;x8fWk/4RXWt6BN6W+xQR08xOuOpzmsvxRbiKSyMbKyeQF3Lk9B05HXn8qd8UQ8vg68iyS8k1uvPP&#10;WRa2PG2nsmmRXZu7mYmQhI2jx5OM7lJ9eh+leHmSSla+x9Lm65MaorskcnbTGNw3cGtRLsPggE88&#10;jNYYB3D3/WphNs55AHavIauZRZFqyvNPnzGUjoVOKpaTYzPepFCpbecc1YuJfMutic+hqC71aOzY&#10;JFJscfedeufatYJtWRN1JnbeHtHjgvJI7gIr7c5fGM+nNdTaxGxJaKOLLY5UAj6ZFeVW2oanqoWN&#10;EurpscNggfiTx2rasNL8Q2vlyHVra1DHPliVpCB7jpVOlJq9zTke6R1esapmMhgCccY61z1vqSPO&#10;FBAJqDUrDXblN8F5bsqjl/LIJ/WsixW5t7/ZqMaqx6ECs5RsieaSdmegWl4TGobn3NSxSebIAOO5&#10;NY8Mo2DB461atptkJyxGen/16xsU2aRkCjGc57+lMsdRtLDWra+vZxDbQybpJD0UY61ntcb2JzW1&#10;8O9Fg1/xIv22NZbG2/eOpHDsD8qn2yM1UXyNS7GNdJwaex6f9givbnT98mBMXEaszqW+QsDww9Om&#10;D19DRo6f8UPoLjIP2bHy9e1bU0HlahbagoTdG2HJj3tsPULyNufX2rM0Nc/D7RG+cssSg7Rg8g/4&#10;D8KnHVPbU3I4sFD2dWKLGnWLS6raObqZFMe9IkuJFXKMCSVDbSCD0x9TXyBq0luPih4oVoGkeS+u&#10;FgYHBifzxhgc8c5GT0zX2XYQywa3BcrHCY2gSN22MZMEHAU5wBnk8fWvkSVYn+I3jbzg0b+dOERD&#10;jcfPUc8HjGTXoYVctOK8kclWSlOTXc6P9m8Qv4b1pisjSx/PG678IwRiSccYzj71Z3hm9+z63c3d&#10;y7bVVXlKxhyQSc8Hg55HPrWz+zXYajJ4I1K7tTYiGac20i3DMG/1Y5XAI/j7+grL1LSZ9Fvb+KSa&#10;GVjBHzHnGCSD1AqZr3vmfS1KkHgZpvX3T074YarZ3Tz3GlWpsRGQCg5wTu5z34P4UVj/AALKBb/z&#10;QzL5yFgpwTwaK+Uxk5RxM0n1OWk7Uo27HW/DNs/F3WT6aZEP/IjV0HidIjaaAsU6zxi/lPmcdfIl&#10;/rXP/DLI+LOttxxpsWf+/jVv+MbB7O30G0gffsv5HLbQucxSk9PrXvUFflR5dfRmpaxQsUnZx5iL&#10;tBI7E5xj8BXnvxTIPiqIb1O20HQf7Rro5766Gu2cFu5ZHZfOUMDtBDZY+vQCuX8bMH8dxpJIrILN&#10;euMdX/wr6HDq1SJ2ZAl9ei2u55141RrjTYIAM+bqFomD3zIK7r4g6Zp9rFEtvEwaW4dZCzA7tqkk&#10;9OpMnP0FcjqMX2i90eHOd2q2vB9mJ/pXZ+LfMuNS0mG53Ynup8gn+EmFeMHjqa87OZv2jUT6OrGE&#10;87jfb/gHkM0ZjndCCdp4qG7wQExjJwK6jxZp8K6nqE9nGsdrbXHlbd+7AJYLz3+6fzrmpWA3E9K4&#10;KbcoJs87G4f6vXlD5/fqYl/Jd+YsNuTGQeZB1xU+jae1sd5RJW7u4yasOoLktinxttBHauhTaWhx&#10;w913RqLq8kMaxsQuB8oXgVZstRMr9NxNYcVm9y+CcAe9dJplpbW6DHJ9TScjX2knuzUhu3MQVxjI&#10;6AVn6jafasyt1B4NXWkiA4+771HLcIFxkYx3rJik0zNhllgzE/OOhq0btiAo5J96zri480nHr1HS&#10;rOjWlxf3SQWiGSRup7KPf0oM3KxpafFcahdpaWyFnPcdB9a9r+H+jRaRYhUXLvyzEcsfWue8IeH4&#10;NNgVB88rcySEdTXd20yW0JdiAqjjNYzkcdSbkbLoPK2t3rH1PVNG0iwg07UpWtopnKwMntzj2602&#10;z1F7+88qH7oOCx7VR8W6Pb6xhLyEGOLiOTHzA+x7Vm5JELRnW2z29663Nre5Rdu1AAcAdcZ9a+Np&#10;2uR4/wDHgJDS75Rx6G4jx+lfUOhyJZbYI3I2gDJNeL/Ef4Satp3iK58UeHJ5760upWlu7bd+9Xcw&#10;Y4x99c846j3r0MLiE9JaHNKly3sc98CvGE/h7wVdWi2KTeZeeaH3gEfIgAxg+lM1vWf7Yur6Y2/k&#10;YgiXbuzwGPsKy/hBG0Ph++R48Os4BV1yVO3pg1c1ID7Xe4VR/osXQY/jatG/fPqsRQpRy7mUdWdz&#10;8EFaSK/VAWO9OPwNFP8AgYi5vxvXAkTGRnPBor5LHq+Jn6nJhZWoxOt+GpB+KviD206Af+PvXX+N&#10;2T7Xo4YgA3EhyTjH7l64n4aeafif4i8tVLiwt+p4xveuv8YeY2o6Kk0cRQzyZ5zn90/GCK9uj9k8&#10;yvGzZXgazkuVEEbmDBDuCQMckcnryT0riPHTxnx8ywDYsenIAFJAHEp7V1t1qNr55tBcwpLkKVLf&#10;dzjr+dcL41CW/jSVUdiq2Ee588sx83/HH0r6ShJuojpyGP8Atsbdmc3r1yml6nZ3cMe/7LdxTBGO&#10;clYpTj8617TxFPr/AIrsBLpS2ktpICYVbl2dwxznGD8tc/4vZJo53hO4ecgUgZ6pIv8AOtTwIHl+&#10;IkjSsvmC65PQDYrn+grhzOMWnJ76HuxbedNPpF/+klHX1UeHPEbyk7mueGzkgjeeo9yK88028ae3&#10;Xzv9aoG73rtvEsm3wXcqqqjXFw/yr0HyrkD2Ga4ExizspLmTI6BR6muCi/3UUcOcSf16p8l+CNDz&#10;FJOSKQHnHTnJrLtb2KdQ4OAanEzqpwwY1sos4FI1UleMgjHXmrKXcirtbJ4z1rmJb8oSGBwOwqKb&#10;XGUYCHfnvRyNidRdTrn1EmPYTgkVDcanlVjU/MRz7Vn+GND8U+JZ1SzsnihzgzSKQoHt3P4V7J4Q&#10;+GWl6Mkd3rLG9uFGQsg+QH2H+NRO0DN1uxxPhHwrquuNuWNrez6tO64yP9kd69U0HRLHSLYQWUYB&#10;/ic8sx9Sat3l/EieVGFSNRgIvArPk1dIyCBmueVS5F5SOiglSCPJIGOtQebearIbeBGYA9uAPqaz&#10;9EFxrty0cQKQrjzJMcDPYeprv9Cs7eKQRQIBDEMf7x9TWOrZL0JND0pNLt0ZmMjkfvCex9qvTQq8&#10;bDqp5x71M7fIznkdMVm3UgETGKQgA/dP9KHZmSOdeMJqITOAWrpdLiaSPfIdqEfKD396z/IeZ1uP&#10;JXYnQZ5q9DNvfZGOB3br+VNKw5SuY2t+CdC1CV7g2iRTSMGleEBGkx/ex1+vWvG/GfgHXNImvLhb&#10;YXdo0SKJIck8SEncOo4brX0UF3DrmkeAMMla6IVXFmzxVV0/ZN6M8T+G1rHa6rqVvH5SorRn925A&#10;+6T1PNFepXHhy1S8mvbVBDcTACVgPv4GBkdOlFeRicNOdaU7bnVQxVONNRfQ838FXjaT4u1PXpEE&#10;lvqFrDHGqMNw2ljk54/iFdBr3iCDUb3TpFglVbV3dixXnMbKB19TXy9H8VfF0CLEFsiit5a7oDnA&#10;HXrVu3+K/iyRVaSHTgD1UwtkfrXoLC4mDTVtDKU6Mt7n0OZdGluzePGxn3BtxLckdOhrntcjmvPE&#10;cuowqrRNHAMP3MbFsH2J/TNeSJ8UfEXeCxPuUb/Gn/8ACz9bz/x52H/fDf410xr4xO9ka4aVHDz5&#10;46+p3fiHTtU1JppYo4I3knWUqqhVGN/QDgckVDpulaxavPcu2y5lcvujbbjIOefxNcavxQ1jcAdN&#10;sj+DVLH8TtUbAOl2hJ7KzCssRPFV4uMkjsw+OjQxX1mG9rW6HTeINFvpdEht41HyO7yYb7gO3n8h&#10;Xn9+YdVgaxhQwtGMQ72H73vn2Nd5peva5eQk3+mW1rCw4Uuxcj6dvxriNW097C/EtsfnhcOoI4YD&#10;kH3pUOeKtLdHJja/1itKs95bnDX801herDtZCq4cEd81oWeoLKoy+DWx4g/s7xO7LDCtnqRA8rc2&#10;EkPdM9j6E1zPh3TLibxNaaNcRvHLJOsbqcggZ5/SvTTjOF+pxJtOx3Hh/wAL3GrRC8upBbWP9/8A&#10;ik/3R/Wt23ttG0mZJLPTY3aMgsZfmZufU+3pXTXMP7kQQxLHGoCqoHAAGAP0rA1O1/fxJuxzt/Ou&#10;L2jbKbZ7nDqukWWnQvp1rGEkjVlwBwCM1g6nq09w2Q2MmqKRGGBIk4CKFA9AOKWNdx559q527BGN&#10;itIZZW+8RV7RdCl1G8EZyEH+sY9hU1np5u7lYoSd3fHRfrXcadaRWVuLeAc45Pcn1rPrcmUuw+1t&#10;4bG0SzsowijpjqT3Nanhq5WVJ0VQPLbGfWoLRFKPIOQBhT/WjwrEY4LyU9HmOPwqk7Es3Vwyle1Y&#10;s4E9yYlOEX7xFaNzIILY/wB5hxWcieVFlj83XNFrkk7SKoVQPl7D1qQKJrgJ02LksOorNSbMxZ/u&#10;rzV+FjBZmV/vv8x/pVCLENwAChwrL196uIciswxeYEUMQV+ZiO3tVixuOXRsqyj7rDk1SYMuFQRy&#10;MUVGZ0ZyAQSOoz0oqhH543kIaUMf+Wbk49etJEMkn3q3cqxmmAPRjVeAHHPrXdGTaOiSSHhflp2B&#10;jNOAYmvQ/hv4ctmtP7Xv7dZTIf8AR1cZAAJy2PU9vpUSlYGc94c8JajqoWdx9mtT0kcct9B3rvdN&#10;8O6XpKK1vbh5h1mflyf6fhW4+aguM7AK55TbGtDNnZiSB+dc/wCKoh9ljmBy6ttJ9fT+tdGyljgV&#10;heNH+z2EYCg8lj7/AOc1KCTPP3gN5qKrGuNg3Ej17V6JoujW+oeINH19tiTWobzP9sbSFz7hjWLp&#10;OkxW8k8z5HmbSufTbmuz0CIWVgXc7N5zhh0HatJ1GloQtTXv5UBJGAMVxusXDPcb1PIb5APX1rXu&#10;5prmUxrlV7mqa2JnuCUXCR8Z/maxi9RnqmjwC/sIbsbdkyBwfrVe7s5opwtudzsdoWsnwDq+3Q3t&#10;WB/cTMik9Sp5/wAa7fQLUyv9vmAB/gHr71jJWkDZc0PTk0+12gZlfl2Pc1qYKpgcyNwKYn3s+lT2&#10;o3yGTP3eBQZsnlAitiq8DFT6NFs0yId3Jc/iTWfqMwELY9K1mLQWESL1KBV9vWqsK5DcOJJy5xsT&#10;hfc1Su5CcZPWp2ZcBF+6v61n3jANuPYU9gG2yGa7SAHg8t9BWlq8hTyYwMbm5FVdAj4eZh97ofQV&#10;JqckbzqGbayn5CehpdAe5IbsJvYyqrEcqTjipFdbi1UP8hHIbOCPxqgzGVvnVML3AxmuP8V60bi7&#10;/s+1lZUjP7woep9KEmxqNzstQ1+y02IrblZZR+VFcvoOgXV4RPchkjxwG6miq5h2ifJl2uLuYY6m&#10;oIo+CB61bvWJvpcgDOP5VHFxnINdcWay3LWlae2oahDZpw0rhc+g7n8smvaIESGCK3iULGi7UUeg&#10;rivh1pOFbVphgnKQqfTkFv6V3CAEk+nFZVG27CTBV3P04FMuEDHkcVcSPanv3qKRD9agSKCQgdaw&#10;fFdobm1ChdwVwceo7/0rqdhwciq72rP/AA8e9C3BmB4e05sSrOPMUsGUHoD6VtSoFbaMSSn8lq7B&#10;YOsO1DgkZY46f5FaF5pljDFG1qwLl+DuzuXHf0rKUveBOxgw2sjMkFuhaeU4X1J9a25NF+yW62kW&#10;ZCR8zY5J710nh7Q3ghF4y5llGBn+BfT8a2harGyhUBkPQ4obsTKWpyHg3w7OJ5TJH5cBYMc8FjXf&#10;YEaiOMAAdKaVWCNY16nlqdB875z9Kb7g73J3YRw5HX+Zq5CnlwAZ6jn61RciS+jgXkJ8zVcnfanX&#10;r0oJZm6s+IX59B+ZrXlkkaNRuPTFc/qx/dDvl0H/AI8K3+ig9cUA0RyMI12kjcazLpzNMsK9Sefp&#10;Vm+b592elVtMQyTu3cDApbiLkVy1ohYjEa8Hiq8jtNOyrK7Rk7sEDANTNJl8RMwcghgB/MGsu/v4&#10;dK0qS7mYKFBPPamNEXiLUJ41TTdNG++uOIx2X1Y+wrQ8J+ELPS4VmnP2q6PLSPzz7VxXhd767uJt&#10;auUZZro4iXP3EHQfj1r1DSp5Dap5g+bHOaN3YJXLRBXAVR06UUyWU88Y96KrlZB8JX//AB+sam0e&#10;3+26hBa7tpmlCZ9M0UV1L4TpkexQxRWyiCFNscYCoB2GKvWy5UtxRRXOyC2oBWmOijiiikMa+0dB&#10;UQ3SypGpxuYL+dFFMDfNszkorBY19+a0bDTbMzwW6x4d8szewxx+tFFZJCZ1UwWKHIHHb2qLTl3q&#10;87846CiikQRSvkGQjJNS6fgsWPYZxRRTZT2HaP8APcyStyzc1LqL4dUFFFEdyGZupf6lMf8APRP/&#10;AEIVubyYl96KKGNlG6PLA/wqTUNtvRMoxVkAfIPWiihCJYZ2O+4Yks4zz2ri9VB17xEmmykrbQjz&#10;JFz9/wBBRRSvoUjprWFIr+GCNQq4PboBXRs/lx4AooqoEsqySSyEjeRRRRXQSf/Z"/>
  <p:tag name="ISPRING_PRESENTER_PHOTO_1" val="jpg|/9j/4AAQSkZJRgABAgEBLAEsAAD/4QmXRXhpZgAATU0AKgAAAAgABwESAAMAAAABAAEAAAEaAAUA&#10;AAABAAAAYgEbAAUAAAABAAAAagEoAAMAAAABAAIAAAExAAIAAAAcAAAAcgEyAAIAAAAUAAAAjodp&#10;AAQAAAABAAAApAAAANAALcbAAAAnEAAtxsAAACcQQWRvYmUgUGhvdG9zaG9wIENTMiBXaW5kb3dz&#10;ADIwMDU6MTE6MDggMTY6NTE6NDUAAAAAA6ABAAMAAAAB//8AAKACAAQAAAABAAAAZKADAAQAAAAB&#10;AAAAHgAAAAAAAAAGAQMAAwAAAAEABgAAARoABQAAAAEAAAEeARsABQAAAAEAAAEmASgAAwAAAAEA&#10;AgAAAgEABAAAAAEAAAEuAgIABAAAAAEAAAhhAAAAAAAAAEgAAAABAAAASAAAAAH/2P/gABBKRklG&#10;AAECAABIAEgAAP/tAAxBZG9iZV9DTQAC/+4ADkFkb2JlAGSAAAAAAf/bAIQADAgICAkIDAkJDBEL&#10;CgsRFQ8MDA8VGBMTFRMTGBEMDAwMDAwRDAwMDAwMDAwMDAwMDAwMDAwMDAwMDAwMDAwMDAENCwsN&#10;Dg0QDg4QFA4ODhQUDg4ODhQRDAwMDAwREQwMDAwMDBEMDAwMDAwMDAwMDAwMDAwMDAwMDAwMDAwM&#10;DAwM/8AAEQgAHgBkAwEiAAIRAQMRAf/dAAQAB//EAT8AAAEFAQEBAQEBAAAAAAAAAAMAAQIEBQYH&#10;CAkKCwEAAQUBAQEBAQEAAAAAAAAAAQACAwQFBgcICQoLEAABBAEDAgQCBQcGCAUDDDMBAAIRAwQh&#10;EjEFQVFhEyJxgTIGFJGhsUIjJBVSwWIzNHKC0UMHJZJT8OHxY3M1FqKygyZEk1RkRcKjdDYX0lXi&#10;ZfKzhMPTdePzRieUpIW0lcTU5PSltcXV5fVWZnaGlqa2xtbm9jdHV2d3h5ent8fX5/cRAAICAQIE&#10;BAMEBQYHBwYFNQEAAhEDITESBEFRYXEiEwUygZEUobFCI8FS0fAzJGLhcoKSQ1MVY3M08SUGFqKy&#10;gwcmNcLSRJNUoxdkRVU2dGXi8rOEw9N14/NGlKSFtJXE1OT0pbXF1eX1VmZ2hpamtsbW5vYnN0dX&#10;Z3eHl6e3x//aAAwDAQACEQMRAD8A53MrwMPoFPUXYdWTlZPUMumx9zrfoVlrq2tbTdS385U+sdOx&#10;mdP6X1TCY+lvVG2g4hcX7X0v9Euoe79I+i/d+i3+9amdn5GF9UsR1BYC/qmaHepXXbxs4+0Mt2/2&#10;U+U53U+jdI67nAV9QHUGYVe0bGXY7NljbK8cfoq/s9n6L9Xrrq/tpKeZyMDqOK0Pysa+hpO0OtY9&#10;gn92XhvuUHUZTKK8l9djce4ubVcQQxzmfzjWP+i7ZPvXYfWHZi1/WHKxS/Mdn5tuFm1OgMxXi834&#10;9vp+5132ltezGv8A0fp/pa1B+Icjo3UehjIpuPT6qsrCqZYHWC3Gbt6o30vzPVbbe9//ABSKnmX4&#10;FrrMSnDF2Tfl1NsFQqe128l/6Oge77Szaz+frUuj1vf1jCa9pc1uVS21pBIANrGbbAf8z3LcybLK&#10;rehW1PNdjOiPcx7TDmkNzi1zXBW8b0upmj6xU7W3ZGVhUdTpEDblNyKX/aGM/wBFnVN9b/j/AFkl&#10;Pq1GD9X8n1Ps+NiXei81W7K63bbG/Tqftb7bGfuJsfC+ruTUbsbHw7qgXNNlbK3NBadr27mjb7Hf&#10;SWBX6nT+qbKAW1/WBllILR9HKpssb6pj6O/Bssf/AOgan01zMfpPVcalhi7quRjV11tk7XPayzYw&#10;fuY4tegp2m431ZdjMy21YRxrPoX7avTdP7tkbHIN1fQTS23CxcDKmyut0GloAscGbt+1/v8A9HV/&#10;hvoKp9WrWY2V1ToordTVU/7ZhVWN2EUZO5z2Mr/0dOY3Ias6sD/mJ0HT/D9O/wDbilJT0l+H9XcY&#10;tGRj4lRfO0OrrBMcwNqVmF9Xaq2220Ydddn0HuZUGukT7XEbXKp0WX/WDrrr/wCkstprqnkY3osf&#10;Ts/4N97sn/rqfP6XlOy8bqfRH45fisup+y3A+i9tj2vt9OymXY9/q07fU9O1JSL9n9H/AOcM/Zsb&#10;7P8AYPUnYzZ/O/zv0dn0Pz0lQ/5ysn9v/Znf8mz9m3D6f2j7Ps9X6Hper/h/9D+lSSU//9DZr+p/&#10;SqKnfZ+t9SpxnXOd6bB+jFr7PReGj7Mfe6/9Eh53+Lzo12zPz+sdStNbS9ltnuNba/c4waP0Da/7&#10;C6d2PT+y/T+1/o/tm/1vTP8AOfat/o7J/wC5f6Hf/o/+3Fe6qxlnS8tl1vo1OpeLbQ3dtYWn1Hhn&#10;8liSnjaf8XPSH23vr6zni7Ld+s7nMY+wz6+61llLX2e9vrbkLH/xa9CozRbjdWzGXODz9pZZTy4+&#10;jZW5+zfvt9XYulz8fp78yz1co15xwmtBDCQKmve6y1rf+F/m7Gb9/oqtbjdEk+rmExY8kBh3E/bK&#10;LLG+1u7+lCnH9n+D/SV+xJTin/Fn0R99dR6rmu9Kn0qX+pSWtrJfV9lr9m78639HtRMP/Fh0TEsr&#10;djdVyR6j67WM31FtjqXevV7PT/Sem9u5aleN0ICknM3NDqywMrIBAych7G+1v827Ie+r+pUo9Mop&#10;ZnYDa8h1uOx4OM4t2tePs1ra2sDR7W+7Ks9/6PfXb/hLNiSnSrq3ZZw6+ofrGOS/YKa/YSA55adm&#10;3fsyG7v+OUHYrMR79uZtexxyLfTxmO2veDvvs9Kt22y1u73Km3D6aOtvs+3uOSLwbqX1HUudacau&#10;6xzR/M/pW4b/APuN6X8+z7O9af2ax+fl2YGYaiXMGXU+re0WCuva+l7jXte7H9Hd/PVfyElMThE5&#10;XrHqDDltb6O/06fUDHHf6P0d+17mbtiGOnU/Z6sYZtX2av03UVelTsbtcDjuqZt2+2zZ6P8ALVL7&#10;N0Rr6PXzHvc23czcxwc79NlH07/b/wByX3Nsf+j/AJlKjE6V6NLa855DWYkPrrIDmh9Jwd/tdX6z&#10;3M21f4b07v3PTSUzy6g/qYGRmsDa6W7sosY1022minGFle3cx1ld2+t/56Oen1ZLPTuymhlBNbGP&#10;qpgNBFfsa32+m53tVXCxOlhjfsucS39W9P8ARO/Nycl+P4fzuS6+l/8AxaWRjdDOS82Zm24vfoay&#10;Wh/2qqx8+3bv9b0sf/wRJTb/AGTV9sj9oN9b0Ps32f06dvpTu2fZ9qSwvRf+0d3r2fbfsezZtO/+&#10;c3+t9H0N/wBu/Q/9yPX/AE3o/wCDSSU//9n/7Q5AUGhvdG9zaG9wIDMuMAA4QklNBCUAAAAAABAA&#10;AAAAAAAAAAAAAAAAAAAAOEJJTQPtAAAAAAAQASwAAAABAAIBLAAAAAEAAjhCSU0EJgAAAAAADgAA&#10;AAAAAAAAAAA/gAAAOEJJTQQNAAAAAAAEAAAAHjhCSU0EGQAAAAAABAAAAB44QklNA/MAAAAAAAkA&#10;AAAAAAAAAAEAOEJJTQQKAAAAAAABAAA4QklNJxAAAAAAAAoAAQAAAAAAAAACOEJJTQP1AAAAAABI&#10;AC9mZgABAGxmZgAGAAAAAAABAC9mZgABAKGZmgAGAAAAAAABADIAAAABAFoAAAAGAAAAAAABADUA&#10;AAABAC0AAAAGAAAAAAABOEJJTQP4AAAAAABwAAD/////////////////////////////A+gAAAAA&#10;/////////////////////////////wPoAAAAAP////////////////////////////8D6AAAAAD/&#10;////////////////////////////A+gAADhCSU0ECAAAAAAAEAAAAAEAAAJAAAACQAAAAAA4QklN&#10;BB4AAAAAAAQAAAAAOEJJTQQaAAAAAANFAAAABgAAAAAAAAAAAAAAHgAAAGQAAAAIAGkAbQBhAGcA&#10;ZQAwADcANwAAAAEAAAAAAAAAAAAAAAAAAAAAAAAAAQAAAAAAAAAAAAAAZAAAAB4AAAAAAAAAAAAA&#10;AAAAAAAAAQAAAAAAAAAAAAAAAAAAAAAAAAAQAAAAAQAAAAAAAG51bGwAAAACAAAABmJvdW5kc09i&#10;amMAAAABAAAAAAAAUmN0MQAAAAQAAAAAVG9wIGxvbmcAAAAAAAAAAExlZnRsb25nAAAAAAAAAABC&#10;dG9tbG9uZwAAAB4AAAAAUmdodGxvbmcAAABkAAAABnNsaWNlc1ZsTHMAAAABT2JqYwAAAAEAAAAA&#10;AAVzbGljZQAAABIAAAAHc2xpY2VJRGxvbmcAAAAAAAAAB2dyb3VwSURsb25nAAAAAAAAAAZvcmln&#10;aW5lbnVtAAAADEVTbGljZU9yaWdpbgAAAA1hdXRvR2VuZXJhdGVkAAAAAFR5cGVlbnVtAAAACkVT&#10;bGljZVR5cGUAAAAASW1nIAAAAAZib3VuZHNPYmpjAAAAAQAAAAAAAFJjdDEAAAAEAAAAAFRvcCBs&#10;b25nAAAAAAAAAABMZWZ0bG9uZwAAAAAAAAAAQnRvbWxvbmcAAAAeAAAAAFJnaHRsb25nAAAAZAAA&#10;AAN1cmxURVhUAAAAAQAAAAAAAG51bGxURVhUAAAAAQAAAAAAAE1zZ2VURVhUAAAAAQAAAAAABmFs&#10;dFRhZ1RFWFQAAAABAAAAAAAOY2VsbFRleHRJc0hUTUxib29sAQAAAAhjZWxsVGV4dFRFWFQAAAAB&#10;AAAAAAAJaG9yekFsaWduZW51bQAAAA9FU2xpY2VIb3J6QWxpZ24AAAAHZGVmYXVsdAAAAAl2ZXJ0&#10;QWxpZ25lbnVtAAAAD0VTbGljZVZlcnRBbGlnbgAAAAdkZWZhdWx0AAAAC2JnQ29sb3JUeXBlZW51&#10;bQAAABFFU2xpY2VCR0NvbG9yVHlwZQAAAABOb25lAAAACXRvcE91dHNldGxvbmcAAAAAAAAACmxl&#10;ZnRPdXRzZXRsb25nAAAAAAAAAAxib3R0b21PdXRzZXRsb25nAAAAAAAAAAtyaWdodE91dHNldGxv&#10;bmcAAAAAADhCSU0EKAAAAAAADAAAAAE/8AAAAAAAADhCSU0EEQAAAAAAAQEAOEJJTQQUAAAAAAAE&#10;AAAAAThCSU0EDAAAAAAIfQAAAAEAAABkAAAAHgAAASwAACMoAAAIYQAYAAH/2P/gABBKRklGAAEC&#10;AABIAEgAAP/tAAxBZG9iZV9DTQAC/+4ADkFkb2JlAGSAAAAAAf/bAIQADAgICAkIDAkJDBELCgsR&#10;FQ8MDA8VGBMTFRMTGBEMDAwMDAwRDAwMDAwMDAwMDAwMDAwMDAwMDAwMDAwMDAwMDAENCwsNDg0Q&#10;Dg4QFA4ODhQUDg4ODhQRDAwMDAwREQwMDAwMDBEMDAwMDAwMDAwMDAwMDAwMDAwMDAwMDAwMDAwM&#10;/8AAEQgAHgBkAwEiAAIRAQMRAf/dAAQAB//EAT8AAAEFAQEBAQEBAAAAAAAAAAMAAQIEBQYHCAkK&#10;CwEAAQUBAQEBAQEAAAAAAAAAAQACAwQFBgcICQoLEAABBAEDAgQCBQcGCAUDDDMBAAIRAwQhEjEF&#10;QVFhEyJxgTIGFJGhsUIjJBVSwWIzNHKC0UMHJZJT8OHxY3M1FqKygyZEk1RkRcKjdDYX0lXiZfKz&#10;hMPTdePzRieUpIW0lcTU5PSltcXV5fVWZnaGlqa2xtbm9jdHV2d3h5ent8fX5/cRAAICAQIEBAME&#10;BQYHBwYFNQEAAhEDITESBEFRYXEiEwUygZEUobFCI8FS0fAzJGLhcoKSQ1MVY3M08SUGFqKygwcm&#10;NcLSRJNUoxdkRVU2dGXi8rOEw9N14/NGlKSFtJXE1OT0pbXF1eX1VmZ2hpamtsbW5vYnN0dXZ3eH&#10;l6e3x//aAAwDAQACEQMRAD8A53MrwMPoFPUXYdWTlZPUMumx9zrfoVlrq2tbTdS385U+sdOxmdP6&#10;X1TCY+lvVG2g4hcX7X0v9Euoe79I+i/d+i3+9amdn5GF9UsR1BYC/qmaHepXXbxs4+0Mt2/2U+U5&#10;3U+jdI67nAV9QHUGYVe0bGXY7NljbK8cfoq/s9n6L9Xrrq/tpKeZyMDqOK0Pysa+hpO0OtY9gn92&#10;XhvuUHUZTKK8l9djce4ubVcQQxzmfzjWP+i7ZPvXYfWHZi1/WHKxS/Mdn5tuFm1OgMxXi8349vp+&#10;5132ltezGv8A0fp/pa1B+Icjo3UehjIpuPT6qsrCqZYHWC3Gbt6o30vzPVbbe9//ABSKnmX4FrrM&#10;SnDF2Tfl1NsFQqe128l/6Oge77Szaz+frUuj1vf1jCa9pc1uVS21pBIANrGbbAf8z3LcybLKrehW&#10;1PNdjOiPcx7TDmkNzi1zXBW8b0upmj6xU7W3ZGVhUdTpEDblNyKX/aGM/wBFnVN9b/j/AFklPq1G&#10;D9X8n1Ps+NiXei81W7K63bbG/Tqftb7bGfuJsfC+ruTUbsbHw7qgXNNlbK3NBadr27mjb7HfSWBX&#10;6nT+qbKAW1/WBllILR9HKpssb6pj6O/Bssf/AOgan01zMfpPVcalhi7quRjV11tk7XPayzYwfuY4&#10;tegp2m431ZdjMy21YRxrPoX7avTdP7tkbHIN1fQTS23CxcDKmyut0GloAscGbt+1/v8A9HV/hvoK&#10;p9WrWY2V1ToordTVU/7ZhVWN2EUZO5z2Mr/0dOY3Ias6sD/mJ0HT/D9O/wDbilJT0l+H9XcYtGRj&#10;4lRfO0OrrBMcwNqVmF9Xaq2220Ydddn0HuZUGukT7XEbXKp0WX/WDrrr/wCkstprqnkY3osfTs/4&#10;N97sn/rqfP6XlOy8bqfRH45fisup+y3A+i9tj2vt9OymXY9/q07fU9O1JSL9n9H/AOcM/Zsb7P8A&#10;YPUnYzZ/O/zv0dn0Pz0lQ/5ysn9v/Znf8mz9m3D6f2j7Ps9X6Hper/h/9D+lSSU//9DZr+p/SqKn&#10;fZ+t9SpxnXOd6bB+jFr7PReGj7Mfe6/9Eh53+Lzo12zPz+sdStNbS9ltnuNba/c4waP0Da/7C6d2&#10;PT+y/T+1/o/tm/1vTP8AOfat/o7J/wC5f6Hf/o/+3Fe6qxlnS8tl1vo1OpeLbQ3dtYWn1Hhn8liS&#10;njaf8XPSH23vr6zni7Ld+s7nMY+wz6+61llLX2e9vrbkLH/xa9CozRbjdWzGXODz9pZZTy4+jZW5&#10;+zfvt9XYulz8fp78yz1co15xwmtBDCQKmve6y1rf+F/m7Gb9/oqtbjdEk+rmExY8kBh3E/bKLLG+&#10;1u7+lCnH9n+D/SV+xJTin/Fn0R99dR6rmu9Kn0qX+pSWtrJfV9lr9m78639HtRMP/Fh0TEsrdjdV&#10;yR6j67WM31FtjqXevV7PT/Sem9u5aleN0ICknM3NDqywMrIBAych7G+1v827Ie+r+pUo9MopZnYD&#10;a8h1uOx4OM4t2tePs1ra2sDR7W+7Ks9/6PfXb/hLNiSnSrq3ZZw6+ofrGOS/YKa/YSA55adm3fsy&#10;G7v+OUHYrMR79uZtexxyLfTxmO2veDvvs9Kt22y1u73Km3D6aOtvs+3uOSLwbqX1HUudacau6xzR&#10;/M/pW4b/APuN6X8+z7O9af2ax+fl2YGYaiXMGXU+re0WCuva+l7jXte7H9Hd/PVfyElMThE5XrHq&#10;DDltb6O/06fUDHHf6P0d+17mbtiGOnU/Z6sYZtX2av03UVelTsbtcDjuqZt2+2zZ6P8ALVL7N0Rr&#10;6PXzHvc23czcxwc79NlH07/b/wByX3Nsf+j/AJlKjE6V6NLa855DWYkPrrIDmh9Jwd/tdX6z3M21&#10;f4b07v3PTSUzy6g/qYGRmsDa6W7sosY1022minGFle3cx1ld2+t/56Oen1ZLPTuymhlBNbGPqpgN&#10;BFfsa32+m53tVXCxOlhjfsucS39W9P8ARO/Nycl+P4fzuS6+l/8AxaWRjdDOS82Zm24vfoayWh/2&#10;qqx8+3bv9b0sf/wRJTb/AGTV9sj9oN9b0Ps32f06dvpTu2fZ9qSwvRf+0d3r2fbfsezZtO/+c3+t&#10;9H0N/wBu/Q/9yPX/AE3o/wCDSSU//9kAOEJJTQQhAAAAAABVAAAAAQEAAAAPAEEAZABvAGIAZQAg&#10;AFAAaABvAHQAbwBzAGgAbwBwAAAAEwBBAGQAbwBiAGUAIABQAGgAbwB0AG8AcwBoAG8AcAAgAEMA&#10;UwAyAAAAAQA4QklNBAYAAAAAAAcAAgAAAAEBAP/hOmtodHRwOi8vbnMuYWRvYmUuY29tL3hhcC8x&#10;LjAvADw/eHBhY2tldCBiZWdpbj0i77u/IiBpZD0iVzVNME1wQ2VoaUh6cmVTek5UY3prYzlkIj8+&#10;Cjx4OnhtcG1ldGEgeG1sbnM6eD0iYWRvYmU6bnM6bWV0YS8iIHg6eG1wdGs9IjMuMS4xLTExMSI+&#10;CiAgIDxyZGY6UkRGIHhtbG5zOnJkZj0iaHR0cDovL3d3dy53My5vcmcvMTk5OS8wMi8yMi1yZGYt&#10;c3ludGF4LW5zIyI+CiAgICAgIDxyZGY6RGVzY3JpcHRpb24gcmRmOmFib3V0PSIiCiAgICAgICAg&#10;ICAgIHhtbG5zOnhhcE1NPSJodHRwOi8vbnMuYWRvYmUuY29tL3hhcC8xLjAvbW0vIgogICAgICAg&#10;ICAgICB4bWxuczpzdFJlZj0iaHR0cDovL25zLmFkb2JlLmNvbS94YXAvMS4wL3NUeXBlL1Jlc291&#10;cmNlUmVmIyI+CiAgICAgICAgIDx4YXBNTTpEb2N1bWVudElEPnV1aWQ6NTM1MTlERUYzQzUwREEx&#10;MUEyREVFRDM1RUExNzg0NjY8L3hhcE1NOkRvY3VtZW50SUQ+CiAgICAgICAgIDx4YXBNTTpJbnN0&#10;YW5jZUlEPnV1aWQ6NTQ1MTlERUYzQzUwREExMUEyREVFRDM1RUExNzg0NjY8L3hhcE1NOkluc3Rh&#10;bmNlSUQ+CiAgICAgICAgIDx4YXBNTTpEZXJpdmVkRnJvbSByZGY6cGFyc2VUeXBlPSJSZXNvdXJj&#10;ZSI+CiAgICAgICAgICAgIDxzdFJlZjppbnN0YW5jZUlEPnV1aWQ6NTI1MTlERUYzQzUwREExMUEy&#10;REVFRDM1RUExNzg0NjY8L3N0UmVmOmluc3RhbmNlSUQ+CiAgICAgICAgICAgIDxzdFJlZjpkb2N1&#10;bWVudElEPnV1aWQ6NTI1MTlERUYzQzUwREExMUEyREVFRDM1RUExNzg0NjY8L3N0UmVmOmRvY3Vt&#10;ZW50SUQ+CiAgICAgICAgIDwveGFwTU06RGVyaXZlZEZyb20+CiAgICAgIDwvcmRmOkRlc2NyaXB0&#10;aW9uPgogICAgICA8cmRmOkRlc2NyaXB0aW9uIHJkZjphYm91dD0iIgogICAgICAgICAgICB4bWxu&#10;czp4YXA9Imh0dHA6Ly9ucy5hZG9iZS5jb20veGFwLzEuMC8iPgogICAgICAgICA8eGFwOkNyZWF0&#10;ZURhdGU+MjAwNS0xMS0wOFQxNjo1MTo0NSswNzowMDwveGFwOkNyZWF0ZURhdGU+CiAgICAgICAg&#10;IDx4YXA6TW9kaWZ5RGF0ZT4yMDA1LTExLTA4VDE2OjUxOjQ1KzA3OjAwPC94YXA6TW9kaWZ5RGF0&#10;ZT4KICAgICAgICAgPHhhcDpNZXRhZGF0YURhdGU+MjAwNS0xMS0wOFQxNjo1MTo0NSswNzowMDwv&#10;eGFwOk1ldGFkYXRhRGF0ZT4KICAgICAgICAgPHhhcDpDcmVhdG9yVG9vbD5BZG9iZSBQaG90b3No&#10;b3AgQ1MyIFdpbmRvd3M8L3hhcDpDcmVhdG9yVG9vbD4KICAgICAgPC9yZGY6RGVzY3JpcHRpb24+&#10;CiAgICAgIDxyZGY6RGVzY3JpcHRpb24gcmRmOmFib3V0PSIiCiAgICAgICAgICAgIHhtbG5zOmRj&#10;PSJodHRwOi8vcHVybC5vcmcvZGMvZWxlbWVudHMvMS4xLyI+CiAgICAgICAgIDxkYzpmb3JtYXQ+&#10;aW1hZ2UvanBlZzwvZGM6Zm9ybWF0PgogICAgICA8L3JkZjpEZXNjcmlwdGlvbj4KICAgICAgPHJk&#10;ZjpEZXNjcmlwdGlvbiByZGY6YWJvdXQ9IiIKICAgICAgICAgICAgeG1sbnM6cGhvdG9zaG9wPSJo&#10;dHRwOi8vbnMuYWRvYmUuY29tL3Bob3Rvc2hvcC8xLjAvIj4KICAgICAgICAgPHBob3Rvc2hvcDpD&#10;b2xvck1vZGU+MzwvcGhvdG9zaG9wOkNvbG9yTW9kZT4KICAgICAgICAgPHBob3Rvc2hvcDpIaXN0&#10;b3J5Lz4KICAgICAgPC9yZGY6RGVzY3JpcHRpb24+CiAgICAgIDxyZGY6RGVzY3JpcHRpb24gcmRm&#10;OmFib3V0PSIiCiAgICAgICAgICAgIHhtbG5zOnRpZmY9Imh0dHA6Ly9ucy5hZG9iZS5jb20vdGlm&#10;Zi8xLjAvIj4KICAgICAgICAgPHRpZmY6T3JpZW50YXRpb24+MTwvdGlmZjpPcmllbnRhdGlvbj4K&#10;ICAgICAgICAgPHRpZmY6WFJlc29sdXRpb24+MzAwMDAwMC8xMDAwMDwvdGlmZjpYUmVzb2x1dGlv&#10;bj4KICAgICAgICAgPHRpZmY6WVJlc29sdXRpb24+MzAwMDAwMC8xMDAwMDwvdGlmZjpZUmVzb2x1&#10;dGlvbj4KICAgICAgICAgPHRpZmY6UmVzb2x1dGlvblVuaXQ+MjwvdGlmZjpSZXNvbHV0aW9uVW5p&#10;dD4KICAgICAgICAgPHRpZmY6TmF0aXZlRGlnZXN0PjI1NiwyNTcsMjU4LDI1OSwyNjIsMjc0LDI3&#10;NywyODQsNTMwLDUzMSwyODIsMjgzLDI5NiwzMDEsMzE4LDMxOSw1MjksNTMyLDMwNiwyNzAsMjcx&#10;LDI3MiwzMDUsMzE1LDMzNDMyO0MxOEFGMkEwQTEzMTY0Qzg2M0NBOUU5ODY1MTE2QzA5PC90aWZm&#10;Ok5hdGl2ZURpZ2VzdD4KICAgICAgPC9yZGY6RGVzY3JpcHRpb24+CiAgICAgIDxyZGY6RGVzY3Jp&#10;cHRpb24gcmRmOmFib3V0PSIiCiAgICAgICAgICAgIHhtbG5zOmV4aWY9Imh0dHA6Ly9ucy5hZG9i&#10;ZS5jb20vZXhpZi8xLjAvIj4KICAgICAgICAgPGV4aWY6UGl4ZWxYRGltZW5zaW9uPjEwMDwvZXhp&#10;ZjpQaXhlbFhEaW1lbnNpb24+CiAgICAgICAgIDxleGlmOlBpeGVsWURpbWVuc2lvbj4zMDwvZXhp&#10;ZjpQaXhlbFlEaW1lbnNpb24+CiAgICAgICAgIDxleGlmOkNvbG9yU3BhY2U+LTE8L2V4aWY6Q29s&#10;b3JTcGFjZT4KICAgICAgICAgPGV4aWY6TmF0aXZlRGlnZXN0PjM2ODY0LDQwOTYwLDQwOTYxLDM3&#10;MTIxLDM3MTIyLDQwOTYyLDQwOTYzLDM3NTEwLDQwOTY0LDM2ODY3LDM2ODY4LDMzNDM0LDMzNDM3&#10;LDM0ODUwLDM0ODUyLDM0ODU1LDM0ODU2LDM3Mzc3LDM3Mzc4LDM3Mzc5LDM3MzgwLDM3MzgxLDM3&#10;MzgyLDM3MzgzLDM3Mzg0LDM3Mzg1LDM3Mzg2LDM3Mzk2LDQxNDgzLDQxNDg0LDQxNDg2LDQxNDg3&#10;LDQxNDg4LDQxNDkyLDQxNDkzLDQxNDk1LDQxNzI4LDQxNzI5LDQxNzMwLDQxOTg1LDQxOTg2LDQx&#10;OTg3LDQxOTg4LDQxOTg5LDQxOTkwLDQxOTkxLDQxOTkyLDQxOTkzLDQxOTk0LDQxOTk1LDQxOTk2&#10;LDQyMDE2LDAsMiw0LDUsNiw3LDgsOSwxMCwxMSwxMiwxMywxNCwxNSwxNiwxNywxOCwyMCwyMiwy&#10;MywyNCwyNSwyNiwyNywyOCwzMDs3NDMzNTQwN0MyODZDRjNBN0Q1QTBDNzg4M0U4NEI3RTwvZXhp&#10;ZjpOYXRpdmVEaWdlc3Q+CiAgICAgIDwvcmRmOkRlc2NyaXB0aW9uPgogICA8L3JkZjpSREY+Cjwv&#10;eDp4bXBtZXRhPgogICAgICAgICAgICAgICAgICAgICAgICAgICAgICAgICAgICAgICAgICAgICAg&#10;ICAgICAgICAgICAgICAgICAgICAgICAgICAgICAgICAgICAgICAgICAgICAgICAgICAgICAgCiAg&#10;ICAgICAgICAgICAgICAgICAgICAgICAgICAgICAgICAgICAgICAgICAgICAgICAgICAgICAgICAg&#10;ICAgICAgICAgICAgICAgICAgICAgICAgICAgICAgICAgICAgICAgICAKICAgICAgICAgICAgICAg&#10;ICAgICAgICAgICAgICAgICAgICAgICAgICAgICAgICAgICAgICAgICAgICAgICAgICAgICAgICAg&#10;ICAgICAgICAgICAgICAgICAgICAgICAgICAgIAogICAgICAgICAgICAgICAgICAgICAgICAgICAg&#10;ICAgICAgICAgICAgICAgICAgICAgICAgICAgICAgICAgICAgICAgICAgICAgICAgICAgICAgICAg&#10;ICAgICAgICAgICAgICAgCiAgICAgICAgICAgICAgICAgICAgICAgICAgICAgICAgICAgICAgICAg&#10;ICAgICAgICAgICAgICAgICAgICAgICAgICAgICAgICAgICAgICAgICAgICAgICAgICAgICAgICAg&#10;ICAKICAgICAgICAgICAgICAgICAgICAgICAgICAgICAgICAgICAgICAgICAgICAgICAgICAgICAg&#10;ICAgICAgICAgICAgICAgICAgICAgICAgICAgICAgICAgICAgICAgICAgICAgIAogICAgICAgICAg&#10;ICAgICAgICAgICAgICAgICAgICAgICAgICAgICAgICAgICAgICAgICAgICAgICAgICAgICAgICAg&#10;ICAgICAgICAgICAgICAgICAgICAgICAgICAgICAgICAgCiAgICAgICAgICAgICAgICAgICAgICAg&#10;ICAgICAgICAgICAgICAgICAgICAgICAgICAgICAgICAgICAgICAgICAgICAgICAgICAgICAgICAg&#10;ICAgICAgICAgICAgICAgICAgICAKICAgICAgICAgICAgICAgICAgICAgICAgICAgICAgICAgICAg&#10;ICAgICAgICAgICAgICAgICAgICAgICAgICAgICAgICAgICAgICAgICAgICAgICAgICAgICAgICAg&#10;ICAgICAgIAogICAgICAgICAgICAgICAgICAgICAgICAgICAgICAgICAgICAgICAgICAgICAgICAg&#10;ICAgICAgICAgICAgICAgICAgICAgICAgICAgICAgICAgICAgICAgICAgICAgICAgICAgCiAgICAg&#10;ICAgICAgICAgICAgICAgICAgICAgICAgICAgICAgICAgICAgICAgICAgICAgICAgICAgICAgICAg&#10;ICAgICAgICAgICAgICAgICAgICAgICAgICAgICAgICAgICAgICAKICAgICAgICAgICAgICAgICAg&#10;ICAgICAgICAgICAgICAgICAgICAgICAgICAgICAgICAgICAgICAgICAgICAgICAgICAgICAgICAg&#10;ICAgICAgICAgICAgICAgICAgICAgICAgIAogICAgICAgICAgICAgICAgICAgICAgICAgICAgICAg&#10;ICAgICAgICAgICAgICAgICAgICAgICAgICAgICAgICAgICAgICAgICAgICAgICAgICAgICAgICAg&#10;ICAgICAgICAgICAgCiAgICAgICAgICAgICAgICAgICAgICAgICAgICAgICAgICAgICAgICAgICAg&#10;ICAgICAgICAgICAgICAgICAgICAgICAgICAgICAgICAgICAgICAgICAgICAgICAgICAgICAgICAK&#10;ICAgICAgICAgICAgICAgICAgICAgICAgICAgICAgICAgICAgICAgICAgICAgICAgICAgICAgICAg&#10;ICAgICAgICAgICAgICAgICAgICAgICAgICAgICAgICAgICAgICAgICAgIAogICAgICAgICAgICAg&#10;ICAgICAgICAgICAgICAgICAgICAgICAgICAgICAgICAgICAgICAgICAgICAgICAgICAgICAgICAg&#10;ICAgICAgICAgICAgICAgICAgICAgICAgICAgICAgCiAgICAgICAgICAgICAgICAgICAgICAgICAg&#10;ICAgICAgICAgICAgICAgICAgICAgICAgICAgICAgICAgICAgICAgICAgICAgICAgICAgICAgICAg&#10;ICAgICAgICAgICAgICAgICAKICAgICAgICAgICAgICAgICAgICAgICAgICAgICAgICAgICAgICAg&#10;ICAgICAgICAgICAgICAgICAgICAgICAgICAgICAgICAgICAgICAgICAgICAgICAgICAgICAgICAg&#10;ICAgIAogICAgICAgICAgICAgICAgICAgICAgICAgICAgICAgICAgICAgICAgICAgICAgICAgICAg&#10;ICAgICAgICAgICAgICAgICAgICAgICAgICAgICAgICAgICAgICAgICAgICAgICAgCiAgICAgICAg&#10;ICAgICAgICAgICAgICAgICAgICAgICAgICAgICAgICAgICAgICAgICAgICAgICAgICAgICAgICAg&#10;ICAgICAgICAgICAgICAgICAgICAgICAgICAgICAgICAgICAKICAgICAgICAgICAgICAgICAgICAg&#10;ICAgICAgICAgICAgICAgICAgICAgICAgICAgICAgICAgICAgICAgICAgICAgICAgICAgICAgICAg&#10;ICAgICAgICAgICAgICAgICAgICAgIAogICAgICAgICAgICAgICAgICAgICAgICAgICAgICAgICAg&#10;ICAgICAgICAgICAgICAgICAgICAgICAgICAgICAgICAgICAgICAgICAgICAgICAgICAgICAgICAg&#10;ICAgICAgICAgCiAgICAgICAgICAgICAgICAgICAgICAgICAgICAgICAgICAgICAgICAgICAgICAg&#10;ICAgICAgICAgICAgICAgICAgICAgICAgICAgICAgICAgICAgICAgICAgICAgICAgICAgICAKICAg&#10;ICAgICAgICAgICAgICAgICAgICAgICAgICAgICAgICAgICAgICAgICAgICAgICAgICAgICAgICAg&#10;ICAgICAgICAgICAgICAgICAgICAgICAgICAgICAgICAgICAgICAgIAogICAgICAgICAgICAgICAg&#10;ICAgICAgICAgICAgICAgICAgICAgICAgICAgICAgICAgICAgICAgICAgICAgICAgICAgICAgICAg&#10;ICAgICAgICAgICAgICAgICAgICAgICAgICAgCiAgICAgICAgICAgICAgICAgICAgICAgICAgICAg&#10;ICAgICAgICAgICAgICAgICAgICAgICAgICAgICAgICAgICAgICAgICAgICAgICAgICAgICAgICAg&#10;ICAgICAgICAgICAgICAKICAgICAgICAgICAgICAgICAgICAgICAgICAgICAgICAgICAgICAgICAg&#10;ICAgICAgICAgICAgICAgICAgICAgICAgICAgICAgICAgICAgICAgICAgICAgICAgICAgICAgICAg&#10;IAogICAgICAgICAgICAgICAgICAgICAgICAgICAgICAgICAgICAgICAgICAgICAgICAgICAgICAg&#10;ICAgICAgICAgICAgICAgICAgICAgICAgICAgICAgICAgICAgICAgICAgICAgCiAgICAgICAgICAg&#10;ICAgICAgICAgICAgICAgICAgICAgICAgICAgICAgICAgICAgICAgICAgICAgICAgICAgICAgICAg&#10;ICAgICAgICAgICAgICAgICAgICAgICAgICAgICAgICAKICAgICAgICAgICAgICAgICAgICAgICAg&#10;ICAgICAgICAgICAgICAgICAgICAgICAgICAgICAgICAgICAgICAgICAgICAgICAgICAgICAgICAg&#10;ICAgICAgICAgICAgICAgICAgIAogICAgICAgICAgICAgICAgICAgICAgICAgICAgICAgICAgICAg&#10;ICAgICAgICAgICAgICAgICAgICAgICAgICAgICAgICAgICAgICAgICAgICAgICAgICAgICAgICAg&#10;ICAgICAgCiAgICAgICAgICAgICAgICAgICAgICAgICAgICAgICAgICAgICAgICAgICAgICAgICAg&#10;ICAgICAgICAgICAgICAgICAgICAgICAgICAgICAgICAgICAgICAgICAgICAgICAgICAKICAgICAg&#10;ICAgICAgICAgICAgICAgICAgICAgICAgICAgICAgICAgICAgICAgICAgICAgICAgICAgICAgICAg&#10;ICAgICAgICAgICAgICAgICAgICAgICAgICAgICAgICAgICAgIAogICAgICAgICAgICAgICAgICAg&#10;ICAgICAgICAgICAgICAgICAgICAgICAgICAgICAgICAgICAgICAgICAgICAgICAgICAgICAgICAg&#10;ICAgICAgICAgICAgICAgICAgICAgICAgCiAgICAgICAgICAgICAgICAgICAgICAgICAgICAgICAg&#10;ICAgICAgICAgICAgICAgICAgICAgICAgICAgICAgICAgICAgICAgICAgICAgICAgICAgICAgICAg&#10;ICAgICAgICAgICAKICAgICAgICAgICAgICAgICAgICAgICAgICAgICAgICAgICAgICAgICAgICAg&#10;ICAgICAgICAgICAgICAgICAgICAgICAgICAgICAgICAgICAgICAgICAgICAgICAgICAgICAgIAog&#10;ICAgICAgICAgICAgICAgICAgICAgICAgICAgICAgICAgICAgICAgICAgICAgICAgICAgICAgICAg&#10;ICAgICAgICAgICAgICAgICAgICAgICAgICAgICAgICAgICAgICAgICAgCiAgICAgICAgICAgICAg&#10;ICAgICAgICAgICAgICAgICAgICAgICAgICAgICAgICAgICAgICAgICAgICAgICAgICAgICAgICAg&#10;ICAgICAgICAgICAgICAgICAgICAgICAgICAgICAKICAgICAgICAgICAgICAgICAgICAgICAgICAg&#10;ICAgICAgICAgICAgICAgICAgICAgICAgICAgICAgICAgICAgICAgICAgICAgICAgICAgICAgICAg&#10;ICAgICAgICAgICAgICAgIAogICAgICAgICAgICAgICAgICAgICAgICAgICAgICAgICAgICAgICAg&#10;ICAgICAgICAgICAgICAgICAgICAgICAgICAgICAgICAgICAgICAgICAgICAgICAgICAgICAgICAg&#10;ICAgCiAgICAgICAgICAgICAgICAgICAgICAgICAgICAgICAgICAgICAgICAgICAgICAgICAgICAg&#10;ICAgICAgICAgICAgICAgICAgICAgICAgICAgICAgICAgICAgICAgICAgICAgICAKICAgICAgICAg&#10;ICAgICAgICAgICAgICAgICAgICAgICAgICAgICAgICAgICAgICAgICAgICAgICAgICAgICAgICAg&#10;ICAgICAgICAgICAgICAgICAgICAgICAgICAgICAgICAgIAogICAgICAgICAgICAgICAgICAgICAg&#10;ICAgICAgICAgICAgICAgICAgICAgICAgICAgICAgICAgICAgICAgICAgICAgICAgICAgICAgICAg&#10;ICAgICAgICAgICAgICAgICAgICAgCiAgICAgICAgICAgICAgICAgICAgICAgICAgICAgICAgICAg&#10;ICAgICAgICAgICAgICAgICAgICAgICAgICAgICAgICAgICAgICAgICAgICAgICAgICAgICAgICAg&#10;ICAgICAgICAKICAgICAgICAgICAgICAgICAgICAgICAgICAgICAgICAgICAgICAgICAgICAgICAg&#10;ICAgICAgICAgICAgICAgICAgICAgICAgICAgICAgICAgICAgICAgICAgICAgICAgICAgIAogICAg&#10;ICAgICAgICAgICAgICAgICAgICAgICAgICAgICAgICAgICAgICAgICAgICAgICAgICAgICAgICAg&#10;ICAgICAgICAgICAgICAgICAgICAgICAgICAgICAgICAgICAgICAgCiAgICAgICAgICAgICAgICAg&#10;ICAgICAgICAgICAgICAgICAgICAgICAgICAgICAgICAgICAgICAgICAgICAgICAgICAgICAgICAg&#10;ICAgICAgICAgICAgICAgICAgICAgICAgICAKICAgICAgICAgICAgICAgICAgICAgICAgICAgICAg&#10;ICAgICAgICAgICAgICAgICAgICAgICAgICAgICAgICAgICAgICAgICAgICAgICAgICAgICAgICAg&#10;ICAgICAgICAgICAgIAogICAgICAgICAgICAgICAgICAgICAgICAgICAgICAgICAgICAgICAgICAg&#10;ICAgICAgICAgICAgICAgICAgICAgICAgICAgICAgICAgICAgICAgICAgICAgICAgICAgICAgICAg&#10;CiAgICAgICAgICAgICAgICAgICAgICAgICAgICAgICAgICAgICAgICAgICAgICAgICAgICAgICAg&#10;ICAgICAgICAgICAgICAgICAgICAgICAgICAgICAgICAgICAgICAgICAgICAKICAgICAgICAgICAg&#10;ICAgICAgICAgICAgICAgICAgICAgICAgICAgICAgICAgICAgICAgICAgICAgICAgICAgICAgICAg&#10;ICAgICAgICAgICAgICAgICAgICAgICAgICAgICAgIAogICAgICAgICAgICAgICAgICAgICAgICAg&#10;ICAgICAgICAgICAgICAgICAgICAgICAgICAgICAgICAgICAgICAgICAgICAgICAgICAgICAgICAg&#10;ICAgICAgICAgICAgICAgICAgCiAgICAgICAgICAgICAgICAgICAgICAgICAgICAgICAgICAgICAg&#10;ICAgICAgICAgICAgICAgICAgICAgICAgICAgICAgICAgICAgICAgICAgICAgICAgICAgICAgICAg&#10;ICAgICAKICAgICAgICAgICAgICAgICAgICAgICAgICAgICAgICAgICAgICAgICAgICAgICAgICAg&#10;ICAgICAgICAgICAgICAgICAgICAgICAgICAgICAgICAgICAgICAgICAgICAgICAgIAogICAgICAg&#10;ICAgICAgICAgICAgICAgICAgICAgICAgICAgICAgICAgICAgICAgICAgICAgICAgICAgICAgICAg&#10;ICAgICAgICAgICAgICAgICAgICAgICAgICAgICAgICAgICAgCiAgICAgICAgICAgICAgICAgICAg&#10;ICAgICAgICAgICAgICAgICAgICAgICAgICAgICAgICAgICAgICAgICAgICAgICAgICAgICAgICAg&#10;ICAgICAgICAgICAgICAgICAgICAgICAKICAgICAgICAgICAgICAgICAgICAgICAgICAgICAgICAg&#10;ICAgICAgICAgICAgICAgICAgICAgICAgICAgICAgICAgICAgICAgICAgICAgICAgICAgICAgICAg&#10;ICAgICAgICAgIAogICAgICAgICAgICAgICAgICAgICAgICAgICAgICAgICAgICAgICAgICAgICAg&#10;ICAgICAgICAgICAgICAgICAgICAgICAgICAgICAgICAgICAgICAgICAgICAgICAgICAgICAgCiAg&#10;ICAgICAgICAgICAgICAgICAgICAgICAgICAgICAgICAgICAgICAgICAgICAgICAgICAgICAgICAg&#10;ICAgICAgICAgICAgICAgICAgICAgICAgICAgICAgICAgICAgICAgICAKICAgICAgICAgICAgICAg&#10;ICAgICAgICAgICAgICAgICAgICAgICAgICAgICAgICAgICAgICAgICAgICAgICAgICAgICAgICAg&#10;ICAgICAgICAgICAgICAgICAgICAgICAgICAgIAogICAgICAgICAgICAgICAgICAgICAgICAgICAg&#10;ICAgICAgICAgICAgICAgICAgICAgICAgICAgICAgICAgICAgICAgICAgICAgICAgICAgICAgICAg&#10;ICAgICAgICAgICAgICAgCiAgICAgICAgICAgICAgICAgICAgICAgICAgICAgICAgICAgICAgICAg&#10;ICAgICAgICAgICAgICAgICAgICAgICAgICAgICAgICAgICAgICAgICAgICAgICAgICAgICAgICAg&#10;ICAKICAgICAgICAgICAgICAgICAgICAgICAgICAgICAgICAgICAgICAgICAgICAgICAgICAgICAg&#10;ICAgICAgICAgICAgICAgICAgICAgICAgICAgICAgICAgICAgICAgICAgICAgIAogICAgICAgICAg&#10;ICAgICAgICAgICAgICAgICAgICAgICAgICAgICAgICAgICAgICAgICAgICAgICAgICAgICAgICAg&#10;ICAgICAgICAgICAgICAgICAgICAgICAgICAgICAgICAgCiAgICAgICAgICAgICAgICAgICAgICAg&#10;ICAgICAgICAgICAgICAgICAgICAgICAgICAgICAgICAgICAgICAgICAgICAgICAgICAgICAgICAg&#10;ICAgICAgICAgICAgICAgICAgICAKICAgICAgICAgICAgICAgICAgICAgICAgICAgICAgICAgICAg&#10;ICAgICAgICAgICAgICAgICAgICAgICAgICAgICAgICAgICAgICAgICAgICAgICAgICAgICAgICAg&#10;ICAgICAgIAogICAgICAgICAgICAgICAgICAgICAgICAgICAgICAgICAgICAgICAgICAgICAgICAg&#10;ICAgICAgICAgICAgICAgICAgICAgICAgICAgICAgICAgICAgICAgICAgICAgICAgICAgCiAgICAg&#10;ICAgICAgICAgICAgICAgICAgICAgICAgICAgICAgICAgICAgICAgICAgICAgICAgICAgICAgICAg&#10;ICAgICAgICAgICAgICAgICAgICAgICAgICAgICAgICAgICAgICAKICAgICAgICAgICAgICAgICAg&#10;ICAgICAgICAgICAgICAgICAgICAgICAgICAgICAgICAgICAgICAgICAgICAgICAgICAgICAgICAg&#10;ICAgICAgICAgICAgICAgICAgICAgICAgIAogICAgICAgICAgICAgICAgICAgICAgICAgICAgICAg&#10;ICAgICAgICAgICAgICAgICAgICAgICAgICAgICAgICAgICAgICAgICAgICAgICAgICAgICAgICAg&#10;ICAgICAgICAgICAgCiAgICAgICAgICAgICAgICAgICAgICAgICAgICAgICAgICAgICAgICAgICAg&#10;ICAgICAgICAgICAgICAgICAgICAgICAgICAgICAgICAgICAgICAgICAgICAgICAgICAgICAgICAK&#10;ICAgICAgICAgICAgICAgICAgICAgICAgICAgICAgICAgICAgICAgICAgICAgICAgICAgICAgICAg&#10;ICAgICAgICAgICAgICAgICAgICAgICAgICAgICAgICAgICAgICAgICAgIAogICAgICAgICAgICAg&#10;ICAgICAgICAgICAgICAgICAgICAgICAgICAgICAgICAgICAgICAgICAgICAgICAgICAgICAgICAg&#10;ICAgICAgICAgICAgICAgICAgICAgICAgICAgICAgCiAgICAgICAgICAgICAgICAgICAgICAgICAg&#10;ICAgICAgICAgICAgICAgICAgICAgICAgICAgICAgICAgICAgICAgICAgICAgICAgICAgICAgICAg&#10;ICAgICAgICAgICAgICAgICAKICAgICAgICAgICAgICAgICAgICAgICAgICAgICAgICAgICAgICAg&#10;ICAgICAgICAgICAgICAgICAgICAgICAgICAgICAgICAgICAgICAgICAgICAgICAgICAgICAgICAg&#10;ICAgIAogICAgICAgICAgICAgICAgICAgICAgICAgICAgICAgICAgICAgICAgICAgICAgICAgICAg&#10;ICAgICAgICAgICAgICAgICAgICAgICAgICAgICAgICAgICAgICAgICAgICAgICAgCiAgICAgICAg&#10;ICAgICAgICAgICAgICAgICAgICAgICAgICAgICAgICAgICAgICAgICAgICAgICAgICAgICAgICAg&#10;ICAgICAgICAgICAgICAgICAgICAgICAgICAgICAgICAgICAKICAgICAgICAgICAgICAgICAgICAg&#10;ICAgICAgICAgICAgICAgICAgICAgICAgICAgICAgICAgICAgICAgICAgICAgICAgICAgICAgICAg&#10;ICAgICAgICAgICAgICAgICAgICAgIAogICAgICAgICAgICAgICAgICAgICAgICAgICAgICAgICAg&#10;ICAgICAgICAgICAgICAgICAgICAgICAgICAgICAgICAgICAgICAgICAgICAgICAgICAgICAgICAg&#10;ICAgICAgICAgCiAgICAgICAgICAgICAgICAgICAgICAgICAgICAgICAgICAgICAgICAgICAgICAg&#10;ICAgICAgICAgICAgICAgICAgICAgICAgICAgICAgICAgICAgICAgICAgICAgICAgICAgICAKICAg&#10;ICAgICAgICAgICAgICAgICAgICAgICAgICAgICAgICAgICAgICAgICAgICAgICAgICAgICAgICAg&#10;ICAgICAgICAgICAgICAgICAgICAgICAgICAgICAgICAgICAgICAgIAogICAgICAgICAgICAgICAg&#10;ICAgICAgICAgICAgICAgICAgICAgICAgICAgICAgICAgICAgICAgICAgICAgICAgICAgICAgICAg&#10;ICAgICAgICAgICAgICAgICAgICAgICAgICAgCiAgICAgICAgICAgICAgICAgICAgICAgICAgICAg&#10;ICAgICAgICAgICAgICAgICAgICAgICAgICAgICAgICAgICAgICAgICAgICAgICAgICAgICAgICAg&#10;ICAgICAgICAgICAgICAKICAgICAgICAgICAgICAgICAgICAgICAgICAgICAgICAgICAgICAgICAg&#10;ICAgICAgICAgICAgICAgICAgICAgICAgICAgICAgICAgICAgICAgICAgICAgICAgICAgICAgICAg&#10;IAogICAgICAgICAgICAgICAgICAgICAgICAgICAgICAgICAgICAgICAgICAgICAgICAgICAgICAg&#10;ICAgICAgICAgICAgICAgICAgICAgICAgICAgICAgICAgICAgICAgICAgICAgCiAgICAgICAgICAg&#10;ICAgICAgICAgICAgICAgICAgICAgICAgICAgICAgICAgICAgICAgICAgICAgICAgICAgICAgICAg&#10;ICAgICAgICAgICAgICAgICAgICAgICAgICAgICAgICAKICAgICAgICAgICAgICAgICAgICAgICAg&#10;ICAgICAgICAgICAgICAgICAgICAgICAgICAgICAgICAgICAgICAgICAgICAgICAgICAgICAgICAg&#10;ICAgICAgICAgICAgICAgICAgIAogICAgICAgICAgICAgICAgICAgICAgICAgICAgICAgICAgICAg&#10;ICAgICAgICAgICAgICAgICAgICAgICAgICAgICAgICAgICAgICAgICAgICAgICAgICAgICAgICAg&#10;ICAgICAgCiAgICAgICAgICAgICAgICAgICAgICAgICAgICAgICAgICAgICAgICAgICAgICAgICAg&#10;ICAgICAgICAgICAgICAgICAgICAgICAgICAgICAgICAgICAgICAgICAgICAgICAgICAKICAgICAg&#10;ICAgICAgICAgICAgICAgICAgICAgICAgICAgICAgICAgICAgICAgICAgICAgICAgICAgICAgICAg&#10;ICAgICAgICAgICAgICAgICAgICAgICAgICAgICAgICAgICAgIAogICAgICAgICAgICAgICAgICAg&#10;ICAgICAgICAgICAgICAgICAgICAgICAgICAgICAgICAgICAgICAgICAgICAgICAgICAgICAgICAg&#10;ICAgICAgICAgICAgICAgICAgICAgICAgCiAgICAgICAgICAgICAgICAgICAgICAgICAgICAgICAg&#10;ICAgICAgICAgICAgICAgICAgICAgICAgICAgICAgICAgICAgICAgICAgICAgICAgICAgICAgICAg&#10;ICAgICAgICAgICAKICAgICAgICAgICAgICAgICAgICAgICAgICAgICAgICAgICAgICAgICAgICAg&#10;ICAgICAgICAgICAgICAgICAgICAgICAgICAgICAgICAgICAgICAgICAgICAgICAgICAgICAgIAog&#10;ICAgICAgICAgICAgICAgICAgICAgICAgICAgICAgICAgICAgICAgICAgICAgICAgICAgICAgICAg&#10;ICAgICAgICAgICAgICAgICAgICAgICAgICAgICAgICAgICAgICAgICAgCiAgICAgICAgICAgICAg&#10;ICAgICAgICAgICAgICAgICAgICAgICAgICAgICAgICAgICAgICAgICAgICAgICAgICAgICAgICAg&#10;ICAgICAgICAgICAgICAgICAgICAgICAgICAgICAKICAgICAgICAgICAgICAgICAgICAgICAgICAg&#10;ICAgICAgICAgICAgICAgICAgICAgICAgICAgICAgICAgICAgICAgICAgICAgICAgICAgICAgICAg&#10;ICAgICAgICAgICAgICAgIAogICAgICAgICAgICAgICAgICAgICAgICAgICAgICAgICAgICAgICAg&#10;ICAgICAgICAgICAgICAgICAgICAgICAgICAgICAgICAgICAgICAgICAgICAgICAgICAgICAgICAg&#10;ICAgCiAgICAgICAgICAgICAgICAgICAgICAgICAgICAgICAgICAgICAgICAgICAgICAgICAgICAg&#10;ICAgICAgICAgICAgICAgICAgICAgICAgICAgICAgICAgICAgICAgICAgICAgICAKICAgICAgICAg&#10;ICAgICAgICAgICAgICAgICAgICAgICAgICAgICAgICAgICAgICAgICAgICAgICAgICAgICAgICAg&#10;ICAgICAgICAgICAgICAgICAgICAgICAgICAgICAgICAgIAogICAgICAgICAgICAgICAgICAgICAg&#10;ICAgICAgICAgICAgICAgICAgICAgICAgICAgICAgICAgICAgICAgICAgICAgICAgICAgICAgICAg&#10;ICAgICAgICAgICAgICAgICAgICAgCiAgICAgICAgICAgICAgICAgICAgICAgICAgICAgICAgICAg&#10;ICAgICAgICAgICAgICAgICAgICAgICAgICAgICAgICAgICAgICAgICAgICAgICAgICAgICAgICAg&#10;ICAgICAgICAKICAgICAgICAgICAgICAgICAgICAgICAgICAgICAgICAgICAgICAgICAgICAgICAg&#10;ICAgICAgICAgICAgICAgICAgICAgICAgICAgICAgICAgICAgICAgICAgICAgICAgICAgIAogICAg&#10;ICAgICAgICAgICAgICAgICAgICAgICAgICAgICAgICAgICAgICAgICAgICAgICAgICAgICAgICAg&#10;ICAgICAgICAgICAgICAgICAgICAgICAgICAgICAgICAgICAgICAgCiAgICAgICAgICAgICAgICAg&#10;ICAgICAgICAgICAgICAgICAgICAgICAgICAgICAgICAgICAgICAgICAgICAgICAgICAgICAgICAg&#10;ICAgICAgICAgICAgICAgICAgICAgICAgICAKICAgICAgICAgICAgICAgICAgICAgICAgICAgICAg&#10;ICAgICAgICAgICAgICAgICAgICAgICAgICAgICAgICAgICAgICAgICAgICAgICAgICAgICAgICAg&#10;ICAgICAgICAgICAgIAogICAgICAgICAgICAgICAgICAgICAgICAgICAgICAgICAgICAgICAgICAg&#10;ICAgICAgICAgICAgICAgICAgICAgICAgICAgICAgICAgICAgICAgICAgICAgICAgICAgICAgICAg&#10;CiAgICAgICAgICAgICAgICAgICAgICAgICAgICAgICAgICAgICAgICAgICAgICAgICAgICAgICAg&#10;ICAgICAgICAgICAgICAgICAgICAgICAgICAgICAgICAgICAgICAgICAgICAKICAgICAgICAgICAg&#10;ICAgICAgICAgICAgICAgICAgICAgICAgICAgICAgICAgICAgICAgICAgICAgICAgICAgICAgICAg&#10;ICAgICAgICAgICAgICAgICAgICAgICAgICAgICAgIAogICAgICAgICAgICAgICAgICAgICAgICAg&#10;ICAgICAgICAgICAgICAgICAgICAgICAgICAgICAgICAgICAgICAgICAgICAgICAgICAgICAgICAg&#10;ICAgICAgICAgICAgICAgICAgCiAgICAgICAgICAgICAgICAgICAgICAgICAgICAgICAgICAgICAg&#10;ICAgICAgICAgICAgICAgICAgICAgICAgICAgICAgICAgICAgICAgICAgICAgICAgICAgICAgICAg&#10;ICAgICAKICAgICAgICAgICAgICAgICAgICAgICAgICAgICAgICAgICAgICAgICAgICAgICAgICAg&#10;ICAgICAgICAgICAgICAgICAgICAgICAgICAgICAgICAgICAgICAgICAgICAgICAgIAogICAgICAg&#10;ICAgICAgICAgICAgICAgICAgICAgICAgICAgICAgICAgICAgICAgICAgICAgICAgICAgICAgICAg&#10;ICAgICAgICAgICAgICAgICAgICAgICAgICAgICAgICAgICAgCiAgICAgICAgICAgICAgICAgICAg&#10;ICAgICAgICAgICAgICAgICAgICAgICAgICAgICAgICAgICAgICAgICAgICAgICAgICAgICAgICAg&#10;ICAgICAgICAgICAgICAgICAgICAgICAKICAgICAgICAgICAgICAgICAgICAgICAgICAgICAgICAg&#10;ICAgICAgICAgICAgICAgICAgICAgICAgICAgICAgICAgICAgICAgICAgICAgICAgICAgICAgICAg&#10;ICAgICAgICAgIAogICAgICAgICAgICAgICAgICAgICAgICAgICAgICAgICAgICAgICAgICAgICAg&#10;ICAgICAgICAgICAgICAgICAgICAgICAgICAgICAgICAgICAgICAgICAgICAgICAgICAgICAgCiAg&#10;ICAgICAgICAgICAgICAgICAgICAgICAgICAgICAgICAgICAgICAgICAgICAgICAgICAgICAgICAg&#10;ICAgICAgICAgICAgICAgICAgICAgICAgICAgICAgICAgICAgICAgICAKICAgICAgICAgICAgICAg&#10;ICAgICAgICAgICAgICAgICAgICAgICAgICAgICAgICAgICAgICAgICAgICAgICAgICAgICAgICAg&#10;ICAgICAgICAgICAgICAgICAgICAgICAgICAgIAogICAgICAgICAgICAgICAgICAgICAgICAgICAg&#10;ICAgICAgICAgICAgICAgICAgICAgICAgICAgICAgICAgICAgICAgICAgICAgICAgICAgICAgICAg&#10;ICAgICAgICAgICAgICAgCiAgICAgICAgICAgICAgICAgICAgICAgICAgICAgICAgICAgICAgICAg&#10;ICAgICAgICAgICAgICAgICAgICAgICAgICAgICAgICAgICAgICAgICAgICAgICAgICAgICAgICAg&#10;ICAKICAgICAgICAgICAgICAgICAgICAgICAgICAgIAo8P3hwYWNrZXQgZW5kPSJ3Ij8+/+4ADkFk&#10;b2JlAGSAAAAAAf/bAIQACAYGBgYGCAYGCAwIBwgMDgoICAoOEA0NDg0NEBEMDAwMDAwRDAwMDAwM&#10;DAwMDAwMDAwMDAwMDAwMDAwMDAwMDAEJCAgJCgkLCQkLDgsNCw4RDg4ODhERDAwMDAwREQwMDAwM&#10;DBEMDAwMDAwMDAwMDAwMDAwMDAwMDAwMDAwMDAwM/8AAEQgAHgBkAwEiAAIRAQMRAf/dAAQAB//E&#10;AaIAAAAHAQEBAQEAAAAAAAAAAAQFAwIGAQAHCAkKCwEAAgIDAQEBAQEAAAAAAAAAAQACAwQFBgcI&#10;CQoLEAACAQMDAgQCBgcDBAIGAnMBAgMRBAAFIRIxQVEGE2EicYEUMpGhBxWxQiPBUtHhMxZi8CRy&#10;gvElQzRTkqKyY3PCNUQnk6OzNhdUZHTD0uIIJoMJChgZhJRFRqS0VtNVKBry4/PE1OT0ZXWFlaW1&#10;xdXl9WZ2hpamtsbW5vY3R1dnd4eXp7fH1+f3OEhYaHiImKi4yNjo+Ck5SVlpeYmZqbnJ2en5KjpK&#10;Wmp6ipqqusra6voRAAICAQIDBQUEBQYECAMDbQEAAhEDBCESMUEFURNhIgZxgZEyobHwFMHR4SNC&#10;FVJicvEzJDRDghaSUyWiY7LCB3PSNeJEgxdUkwgJChgZJjZFGidkdFU38qOzwygp0+PzhJSktMTU&#10;5PRldYWVpbXF1eX1RlZmdoaWprbG1ub2R1dnd4eXp7fH1+f3OEhYaHiImKi4yNjo+DlJWWl5iZmp&#10;ucnZ6fkqOkpaanqKmqq6ytrq+v/aAAwDAQACEQMRAD8Ahl/Dpem+VrbWn02C8vr3V9Qtppbl7j+7&#10;hKtGqrDNCq05HfCzzDpFnFpWg69pcclsmuJOG05naX05baUQloHb948E/L91z5Orck5vh/qeq3el&#10;+Q9Oe0MQMmuaoG9aGGcUHA7C4SUL/scu9Z9d8veXfNmqqIdXXV4tLh4L6UdzZx8JFkjtxSKP6vJ+&#10;6ZreOOJ/9fCrB7vS9X09BJf2VzaoW4B54pI15fy1cKOX+TiL2t7Faw3skMqWlwzpBcMrCORo6eoq&#10;OfhZkr8fHOk+bAmnw+cr/TzLqDarqdxpmpwOQsdjIt0Z7eURjk0xuVj4W0/7v039WP7WJyWBvPL2&#10;teVRd21w2kwQX+mW8UyvKs9khXVF9LqnqrLO7/5UWKGDSaVO8unW2mi5vbq/gWYW4t5Ef1GLgxwD&#10;4jcoFSvrx/C3xfyY7y9DJJ5g0yOSNmRb61SdGBIAM6IVkB6VPwUbJVeSywT+VJ7eRopo/LEjxSoS&#10;rKypfFWVh0YHDGz9DXDa+c7XglxeX2mWuu2y0HC/W9hf6wif76vol9b/ACZ1mxV9A22meVL31vqd&#10;lp9x9XlaCf0ooX4Sp9uJ+KnjIn7SNlWum+Ur6A3VlZ6dcW6syNNFFA6BkJV1LKCtUYfFkRh9XRtb&#10;9O1UpF5sjmtgyDZL+2nkX1TT7Jexkkfl/wAueKaM6WWg6/ZW8bAXGu3dlFFCvJuDyqknBB/JbiV/&#10;9hgSydbPya9nHqK2+mGymoYroJb+k9enGSnBunjga4i8rm3SfS7DSr6s0ET0NsiqszhOXPi4L0q0&#10;cX+7m+BMLvJs0Vle695ZWF7aCCX9JaZBMnpkWt7yZ0SM9I4bxbhf9mmE0QX/AJVh5SoB/vVov/UX&#10;DirNbrT/AClZFFvLPT4GkqUWSGFSwHUgFa0H7WXLp3lG3hS4ntNNihlp6UrxwKjVFRxYji22F3lw&#10;mTzV5sku97yKe1ig5dVsvqyPDw/4redrltv9288dqmi3z31jrvlaW0MtlFcWv1G5B+rSLNIrymOS&#10;GrW86yw8fU9OX9pHTFUN+ifL/wDiyv1Gz+p/or1q+lF6X9//AHv2eH2P2/5c2FX+MY6/4v8AqT/8&#10;cXl9R5r/AHn136vw9WnD0vV/3fx/uf3ubFX/0JLD+X+hWkEgs/NGs21m9xI/pRr+6WeWYwuFBtiA&#10;7Tj0sS1P8pvL1x6Wrat5j1qcwo0kdxP8bRJCeTGhgJgWMjl9lMnbWtv+hPSOoUh/SPqfWPRb+++v&#10;8/R4Vrx+t/uef++/+RmGmuxxTaLqEVxP9Wge2lWe4CFykZQ+o4QdSqcqYq81t/yh0CWe7lh8y6qt&#10;zft/pod445J25euGlSSFXk+NfWVuP+Xge1/Jzyxa6itxY+YdRjuXWVvrsU1sPiciGSNnCc+cvqsn&#10;Hj8Xx8sm+qWulSX831i/MOptpqIpWJmC26yu0kqrvX1fijkTnzWHl+zgGez8t1P1jUmNJZCwETcy&#10;f0lBJItVXlT60IbdeH+639SP4PjxVjB/Jry3LcwW7a/qT+hb/V7aUzW5RYmZ4vqsfwcv2pf3fHj8&#10;TYvp35LeWtOlhksdfvV9WSKeOL1ICkz2z+vEeHp/vPTdeW2H0Vn5ZUWxOpc41eExiOIqGAvbh0X4&#10;VP7trh3ib/Ii5fYfGaNbW0Wp6QkN609nHIDZSGPgkgFlKsaoFHwq3K6kHP8Ad845fj9STgqqdRQ8&#10;746bFrA+t2haT0haw/u2ZQzlTw4hylwvKh+zNibWSafJKF1EpJG7Xc/o2UblJJQQ88npRtxklXly&#10;ZviZcLU0/Rx5klm/S7m9F0rXFtLA1SzvKbaOaRlArD+9Wzf4f9G9Ln66fV3w9FpLJqmoS6TqRgZn&#10;jXUbeSD1VEoij4vC7GPi7W/o8v76L7Pwc+eKqZ05mvvrB1iM36p9X9X0Lb1hG55+jXjz4uycuH+T&#10;iQ0i3Fpb2I1SD6nCYntbf0LX00KsDbtEnHiOMnD0eP7f2cKhZeW0ktfrepSSOlwGj9SJ1Zh9Zuj6&#10;c/w/8tLzLI7en8EP8rs2Xa2GhehbJDqshVItOpJDCwV0EsJseY4tGJnZOMWyzJHN8XwLHwVVL6BZ&#10;NaUXuqRhIrZA9+Y4kflPOYIbYSR8eSNJHNzjf9v/AGWCzpUF7H6NzfoI7UtDHFLBahQoYR1RVqvp&#10;s3Ffi/4HAGnWOiiNPqGqlk/0H0f3DbFb65e3rUD+9uWnhf8Al9Pm/wDla7svLRvJTNqXG5MktQYi&#10;VEn1+KR6/DxL+sIrdfi/4sTFUx/QUP1+n6YT6x9V+pfUvStuH1fly4fV+P2f2enHjmyJ/V5P0v6n&#10;1ub9Jfo70/S4H1f77n61ePoc/r37n7X1j1/33o/7rzYq/wD/2Q=="/>
  <p:tag name="ISPRING_PRESENTERDATA_0" val="Um9taSBTYXRyaWEgV2Fob25v||cm9taUBicmFpbm1hdGljcy5jb20=|aHR0cDovL3JvbWlzYXRyaWF3YWhvbm8ubmV0|ezI5N0FBMUM3LTI5MTQtNDJENC05NTQzLUMwQTZFRjg3OTRFQ30=|RG9zZW4sIFBlbmVsaXRpIGRhbiBUZWNobm9wcmVuZXVy|SVNQUklOR19QUkVTRU5URVJfUEhPVE9fMA==|MQ==|aHR0cDovL2JyYWlubWF0aWNzLmNvbQ==|SVNQUklOR19QUkVTRU5URVJfUEhPVE9fMQ=="/>
  <p:tag name="FLASHSPRING_BG_AUDIO_DURATION_TAG" val="0.0000000"/>
  <p:tag name="ISPRING_UUID" val="{01A629CD-3879-4CA2-910A-48339EDC3DD7}"/>
  <p:tag name="ISPRING_RESOURCE_FOLDER" val="E:\RSWLecture\Data Mining\romi-dm-01-introduction-1juli2011\"/>
  <p:tag name="ISPRING_PRESENTATION_PATH" val="E:\RSWLecture\Data Mining\romi-dm-01-introduction-1juli2011.pptx"/>
  <p:tag name="ISPRING_PRESENTATION_INFO" val="&lt;?xml version=&quot;1.0&quot; encoding=&quot;UTF-8&quot; standalone=&quot;no&quot; ?&gt;&#10;&lt;presentation&gt;&#10;&#10;  &lt;slides&gt;&#10;    &lt;slide duration=&quot;13115&quot; id=&quot;{4008C2DE-574E-4DB5-B3DF-AA2425864A29}&quot; pptId=&quot;1728&quot; transitionDuration=&quot;0&quot;/&gt;&#10;    &lt;slide duration=&quot;8001&quot; id=&quot;{892FA04A-761E-4930-931F-A1A3FB4567D1}&quot; pptId=&quot;1729&quot; transitionDuration=&quot;0&quot;/&gt;&#10;    &lt;slide duration=&quot;4001&quot; id=&quot;{167A6DC1-FCC5-4936-A1EE-54AB2BC80354}&quot; pptId=&quot;1712&quot; transitionDuration=&quot;0&quot;/&gt;&#10;    &lt;slide duration=&quot;5000&quot; id=&quot;{E3AB5758-AC25-44F8-94F7-BCB0C96F492C}&quot; pptId=&quot;1731&quot; transitionDuration=&quot;0&quot;/&gt;&#10;    &lt;slide duration=&quot;5000&quot; id=&quot;{F864E6FB-E502-47AE-8227-4DD27F6FE516}&quot; pptId=&quot;1732&quot; transitionDuration=&quot;0&quot;/&gt;&#10;    &lt;slide duration=&quot;5000&quot; id=&quot;{1BF47A68-FF93-47A7-9599-F3020B1808D8}&quot; pptId=&quot;1735&quot; transitionDuration=&quot;0&quot;/&gt;&#10;    &lt;slide duration=&quot;5000&quot; id=&quot;{1607236C-B163-4B96-805A-AFB44C7B97C6}&quot; pptId=&quot;1736&quot; transitionDuration=&quot;0&quot;/&gt;&#10;    &lt;slide duration=&quot;5000&quot; id=&quot;{CD8A2C77-DE52-4DA5-8AC5-8A085596A6D5}&quot; pptId=&quot;1800&quot; transitionDuration=&quot;0&quot;/&gt;&#10;    &lt;slide duration=&quot;5000&quot; id=&quot;{02B48234-7EF0-49E3-9C8F-863EC8A08DC4}&quot; pptId=&quot;1737&quot; transitionDuration=&quot;0&quot;/&gt;&#10;    &lt;slide duration=&quot;3001&quot; id=&quot;{29464E5C-D84B-41A0-B43A-F2D5FBC7850E}&quot; pptId=&quot;1901&quot; transitionDuration=&quot;1100&quot;/&gt;&#10;    &lt;slide duration=&quot;1&quot; id=&quot;{86A70F68-32F6-45A4-A2AE-4FD224DE60C5}&quot; pptId=&quot;1902&quot; transitionDuration=&quot;1100&quot;/&gt;&#10;    &lt;slide duration=&quot;1&quot; id=&quot;{13B59435-7488-4D62-846B-03F796E35989}&quot; pptId=&quot;1904&quot; transitionDuration=&quot;1100&quot;/&gt;&#10;    &lt;slide duration=&quot;2001&quot; id=&quot;{92ADBE6B-3B8E-4A33-AA85-3D6B996D0BC9}&quot; pptId=&quot;1905&quot; transitionDuration=&quot;1100&quot;/&gt;&#10;    &lt;slide duration=&quot;2001&quot; id=&quot;{730E3554-53A8-43F2-ADD1-492F1A10B302}&quot; pptId=&quot;1906&quot; transitionDuration=&quot;1100&quot;/&gt;&#10;    &lt;slide duration=&quot;2001&quot; id=&quot;{CAAF5609-7A4F-48AE-9583-0B0805E2FD77}&quot; pptId=&quot;1907&quot; transitionDuration=&quot;1100&quot;/&gt;&#10;    &lt;slide duration=&quot;5001&quot; id=&quot;{2B9E113A-997B-4A44-B977-62F1E71D3EA4}&quot; pptId=&quot;1908&quot; transitionDuration=&quot;0&quot;/&gt;&#10;    &lt;slide duration=&quot;5000&quot; id=&quot;{D2CE9547-69D2-4D81-8710-B3D0A5B9DF63}&quot; pptId=&quot;1739&quot; transitionDuration=&quot;0&quot;/&gt;&#10;    &lt;slide duration=&quot;5000&quot; id=&quot;{F00AAF43-8D01-4532-8F7D-DDF3021823CD}&quot; pptId=&quot;1779&quot; transitionDuration=&quot;0&quot;/&gt;&#10;    &lt;slide duration=&quot;5000&quot; id=&quot;{C7994AB8-4A97-4835-9842-DD2DF3C6D9F5}&quot; pptId=&quot;1811&quot; transitionDuration=&quot;0&quot;/&gt;&#10;    &lt;slide duration=&quot;5000&quot; id=&quot;{4408F401-FFDF-4EC9-A69B-D1F311923C1F}&quot; pptId=&quot;1816&quot; transitionDuration=&quot;0&quot;/&gt;&#10;    &lt;slide duration=&quot;5000&quot; id=&quot;{C1F93DB1-3B67-4005-9FF6-A5901AF6C6E5}&quot; pptId=&quot;1828&quot; transitionDuration=&quot;0&quot;/&gt;&#10;    &lt;slide duration=&quot;5000&quot; id=&quot;{12B3E03B-917B-4A9A-93E9-14BCCA371CBB}&quot; pptId=&quot;1780&quot; transitionDuration=&quot;0&quot;/&gt;&#10;    &lt;slide duration=&quot;5000&quot; id=&quot;{AD5D85E0-D9EC-454D-A972-D77C247B3155}&quot; pptId=&quot;1890&quot; transitionDuration=&quot;0&quot;/&gt;&#10;    &lt;slide duration=&quot;5000&quot; id=&quot;{10A5B97C-F454-45E3-B6E4-59305876D2A7}&quot; pptId=&quot;1849&quot; transitionDuration=&quot;0&quot;/&gt;&#10;    &lt;slide duration=&quot;5000&quot; id=&quot;{8836B6E9-34B8-451F-A4DB-AAB04842C7E5}&quot; pptId=&quot;1911&quot; transitionDuration=&quot;0&quot;/&gt;&#10;    &lt;slide duration=&quot;5000&quot; id=&quot;{26642707-6113-475E-A950-BA7A0338E65C}&quot; pptId=&quot;1912&quot; transitionDuration=&quot;0&quot;/&gt;&#10;    &lt;slide duration=&quot;5000&quot; id=&quot;{05F599F5-E428-4A02-9400-6740097ADA56}&quot; pptId=&quot;1913&quot; transitionDuration=&quot;0&quot;/&gt;&#10;    &lt;slide duration=&quot;5000&quot; id=&quot;{59AEEE01-DBE7-4472-AB96-330FC5619E24}&quot; pptId=&quot;1790&quot; transitionDuration=&quot;0&quot;/&gt;&#10;    &lt;slide duration=&quot;5000&quot; id=&quot;{903408C9-6989-4211-BC72-5094617CF0E1}&quot; pptId=&quot;1825&quot; transitionDuration=&quot;0&quot;/&gt;&#10;    &lt;slide duration=&quot;5000&quot; id=&quot;{0AB7735D-7246-41DF-A033-6678956B1EE1}&quot; pptId=&quot;1791&quot; transitionDuration=&quot;0&quot;/&gt;&#10;    &lt;slide duration=&quot;5000&quot; id=&quot;{AECA9370-ED3B-4491-8F00-E3DD9C570D8F}&quot; pptId=&quot;1788&quot; transitionDuration=&quot;0&quot;/&gt;&#10;    &lt;slide duration=&quot;5000&quot; id=&quot;{89D5CC7E-1144-47C3-9565-7D80EE3593CC}&quot; pptId=&quot;1792&quot; transitionDuration=&quot;0&quot;/&gt;&#10;    &lt;slide duration=&quot;5000&quot; id=&quot;{D4C4DB88-133D-4DDE-8C57-F5A920F914A2}&quot; pptId=&quot;1818&quot; transitionDuration=&quot;0&quot;/&gt;&#10;    &lt;slide duration=&quot;5000&quot; id=&quot;{2710670E-C47C-4647-941F-CBA0708007A4}&quot; pptId=&quot;1824&quot; transitionDuration=&quot;0&quot;/&gt;&#10;    &lt;slide duration=&quot;5000&quot; id=&quot;{3C519F44-D28A-41C6-A38E-F854DC661FCB}&quot; pptId=&quot;1819&quot; transitionDuration=&quot;0&quot;/&gt;&#10;    &lt;slide duration=&quot;5000&quot; id=&quot;{F7B5554C-F26D-4DA1-8F13-135276468847}&quot; pptId=&quot;1820&quot; transitionDuration=&quot;0&quot;/&gt;&#10;    &lt;slide duration=&quot;5000&quot; id=&quot;{8CFB0596-A7D4-4ACC-9680-F2FE5143F334}&quot; pptId=&quot;1821&quot; transitionDuration=&quot;0&quot;/&gt;&#10;    &lt;slide duration=&quot;5000&quot; id=&quot;{F6A89BAC-867F-4B87-B2B0-AB24DD0324ED}&quot; pptId=&quot;1822&quot; transitionDuration=&quot;0&quot;/&gt;&#10;    &lt;slide duration=&quot;5000&quot; id=&quot;{14FA4B48-3A46-4259-9F4B-A42F5F7FA0FB}&quot; pptId=&quot;1793&quot; transitionDuration=&quot;0&quot;/&gt;&#10;    &lt;slide duration=&quot;5000&quot; id=&quot;{884AD44B-A167-4D1E-8364-A5D0B82A476D}&quot; pptId=&quot;1909&quot; transitionDuration=&quot;0&quot;/&gt;&#10;    &lt;slide duration=&quot;5000&quot; id=&quot;{8EE2EB2D-2CD8-4A81-AD5F-52C907821DD4}&quot; pptId=&quot;1910&quot; transitionDuration=&quot;0&quot;/&gt;&#10;    &lt;slide duration=&quot;5000&quot; id=&quot;{32427706-FBB7-4971-B566-8233F811EB2B}&quot; pptId=&quot;1831&quot; transitionDuration=&quot;0&quot;/&gt;&#10;    &lt;slide duration=&quot;5000&quot; id=&quot;{FBDDE193-8FEA-4E5B-BA42-867CBF543ACC}&quot; pptId=&quot;1832&quot; transitionDuration=&quot;0&quot;/&gt;&#10;    &lt;slide duration=&quot;5000&quot; id=&quot;{25ECA820-8273-4F3B-BC71-CC074BFD08AD}&quot; pptId=&quot;1884&quot; transitionDuration=&quot;0&quot;/&gt;&#10;    &lt;slide duration=&quot;5000&quot; id=&quot;{2F19880A-7409-4483-9A6C-F2CADB457613}&quot; pptId=&quot;1885&quot; transitionDuration=&quot;0&quot;/&gt;&#10;    &lt;slide duration=&quot;5000&quot; id=&quot;{ACABB38F-7B22-4277-AB33-0EA68E96AE59}&quot; pptId=&quot;1898&quot; transitionDuration=&quot;0&quot;/&gt;&#10;    &lt;slide duration=&quot;5000&quot; id=&quot;{D9E09E75-8351-4EAF-A55B-2C395D96267E}&quot; pptId=&quot;1867&quot; transitionDuration=&quot;0&quot;/&gt;&#10;    &lt;slide duration=&quot;5000&quot; id=&quot;{BDE39108-25AD-4454-A0E8-31098F81F628}&quot; pptId=&quot;1876&quot; transitionDuration=&quot;0&quot;/&gt;&#10;    &lt;slide duration=&quot;5000&quot; id=&quot;{305334EE-31C2-4587-9D79-21A358B3B7C5}&quot; pptId=&quot;1877&quot; transitionDuration=&quot;0&quot;/&gt;&#10;    &lt;slide duration=&quot;5000&quot; id=&quot;{6A1AFE90-E975-4E1B-9DB2-13D4A63B4A2A}&quot; pptId=&quot;1878&quot; transitionDuration=&quot;0&quot;/&gt;&#10;    &lt;slide duration=&quot;5000&quot; id=&quot;{2C61877D-90CA-4231-9F97-F65381D98A5B}&quot; pptId=&quot;1868&quot; transitionDuration=&quot;0&quot;/&gt;&#10;    &lt;slide duration=&quot;5000&quot; id=&quot;{DC2A36B8-81E9-4418-9DCB-3D1F5EDA54E5}&quot; pptId=&quot;1869&quot; transitionDuration=&quot;0&quot;/&gt;&#10;    &lt;slide duration=&quot;5000&quot; id=&quot;{4E12F938-5B5F-4606-B6FD-3022D428B9FD}&quot; pptId=&quot;1870&quot; transitionDuration=&quot;0&quot;/&gt;&#10;    &lt;slide duration=&quot;5000&quot; id=&quot;{8D5351ED-DEDF-485F-BB12-E14ECC725F22}&quot; pptId=&quot;1871&quot; transitionDuration=&quot;0&quot;/&gt;&#10;    &lt;slide duration=&quot;5000&quot; id=&quot;{4EB7E921-A841-4E8C-9A2E-A2EC263D6AF7}&quot; pptId=&quot;1872&quot; transitionDuration=&quot;0&quot;/&gt;&#10;    &lt;slide duration=&quot;5000&quot; id=&quot;{F9A68B3D-573D-4525-A8D1-28193CB6E85F}&quot; pptId=&quot;1873&quot; transitionDuration=&quot;0&quot;/&gt;&#10;    &lt;slide duration=&quot;5000&quot; id=&quot;{3FB6FB9D-2893-40DB-A78E-D88AAF5439C5}&quot; pptId=&quot;1874&quot; transitionDuration=&quot;0&quot;/&gt;&#10;    &lt;slide duration=&quot;5000&quot; id=&quot;{BBB4C253-971A-4137-97BD-13D25E7528C6}&quot; pptId=&quot;1875&quot; transitionDuration=&quot;0&quot;/&gt;&#10;    &lt;slide duration=&quot;5000&quot; id=&quot;{1E7868DA-247C-4E9D-B7FA-07FD15C2B1BA}&quot; pptId=&quot;1891&quot; transitionDuration=&quot;0&quot;/&gt;&#10;    &lt;slide duration=&quot;5000&quot; id=&quot;{971ACF15-FF3F-467E-8EF3-5767943C3F39}&quot; pptId=&quot;1847&quot; transitionDuration=&quot;0&quot;/&gt;&#10;    &lt;slide duration=&quot;5000&quot; id=&quot;{1CBD024C-9435-4190-A304-1BCC1452E2F0}&quot; pptId=&quot;1859&quot; transitionDuration=&quot;0&quot;/&gt;&#10;    &lt;slide duration=&quot;5000&quot; id=&quot;{29C5530F-08BF-4212-BC17-C9BD7B6E18A3}&quot; pptId=&quot;1856&quot; transitionDuration=&quot;0&quot;/&gt;&#10;    &lt;slide duration=&quot;5000&quot; id=&quot;{4CB764B2-5EFC-49CB-8B48-20280B7BC37C}&quot; pptId=&quot;1857&quot; transitionDuration=&quot;0&quot;/&gt;&#10;    &lt;slide duration=&quot;5000&quot; id=&quot;{8EBFEF2B-4255-4B15-A269-84E16EEFC5D8}&quot; pptId=&quot;1858&quot; transitionDuration=&quot;0&quot;/&gt;&#10;    &lt;slide duration=&quot;5000&quot; id=&quot;{E7005EF8-84DB-42D3-A615-192192702485}&quot; pptId=&quot;1865&quot; transitionDuration=&quot;0&quot;/&gt;&#10;    &lt;slide duration=&quot;5000&quot; id=&quot;{3543A8E2-4735-492C-8311-5D642C70FBA7}&quot; pptId=&quot;1866&quot; transitionDuration=&quot;0&quot;/&gt;&#10;    &lt;slide duration=&quot;5000&quot; id=&quot;{C7F3430E-D6C4-4DCE-A6C3-77F709B67F31}&quot; pptId=&quot;1853&quot; transitionDuration=&quot;0&quot;/&gt;&#10;    &lt;slide duration=&quot;5000&quot; id=&quot;{B38FA1DC-1148-4193-BAE7-5392AEB4CC34}&quot; pptId=&quot;1854&quot; transitionDuration=&quot;0&quot;/&gt;&#10;    &lt;slide duration=&quot;5000&quot; id=&quot;{8981BC61-E57A-42C5-8E97-C0CD18E7A56F}&quot; pptId=&quot;1855&quot; transitionDuration=&quot;0&quot;/&gt;&#10;    &lt;slide duration=&quot;5000&quot; id=&quot;{9EB6F6FB-E86B-4F47-88D4-61A23C64DBD5}&quot; pptId=&quot;1860&quot; transitionDuration=&quot;0&quot;/&gt;&#10;    &lt;slide duration=&quot;5000&quot; id=&quot;{FB39E1FB-1FF7-4BD8-8319-F4B86775F41D}&quot; pptId=&quot;1861&quot; transitionDuration=&quot;0&quot;/&gt;&#10;    &lt;slide duration=&quot;5000&quot; id=&quot;{4D646CFA-83FA-47F8-830C-A2D0AAE4E9F7}&quot; pptId=&quot;1862&quot; transitionDuration=&quot;0&quot;/&gt;&#10;    &lt;slide duration=&quot;5000&quot; id=&quot;{73EB83B1-54F2-4602-A16E-7CE5DCB490C8}&quot; pptId=&quot;1863&quot; transitionDuration=&quot;0&quot;/&gt;&#10;    &lt;slide duration=&quot;5000&quot; id=&quot;{24657F4B-9C52-48E9-81A3-0B6350AF6442}&quot; pptId=&quot;1864&quot; transitionDuration=&quot;0&quot;/&gt;&#10;    &lt;slide duration=&quot;5000&quot; id=&quot;{7F2C0A93-5B49-4750-ADC7-9E7438AD57AF}&quot; pptId=&quot;1852&quot; transitionDuration=&quot;0&quot;/&gt;&#10;    &lt;slide duration=&quot;5000&quot; id=&quot;{F9B32DB6-FF37-48A1-9A89-C4DD63E9B97F}&quot; pptId=&quot;1886&quot; transitionDuration=&quot;0&quot;/&gt;&#10;    &lt;slide duration=&quot;5000&quot; id=&quot;{A35F6230-3588-4924-A12F-6532AD095725}&quot; pptId=&quot;1899&quot; transitionDuration=&quot;0&quot;/&gt;&#10;    &lt;slide duration=&quot;5000&quot; id=&quot;{A6647337-C55C-4F1B-99C1-B9C1A865183A}&quot; pptId=&quot;1887&quot; transitionDuration=&quot;0&quot;/&gt;&#10;    &lt;slide duration=&quot;5000&quot; id=&quot;{AC981744-6BAA-4CC2-9F50-997C46154513}&quot; pptId=&quot;1892&quot; transitionDuration=&quot;0&quot;/&gt;&#10;    &lt;slide duration=&quot;5000&quot; id=&quot;{1870D711-FFF9-4A8C-BA33-20F0DB749321}&quot; pptId=&quot;1883&quot; transitionDuration=&quot;0&quot;/&gt;&#10;    &lt;slide duration=&quot;5000&quot; id=&quot;{C8CC9424-FD4A-4040-ACC5-62AB77DA1B50}&quot; pptId=&quot;1895&quot; transitionDuration=&quot;0&quot;/&gt;&#10;    &lt;slide duration=&quot;5000&quot; id=&quot;{9CCD8AB0-C495-45D7-9870-8D595F1E82A3}&quot; pptId=&quot;1845&quot; transitionDuration=&quot;0&quot;/&gt;&#10;    &lt;slide duration=&quot;5000&quot; id=&quot;{6E629BB8-216C-4BA9-8739-8BA985E130C3}&quot; pptId=&quot;1893&quot; transitionDuration=&quot;0&quot;/&gt;&#10;    &lt;slide duration=&quot;5000&quot; id=&quot;{ABA003D5-B8CB-49C8-95FB-45CB201DAD5F}&quot; pptId=&quot;1894&quot; transitionDuration=&quot;0&quot;/&gt;&#10;    &lt;slide duration=&quot;5000&quot; id=&quot;{41218DB6-7744-47B5-9EA1-401E358702FE}&quot; pptId=&quot;1889&quot; transitionDuration=&quot;0&quot;/&gt;&#10;    &lt;slide duration=&quot;5000&quot; id=&quot;{8293F728-DDE5-47C2-B9A4-8C40EA5B0EBD}&quot; pptId=&quot;1844&quot; transitionDuration=&quot;0&quot;/&gt;&#10;    &lt;slide duration=&quot;5000&quot; id=&quot;{78B07654-FAA3-4992-8C3E-A5222E1ACCFC}&quot; pptId=&quot;1888&quot; transitionDuration=&quot;0&quot;/&gt;&#10;    &lt;slide duration=&quot;5000&quot; id=&quot;{82798236-D9B7-40B1-9443-DD5708ABF4B5}&quot; pptId=&quot;1846&quot; transitionDuration=&quot;0&quot;/&gt;&#10;    &lt;slide duration=&quot;5000&quot; id=&quot;{0C32B10B-0730-49E6-8330-BF3F3D32984C}&quot; pptId=&quot;1851&quot; transitionDuration=&quot;0&quot;/&gt;&#10;    &lt;slide duration=&quot;5000&quot; id=&quot;{330D6902-5CD0-46A4-802F-620DEF17DF21}&quot; pptId=&quot;1896&quot; transitionDuration=&quot;0&quot;/&gt;&#10;    &lt;slide duration=&quot;5000&quot; id=&quot;{D2626CB6-8589-489F-BD39-F896C4A6B045}&quot; pptId=&quot;1834&quot; transitionDuration=&quot;0&quot;/&gt;&#10;    &lt;slide duration=&quot;5000&quot; id=&quot;{80F48BB5-6CE5-4704-827B-DD3D7B65F0A6}&quot; pptId=&quot;1808&quot; transitionDuration=&quot;0&quot;/&gt;&#10;    &lt;slide duration=&quot;5000&quot; id=&quot;{2B5E6EC8-E3C0-4621-AAC5-6E5A3F666015}&quot; pptId=&quot;1810&quot; transitionDuration=&quot;0&quot;/&gt;&#10;    &lt;slide duration=&quot;5000&quot; id=&quot;{A099395C-D582-4127-B22A-5E0251EC673E}&quot; pptId=&quot;1835&quot; transitionDuration=&quot;0&quot;/&gt;&#10;    &lt;slide duration=&quot;5000&quot; id=&quot;{9EDDED6D-13C1-4460-B360-4EB7FDCDFFA7}&quot; pptId=&quot;1836&quot; transitionDuration=&quot;0&quot;/&gt;&#10;    &lt;slide duration=&quot;5000&quot; id=&quot;{7B0D012B-336D-4189-9ED8-BACE16B7BFD3}&quot; pptId=&quot;1837&quot; transitionDuration=&quot;0&quot;/&gt;&#10;    &lt;slide duration=&quot;5000&quot; id=&quot;{5F00D28A-3D0A-4A65-A0BA-3ECCA6A147E9}&quot; pptId=&quot;1838&quot; transitionDuration=&quot;0&quot;/&gt;&#10;    &lt;slide duration=&quot;5000&quot; id=&quot;{470A41AA-AD24-4263-A34D-F1205F94BBF5}&quot; pptId=&quot;1839&quot; transitionDuration=&quot;0&quot;/&gt;&#10;    &lt;slide duration=&quot;5000&quot; id=&quot;{7A922DBC-9372-4535-A5D0-83D1E25D506F}&quot; pptId=&quot;1840&quot; transitionDuration=&quot;0&quot;/&gt;&#10;    &lt;slide duration=&quot;5000&quot; id=&quot;{6C70F59F-885B-45F2-AB0D-D92B04B5963B}&quot; pptId=&quot;1841&quot; transitionDuration=&quot;0&quot;/&gt;&#10;    &lt;slide duration=&quot;5000&quot; id=&quot;{DE84A4FD-8FA6-4C7D-A9E3-0E3C5A0C0023}&quot; pptId=&quot;1802&quot; transitionDuration=&quot;0&quot;/&gt;&#10;    &lt;slide duration=&quot;5000&quot; id=&quot;{05EBB0D0-1962-4D38-BE2A-FF573FB94F63}&quot; pptId=&quot;1758&quot; transitionDuration=&quot;0&quot;/&gt;&#10;    &lt;slide duration=&quot;5000&quot; id=&quot;{459BACAD-896B-41B5-BD9C-310608AFA3FF}&quot; pptId=&quot;1759&quot; transitionDuration=&quot;0&quot;/&gt;&#10;    &lt;slide duration=&quot;5000&quot; id=&quot;{BF1258EE-6763-4E0F-BBFF-664133A0264C}&quot; pptId=&quot;1760&quot; transitionDuration=&quot;0&quot;/&gt;&#10;    &lt;slide duration=&quot;5000&quot; id=&quot;{ED0B2E3E-24F5-4947-B306-0834A4E42405}&quot; pptId=&quot;1761&quot; transitionDuration=&quot;0&quot;/&gt;&#10;    &lt;slide duration=&quot;5000&quot; id=&quot;{991F1B46-C4F7-437B-9C43-DDBFCD134BB9}&quot; pptId=&quot;1762&quot; transitionDuration=&quot;0&quot;/&gt;&#10;    &lt;slide duration=&quot;5000&quot; id=&quot;{F68BD4B4-B6C0-45FC-9852-7AD9131B1122}&quot; pptId=&quot;1763&quot; transitionDuration=&quot;0&quot;/&gt;&#10;    &lt;slide duration=&quot;5000&quot; id=&quot;{C84FAF46-C96D-4774-8692-EC5E0549B9A0}&quot; pptId=&quot;1764&quot; transitionDuration=&quot;0&quot;/&gt;&#10;    &lt;slide duration=&quot;5000&quot; id=&quot;{800D7677-42ED-4488-AF48-78025C67F091}&quot; pptId=&quot;1765&quot; transitionDuration=&quot;0&quot;/&gt;&#10;    &lt;slide duration=&quot;5000&quot; id=&quot;{303C822D-1DE4-43A1-9424-88CA155C7AA8}&quot; pptId=&quot;1766&quot; transitionDuration=&quot;0&quot;/&gt;&#10;    &lt;slide duration=&quot;5000&quot; id=&quot;{A826E790-B708-4ECE-ADDE-22460A66D7BF}&quot; pptId=&quot;1767&quot; transitionDuration=&quot;0&quot;/&gt;&#10;    &lt;slide duration=&quot;5000&quot; id=&quot;{EE66D525-7039-4831-85F8-483F9FDCCEF8}&quot; pptId=&quot;1768&quot; transitionDuration=&quot;0&quot;/&gt;&#10;    &lt;slide duration=&quot;5000&quot; id=&quot;{F2CF7B05-A702-45D5-8152-0FEDDB85B14C}&quot; pptId=&quot;1803&quot; transitionDuration=&quot;0&quot;/&gt;&#10;    &lt;slide duration=&quot;5000&quot; id=&quot;{5F141044-4FE4-40C5-A0B9-5017814E5073}&quot; pptId=&quot;1777&quot; transitionDuration=&quot;0&quot;/&gt;&#10;    &lt;slide duration=&quot;5000&quot; id=&quot;{EFB8C284-C667-44B4-9DED-210A7F814B42}&quot; pptId=&quot;1778&quot; transitionDuration=&quot;0&quot;/&gt;&#10;    &lt;slide duration=&quot;5000&quot; id=&quot;{311DCBD9-B615-41B9-BD23-CD3F1D99737E}&quot; pptId=&quot;1609&quot; transitionDuration=&quot;0&quot;/&gt;&#10;  &lt;/slides&gt;&#10;&#10;  &lt;narration&gt;&#10;    &lt;audioTracks&gt;&#10;      &lt;audioTrack duration=&quot;13100&quot; slideId=&quot;{4008C2DE-574E-4DB5-B3DF-AA2425864A29}&quot; startTime=&quot;0&quot; stepIndex=&quot;0&quot; volume=&quot;1&quot;&gt;&#10;        &lt;file modifyTime=&quot;2011-12-23T16:41:21&quot; size=&quot;2310884&quot;&gt;&#10;          &lt;path full=&quot;E:\RSWLecture\Data Mining\romi-dm-01-introduction-1juli2011\audio\Fri Dec 23 23-41-08 2011.wav&quot; relative=&quot;romi-dm-01-introduction-1juli2011\audio\Fri Dec 23 23-41-08 2011.wav&quot; resource=&quot;Fri Dec 23 23-41-08 2011.wav&quot;/&gt;&#10;        &lt;/file&gt;&#10;        &lt;audio channels=&quot;2&quot; sampleRate=&quot;44100&quot;/&gt;&#10;      &lt;/audioTrack&gt;&#10;    &lt;/audioTracks&gt;&#10;  &lt;/narration&gt;&#10;&#10;&lt;/presentation&gt;&#10;"/>
  <p:tag name="ISPRING_ULTRA_SCORM_SLIDE_COUNT" val="1"/>
  <p:tag name="ISPRING_SCORM_RATE_SLIDES" val="0"/>
  <p:tag name="ISPRING_SCORM_RATE_QUIZZES" val="0"/>
  <p:tag name="ISPRING_SCORM_PASSING_SCORE" val="0.0000000000"/>
  <p:tag name="GENSWF_OUTPUT_FILE_NAME" val="romi-datamining"/>
  <p:tag name="ARTICULATE_PROJECT_OPEN" val="0"/>
  <p:tag name="ISPRING_RESOURCE_PATHS_HASH_2" val="f88722a44f12597b845c6715c9042a91789467c"/>
  <p:tag name="ISPRING_RESOURCE_PATHS_HASH_PRESENTER" val="b091c98f4cb4bfafc17f90d2d732d7f4e534d753"/>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7.915"/>
  <p:tag name="ISPRING_SLIDE_ID" val="{E8A8F17B-4C31-44A5-8027-0BAB8DB29659}"/>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4.742"/>
  <p:tag name="ISPRING_SLIDE_ID" val="{12FC8460-379D-4463-ACA8-3D3B42FAFD11}"/>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11.016"/>
  <p:tag name="TIMING" val="|40.484|28.656|27.97"/>
  <p:tag name="ISPRING_SLIDE_ID" val="{2DF250F0-10DF-4B1D-8DC2-0E9B770A6BAB}"/>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11.016"/>
  <p:tag name="TIMING" val="|40.484|28.656|27.97"/>
  <p:tag name="ISPRING_SLIDE_ID" val="{2DF250F0-10DF-4B1D-8DC2-0E9B770A6BAB}"/>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11.016"/>
  <p:tag name="TIMING" val="|40.484|28.656|27.97"/>
  <p:tag name="ISPRING_SLIDE_ID" val="{2DF250F0-10DF-4B1D-8DC2-0E9B770A6BAB}"/>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11.016"/>
  <p:tag name="TIMING" val="|40.484|28.656|27.97"/>
  <p:tag name="ISPRING_SLIDE_ID" val="{2DF250F0-10DF-4B1D-8DC2-0E9B770A6BAB}"/>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11.016"/>
  <p:tag name="TIMING" val="|40.484|28.656|27.97"/>
  <p:tag name="ISPRING_SLIDE_ID" val="{2DF250F0-10DF-4B1D-8DC2-0E9B770A6BAB}"/>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0.766"/>
  <p:tag name="TIMING" val="|25.129|10.595"/>
  <p:tag name="ISPRING_SLIDE_ID" val="{5B13DC6F-C3D2-4B84-8D59-19343E6AB115}"/>
</p:tagLst>
</file>

<file path=ppt/tags/tag18.xml><?xml version="1.0" encoding="utf-8"?>
<p:tagLst xmlns:a="http://schemas.openxmlformats.org/drawingml/2006/main" xmlns:r="http://schemas.openxmlformats.org/officeDocument/2006/relationships" xmlns:p="http://schemas.openxmlformats.org/presentationml/2006/main">
  <p:tag name="ISPRING_SLIDE_ID" val="{B329E6CA-0131-4477-ADA2-80004ABA04A6}"/>
  <p:tag name="GENSWF_ADVANCE_TIME" val="5"/>
  <p:tag name="ISPRING_CUSTOM_TIMING_USED" val="1"/>
</p:tagLst>
</file>

<file path=ppt/tags/tag19.xml><?xml version="1.0" encoding="utf-8"?>
<p:tagLst xmlns:a="http://schemas.openxmlformats.org/drawingml/2006/main" xmlns:r="http://schemas.openxmlformats.org/officeDocument/2006/relationships" xmlns:p="http://schemas.openxmlformats.org/presentationml/2006/main">
  <p:tag name="ISPRING_SLIDE_ID" val="{B329E6CA-0131-4477-ADA2-80004ABA04A6}"/>
  <p:tag name="GENSWF_ADVANCE_TIME" val="5"/>
  <p:tag name="ISPRING_CUSTOM_TIMING_USED" val="1"/>
</p:tagLst>
</file>

<file path=ppt/tags/tag2.xml><?xml version="1.0" encoding="utf-8"?>
<p:tagLst xmlns:a="http://schemas.openxmlformats.org/drawingml/2006/main" xmlns:r="http://schemas.openxmlformats.org/officeDocument/2006/relationships" xmlns:p="http://schemas.openxmlformats.org/presentationml/2006/main">
  <p:tag name="ISPRING_SLIDE_ID" val="{E3AB5758-AC25-44F8-94F7-BCB0C96F492C}"/>
  <p:tag name="GENSWF_ADVANCE_TIME" val="5"/>
  <p:tag name="TIMING" val="|5"/>
  <p:tag name="ISPRING_CUSTOM_TIMING_USED" val="1"/>
</p:tagLst>
</file>

<file path=ppt/tags/tag20.xml><?xml version="1.0" encoding="utf-8"?>
<p:tagLst xmlns:a="http://schemas.openxmlformats.org/drawingml/2006/main" xmlns:r="http://schemas.openxmlformats.org/officeDocument/2006/relationships" xmlns:p="http://schemas.openxmlformats.org/presentationml/2006/main">
  <p:tag name="ISPRING_SLIDE_ID" val="{B329E6CA-0131-4477-ADA2-80004ABA04A6}"/>
  <p:tag name="GENSWF_ADVANCE_TIME" val="5"/>
  <p:tag name="ISPRING_CUSTOM_TIMING_USED" val="1"/>
</p:tagLst>
</file>

<file path=ppt/tags/tag21.xml><?xml version="1.0" encoding="utf-8"?>
<p:tagLst xmlns:a="http://schemas.openxmlformats.org/drawingml/2006/main" xmlns:r="http://schemas.openxmlformats.org/officeDocument/2006/relationships" xmlns:p="http://schemas.openxmlformats.org/presentationml/2006/main">
  <p:tag name="ISPRING_SLIDE_ID" val="{15089411-C984-4E23-864E-01BC92659D1B}"/>
  <p:tag name="GENSWF_ADVANCE_TIME" val="5"/>
  <p:tag name="ISPRING_CUSTOM_TIMING_USED" val="1"/>
</p:tagLst>
</file>

<file path=ppt/tags/tag22.xml><?xml version="1.0" encoding="utf-8"?>
<p:tagLst xmlns:a="http://schemas.openxmlformats.org/drawingml/2006/main" xmlns:r="http://schemas.openxmlformats.org/officeDocument/2006/relationships" xmlns:p="http://schemas.openxmlformats.org/presentationml/2006/main">
  <p:tag name="ISPRING_SLIDE_ID" val="{625FDE03-2231-4913-ADCC-6B924499BD5B}"/>
  <p:tag name="GENSWF_ADVANCE_TIME" val="5"/>
  <p:tag name="ISPRING_CUSTOM_TIMING_USED" val="1"/>
</p:tagLst>
</file>

<file path=ppt/tags/tag23.xml><?xml version="1.0" encoding="utf-8"?>
<p:tagLst xmlns:a="http://schemas.openxmlformats.org/drawingml/2006/main" xmlns:r="http://schemas.openxmlformats.org/officeDocument/2006/relationships" xmlns:p="http://schemas.openxmlformats.org/presentationml/2006/main">
  <p:tag name="ISPRING_SLIDE_ID" val="{C35CC364-C0B5-40B1-8AAE-8A42D0F68744}"/>
  <p:tag name="GENSWF_ADVANCE_TIME" val="5"/>
  <p:tag name="ISPRING_CUSTOM_TIMING_USED" val="1"/>
</p:tagLst>
</file>

<file path=ppt/tags/tag24.xml><?xml version="1.0" encoding="utf-8"?>
<p:tagLst xmlns:a="http://schemas.openxmlformats.org/drawingml/2006/main" xmlns:r="http://schemas.openxmlformats.org/officeDocument/2006/relationships" xmlns:p="http://schemas.openxmlformats.org/presentationml/2006/main">
  <p:tag name="ISPRING_SLIDE_ID" val="{0B893211-629B-4171-BF99-D1699310AD8D}"/>
  <p:tag name="GENSWF_ADVANCE_TIME" val="5"/>
  <p:tag name="ISPRING_CUSTOM_TIMING_USED" val="1"/>
</p:tagLst>
</file>

<file path=ppt/tags/tag25.xml><?xml version="1.0" encoding="utf-8"?>
<p:tagLst xmlns:a="http://schemas.openxmlformats.org/drawingml/2006/main" xmlns:r="http://schemas.openxmlformats.org/officeDocument/2006/relationships" xmlns:p="http://schemas.openxmlformats.org/presentationml/2006/main">
  <p:tag name="ISPRING_SLIDE_ID" val="{15089411-C984-4E23-864E-01BC92659D1B}"/>
  <p:tag name="GENSWF_ADVANCE_TIME" val="5"/>
  <p:tag name="ISPRING_CUSTOM_TIMING_USED" val="1"/>
</p:tagLst>
</file>

<file path=ppt/tags/tag26.xml><?xml version="1.0" encoding="utf-8"?>
<p:tagLst xmlns:a="http://schemas.openxmlformats.org/drawingml/2006/main" xmlns:r="http://schemas.openxmlformats.org/officeDocument/2006/relationships" xmlns:p="http://schemas.openxmlformats.org/presentationml/2006/main">
  <p:tag name="ISPRING_SLIDE_ID" val="{5E750AE0-A402-4B1F-A428-CE219E15D15C}"/>
  <p:tag name="GENSWF_ADVANCE_TIME" val="5"/>
  <p:tag name="ISPRING_CUSTOM_TIMING_USED" val="1"/>
</p:tagLst>
</file>

<file path=ppt/tags/tag27.xml><?xml version="1.0" encoding="utf-8"?>
<p:tagLst xmlns:a="http://schemas.openxmlformats.org/drawingml/2006/main" xmlns:r="http://schemas.openxmlformats.org/officeDocument/2006/relationships" xmlns:p="http://schemas.openxmlformats.org/presentationml/2006/main">
  <p:tag name="ISPRING_SLIDE_ID" val="{0B893211-629B-4171-BF99-D1699310AD8D}"/>
  <p:tag name="GENSWF_ADVANCE_TIME" val="5"/>
  <p:tag name="ISPRING_CUSTOM_TIMING_USED" val="1"/>
</p:tagLst>
</file>

<file path=ppt/tags/tag28.xml><?xml version="1.0" encoding="utf-8"?>
<p:tagLst xmlns:a="http://schemas.openxmlformats.org/drawingml/2006/main" xmlns:r="http://schemas.openxmlformats.org/officeDocument/2006/relationships" xmlns:p="http://schemas.openxmlformats.org/presentationml/2006/main">
  <p:tag name="ISPRING_SLIDE_ID" val="{5E750AE0-A402-4B1F-A428-CE219E15D15C}"/>
  <p:tag name="GENSWF_ADVANCE_TIME" val="5"/>
  <p:tag name="ISPRING_CUSTOM_TIMING_USED" val="1"/>
</p:tagLst>
</file>

<file path=ppt/tags/tag29.xml><?xml version="1.0" encoding="utf-8"?>
<p:tagLst xmlns:a="http://schemas.openxmlformats.org/drawingml/2006/main" xmlns:r="http://schemas.openxmlformats.org/officeDocument/2006/relationships" xmlns:p="http://schemas.openxmlformats.org/presentationml/2006/main">
  <p:tag name="ISPRING_SLIDE_ID" val="{B5B4D8AE-24D1-4517-A49F-44540D0E2C18}"/>
  <p:tag name="GENSWF_ADVANCE_TIME" val="5"/>
  <p:tag name="ISPRING_CUSTOM_TIMING_USED" val="1"/>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ISPRING_SLIDE_ID" val="{89FE0EFE-BC5C-4E4D-AF73-7B8DD9280856}"/>
  <p:tag name="GENSWF_ADVANCE_TIME" val="0.593"/>
</p:tagLst>
</file>

<file path=ppt/tags/tag30.xml><?xml version="1.0" encoding="utf-8"?>
<p:tagLst xmlns:a="http://schemas.openxmlformats.org/drawingml/2006/main" xmlns:r="http://schemas.openxmlformats.org/officeDocument/2006/relationships" xmlns:p="http://schemas.openxmlformats.org/presentationml/2006/main">
  <p:tag name="ISPRING_SLIDE_ID" val="{F750BBE6-61E9-4264-B8E4-45AB7CB85191}"/>
  <p:tag name="GENSWF_ADVANCE_TIME" val="5"/>
  <p:tag name="ISPRING_CUSTOM_TIMING_USED" val="1"/>
</p:tagLst>
</file>

<file path=ppt/tags/tag31.xml><?xml version="1.0" encoding="utf-8"?>
<p:tagLst xmlns:a="http://schemas.openxmlformats.org/drawingml/2006/main" xmlns:r="http://schemas.openxmlformats.org/officeDocument/2006/relationships" xmlns:p="http://schemas.openxmlformats.org/presentationml/2006/main">
  <p:tag name="ISPRING_SLIDE_ID" val="{AE81E77B-806F-4EA9-A56B-992B099D29D7}"/>
  <p:tag name="GENSWF_ADVANCE_TIME" val="5"/>
  <p:tag name="ISPRING_CUSTOM_TIMING_USED" val="1"/>
</p:tagLst>
</file>

<file path=ppt/tags/tag32.xml><?xml version="1.0" encoding="utf-8"?>
<p:tagLst xmlns:a="http://schemas.openxmlformats.org/drawingml/2006/main" xmlns:r="http://schemas.openxmlformats.org/officeDocument/2006/relationships" xmlns:p="http://schemas.openxmlformats.org/presentationml/2006/main">
  <p:tag name="ISPRING_SLIDE_ID" val="{F750BBE6-61E9-4264-B8E4-45AB7CB85191}"/>
  <p:tag name="GENSWF_ADVANCE_TIME" val="5"/>
  <p:tag name="ISPRING_CUSTOM_TIMING_USED" val="1"/>
</p:tagLst>
</file>

<file path=ppt/tags/tag33.xml><?xml version="1.0" encoding="utf-8"?>
<p:tagLst xmlns:a="http://schemas.openxmlformats.org/drawingml/2006/main" xmlns:r="http://schemas.openxmlformats.org/officeDocument/2006/relationships" xmlns:p="http://schemas.openxmlformats.org/presentationml/2006/main">
  <p:tag name="ISPRING_SLIDE_ID" val="{AE81E77B-806F-4EA9-A56B-992B099D29D7}"/>
  <p:tag name="GENSWF_ADVANCE_TIME" val="5"/>
  <p:tag name="ISPRING_CUSTOM_TIMING_USED" val="1"/>
</p:tagLst>
</file>

<file path=ppt/tags/tag34.xml><?xml version="1.0" encoding="utf-8"?>
<p:tagLst xmlns:a="http://schemas.openxmlformats.org/drawingml/2006/main" xmlns:r="http://schemas.openxmlformats.org/officeDocument/2006/relationships" xmlns:p="http://schemas.openxmlformats.org/presentationml/2006/main">
  <p:tag name="ISPRING_SLIDE_ID" val="{D6F0F2F5-D846-4F6F-9084-D26C0D179807}"/>
  <p:tag name="GENSWF_ADVANCE_TIME" val="5"/>
  <p:tag name="ISPRING_CUSTOM_TIMING_USED" val="1"/>
</p:tagLst>
</file>

<file path=ppt/tags/tag35.xml><?xml version="1.0" encoding="utf-8"?>
<p:tagLst xmlns:a="http://schemas.openxmlformats.org/drawingml/2006/main" xmlns:r="http://schemas.openxmlformats.org/officeDocument/2006/relationships" xmlns:p="http://schemas.openxmlformats.org/presentationml/2006/main">
  <p:tag name="ISPRING_SLIDE_ID" val="{D6F0F2F5-D846-4F6F-9084-D26C0D179807}"/>
  <p:tag name="GENSWF_ADVANCE_TIME" val="5"/>
  <p:tag name="ISPRING_CUSTOM_TIMING_USED" val="1"/>
</p:tagLst>
</file>

<file path=ppt/tags/tag36.xml><?xml version="1.0" encoding="utf-8"?>
<p:tagLst xmlns:a="http://schemas.openxmlformats.org/drawingml/2006/main" xmlns:r="http://schemas.openxmlformats.org/officeDocument/2006/relationships" xmlns:p="http://schemas.openxmlformats.org/presentationml/2006/main">
  <p:tag name="ISPRING_SLIDE_ID" val="{D6F0F2F5-D846-4F6F-9084-D26C0D179807}"/>
  <p:tag name="GENSWF_ADVANCE_TIME" val="5"/>
  <p:tag name="ISPRING_CUSTOM_TIMING_USED" val="1"/>
</p:tagLst>
</file>

<file path=ppt/tags/tag37.xml><?xml version="1.0" encoding="utf-8"?>
<p:tagLst xmlns:a="http://schemas.openxmlformats.org/drawingml/2006/main" xmlns:r="http://schemas.openxmlformats.org/officeDocument/2006/relationships" xmlns:p="http://schemas.openxmlformats.org/presentationml/2006/main">
  <p:tag name="ISPRING_SLIDE_ID" val="{795503D8-28D2-443B-A620-BEB72A07454C}"/>
  <p:tag name="GENSWF_ADVANCE_TIME" val="5"/>
  <p:tag name="ISPRING_CUSTOM_TIMING_USED" val="1"/>
</p:tagLst>
</file>

<file path=ppt/tags/tag38.xml><?xml version="1.0" encoding="utf-8"?>
<p:tagLst xmlns:a="http://schemas.openxmlformats.org/drawingml/2006/main" xmlns:r="http://schemas.openxmlformats.org/officeDocument/2006/relationships" xmlns:p="http://schemas.openxmlformats.org/presentationml/2006/main">
  <p:tag name="ISPRING_SLIDE_ID" val="{738DBF1E-6760-4578-B8CE-5B88F8E443D9}"/>
  <p:tag name="GENSWF_ADVANCE_TIME" val="5"/>
  <p:tag name="ISPRING_CUSTOM_TIMING_USED" val="1"/>
</p:tagLst>
</file>

<file path=ppt/tags/tag39.xml><?xml version="1.0" encoding="utf-8"?>
<p:tagLst xmlns:a="http://schemas.openxmlformats.org/drawingml/2006/main" xmlns:r="http://schemas.openxmlformats.org/officeDocument/2006/relationships" xmlns:p="http://schemas.openxmlformats.org/presentationml/2006/main">
  <p:tag name="ISPRING_SLIDE_ID" val="{8EDCB417-5F3D-4C63-9580-2BB2907BF5F2}"/>
  <p:tag name="GENSWF_ADVANCE_TIME" val="5"/>
  <p:tag name="ISPRING_CUSTOM_TIMING_USED" val="1"/>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ISPRING_SLIDE_ID" val="{F67B1CAF-DA20-4296-992B-DEFE8FF2D676}"/>
  <p:tag name="GENSWF_ADVANCE_TIME" val="0.003"/>
  <p:tag name="TIMING" val="|0.001|0.001"/>
</p:tagLst>
</file>

<file path=ppt/tags/tag40.xml><?xml version="1.0" encoding="utf-8"?>
<p:tagLst xmlns:a="http://schemas.openxmlformats.org/drawingml/2006/main" xmlns:r="http://schemas.openxmlformats.org/officeDocument/2006/relationships" xmlns:p="http://schemas.openxmlformats.org/presentationml/2006/main">
  <p:tag name="ISPRING_SLIDE_ID" val="{CE5277BF-86F6-43A6-88BF-FB1D29786277}"/>
  <p:tag name="GENSWF_ADVANCE_TIME" val="5"/>
  <p:tag name="ISPRING_CUSTOM_TIMING_USED" val="1"/>
</p:tagLst>
</file>

<file path=ppt/tags/tag41.xml><?xml version="1.0" encoding="utf-8"?>
<p:tagLst xmlns:a="http://schemas.openxmlformats.org/drawingml/2006/main" xmlns:r="http://schemas.openxmlformats.org/officeDocument/2006/relationships" xmlns:p="http://schemas.openxmlformats.org/presentationml/2006/main">
  <p:tag name="ISPRING_SLIDE_ID" val="{ED6725AA-8A5E-48A7-873E-EF41A5BD5E5E}"/>
  <p:tag name="GENSWF_ADVANCE_TIME" val="5"/>
  <p:tag name="ISPRING_CUSTOM_TIMING_USED" val="1"/>
</p:tagLst>
</file>

<file path=ppt/tags/tag42.xml><?xml version="1.0" encoding="utf-8"?>
<p:tagLst xmlns:a="http://schemas.openxmlformats.org/drawingml/2006/main" xmlns:r="http://schemas.openxmlformats.org/officeDocument/2006/relationships" xmlns:p="http://schemas.openxmlformats.org/presentationml/2006/main">
  <p:tag name="ISPRING_SLIDE_ID" val="{2B011FAB-49D8-4FCB-B669-5D6990812C61}"/>
  <p:tag name="GENSWF_ADVANCE_TIME" val="5"/>
  <p:tag name="ISPRING_CUSTOM_TIMING_USED" val="1"/>
</p:tagLst>
</file>

<file path=ppt/tags/tag43.xml><?xml version="1.0" encoding="utf-8"?>
<p:tagLst xmlns:a="http://schemas.openxmlformats.org/drawingml/2006/main" xmlns:r="http://schemas.openxmlformats.org/officeDocument/2006/relationships" xmlns:p="http://schemas.openxmlformats.org/presentationml/2006/main">
  <p:tag name="ISPRING_SLIDE_ID" val="{C7D71726-3143-4BE7-85D5-6F1385589D19}"/>
  <p:tag name="GENSWF_ADVANCE_TIME" val="5"/>
  <p:tag name="ISPRING_CUSTOM_TIMING_USED" val="1"/>
</p:tagLst>
</file>

<file path=ppt/tags/tag44.xml><?xml version="1.0" encoding="utf-8"?>
<p:tagLst xmlns:a="http://schemas.openxmlformats.org/drawingml/2006/main" xmlns:r="http://schemas.openxmlformats.org/officeDocument/2006/relationships" xmlns:p="http://schemas.openxmlformats.org/presentationml/2006/main">
  <p:tag name="ISPRING_SLIDE_ID" val="{3F22EE88-B769-4C1F-8FB7-71B027B4A364}"/>
  <p:tag name="GENSWF_ADVANCE_TIME" val="5"/>
  <p:tag name="ISPRING_CUSTOM_TIMING_USED" val="1"/>
</p:tagLst>
</file>

<file path=ppt/tags/tag45.xml><?xml version="1.0" encoding="utf-8"?>
<p:tagLst xmlns:a="http://schemas.openxmlformats.org/drawingml/2006/main" xmlns:r="http://schemas.openxmlformats.org/officeDocument/2006/relationships" xmlns:p="http://schemas.openxmlformats.org/presentationml/2006/main">
  <p:tag name="ISPRING_SLIDE_ID" val="{C4285669-D809-4D37-8896-EEDF5205FA7B}"/>
  <p:tag name="GENSWF_ADVANCE_TIME" val="5"/>
  <p:tag name="ISPRING_CUSTOM_TIMING_USED" val="1"/>
</p:tagLst>
</file>

<file path=ppt/tags/tag46.xml><?xml version="1.0" encoding="utf-8"?>
<p:tagLst xmlns:a="http://schemas.openxmlformats.org/drawingml/2006/main" xmlns:r="http://schemas.openxmlformats.org/officeDocument/2006/relationships" xmlns:p="http://schemas.openxmlformats.org/presentationml/2006/main">
  <p:tag name="ISPRING_SLIDE_ID" val="{7C10781A-4B8F-4902-A395-A3D12AF220BF}"/>
  <p:tag name="GENSWF_ADVANCE_TIME" val="5"/>
  <p:tag name="ISPRING_CUSTOM_TIMING_USED" val="1"/>
</p:tagLst>
</file>

<file path=ppt/tags/tag47.xml><?xml version="1.0" encoding="utf-8"?>
<p:tagLst xmlns:a="http://schemas.openxmlformats.org/drawingml/2006/main" xmlns:r="http://schemas.openxmlformats.org/officeDocument/2006/relationships" xmlns:p="http://schemas.openxmlformats.org/presentationml/2006/main">
  <p:tag name="ISPRING_SLIDE_ID" val="{9123A898-EDEA-4FB9-A7D4-D2033F495EEB}"/>
  <p:tag name="GENSWF_ADVANCE_TIME" val="5"/>
  <p:tag name="ISPRING_CUSTOM_TIMING_USED" val="1"/>
</p:tagLst>
</file>

<file path=ppt/tags/tag48.xml><?xml version="1.0" encoding="utf-8"?>
<p:tagLst xmlns:a="http://schemas.openxmlformats.org/drawingml/2006/main" xmlns:r="http://schemas.openxmlformats.org/officeDocument/2006/relationships" xmlns:p="http://schemas.openxmlformats.org/presentationml/2006/main">
  <p:tag name="ISPRING_SLIDE_ID" val="{BE43B76C-C05F-4DBF-94C3-204FB5CD1E1A}"/>
  <p:tag name="GENSWF_ADVANCE_TIME" val="5"/>
  <p:tag name="ISPRING_CUSTOM_TIMING_USED" val="1"/>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ISPRING_SLIDE_ID" val="{4C8EDCA8-7A1C-43C8-9A45-22E172710301}"/>
  <p:tag name="GENSWF_ADVANCE_TIME" val="0.509"/>
</p:tagLst>
</file>

<file path=ppt/tags/tag6.xml><?xml version="1.0" encoding="utf-8"?>
<p:tagLst xmlns:a="http://schemas.openxmlformats.org/drawingml/2006/main" xmlns:r="http://schemas.openxmlformats.org/officeDocument/2006/relationships" xmlns:p="http://schemas.openxmlformats.org/presentationml/2006/main">
  <p:tag name="ISPRING_SLIDE_ID" val="{4BB6EF5A-62B9-4534-9E6C-7DE92B71380F}"/>
  <p:tag name="GENSWF_ADVANCE_TIME" val="0.001"/>
  <p:tag name="TIMING" val="|0.001"/>
  <p:tag name="ISPRING_CUSTOM_TIMING_USED" val="1"/>
</p:tagLst>
</file>

<file path=ppt/tags/tag7.xml><?xml version="1.0" encoding="utf-8"?>
<p:tagLst xmlns:a="http://schemas.openxmlformats.org/drawingml/2006/main" xmlns:r="http://schemas.openxmlformats.org/officeDocument/2006/relationships" xmlns:p="http://schemas.openxmlformats.org/presentationml/2006/main">
  <p:tag name="ISPRING_SLIDE_ID" val="{5E750AE0-A402-4B1F-A428-CE219E15D15C}"/>
  <p:tag name="GENSWF_ADVANCE_TIME" val="5"/>
  <p:tag name="ISPRING_CUSTOM_TIMING_USED" val="1"/>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4.653"/>
  <p:tag name="ISPRING_SLIDE_ID" val="{EBBCDBD0-C4AC-4C23-99D8-CA27CE9AE596}"/>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4.742"/>
  <p:tag name="ISPRING_SLIDE_ID" val="{12FC8460-379D-4463-ACA8-3D3B42FAFD11}"/>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61919</TotalTime>
  <Words>9401</Words>
  <Application>Microsoft Office PowerPoint</Application>
  <PresentationFormat>On-screen Show (4:3)</PresentationFormat>
  <Paragraphs>2646</Paragraphs>
  <Slides>204</Slides>
  <Notes>75</Notes>
  <HiddenSlides>0</HiddenSlides>
  <MMClips>0</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1</vt:i4>
      </vt:variant>
      <vt:variant>
        <vt:lpstr>Slide Titles</vt:lpstr>
      </vt:variant>
      <vt:variant>
        <vt:i4>204</vt:i4>
      </vt:variant>
    </vt:vector>
  </HeadingPairs>
  <TitlesOfParts>
    <vt:vector size="221" baseType="lpstr">
      <vt:lpstr>Adobe Song Std L</vt:lpstr>
      <vt:lpstr>ＭＳ Ｐゴシック</vt:lpstr>
      <vt:lpstr>Arial</vt:lpstr>
      <vt:lpstr>Arial Narrow</vt:lpstr>
      <vt:lpstr>Bernard MT Condensed</vt:lpstr>
      <vt:lpstr>Calibri</vt:lpstr>
      <vt:lpstr>Calibri Light</vt:lpstr>
      <vt:lpstr>Cambria Math</vt:lpstr>
      <vt:lpstr>Constantia</vt:lpstr>
      <vt:lpstr>ＭＳ Ｐ明朝</vt:lpstr>
      <vt:lpstr>Roboto</vt:lpstr>
      <vt:lpstr>Tahoma</vt:lpstr>
      <vt:lpstr>Times New Roman</vt:lpstr>
      <vt:lpstr>Wingdings</vt:lpstr>
      <vt:lpstr>1_Office Theme</vt:lpstr>
      <vt:lpstr>2_Office Theme</vt:lpstr>
      <vt:lpstr>Chart</vt:lpstr>
      <vt:lpstr>Tata Kelola Teknologi Informasi</vt:lpstr>
      <vt:lpstr>Romi Satria Wahono</vt:lpstr>
      <vt:lpstr>PowerPoint Presentation</vt:lpstr>
      <vt:lpstr>PowerPoint Presentation</vt:lpstr>
      <vt:lpstr>PowerPoint Presentation</vt:lpstr>
      <vt:lpstr>Textbooks</vt:lpstr>
      <vt:lpstr>Pre-Test (Jawab dengan Jujur)</vt:lpstr>
      <vt:lpstr>Course Outline</vt:lpstr>
      <vt:lpstr>1. Pengantar Teknologi Informasi</vt:lpstr>
      <vt:lpstr>1.1 Peluang dan Tantangan Penerapan Teknologi Informasi</vt:lpstr>
      <vt:lpstr>PowerPoint Presentation</vt:lpstr>
      <vt:lpstr>Large ICT Investment</vt:lpstr>
      <vt:lpstr>Big Market (Internet Penetration)</vt:lpstr>
      <vt:lpstr>Outsourcing Index</vt:lpstr>
      <vt:lpstr>Global Service Location Index</vt:lpstr>
      <vt:lpstr>Technopreneurship Ratio</vt:lpstr>
      <vt:lpstr>Developers and ICT Workers</vt:lpstr>
      <vt:lpstr>Global Innovation Index</vt:lpstr>
      <vt:lpstr>Human Development Index</vt:lpstr>
      <vt:lpstr>Global Creativity Index</vt:lpstr>
      <vt:lpstr>Science and Technology Development (ScimagoJR.Com)</vt:lpstr>
      <vt:lpstr>Science and Technology Development (ScimagoJR.Com)</vt:lpstr>
      <vt:lpstr>Indeks Kreatifitas Lain</vt:lpstr>
      <vt:lpstr>1.2 5 Mitos Kesalahan Penerapan Teknologi Informasi</vt:lpstr>
      <vt:lpstr>PowerPoint Presentation</vt:lpstr>
      <vt:lpstr>Kegagalan Project Teknologi Informasi</vt:lpstr>
      <vt:lpstr>Size Berbanding Lurus dengan Kegagalan</vt:lpstr>
      <vt:lpstr>Keunikan dari Software</vt:lpstr>
      <vt:lpstr>Software Errors, Faults, Failures</vt:lpstr>
      <vt:lpstr>Software Errors != Failures</vt:lpstr>
      <vt:lpstr>Warranty Lawsuits</vt:lpstr>
      <vt:lpstr>Disclaimer of Warranties</vt:lpstr>
      <vt:lpstr>PowerPoint Presentation</vt:lpstr>
      <vt:lpstr>Tantangan Pengembangan Teknologi Informasi </vt:lpstr>
      <vt:lpstr>Software Tidak Dibutuhkan?</vt:lpstr>
      <vt:lpstr>Divisi IT = Cost Center?</vt:lpstr>
      <vt:lpstr>PowerPoint Presentation</vt:lpstr>
      <vt:lpstr>Teknologi Dibalik Software yang Sukses?</vt:lpstr>
      <vt:lpstr>Berapa Harga Aplikasi Gojek?</vt:lpstr>
      <vt:lpstr>PowerPoint Presentation</vt:lpstr>
      <vt:lpstr>Distribusi Effort Pengembangan Software</vt:lpstr>
      <vt:lpstr>Software Development Evolution</vt:lpstr>
      <vt:lpstr>Software Engineering Law</vt:lpstr>
      <vt:lpstr>PowerPoint Presentation</vt:lpstr>
      <vt:lpstr>Arsitektur Aplikasi Organisasi</vt:lpstr>
      <vt:lpstr>Kualitas Software</vt:lpstr>
      <vt:lpstr>PowerPoint Presentation</vt:lpstr>
      <vt:lpstr>Tahapan Pengembangan Software</vt:lpstr>
      <vt:lpstr>Distribusi Effort Pengembangan Software</vt:lpstr>
      <vt:lpstr>Planning</vt:lpstr>
      <vt:lpstr>PowerPoint Presentation</vt:lpstr>
      <vt:lpstr>PowerPoint Presentation</vt:lpstr>
      <vt:lpstr>PowerPoint Presentation</vt:lpstr>
      <vt:lpstr>PowerPoint Presentation</vt:lpstr>
      <vt:lpstr>PowerPoint Presentation</vt:lpstr>
      <vt:lpstr>Kejar Ceruk Pasar Baru</vt:lpstr>
      <vt:lpstr>Consumer Spending</vt:lpstr>
      <vt:lpstr>Indonesia Software Innovation Maps</vt:lpstr>
      <vt:lpstr>Evolution of Sciences</vt:lpstr>
      <vt:lpstr>Perubahan Kultur dan Perilaku</vt:lpstr>
      <vt:lpstr>Datangnya Tsunami Data</vt:lpstr>
      <vt:lpstr>Mining dari Data ke Pengetahuan</vt:lpstr>
      <vt:lpstr>Aplikasi Berbasis Pengetahuan</vt:lpstr>
      <vt:lpstr>Aturan Asosiasi di Amazon.com</vt:lpstr>
      <vt:lpstr>Product Recommender System</vt:lpstr>
      <vt:lpstr>Sistem Penentuan Kelayakan Kredit</vt:lpstr>
      <vt:lpstr>Sistem Prediksi Kebakaran Hutan</vt:lpstr>
      <vt:lpstr>Sistem Prediksi Koruptor</vt:lpstr>
      <vt:lpstr>PowerPoint Presentation</vt:lpstr>
      <vt:lpstr>PowerPoint Presentation</vt:lpstr>
      <vt:lpstr>PowerPoint Presentation</vt:lpstr>
      <vt:lpstr>PowerPoint Presentation</vt:lpstr>
      <vt:lpstr>5 Mitos Kesalahan Penerapan Teknologi Informasi</vt:lpstr>
      <vt:lpstr>2. Pengantar Tata Kelola Teknologi Informasi</vt:lpstr>
      <vt:lpstr>2.1 Apa dan Mengapa Tata Kelola Teknologi Informasi</vt:lpstr>
      <vt:lpstr>Kondisi Rumah Saya</vt:lpstr>
      <vt:lpstr>Masalah di Rumah Saya</vt:lpstr>
      <vt:lpstr>PowerPoint Presentation</vt:lpstr>
      <vt:lpstr>Kondisi di Organisasi</vt:lpstr>
      <vt:lpstr>Masalah di Organisasi</vt:lpstr>
      <vt:lpstr>Kita Perlu Arsitektur Organisasi</vt:lpstr>
      <vt:lpstr>Kita Perlu Perencanaan Strategis</vt:lpstr>
      <vt:lpstr>Kita Perlu Manajemen Kegiatan</vt:lpstr>
      <vt:lpstr>Kita Perlu Pengoperasian Layanan</vt:lpstr>
      <vt:lpstr>Kita Perlu Pengukuran Kinerja</vt:lpstr>
      <vt:lpstr>Kita Perlu Tata Kelola Teknologi Informasi</vt:lpstr>
      <vt:lpstr>Enterprise Governance Drives Business and IT Governance</vt:lpstr>
      <vt:lpstr>Definisi Tata Kelola Teknologi Informasi</vt:lpstr>
      <vt:lpstr>Manfaat Tata Kelola Teknologi Informasi</vt:lpstr>
      <vt:lpstr>Landasan Tata Kelola Teknologi Informasi</vt:lpstr>
      <vt:lpstr>Kunci Kesuksesan Tata Kelola Teknologi Informasi</vt:lpstr>
      <vt:lpstr>2.2 Apa dan Mengapa Framework Tata Kelola?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Bagaimana Tata Kelola Teknologi Informasi?</vt:lpstr>
      <vt:lpstr>Framework Tata Kelola Teknologi Informasi</vt:lpstr>
      <vt:lpstr>Framework Tata Kelola Teknologi Informasi</vt:lpstr>
      <vt:lpstr>Framework Tata Kelola Teknologi Informasi</vt:lpstr>
      <vt:lpstr>PowerPoint Presentation</vt:lpstr>
      <vt:lpstr>3. Framework Tata Kelola Teknologi Informasi</vt:lpstr>
      <vt:lpstr>Framework Tata Kelola Teknologi Informasi</vt:lpstr>
      <vt:lpstr>3.1 TOGAF (Enterprise Architecture Framework)</vt:lpstr>
      <vt:lpstr>What is TOGAF?</vt:lpstr>
      <vt:lpstr>TOGAF</vt:lpstr>
      <vt:lpstr>TOGAF Methodology</vt:lpstr>
      <vt:lpstr>TOGAF Methodology and Artifacts</vt:lpstr>
      <vt:lpstr>Modified TOGAF Framework (Wahono, 2015)</vt:lpstr>
      <vt:lpstr>EA - Architecture Vision</vt:lpstr>
      <vt:lpstr>Brainmatics Vision and Mission</vt:lpstr>
      <vt:lpstr>PowerPoint Presentation</vt:lpstr>
      <vt:lpstr>Value Chain Diagram</vt:lpstr>
      <vt:lpstr>Organization Decomposition Diagram</vt:lpstr>
      <vt:lpstr>Visi dan Misi DJPK</vt:lpstr>
      <vt:lpstr>Organization Decomposition Diagram DJPK</vt:lpstr>
      <vt:lpstr>PowerPoint Presentation</vt:lpstr>
      <vt:lpstr>PowerPoint Presentation</vt:lpstr>
      <vt:lpstr>PowerPoint Presentation</vt:lpstr>
      <vt:lpstr>Visi dan Misi</vt:lpstr>
      <vt:lpstr>PowerPoint Presentation</vt:lpstr>
      <vt:lpstr>PowerPoint Presentation</vt:lpstr>
      <vt:lpstr>Organization Decomposition Diagram</vt:lpstr>
      <vt:lpstr>Solution Concept Diagram (Target)</vt:lpstr>
      <vt:lpstr>Hierarki Organisasi – Fungsi – Proses Bisnis</vt:lpstr>
      <vt:lpstr>EA - Business Architecture</vt:lpstr>
      <vt:lpstr>Functional Decomposition Diagram</vt:lpstr>
      <vt:lpstr>Business Interaction Matrix</vt:lpstr>
      <vt:lpstr>Organization/Actor Catalog</vt:lpstr>
      <vt:lpstr>Business Process Model and Notation (BPMN)</vt:lpstr>
      <vt:lpstr>General Business Process Diagram (Level 0) Adhoc Version</vt:lpstr>
      <vt:lpstr>Human Resource Division (Level 1): Penerimaan Pegawai</vt:lpstr>
      <vt:lpstr>Business Interaction Matrix</vt:lpstr>
      <vt:lpstr>Function/Actor Catalog</vt:lpstr>
      <vt:lpstr>Proses Bisnis Level 0  UNSRI</vt:lpstr>
      <vt:lpstr>Proses Bisnis Pendidikan dan Pengajaran – Penerimaan Mahasiswa Baru (Level 1) </vt:lpstr>
      <vt:lpstr>Bisnis Proses Level 1 DJPK</vt:lpstr>
      <vt:lpstr>Bisnis Proses Level 2 DJPK</vt:lpstr>
      <vt:lpstr>Bisnis Proses Level 3 DJPK</vt:lpstr>
      <vt:lpstr>EA - Application Architecture</vt:lpstr>
      <vt:lpstr>Application Portfolio Catalog</vt:lpstr>
      <vt:lpstr>Application Portfolio Catalog</vt:lpstr>
      <vt:lpstr>Application Portfolio Catalog </vt:lpstr>
      <vt:lpstr>Gap Analysis</vt:lpstr>
      <vt:lpstr>Application Use Case Diagram: Global Package</vt:lpstr>
      <vt:lpstr>Application Use Case Diagram: Customer Relationship Module</vt:lpstr>
      <vt:lpstr>Application Use Case Diagram: Customer Relationship Module - Pemasaran Training</vt:lpstr>
      <vt:lpstr>Application Use Case Diagram: Finance Module</vt:lpstr>
      <vt:lpstr>Application Use Case Diagram: Training Management Module</vt:lpstr>
      <vt:lpstr>Application Use Case Diagram: Project Management Module</vt:lpstr>
      <vt:lpstr>Application Use Case Diagram: Human Resources Module</vt:lpstr>
      <vt:lpstr>EA - Data Architecture</vt:lpstr>
      <vt:lpstr>Application/Data Matrix</vt:lpstr>
      <vt:lpstr>Data Entity/Business Function Matrix</vt:lpstr>
      <vt:lpstr>Logical Data Diagram</vt:lpstr>
      <vt:lpstr>Arsitektur Data Mining</vt:lpstr>
      <vt:lpstr>Data - Informasi - Pengetahuan</vt:lpstr>
      <vt:lpstr>Prediksi Calon Legislatif DKI Jakarta</vt:lpstr>
      <vt:lpstr>Prediksi Kelulusan Mahasiswa</vt:lpstr>
      <vt:lpstr>EA - Technology Architecture</vt:lpstr>
      <vt:lpstr>Technology Standard Catalog</vt:lpstr>
      <vt:lpstr>Application/Technology Matrix</vt:lpstr>
      <vt:lpstr>Environment and Location Diagram</vt:lpstr>
      <vt:lpstr>EA - Architecture Governance</vt:lpstr>
      <vt:lpstr>Architecture Governance</vt:lpstr>
      <vt:lpstr>Architecture Governance</vt:lpstr>
      <vt:lpstr>3.2 PMBOK (Project Management Framework)</vt:lpstr>
      <vt:lpstr>PMBOK</vt:lpstr>
      <vt:lpstr>PMBOK Process</vt:lpstr>
      <vt:lpstr>PMBOK Process Group vs Knowledge Area</vt:lpstr>
      <vt:lpstr>PowerPoint Presentation</vt:lpstr>
      <vt:lpstr>PowerPoint Presentation</vt:lpstr>
      <vt:lpstr>Project Charter</vt:lpstr>
      <vt:lpstr>Project Management (Trello.Com Board)</vt:lpstr>
      <vt:lpstr>Project Management (Trello.Com Board)</vt:lpstr>
      <vt:lpstr>3.3 ITIL (Service Management Framework)</vt:lpstr>
      <vt:lpstr>ITIL</vt:lpstr>
      <vt:lpstr>ITIL</vt:lpstr>
      <vt:lpstr>ITIL</vt:lpstr>
      <vt:lpstr>3.4 COBIT (IT Monitoring and Evaluation Framework)</vt:lpstr>
      <vt:lpstr>COBIT</vt:lpstr>
      <vt:lpstr>PowerPoint Presentation</vt:lpstr>
      <vt:lpstr>COBIT 5 Reference Card</vt:lpstr>
      <vt:lpstr>COBIT Maturity Model</vt:lpstr>
      <vt:lpstr>Non-existent</vt:lpstr>
      <vt:lpstr>Initial</vt:lpstr>
      <vt:lpstr>Repeatable</vt:lpstr>
      <vt:lpstr>Defined</vt:lpstr>
      <vt:lpstr>Managed and Measurable</vt:lpstr>
      <vt:lpstr>Optimised</vt:lpstr>
      <vt:lpstr>Langkah 1. Menentukan Statement</vt:lpstr>
      <vt:lpstr>Langkah 2. Menentukan Nilai Kepatuhan</vt:lpstr>
      <vt:lpstr>Langkah 3. Membuat Kuesioner</vt:lpstr>
      <vt:lpstr>Langkah 4. Menghitung Nilai Kepatuhan </vt:lpstr>
      <vt:lpstr>Langkah 5. Normalisasi Nilai Kepatuhan</vt:lpstr>
      <vt:lpstr>Langkah 6. Menghitung Total Maturity Level</vt:lpstr>
      <vt:lpstr>3 Dimension of Maturity</vt:lpstr>
      <vt:lpstr>3 Dimension of Maturity: Capability</vt:lpstr>
      <vt:lpstr>3 Dimension of Maturity: Performance</vt:lpstr>
      <vt:lpstr>3 Dimension of Maturity: Control</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Mining</dc:title>
  <dc:creator>Romi Satria Wahono</dc:creator>
  <cp:lastModifiedBy>Romi Satria Wahono</cp:lastModifiedBy>
  <cp:revision>6687</cp:revision>
  <cp:lastPrinted>2010-06-19T06:29:22Z</cp:lastPrinted>
  <dcterms:created xsi:type="dcterms:W3CDTF">1601-01-01T00:00:00Z</dcterms:created>
  <dcterms:modified xsi:type="dcterms:W3CDTF">2016-07-24T05:50:15Z</dcterms:modified>
</cp:coreProperties>
</file>